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62" r:id="rId2"/>
    <p:sldId id="261" r:id="rId3"/>
    <p:sldId id="256" r:id="rId4"/>
    <p:sldId id="271" r:id="rId5"/>
    <p:sldId id="257" r:id="rId6"/>
    <p:sldId id="264" r:id="rId7"/>
    <p:sldId id="266" r:id="rId8"/>
    <p:sldId id="265" r:id="rId9"/>
    <p:sldId id="267" r:id="rId10"/>
    <p:sldId id="268" r:id="rId11"/>
    <p:sldId id="269" r:id="rId12"/>
    <p:sldId id="280" r:id="rId13"/>
    <p:sldId id="272" r:id="rId14"/>
    <p:sldId id="273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حصه بنت العتيبي" initials="حصه" lastIdx="1" clrIdx="0">
    <p:extLst>
      <p:ext uri="{19B8F6BF-5375-455C-9EA6-DF929625EA0E}">
        <p15:presenceInfo xmlns:p15="http://schemas.microsoft.com/office/powerpoint/2012/main" userId="حصه بنت العتيبي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84380"/>
    <p:restoredTop sz="94660"/>
  </p:normalViewPr>
  <p:slideViewPr>
    <p:cSldViewPr snapToGrid="0">
      <p:cViewPr>
        <p:scale>
          <a:sx n="50" d="100"/>
          <a:sy n="50" d="100"/>
        </p:scale>
        <p:origin x="1260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EC6BDBA4-5D63-4B96-8E62-6C2FBCCBAC29}"/>
    <pc:docChg chg="undo redo custSel addSld delSld modSld sldOrd addMainMaster delMainMaster modMainMaster">
      <pc:chgData name="حصه بنت العتيبي" userId="c1fe605c-1aaf-4791-a440-af891effc177" providerId="ADAL" clId="{EC6BDBA4-5D63-4B96-8E62-6C2FBCCBAC29}" dt="2021-10-09T19:01:12.744" v="1985"/>
      <pc:docMkLst>
        <pc:docMk/>
      </pc:docMkLst>
      <pc:sldChg chg="addSp delSp modSp new mod modTransition">
        <pc:chgData name="حصه بنت العتيبي" userId="c1fe605c-1aaf-4791-a440-af891effc177" providerId="ADAL" clId="{EC6BDBA4-5D63-4B96-8E62-6C2FBCCBAC29}" dt="2021-10-06T19:11:15.999" v="1808"/>
        <pc:sldMkLst>
          <pc:docMk/>
          <pc:sldMk cId="953061091" sldId="256"/>
        </pc:sldMkLst>
        <pc:spChg chg="del">
          <ac:chgData name="حصه بنت العتيبي" userId="c1fe605c-1aaf-4791-a440-af891effc177" providerId="ADAL" clId="{EC6BDBA4-5D63-4B96-8E62-6C2FBCCBAC29}" dt="2021-10-03T14:39:42.039" v="44" actId="478"/>
          <ac:spMkLst>
            <pc:docMk/>
            <pc:sldMk cId="953061091" sldId="256"/>
            <ac:spMk id="2" creationId="{2814275A-9BB0-41D5-9AE4-4778EDFD8C9D}"/>
          </ac:spMkLst>
        </pc:spChg>
        <pc:spChg chg="del">
          <ac:chgData name="حصه بنت العتيبي" userId="c1fe605c-1aaf-4791-a440-af891effc177" providerId="ADAL" clId="{EC6BDBA4-5D63-4B96-8E62-6C2FBCCBAC29}" dt="2021-10-03T14:39:42.039" v="44" actId="478"/>
          <ac:spMkLst>
            <pc:docMk/>
            <pc:sldMk cId="953061091" sldId="256"/>
            <ac:spMk id="3" creationId="{D7CF6A65-B7FA-4ED5-AEF3-6D554B1DA5D3}"/>
          </ac:spMkLst>
        </pc:spChg>
        <pc:spChg chg="mod topLvl">
          <ac:chgData name="حصه بنت العتيبي" userId="c1fe605c-1aaf-4791-a440-af891effc177" providerId="ADAL" clId="{EC6BDBA4-5D63-4B96-8E62-6C2FBCCBAC29}" dt="2021-10-03T16:19:22.403" v="182" actId="164"/>
          <ac:spMkLst>
            <pc:docMk/>
            <pc:sldMk cId="953061091" sldId="256"/>
            <ac:spMk id="5" creationId="{21A81F14-B462-45F9-897A-E0B5D6DE1AED}"/>
          </ac:spMkLst>
        </pc:spChg>
        <pc:spChg chg="mod topLvl">
          <ac:chgData name="حصه بنت العتيبي" userId="c1fe605c-1aaf-4791-a440-af891effc177" providerId="ADAL" clId="{EC6BDBA4-5D63-4B96-8E62-6C2FBCCBAC29}" dt="2021-10-03T16:19:22.403" v="182" actId="164"/>
          <ac:spMkLst>
            <pc:docMk/>
            <pc:sldMk cId="953061091" sldId="256"/>
            <ac:spMk id="6" creationId="{9E36C40D-A2CB-4F8C-A61B-0B34A113DB3B}"/>
          </ac:spMkLst>
        </pc:spChg>
        <pc:spChg chg="mod topLvl">
          <ac:chgData name="حصه بنت العتيبي" userId="c1fe605c-1aaf-4791-a440-af891effc177" providerId="ADAL" clId="{EC6BDBA4-5D63-4B96-8E62-6C2FBCCBAC29}" dt="2021-10-03T16:19:22.403" v="182" actId="164"/>
          <ac:spMkLst>
            <pc:docMk/>
            <pc:sldMk cId="953061091" sldId="256"/>
            <ac:spMk id="7" creationId="{2E9F2D17-C597-4519-8E22-FB48A0BC45A5}"/>
          </ac:spMkLst>
        </pc:spChg>
        <pc:spChg chg="mod topLvl">
          <ac:chgData name="حصه بنت العتيبي" userId="c1fe605c-1aaf-4791-a440-af891effc177" providerId="ADAL" clId="{EC6BDBA4-5D63-4B96-8E62-6C2FBCCBAC29}" dt="2021-10-03T16:19:22.403" v="182" actId="164"/>
          <ac:spMkLst>
            <pc:docMk/>
            <pc:sldMk cId="953061091" sldId="256"/>
            <ac:spMk id="8" creationId="{F5D93614-B615-4460-80D4-2F4B9ED59B39}"/>
          </ac:spMkLst>
        </pc:spChg>
        <pc:spChg chg="add mod">
          <ac:chgData name="حصه بنت العتيبي" userId="c1fe605c-1aaf-4791-a440-af891effc177" providerId="ADAL" clId="{EC6BDBA4-5D63-4B96-8E62-6C2FBCCBAC29}" dt="2021-10-03T16:20:33.839" v="195" actId="2711"/>
          <ac:spMkLst>
            <pc:docMk/>
            <pc:sldMk cId="953061091" sldId="256"/>
            <ac:spMk id="11" creationId="{8284C436-CC91-466E-8478-904896EA2354}"/>
          </ac:spMkLst>
        </pc:spChg>
        <pc:spChg chg="mod">
          <ac:chgData name="حصه بنت العتيبي" userId="c1fe605c-1aaf-4791-a440-af891effc177" providerId="ADAL" clId="{EC6BDBA4-5D63-4B96-8E62-6C2FBCCBAC29}" dt="2021-10-03T16:20:53.846" v="197" actId="17032"/>
          <ac:spMkLst>
            <pc:docMk/>
            <pc:sldMk cId="953061091" sldId="256"/>
            <ac:spMk id="13" creationId="{746A5833-2043-4151-89D4-BED86B3F82CA}"/>
          </ac:spMkLst>
        </pc:spChg>
        <pc:spChg chg="mod">
          <ac:chgData name="حصه بنت العتيبي" userId="c1fe605c-1aaf-4791-a440-af891effc177" providerId="ADAL" clId="{EC6BDBA4-5D63-4B96-8E62-6C2FBCCBAC29}" dt="2021-10-03T16:20:53.846" v="197" actId="17032"/>
          <ac:spMkLst>
            <pc:docMk/>
            <pc:sldMk cId="953061091" sldId="256"/>
            <ac:spMk id="14" creationId="{77DB0566-831E-4891-95BE-A11F3CD43980}"/>
          </ac:spMkLst>
        </pc:spChg>
        <pc:spChg chg="mod">
          <ac:chgData name="حصه بنت العتيبي" userId="c1fe605c-1aaf-4791-a440-af891effc177" providerId="ADAL" clId="{EC6BDBA4-5D63-4B96-8E62-6C2FBCCBAC29}" dt="2021-10-03T16:20:53.846" v="197" actId="17032"/>
          <ac:spMkLst>
            <pc:docMk/>
            <pc:sldMk cId="953061091" sldId="256"/>
            <ac:spMk id="15" creationId="{47387800-BC05-4948-B28C-C04DE09D558D}"/>
          </ac:spMkLst>
        </pc:spChg>
        <pc:spChg chg="mod">
          <ac:chgData name="حصه بنت العتيبي" userId="c1fe605c-1aaf-4791-a440-af891effc177" providerId="ADAL" clId="{EC6BDBA4-5D63-4B96-8E62-6C2FBCCBAC29}" dt="2021-10-03T16:20:53.846" v="197" actId="17032"/>
          <ac:spMkLst>
            <pc:docMk/>
            <pc:sldMk cId="953061091" sldId="256"/>
            <ac:spMk id="16" creationId="{97FDC226-39A2-4CED-B910-1C036735DE2D}"/>
          </ac:spMkLst>
        </pc:spChg>
        <pc:grpChg chg="add del mod">
          <ac:chgData name="حصه بنت العتيبي" userId="c1fe605c-1aaf-4791-a440-af891effc177" providerId="ADAL" clId="{EC6BDBA4-5D63-4B96-8E62-6C2FBCCBAC29}" dt="2021-10-03T16:16:53.733" v="152" actId="165"/>
          <ac:grpSpMkLst>
            <pc:docMk/>
            <pc:sldMk cId="953061091" sldId="256"/>
            <ac:grpSpMk id="4" creationId="{CAC3B69D-5DB8-4C6A-BFFA-E2DDC8A20B52}"/>
          </ac:grpSpMkLst>
        </pc:grpChg>
        <pc:grpChg chg="add del mod">
          <ac:chgData name="حصه بنت العتيبي" userId="c1fe605c-1aaf-4791-a440-af891effc177" providerId="ADAL" clId="{EC6BDBA4-5D63-4B96-8E62-6C2FBCCBAC29}" dt="2021-10-03T16:17:10.345" v="156" actId="165"/>
          <ac:grpSpMkLst>
            <pc:docMk/>
            <pc:sldMk cId="953061091" sldId="256"/>
            <ac:grpSpMk id="9" creationId="{838C6941-78E3-446C-B4EF-2B25CC10DB98}"/>
          </ac:grpSpMkLst>
        </pc:grpChg>
        <pc:grpChg chg="add mod">
          <ac:chgData name="حصه بنت العتيبي" userId="c1fe605c-1aaf-4791-a440-af891effc177" providerId="ADAL" clId="{EC6BDBA4-5D63-4B96-8E62-6C2FBCCBAC29}" dt="2021-10-03T16:19:22.403" v="182" actId="164"/>
          <ac:grpSpMkLst>
            <pc:docMk/>
            <pc:sldMk cId="953061091" sldId="256"/>
            <ac:grpSpMk id="10" creationId="{DAC181FD-A873-406E-8337-208199695902}"/>
          </ac:grpSpMkLst>
        </pc:grpChg>
        <pc:grpChg chg="add mod ord">
          <ac:chgData name="حصه بنت العتيبي" userId="c1fe605c-1aaf-4791-a440-af891effc177" providerId="ADAL" clId="{EC6BDBA4-5D63-4B96-8E62-6C2FBCCBAC29}" dt="2021-10-03T16:21:07.162" v="201" actId="14100"/>
          <ac:grpSpMkLst>
            <pc:docMk/>
            <pc:sldMk cId="953061091" sldId="256"/>
            <ac:grpSpMk id="12" creationId="{29B7C117-74E1-46BD-BF13-7456F2E88AF4}"/>
          </ac:grpSpMkLst>
        </pc:grpChg>
        <pc:picChg chg="add mod">
          <ac:chgData name="حصه بنت العتيبي" userId="c1fe605c-1aaf-4791-a440-af891effc177" providerId="ADAL" clId="{EC6BDBA4-5D63-4B96-8E62-6C2FBCCBAC29}" dt="2021-10-06T07:44:37.519" v="577" actId="1440"/>
          <ac:picMkLst>
            <pc:docMk/>
            <pc:sldMk cId="953061091" sldId="256"/>
            <ac:picMk id="3" creationId="{280C0706-2140-4373-B501-2410B20F6A86}"/>
          </ac:picMkLst>
        </pc:picChg>
      </pc:sldChg>
      <pc:sldChg chg="addSp delSp modSp add mod modTransition modAnim">
        <pc:chgData name="حصه بنت العتيبي" userId="c1fe605c-1aaf-4791-a440-af891effc177" providerId="ADAL" clId="{EC6BDBA4-5D63-4B96-8E62-6C2FBCCBAC29}" dt="2021-10-06T19:11:15.999" v="1808"/>
        <pc:sldMkLst>
          <pc:docMk/>
          <pc:sldMk cId="1417111981" sldId="257"/>
        </pc:sldMkLst>
        <pc:spChg chg="mod">
          <ac:chgData name="حصه بنت العتيبي" userId="c1fe605c-1aaf-4791-a440-af891effc177" providerId="ADAL" clId="{EC6BDBA4-5D63-4B96-8E62-6C2FBCCBAC29}" dt="2021-10-03T16:40:48.654" v="281" actId="1076"/>
          <ac:spMkLst>
            <pc:docMk/>
            <pc:sldMk cId="1417111981" sldId="257"/>
            <ac:spMk id="3" creationId="{5D04D3AA-F5DA-4C12-A2E1-D386F020CD5D}"/>
          </ac:spMkLst>
        </pc:spChg>
        <pc:spChg chg="mod">
          <ac:chgData name="حصه بنت العتيبي" userId="c1fe605c-1aaf-4791-a440-af891effc177" providerId="ADAL" clId="{EC6BDBA4-5D63-4B96-8E62-6C2FBCCBAC29}" dt="2021-10-03T16:40:44.287" v="279" actId="1076"/>
          <ac:spMkLst>
            <pc:docMk/>
            <pc:sldMk cId="1417111981" sldId="257"/>
            <ac:spMk id="4" creationId="{B8EEBBCB-7B88-48BE-BF9B-7D9008607056}"/>
          </ac:spMkLst>
        </pc:spChg>
        <pc:spChg chg="mod">
          <ac:chgData name="حصه بنت العتيبي" userId="c1fe605c-1aaf-4791-a440-af891effc177" providerId="ADAL" clId="{EC6BDBA4-5D63-4B96-8E62-6C2FBCCBAC29}" dt="2021-10-03T16:40:38.568" v="277" actId="1076"/>
          <ac:spMkLst>
            <pc:docMk/>
            <pc:sldMk cId="1417111981" sldId="257"/>
            <ac:spMk id="5" creationId="{51969439-2316-4E9D-9BE1-8AEB2DA81069}"/>
          </ac:spMkLst>
        </pc:spChg>
        <pc:spChg chg="mod">
          <ac:chgData name="حصه بنت العتيبي" userId="c1fe605c-1aaf-4791-a440-af891effc177" providerId="ADAL" clId="{EC6BDBA4-5D63-4B96-8E62-6C2FBCCBAC29}" dt="2021-10-03T16:40:31.747" v="275" actId="1076"/>
          <ac:spMkLst>
            <pc:docMk/>
            <pc:sldMk cId="1417111981" sldId="257"/>
            <ac:spMk id="6" creationId="{C8401761-CD87-4E92-BE83-03B7BD8C2BAC}"/>
          </ac:spMkLst>
        </pc:spChg>
        <pc:spChg chg="del">
          <ac:chgData name="حصه بنت العتيبي" userId="c1fe605c-1aaf-4791-a440-af891effc177" providerId="ADAL" clId="{EC6BDBA4-5D63-4B96-8E62-6C2FBCCBAC29}" dt="2021-10-03T16:40:22.277" v="274" actId="21"/>
          <ac:spMkLst>
            <pc:docMk/>
            <pc:sldMk cId="1417111981" sldId="257"/>
            <ac:spMk id="7" creationId="{E9A9D3BD-8462-444E-807D-757FB233423C}"/>
          </ac:spMkLst>
        </pc:spChg>
        <pc:spChg chg="del">
          <ac:chgData name="حصه بنت العتيبي" userId="c1fe605c-1aaf-4791-a440-af891effc177" providerId="ADAL" clId="{EC6BDBA4-5D63-4B96-8E62-6C2FBCCBAC29}" dt="2021-10-03T16:40:22.277" v="274" actId="21"/>
          <ac:spMkLst>
            <pc:docMk/>
            <pc:sldMk cId="1417111981" sldId="257"/>
            <ac:spMk id="8" creationId="{BB772604-F0E7-4020-8466-EBAE5434655C}"/>
          </ac:spMkLst>
        </pc:spChg>
        <pc:spChg chg="del">
          <ac:chgData name="حصه بنت العتيبي" userId="c1fe605c-1aaf-4791-a440-af891effc177" providerId="ADAL" clId="{EC6BDBA4-5D63-4B96-8E62-6C2FBCCBAC29}" dt="2021-10-03T16:35:33.472" v="263" actId="478"/>
          <ac:spMkLst>
            <pc:docMk/>
            <pc:sldMk cId="1417111981" sldId="257"/>
            <ac:spMk id="14" creationId="{29C80B12-D11A-42CC-8F45-963A8A7E0FAC}"/>
          </ac:spMkLst>
        </pc:spChg>
        <pc:spChg chg="del">
          <ac:chgData name="حصه بنت العتيبي" userId="c1fe605c-1aaf-4791-a440-af891effc177" providerId="ADAL" clId="{EC6BDBA4-5D63-4B96-8E62-6C2FBCCBAC29}" dt="2021-10-03T16:35:33.472" v="263" actId="478"/>
          <ac:spMkLst>
            <pc:docMk/>
            <pc:sldMk cId="1417111981" sldId="257"/>
            <ac:spMk id="16" creationId="{4E5D0A9D-9A78-4A1A-B490-38F68423EC29}"/>
          </ac:spMkLst>
        </pc:spChg>
        <pc:spChg chg="del">
          <ac:chgData name="حصه بنت العتيبي" userId="c1fe605c-1aaf-4791-a440-af891effc177" providerId="ADAL" clId="{EC6BDBA4-5D63-4B96-8E62-6C2FBCCBAC29}" dt="2021-10-03T16:35:33.472" v="263" actId="478"/>
          <ac:spMkLst>
            <pc:docMk/>
            <pc:sldMk cId="1417111981" sldId="257"/>
            <ac:spMk id="17" creationId="{8DC69F2B-3D12-412E-A3FA-69678BAD3159}"/>
          </ac:spMkLst>
        </pc:spChg>
        <pc:spChg chg="del">
          <ac:chgData name="حصه بنت العتيبي" userId="c1fe605c-1aaf-4791-a440-af891effc177" providerId="ADAL" clId="{EC6BDBA4-5D63-4B96-8E62-6C2FBCCBAC29}" dt="2021-10-03T16:35:33.472" v="263" actId="478"/>
          <ac:spMkLst>
            <pc:docMk/>
            <pc:sldMk cId="1417111981" sldId="257"/>
            <ac:spMk id="18" creationId="{281E8AC2-91F7-4B6F-8AA2-6A94FA523128}"/>
          </ac:spMkLst>
        </pc:spChg>
        <pc:spChg chg="add mod ord">
          <ac:chgData name="حصه بنت العتيبي" userId="c1fe605c-1aaf-4791-a440-af891effc177" providerId="ADAL" clId="{EC6BDBA4-5D63-4B96-8E62-6C2FBCCBAC29}" dt="2021-10-03T16:35:54.375" v="268" actId="167"/>
          <ac:spMkLst>
            <pc:docMk/>
            <pc:sldMk cId="1417111981" sldId="257"/>
            <ac:spMk id="19" creationId="{F367757C-10B4-4978-A158-7B6E451A213A}"/>
          </ac:spMkLst>
        </pc:spChg>
        <pc:picChg chg="mod">
          <ac:chgData name="حصه بنت العتيبي" userId="c1fe605c-1aaf-4791-a440-af891effc177" providerId="ADAL" clId="{EC6BDBA4-5D63-4B96-8E62-6C2FBCCBAC29}" dt="2021-10-03T16:40:50.906" v="282" actId="1076"/>
          <ac:picMkLst>
            <pc:docMk/>
            <pc:sldMk cId="1417111981" sldId="257"/>
            <ac:picMk id="2" creationId="{F4A08954-E40E-4818-ABC0-D6EEB14BBCDA}"/>
          </ac:picMkLst>
        </pc:picChg>
        <pc:picChg chg="mod">
          <ac:chgData name="حصه بنت العتيبي" userId="c1fe605c-1aaf-4791-a440-af891effc177" providerId="ADAL" clId="{EC6BDBA4-5D63-4B96-8E62-6C2FBCCBAC29}" dt="2021-10-03T16:40:46.115" v="280" actId="1076"/>
          <ac:picMkLst>
            <pc:docMk/>
            <pc:sldMk cId="1417111981" sldId="257"/>
            <ac:picMk id="9" creationId="{623A01AF-3A06-47C0-987E-3F857A985830}"/>
          </ac:picMkLst>
        </pc:picChg>
        <pc:picChg chg="mod">
          <ac:chgData name="حصه بنت العتيبي" userId="c1fe605c-1aaf-4791-a440-af891effc177" providerId="ADAL" clId="{EC6BDBA4-5D63-4B96-8E62-6C2FBCCBAC29}" dt="2021-10-03T16:40:41.097" v="278" actId="1076"/>
          <ac:picMkLst>
            <pc:docMk/>
            <pc:sldMk cId="1417111981" sldId="257"/>
            <ac:picMk id="10" creationId="{8C51E5DC-FE4E-467D-8A77-A7961FF69D0F}"/>
          </ac:picMkLst>
        </pc:picChg>
        <pc:picChg chg="mod">
          <ac:chgData name="حصه بنت العتيبي" userId="c1fe605c-1aaf-4791-a440-af891effc177" providerId="ADAL" clId="{EC6BDBA4-5D63-4B96-8E62-6C2FBCCBAC29}" dt="2021-10-03T16:40:34.826" v="276" actId="1076"/>
          <ac:picMkLst>
            <pc:docMk/>
            <pc:sldMk cId="1417111981" sldId="257"/>
            <ac:picMk id="11" creationId="{319A63D8-6630-4849-8918-F55EA531215A}"/>
          </ac:picMkLst>
        </pc:picChg>
        <pc:picChg chg="del">
          <ac:chgData name="حصه بنت العتيبي" userId="c1fe605c-1aaf-4791-a440-af891effc177" providerId="ADAL" clId="{EC6BDBA4-5D63-4B96-8E62-6C2FBCCBAC29}" dt="2021-10-03T16:40:22.277" v="274" actId="21"/>
          <ac:picMkLst>
            <pc:docMk/>
            <pc:sldMk cId="1417111981" sldId="257"/>
            <ac:picMk id="12" creationId="{D9F2B0C5-9A45-41DF-85E9-1E474A015118}"/>
          </ac:picMkLst>
        </pc:picChg>
        <pc:picChg chg="del">
          <ac:chgData name="حصه بنت العتيبي" userId="c1fe605c-1aaf-4791-a440-af891effc177" providerId="ADAL" clId="{EC6BDBA4-5D63-4B96-8E62-6C2FBCCBAC29}" dt="2021-10-03T16:40:22.277" v="274" actId="21"/>
          <ac:picMkLst>
            <pc:docMk/>
            <pc:sldMk cId="1417111981" sldId="257"/>
            <ac:picMk id="13" creationId="{B3AC54E0-7E4A-48BE-AFDF-343283261F99}"/>
          </ac:picMkLst>
        </pc:picChg>
        <pc:picChg chg="mod">
          <ac:chgData name="حصه بنت العتيبي" userId="c1fe605c-1aaf-4791-a440-af891effc177" providerId="ADAL" clId="{EC6BDBA4-5D63-4B96-8E62-6C2FBCCBAC29}" dt="2021-10-03T16:41:28.333" v="286" actId="1076"/>
          <ac:picMkLst>
            <pc:docMk/>
            <pc:sldMk cId="1417111981" sldId="257"/>
            <ac:picMk id="15" creationId="{216A09A0-CC55-4B86-AB7A-066B0AFC4952}"/>
          </ac:picMkLst>
        </pc:picChg>
      </pc:sldChg>
      <pc:sldChg chg="addSp delSp modSp add mod ord modTransition setBg">
        <pc:chgData name="حصه بنت العتيبي" userId="c1fe605c-1aaf-4791-a440-af891effc177" providerId="ADAL" clId="{EC6BDBA4-5D63-4B96-8E62-6C2FBCCBAC29}" dt="2021-10-06T19:11:15.999" v="1808"/>
        <pc:sldMkLst>
          <pc:docMk/>
          <pc:sldMk cId="2082758581" sldId="261"/>
        </pc:sldMkLst>
        <pc:spChg chg="add del mod">
          <ac:chgData name="حصه بنت العتيبي" userId="c1fe605c-1aaf-4791-a440-af891effc177" providerId="ADAL" clId="{EC6BDBA4-5D63-4B96-8E62-6C2FBCCBAC29}" dt="2021-10-03T16:06:08.104" v="84"/>
          <ac:spMkLst>
            <pc:docMk/>
            <pc:sldMk cId="2082758581" sldId="261"/>
            <ac:spMk id="2" creationId="{587DFF2D-9B8E-4DBC-8C45-8384D598F793}"/>
          </ac:spMkLst>
        </pc:spChg>
        <pc:spChg chg="mod topLvl">
          <ac:chgData name="حصه بنت العتيبي" userId="c1fe605c-1aaf-4791-a440-af891effc177" providerId="ADAL" clId="{EC6BDBA4-5D63-4B96-8E62-6C2FBCCBAC29}" dt="2021-10-03T16:15:50.803" v="143" actId="164"/>
          <ac:spMkLst>
            <pc:docMk/>
            <pc:sldMk cId="2082758581" sldId="261"/>
            <ac:spMk id="4" creationId="{C350C853-9CCE-4626-AC5E-ABDC16F3C330}"/>
          </ac:spMkLst>
        </pc:spChg>
        <pc:spChg chg="add del mod topLvl">
          <ac:chgData name="حصه بنت العتيبي" userId="c1fe605c-1aaf-4791-a440-af891effc177" providerId="ADAL" clId="{EC6BDBA4-5D63-4B96-8E62-6C2FBCCBAC29}" dt="2021-10-03T16:15:50.803" v="143" actId="164"/>
          <ac:spMkLst>
            <pc:docMk/>
            <pc:sldMk cId="2082758581" sldId="261"/>
            <ac:spMk id="5" creationId="{8324C0A2-3E3A-45E3-B233-10B083DA92ED}"/>
          </ac:spMkLst>
        </pc:spChg>
        <pc:spChg chg="add del mod topLvl">
          <ac:chgData name="حصه بنت العتيبي" userId="c1fe605c-1aaf-4791-a440-af891effc177" providerId="ADAL" clId="{EC6BDBA4-5D63-4B96-8E62-6C2FBCCBAC29}" dt="2021-10-03T16:15:50.803" v="143" actId="164"/>
          <ac:spMkLst>
            <pc:docMk/>
            <pc:sldMk cId="2082758581" sldId="261"/>
            <ac:spMk id="6" creationId="{2645B902-F6E8-459E-AF72-5A0D2E32E47C}"/>
          </ac:spMkLst>
        </pc:spChg>
        <pc:spChg chg="add del mod topLvl">
          <ac:chgData name="حصه بنت العتيبي" userId="c1fe605c-1aaf-4791-a440-af891effc177" providerId="ADAL" clId="{EC6BDBA4-5D63-4B96-8E62-6C2FBCCBAC29}" dt="2021-10-03T16:15:50.803" v="143" actId="164"/>
          <ac:spMkLst>
            <pc:docMk/>
            <pc:sldMk cId="2082758581" sldId="261"/>
            <ac:spMk id="9" creationId="{C5544990-A8B1-4DC5-95B9-409ABC839472}"/>
          </ac:spMkLst>
        </pc:spChg>
        <pc:grpChg chg="add del mod">
          <ac:chgData name="حصه بنت العتيبي" userId="c1fe605c-1aaf-4791-a440-af891effc177" providerId="ADAL" clId="{EC6BDBA4-5D63-4B96-8E62-6C2FBCCBAC29}" dt="2021-10-03T16:14:08.303" v="110" actId="165"/>
          <ac:grpSpMkLst>
            <pc:docMk/>
            <pc:sldMk cId="2082758581" sldId="261"/>
            <ac:grpSpMk id="3" creationId="{53460AF1-5A5C-43AE-A344-831B015BF3A6}"/>
          </ac:grpSpMkLst>
        </pc:grpChg>
        <pc:grpChg chg="add del mod">
          <ac:chgData name="حصه بنت العتيبي" userId="c1fe605c-1aaf-4791-a440-af891effc177" providerId="ADAL" clId="{EC6BDBA4-5D63-4B96-8E62-6C2FBCCBAC29}" dt="2021-10-03T16:16:27.174" v="146" actId="21"/>
          <ac:grpSpMkLst>
            <pc:docMk/>
            <pc:sldMk cId="2082758581" sldId="261"/>
            <ac:grpSpMk id="7" creationId="{90DF8B74-C662-4E4C-85B0-0BB348A1A2D9}"/>
          </ac:grpSpMkLst>
        </pc:grpChg>
        <pc:picChg chg="mod modCrop">
          <ac:chgData name="حصه بنت العتيبي" userId="c1fe605c-1aaf-4791-a440-af891effc177" providerId="ADAL" clId="{EC6BDBA4-5D63-4B96-8E62-6C2FBCCBAC29}" dt="2021-10-03T16:04:06.649" v="49" actId="1076"/>
          <ac:picMkLst>
            <pc:docMk/>
            <pc:sldMk cId="2082758581" sldId="261"/>
            <ac:picMk id="10" creationId="{1865C8D8-5DED-40B5-8473-FDCADF597675}"/>
          </ac:picMkLst>
        </pc:picChg>
      </pc:sldChg>
      <pc:sldChg chg="addSp delSp modSp add mod ord modTransition">
        <pc:chgData name="حصه بنت العتيبي" userId="c1fe605c-1aaf-4791-a440-af891effc177" providerId="ADAL" clId="{EC6BDBA4-5D63-4B96-8E62-6C2FBCCBAC29}" dt="2021-10-06T19:11:15.999" v="1808"/>
        <pc:sldMkLst>
          <pc:docMk/>
          <pc:sldMk cId="3914720349" sldId="262"/>
        </pc:sldMkLst>
        <pc:spChg chg="add del">
          <ac:chgData name="حصه بنت العتيبي" userId="c1fe605c-1aaf-4791-a440-af891effc177" providerId="ADAL" clId="{EC6BDBA4-5D63-4B96-8E62-6C2FBCCBAC29}" dt="2021-10-06T05:13:05.151" v="428"/>
          <ac:spMkLst>
            <pc:docMk/>
            <pc:sldMk cId="3914720349" sldId="262"/>
            <ac:spMk id="2" creationId="{99BFC270-B409-4C39-9899-2F56990711EF}"/>
          </ac:spMkLst>
        </pc:spChg>
        <pc:spChg chg="del">
          <ac:chgData name="حصه بنت العتيبي" userId="c1fe605c-1aaf-4791-a440-af891effc177" providerId="ADAL" clId="{EC6BDBA4-5D63-4B96-8E62-6C2FBCCBAC29}" dt="2021-10-03T16:24:08.046" v="203" actId="478"/>
          <ac:spMkLst>
            <pc:docMk/>
            <pc:sldMk cId="3914720349" sldId="262"/>
            <ac:spMk id="11" creationId="{8284C436-CC91-466E-8478-904896EA2354}"/>
          </ac:spMkLst>
        </pc:spChg>
        <pc:spChg chg="mod topLvl">
          <ac:chgData name="حصه بنت العتيبي" userId="c1fe605c-1aaf-4791-a440-af891effc177" providerId="ADAL" clId="{EC6BDBA4-5D63-4B96-8E62-6C2FBCCBAC29}" dt="2021-10-03T16:25:32.212" v="213" actId="1076"/>
          <ac:spMkLst>
            <pc:docMk/>
            <pc:sldMk cId="3914720349" sldId="262"/>
            <ac:spMk id="13" creationId="{746A5833-2043-4151-89D4-BED86B3F82CA}"/>
          </ac:spMkLst>
        </pc:spChg>
        <pc:spChg chg="mod topLvl">
          <ac:chgData name="حصه بنت العتيبي" userId="c1fe605c-1aaf-4791-a440-af891effc177" providerId="ADAL" clId="{EC6BDBA4-5D63-4B96-8E62-6C2FBCCBAC29}" dt="2021-10-03T16:30:13.482" v="232" actId="14100"/>
          <ac:spMkLst>
            <pc:docMk/>
            <pc:sldMk cId="3914720349" sldId="262"/>
            <ac:spMk id="14" creationId="{77DB0566-831E-4891-95BE-A11F3CD43980}"/>
          </ac:spMkLst>
        </pc:spChg>
        <pc:spChg chg="mod topLvl">
          <ac:chgData name="حصه بنت العتيبي" userId="c1fe605c-1aaf-4791-a440-af891effc177" providerId="ADAL" clId="{EC6BDBA4-5D63-4B96-8E62-6C2FBCCBAC29}" dt="2021-10-03T16:25:37.909" v="215" actId="1076"/>
          <ac:spMkLst>
            <pc:docMk/>
            <pc:sldMk cId="3914720349" sldId="262"/>
            <ac:spMk id="15" creationId="{47387800-BC05-4948-B28C-C04DE09D558D}"/>
          </ac:spMkLst>
        </pc:spChg>
        <pc:spChg chg="mod topLvl">
          <ac:chgData name="حصه بنت العتيبي" userId="c1fe605c-1aaf-4791-a440-af891effc177" providerId="ADAL" clId="{EC6BDBA4-5D63-4B96-8E62-6C2FBCCBAC29}" dt="2021-10-03T16:30:17.726" v="234" actId="1076"/>
          <ac:spMkLst>
            <pc:docMk/>
            <pc:sldMk cId="3914720349" sldId="262"/>
            <ac:spMk id="16" creationId="{97FDC226-39A2-4CED-B910-1C036735DE2D}"/>
          </ac:spMkLst>
        </pc:spChg>
        <pc:spChg chg="mod">
          <ac:chgData name="حصه بنت العتيبي" userId="c1fe605c-1aaf-4791-a440-af891effc177" providerId="ADAL" clId="{EC6BDBA4-5D63-4B96-8E62-6C2FBCCBAC29}" dt="2021-10-03T16:30:03.483" v="229"/>
          <ac:spMkLst>
            <pc:docMk/>
            <pc:sldMk cId="3914720349" sldId="262"/>
            <ac:spMk id="18" creationId="{AB1B63D3-93C9-44A4-A9A4-53E0E2CD65F3}"/>
          </ac:spMkLst>
        </pc:spChg>
        <pc:spChg chg="mod">
          <ac:chgData name="حصه بنت العتيبي" userId="c1fe605c-1aaf-4791-a440-af891effc177" providerId="ADAL" clId="{EC6BDBA4-5D63-4B96-8E62-6C2FBCCBAC29}" dt="2021-10-03T16:30:03.483" v="229"/>
          <ac:spMkLst>
            <pc:docMk/>
            <pc:sldMk cId="3914720349" sldId="262"/>
            <ac:spMk id="19" creationId="{4FEC4B97-1A48-485C-9404-CC04D731EDC8}"/>
          </ac:spMkLst>
        </pc:spChg>
        <pc:spChg chg="mod">
          <ac:chgData name="حصه بنت العتيبي" userId="c1fe605c-1aaf-4791-a440-af891effc177" providerId="ADAL" clId="{EC6BDBA4-5D63-4B96-8E62-6C2FBCCBAC29}" dt="2021-10-03T16:30:03.483" v="229"/>
          <ac:spMkLst>
            <pc:docMk/>
            <pc:sldMk cId="3914720349" sldId="262"/>
            <ac:spMk id="20" creationId="{8CFD4DEC-8DAB-494C-B800-AEDC344C7038}"/>
          </ac:spMkLst>
        </pc:spChg>
        <pc:spChg chg="mod">
          <ac:chgData name="حصه بنت العتيبي" userId="c1fe605c-1aaf-4791-a440-af891effc177" providerId="ADAL" clId="{EC6BDBA4-5D63-4B96-8E62-6C2FBCCBAC29}" dt="2021-10-03T16:30:03.483" v="229"/>
          <ac:spMkLst>
            <pc:docMk/>
            <pc:sldMk cId="3914720349" sldId="262"/>
            <ac:spMk id="21" creationId="{A042B455-8C2A-4D14-B561-BC71F9542C35}"/>
          </ac:spMkLst>
        </pc:spChg>
        <pc:grpChg chg="del">
          <ac:chgData name="حصه بنت العتيبي" userId="c1fe605c-1aaf-4791-a440-af891effc177" providerId="ADAL" clId="{EC6BDBA4-5D63-4B96-8E62-6C2FBCCBAC29}" dt="2021-10-03T16:24:19.810" v="205" actId="21"/>
          <ac:grpSpMkLst>
            <pc:docMk/>
            <pc:sldMk cId="3914720349" sldId="262"/>
            <ac:grpSpMk id="10" creationId="{DAC181FD-A873-406E-8337-208199695902}"/>
          </ac:grpSpMkLst>
        </pc:grpChg>
        <pc:grpChg chg="del">
          <ac:chgData name="حصه بنت العتيبي" userId="c1fe605c-1aaf-4791-a440-af891effc177" providerId="ADAL" clId="{EC6BDBA4-5D63-4B96-8E62-6C2FBCCBAC29}" dt="2021-10-03T16:25:14.403" v="207" actId="165"/>
          <ac:grpSpMkLst>
            <pc:docMk/>
            <pc:sldMk cId="3914720349" sldId="262"/>
            <ac:grpSpMk id="12" creationId="{29B7C117-74E1-46BD-BF13-7456F2E88AF4}"/>
          </ac:grpSpMkLst>
        </pc:grpChg>
        <pc:grpChg chg="add mod">
          <ac:chgData name="حصه بنت العتيبي" userId="c1fe605c-1aaf-4791-a440-af891effc177" providerId="ADAL" clId="{EC6BDBA4-5D63-4B96-8E62-6C2FBCCBAC29}" dt="2021-10-03T16:30:15.001" v="233" actId="1076"/>
          <ac:grpSpMkLst>
            <pc:docMk/>
            <pc:sldMk cId="3914720349" sldId="262"/>
            <ac:grpSpMk id="17" creationId="{C566231D-DE56-496D-9DBF-C620CF2C0A1A}"/>
          </ac:grpSpMkLst>
        </pc:grpChg>
        <pc:picChg chg="add del mod">
          <ac:chgData name="حصه بنت العتيبي" userId="c1fe605c-1aaf-4791-a440-af891effc177" providerId="ADAL" clId="{EC6BDBA4-5D63-4B96-8E62-6C2FBCCBAC29}" dt="2021-10-06T05:13:24.581" v="430" actId="478"/>
          <ac:picMkLst>
            <pc:docMk/>
            <pc:sldMk cId="3914720349" sldId="262"/>
            <ac:picMk id="1026" creationId="{014CA314-CF38-42C0-92F8-20001FC26DB3}"/>
          </ac:picMkLst>
        </pc:picChg>
        <pc:picChg chg="add mod">
          <ac:chgData name="حصه بنت العتيبي" userId="c1fe605c-1aaf-4791-a440-af891effc177" providerId="ADAL" clId="{EC6BDBA4-5D63-4B96-8E62-6C2FBCCBAC29}" dt="2021-10-06T05:14:01.214" v="440" actId="1440"/>
          <ac:picMkLst>
            <pc:docMk/>
            <pc:sldMk cId="3914720349" sldId="262"/>
            <ac:picMk id="1028" creationId="{38BD3CCA-CB80-4581-8D10-B4AE17570805}"/>
          </ac:picMkLst>
        </pc:picChg>
      </pc:sldChg>
      <pc:sldChg chg="addSp delSp modSp add del mod modTransition">
        <pc:chgData name="حصه بنت العتيبي" userId="c1fe605c-1aaf-4791-a440-af891effc177" providerId="ADAL" clId="{EC6BDBA4-5D63-4B96-8E62-6C2FBCCBAC29}" dt="2021-10-03T16:35:47.006" v="266" actId="47"/>
        <pc:sldMkLst>
          <pc:docMk/>
          <pc:sldMk cId="1706998627" sldId="263"/>
        </pc:sldMkLst>
        <pc:spChg chg="add del mod">
          <ac:chgData name="حصه بنت العتيبي" userId="c1fe605c-1aaf-4791-a440-af891effc177" providerId="ADAL" clId="{EC6BDBA4-5D63-4B96-8E62-6C2FBCCBAC29}" dt="2021-10-03T16:35:23.290" v="262"/>
          <ac:spMkLst>
            <pc:docMk/>
            <pc:sldMk cId="1706998627" sldId="263"/>
            <ac:spMk id="2" creationId="{E5B2267F-C29B-4F81-97F5-026AF56873A3}"/>
          </ac:spMkLst>
        </pc:spChg>
        <pc:spChg chg="del mod topLvl">
          <ac:chgData name="حصه بنت العتيبي" userId="c1fe605c-1aaf-4791-a440-af891effc177" providerId="ADAL" clId="{EC6BDBA4-5D63-4B96-8E62-6C2FBCCBAC29}" dt="2021-10-03T16:34:34.975" v="255" actId="478"/>
          <ac:spMkLst>
            <pc:docMk/>
            <pc:sldMk cId="1706998627" sldId="263"/>
            <ac:spMk id="5" creationId="{21A81F14-B462-45F9-897A-E0B5D6DE1AED}"/>
          </ac:spMkLst>
        </pc:spChg>
        <pc:spChg chg="del mod topLvl">
          <ac:chgData name="حصه بنت العتيبي" userId="c1fe605c-1aaf-4791-a440-af891effc177" providerId="ADAL" clId="{EC6BDBA4-5D63-4B96-8E62-6C2FBCCBAC29}" dt="2021-10-03T16:34:34.975" v="255" actId="478"/>
          <ac:spMkLst>
            <pc:docMk/>
            <pc:sldMk cId="1706998627" sldId="263"/>
            <ac:spMk id="6" creationId="{9E36C40D-A2CB-4F8C-A61B-0B34A113DB3B}"/>
          </ac:spMkLst>
        </pc:spChg>
        <pc:spChg chg="del mod topLvl">
          <ac:chgData name="حصه بنت العتيبي" userId="c1fe605c-1aaf-4791-a440-af891effc177" providerId="ADAL" clId="{EC6BDBA4-5D63-4B96-8E62-6C2FBCCBAC29}" dt="2021-10-03T16:34:34.975" v="255" actId="478"/>
          <ac:spMkLst>
            <pc:docMk/>
            <pc:sldMk cId="1706998627" sldId="263"/>
            <ac:spMk id="7" creationId="{2E9F2D17-C597-4519-8E22-FB48A0BC45A5}"/>
          </ac:spMkLst>
        </pc:spChg>
        <pc:spChg chg="del mod topLvl">
          <ac:chgData name="حصه بنت العتيبي" userId="c1fe605c-1aaf-4791-a440-af891effc177" providerId="ADAL" clId="{EC6BDBA4-5D63-4B96-8E62-6C2FBCCBAC29}" dt="2021-10-03T16:35:41.353" v="264" actId="21"/>
          <ac:spMkLst>
            <pc:docMk/>
            <pc:sldMk cId="1706998627" sldId="263"/>
            <ac:spMk id="8" creationId="{F5D93614-B615-4460-80D4-2F4B9ED59B39}"/>
          </ac:spMkLst>
        </pc:spChg>
        <pc:grpChg chg="del mod">
          <ac:chgData name="حصه بنت العتيبي" userId="c1fe605c-1aaf-4791-a440-af891effc177" providerId="ADAL" clId="{EC6BDBA4-5D63-4B96-8E62-6C2FBCCBAC29}" dt="2021-10-03T16:34:27.449" v="254" actId="165"/>
          <ac:grpSpMkLst>
            <pc:docMk/>
            <pc:sldMk cId="1706998627" sldId="263"/>
            <ac:grpSpMk id="10" creationId="{DAC181FD-A873-406E-8337-208199695902}"/>
          </ac:grpSpMkLst>
        </pc:grpChg>
        <pc:grpChg chg="del">
          <ac:chgData name="حصه بنت العتيبي" userId="c1fe605c-1aaf-4791-a440-af891effc177" providerId="ADAL" clId="{EC6BDBA4-5D63-4B96-8E62-6C2FBCCBAC29}" dt="2021-10-03T16:34:16.929" v="252" actId="478"/>
          <ac:grpSpMkLst>
            <pc:docMk/>
            <pc:sldMk cId="1706998627" sldId="263"/>
            <ac:grpSpMk id="12" creationId="{29B7C117-74E1-46BD-BF13-7456F2E88AF4}"/>
          </ac:grpSpMkLst>
        </pc:grpChg>
      </pc:sldChg>
      <pc:sldChg chg="addSp delSp modSp add mod modTransition modAnim">
        <pc:chgData name="حصه بنت العتيبي" userId="c1fe605c-1aaf-4791-a440-af891effc177" providerId="ADAL" clId="{EC6BDBA4-5D63-4B96-8E62-6C2FBCCBAC29}" dt="2021-10-06T19:11:15.999" v="1808"/>
        <pc:sldMkLst>
          <pc:docMk/>
          <pc:sldMk cId="3889292713" sldId="264"/>
        </pc:sldMkLst>
        <pc:spChg chg="add del mod">
          <ac:chgData name="حصه بنت العتيبي" userId="c1fe605c-1aaf-4791-a440-af891effc177" providerId="ADAL" clId="{EC6BDBA4-5D63-4B96-8E62-6C2FBCCBAC29}" dt="2021-10-03T16:59:01.021" v="319"/>
          <ac:spMkLst>
            <pc:docMk/>
            <pc:sldMk cId="3889292713" sldId="264"/>
            <ac:spMk id="3" creationId="{970DFA6D-6D8D-4089-8CF8-72C2AE3A46A7}"/>
          </ac:spMkLst>
        </pc:spChg>
        <pc:spChg chg="add mod topLvl">
          <ac:chgData name="حصه بنت العتيبي" userId="c1fe605c-1aaf-4791-a440-af891effc177" providerId="ADAL" clId="{EC6BDBA4-5D63-4B96-8E62-6C2FBCCBAC29}" dt="2021-10-06T05:30:06.465" v="446" actId="164"/>
          <ac:spMkLst>
            <pc:docMk/>
            <pc:sldMk cId="3889292713" sldId="264"/>
            <ac:spMk id="4" creationId="{3D32B864-27C8-474B-B429-3BCF2730FF9B}"/>
          </ac:spMkLst>
        </pc:spChg>
        <pc:spChg chg="mod topLvl">
          <ac:chgData name="حصه بنت العتيبي" userId="c1fe605c-1aaf-4791-a440-af891effc177" providerId="ADAL" clId="{EC6BDBA4-5D63-4B96-8E62-6C2FBCCBAC29}" dt="2021-10-06T05:29:56.779" v="445" actId="165"/>
          <ac:spMkLst>
            <pc:docMk/>
            <pc:sldMk cId="3889292713" sldId="264"/>
            <ac:spMk id="5" creationId="{21A81F14-B462-45F9-897A-E0B5D6DE1AED}"/>
          </ac:spMkLst>
        </pc:spChg>
        <pc:spChg chg="mod topLvl">
          <ac:chgData name="حصه بنت العتيبي" userId="c1fe605c-1aaf-4791-a440-af891effc177" providerId="ADAL" clId="{EC6BDBA4-5D63-4B96-8E62-6C2FBCCBAC29}" dt="2021-10-06T05:29:56.779" v="445" actId="165"/>
          <ac:spMkLst>
            <pc:docMk/>
            <pc:sldMk cId="3889292713" sldId="264"/>
            <ac:spMk id="6" creationId="{9E36C40D-A2CB-4F8C-A61B-0B34A113DB3B}"/>
          </ac:spMkLst>
        </pc:spChg>
        <pc:spChg chg="mod topLvl">
          <ac:chgData name="حصه بنت العتيبي" userId="c1fe605c-1aaf-4791-a440-af891effc177" providerId="ADAL" clId="{EC6BDBA4-5D63-4B96-8E62-6C2FBCCBAC29}" dt="2021-10-06T05:29:56.779" v="445" actId="165"/>
          <ac:spMkLst>
            <pc:docMk/>
            <pc:sldMk cId="3889292713" sldId="264"/>
            <ac:spMk id="7" creationId="{2E9F2D17-C597-4519-8E22-FB48A0BC45A5}"/>
          </ac:spMkLst>
        </pc:spChg>
        <pc:spChg chg="mod topLvl">
          <ac:chgData name="حصه بنت العتيبي" userId="c1fe605c-1aaf-4791-a440-af891effc177" providerId="ADAL" clId="{EC6BDBA4-5D63-4B96-8E62-6C2FBCCBAC29}" dt="2021-10-06T05:29:56.779" v="445" actId="165"/>
          <ac:spMkLst>
            <pc:docMk/>
            <pc:sldMk cId="3889292713" sldId="264"/>
            <ac:spMk id="8" creationId="{F5D93614-B615-4460-80D4-2F4B9ED59B39}"/>
          </ac:spMkLst>
        </pc:spChg>
        <pc:spChg chg="add mod topLvl">
          <ac:chgData name="حصه بنت العتيبي" userId="c1fe605c-1aaf-4791-a440-af891effc177" providerId="ADAL" clId="{EC6BDBA4-5D63-4B96-8E62-6C2FBCCBAC29}" dt="2021-10-06T05:30:06.465" v="446" actId="164"/>
          <ac:spMkLst>
            <pc:docMk/>
            <pc:sldMk cId="3889292713" sldId="264"/>
            <ac:spMk id="9" creationId="{CF8622F4-1A8F-40CF-A70E-A78AE062E640}"/>
          </ac:spMkLst>
        </pc:spChg>
        <pc:spChg chg="mod">
          <ac:chgData name="حصه بنت العتيبي" userId="c1fe605c-1aaf-4791-a440-af891effc177" providerId="ADAL" clId="{EC6BDBA4-5D63-4B96-8E62-6C2FBCCBAC29}" dt="2021-10-06T05:29:56.779" v="445" actId="165"/>
          <ac:spMkLst>
            <pc:docMk/>
            <pc:sldMk cId="3889292713" sldId="264"/>
            <ac:spMk id="13" creationId="{746A5833-2043-4151-89D4-BED86B3F82CA}"/>
          </ac:spMkLst>
        </pc:spChg>
        <pc:spChg chg="mod">
          <ac:chgData name="حصه بنت العتيبي" userId="c1fe605c-1aaf-4791-a440-af891effc177" providerId="ADAL" clId="{EC6BDBA4-5D63-4B96-8E62-6C2FBCCBAC29}" dt="2021-10-06T05:29:56.779" v="445" actId="165"/>
          <ac:spMkLst>
            <pc:docMk/>
            <pc:sldMk cId="3889292713" sldId="264"/>
            <ac:spMk id="14" creationId="{77DB0566-831E-4891-95BE-A11F3CD43980}"/>
          </ac:spMkLst>
        </pc:spChg>
        <pc:spChg chg="mod">
          <ac:chgData name="حصه بنت العتيبي" userId="c1fe605c-1aaf-4791-a440-af891effc177" providerId="ADAL" clId="{EC6BDBA4-5D63-4B96-8E62-6C2FBCCBAC29}" dt="2021-10-06T05:29:56.779" v="445" actId="165"/>
          <ac:spMkLst>
            <pc:docMk/>
            <pc:sldMk cId="3889292713" sldId="264"/>
            <ac:spMk id="15" creationId="{47387800-BC05-4948-B28C-C04DE09D558D}"/>
          </ac:spMkLst>
        </pc:spChg>
        <pc:spChg chg="mod">
          <ac:chgData name="حصه بنت العتيبي" userId="c1fe605c-1aaf-4791-a440-af891effc177" providerId="ADAL" clId="{EC6BDBA4-5D63-4B96-8E62-6C2FBCCBAC29}" dt="2021-10-06T05:29:56.779" v="445" actId="165"/>
          <ac:spMkLst>
            <pc:docMk/>
            <pc:sldMk cId="3889292713" sldId="264"/>
            <ac:spMk id="16" creationId="{97FDC226-39A2-4CED-B910-1C036735DE2D}"/>
          </ac:spMkLst>
        </pc:spChg>
        <pc:spChg chg="add mod ord">
          <ac:chgData name="حصه بنت العتيبي" userId="c1fe605c-1aaf-4791-a440-af891effc177" providerId="ADAL" clId="{EC6BDBA4-5D63-4B96-8E62-6C2FBCCBAC29}" dt="2021-10-06T05:34:19.499" v="563" actId="14100"/>
          <ac:spMkLst>
            <pc:docMk/>
            <pc:sldMk cId="3889292713" sldId="264"/>
            <ac:spMk id="19" creationId="{9172618E-4F61-4F25-846B-0D86AF9F6C1E}"/>
          </ac:spMkLst>
        </pc:spChg>
        <pc:grpChg chg="add mod topLvl">
          <ac:chgData name="حصه بنت العتيبي" userId="c1fe605c-1aaf-4791-a440-af891effc177" providerId="ADAL" clId="{EC6BDBA4-5D63-4B96-8E62-6C2FBCCBAC29}" dt="2021-10-06T05:29:56.779" v="445" actId="165"/>
          <ac:grpSpMkLst>
            <pc:docMk/>
            <pc:sldMk cId="3889292713" sldId="264"/>
            <ac:grpSpMk id="2" creationId="{AA96E508-799E-4170-8C5F-D0420C4AA1C3}"/>
          </ac:grpSpMkLst>
        </pc:grpChg>
        <pc:grpChg chg="add mod ord">
          <ac:chgData name="حصه بنت العتيبي" userId="c1fe605c-1aaf-4791-a440-af891effc177" providerId="ADAL" clId="{EC6BDBA4-5D63-4B96-8E62-6C2FBCCBAC29}" dt="2021-10-06T05:33:40.524" v="558" actId="166"/>
          <ac:grpSpMkLst>
            <pc:docMk/>
            <pc:sldMk cId="3889292713" sldId="264"/>
            <ac:grpSpMk id="3" creationId="{B6BA91E3-4FB8-4931-AE75-BAE15B2DC3FD}"/>
          </ac:grpSpMkLst>
        </pc:grpChg>
        <pc:grpChg chg="add del mod">
          <ac:chgData name="حصه بنت العتيبي" userId="c1fe605c-1aaf-4791-a440-af891effc177" providerId="ADAL" clId="{EC6BDBA4-5D63-4B96-8E62-6C2FBCCBAC29}" dt="2021-10-06T05:29:56.779" v="445" actId="165"/>
          <ac:grpSpMkLst>
            <pc:docMk/>
            <pc:sldMk cId="3889292713" sldId="264"/>
            <ac:grpSpMk id="10" creationId="{DAC181FD-A873-406E-8337-208199695902}"/>
          </ac:grpSpMkLst>
        </pc:grpChg>
        <pc:grpChg chg="add del mod">
          <ac:chgData name="حصه بنت العتيبي" userId="c1fe605c-1aaf-4791-a440-af891effc177" providerId="ADAL" clId="{EC6BDBA4-5D63-4B96-8E62-6C2FBCCBAC29}" dt="2021-10-06T05:29:56.779" v="445" actId="165"/>
          <ac:grpSpMkLst>
            <pc:docMk/>
            <pc:sldMk cId="3889292713" sldId="264"/>
            <ac:grpSpMk id="11" creationId="{66F7FAA8-26EC-46CC-9681-259968451B59}"/>
          </ac:grpSpMkLst>
        </pc:grpChg>
        <pc:grpChg chg="mod">
          <ac:chgData name="حصه بنت العتيبي" userId="c1fe605c-1aaf-4791-a440-af891effc177" providerId="ADAL" clId="{EC6BDBA4-5D63-4B96-8E62-6C2FBCCBAC29}" dt="2021-10-06T05:29:56.779" v="445" actId="165"/>
          <ac:grpSpMkLst>
            <pc:docMk/>
            <pc:sldMk cId="3889292713" sldId="264"/>
            <ac:grpSpMk id="12" creationId="{29B7C117-74E1-46BD-BF13-7456F2E88AF4}"/>
          </ac:grpSpMkLst>
        </pc:grpChg>
        <pc:picChg chg="add mod ord">
          <ac:chgData name="حصه بنت العتيبي" userId="c1fe605c-1aaf-4791-a440-af891effc177" providerId="ADAL" clId="{EC6BDBA4-5D63-4B96-8E62-6C2FBCCBAC29}" dt="2021-10-06T05:33:17.740" v="553" actId="170"/>
          <ac:picMkLst>
            <pc:docMk/>
            <pc:sldMk cId="3889292713" sldId="264"/>
            <ac:picMk id="17" creationId="{05BB2103-5CF6-42C3-A7A3-2A709E0619AD}"/>
          </ac:picMkLst>
        </pc:picChg>
        <pc:picChg chg="add mod ord">
          <ac:chgData name="حصه بنت العتيبي" userId="c1fe605c-1aaf-4791-a440-af891effc177" providerId="ADAL" clId="{EC6BDBA4-5D63-4B96-8E62-6C2FBCCBAC29}" dt="2021-10-06T05:33:17.740" v="553" actId="170"/>
          <ac:picMkLst>
            <pc:docMk/>
            <pc:sldMk cId="3889292713" sldId="264"/>
            <ac:picMk id="18" creationId="{2BEA9949-6E60-4FDB-9A2A-E5E371427B3D}"/>
          </ac:picMkLst>
        </pc:picChg>
        <pc:picChg chg="add del mod">
          <ac:chgData name="حصه بنت العتيبي" userId="c1fe605c-1aaf-4791-a440-af891effc177" providerId="ADAL" clId="{EC6BDBA4-5D63-4B96-8E62-6C2FBCCBAC29}" dt="2021-10-03T16:58:57.321" v="315"/>
          <ac:picMkLst>
            <pc:docMk/>
            <pc:sldMk cId="3889292713" sldId="264"/>
            <ac:picMk id="2050" creationId="{595DC65E-B375-4537-AC44-447F931547AA}"/>
          </ac:picMkLst>
        </pc:picChg>
        <pc:picChg chg="add mod topLvl">
          <ac:chgData name="حصه بنت العتيبي" userId="c1fe605c-1aaf-4791-a440-af891effc177" providerId="ADAL" clId="{EC6BDBA4-5D63-4B96-8E62-6C2FBCCBAC29}" dt="2021-10-06T05:33:48.403" v="560" actId="1076"/>
          <ac:picMkLst>
            <pc:docMk/>
            <pc:sldMk cId="3889292713" sldId="264"/>
            <ac:picMk id="2052" creationId="{7CAF8507-7934-478B-9CA4-B1B78220DAE7}"/>
          </ac:picMkLst>
        </pc:picChg>
      </pc:sldChg>
      <pc:sldChg chg="addSp delSp modSp add mod ord modTransition modAnim">
        <pc:chgData name="حصه بنت العتيبي" userId="c1fe605c-1aaf-4791-a440-af891effc177" providerId="ADAL" clId="{EC6BDBA4-5D63-4B96-8E62-6C2FBCCBAC29}" dt="2021-10-06T19:11:15.999" v="1808"/>
        <pc:sldMkLst>
          <pc:docMk/>
          <pc:sldMk cId="3882565819" sldId="265"/>
        </pc:sldMkLst>
        <pc:spChg chg="add mod">
          <ac:chgData name="حصه بنت العتيبي" userId="c1fe605c-1aaf-4791-a440-af891effc177" providerId="ADAL" clId="{EC6BDBA4-5D63-4B96-8E62-6C2FBCCBAC29}" dt="2021-10-06T16:09:48.749" v="1087" actId="1076"/>
          <ac:spMkLst>
            <pc:docMk/>
            <pc:sldMk cId="3882565819" sldId="265"/>
            <ac:spMk id="3" creationId="{0F77AF5E-EFE0-493E-807D-FB946F77C6A2}"/>
          </ac:spMkLst>
        </pc:spChg>
        <pc:spChg chg="add mod">
          <ac:chgData name="حصه بنت العتيبي" userId="c1fe605c-1aaf-4791-a440-af891effc177" providerId="ADAL" clId="{EC6BDBA4-5D63-4B96-8E62-6C2FBCCBAC29}" dt="2021-10-06T16:09:44.749" v="1086" actId="1076"/>
          <ac:spMkLst>
            <pc:docMk/>
            <pc:sldMk cId="3882565819" sldId="265"/>
            <ac:spMk id="21" creationId="{BD5C66F8-2BFB-45AF-B70B-045F70EFD7EE}"/>
          </ac:spMkLst>
        </pc:spChg>
        <pc:spChg chg="add mod">
          <ac:chgData name="حصه بنت العتيبي" userId="c1fe605c-1aaf-4791-a440-af891effc177" providerId="ADAL" clId="{EC6BDBA4-5D63-4B96-8E62-6C2FBCCBAC29}" dt="2021-10-06T14:44:22.874" v="990" actId="1076"/>
          <ac:spMkLst>
            <pc:docMk/>
            <pc:sldMk cId="3882565819" sldId="265"/>
            <ac:spMk id="22" creationId="{145B30D9-9DDA-42D1-AA26-A4FA51C8BC27}"/>
          </ac:spMkLst>
        </pc:spChg>
        <pc:spChg chg="add mod">
          <ac:chgData name="حصه بنت العتيبي" userId="c1fe605c-1aaf-4791-a440-af891effc177" providerId="ADAL" clId="{EC6BDBA4-5D63-4B96-8E62-6C2FBCCBAC29}" dt="2021-10-06T16:09:52.294" v="1088" actId="1076"/>
          <ac:spMkLst>
            <pc:docMk/>
            <pc:sldMk cId="3882565819" sldId="265"/>
            <ac:spMk id="23" creationId="{5069A735-9C8E-4425-97A9-7D248021C304}"/>
          </ac:spMkLst>
        </pc:spChg>
        <pc:spChg chg="add mod">
          <ac:chgData name="حصه بنت العتيبي" userId="c1fe605c-1aaf-4791-a440-af891effc177" providerId="ADAL" clId="{EC6BDBA4-5D63-4B96-8E62-6C2FBCCBAC29}" dt="2021-10-06T14:45:26.043" v="1000" actId="14100"/>
          <ac:spMkLst>
            <pc:docMk/>
            <pc:sldMk cId="3882565819" sldId="265"/>
            <ac:spMk id="24" creationId="{059A2210-7D18-4641-9B6F-996B6A09EE7D}"/>
          </ac:spMkLst>
        </pc:spChg>
        <pc:spChg chg="add mod">
          <ac:chgData name="حصه بنت العتيبي" userId="c1fe605c-1aaf-4791-a440-af891effc177" providerId="ADAL" clId="{EC6BDBA4-5D63-4B96-8E62-6C2FBCCBAC29}" dt="2021-10-06T14:46:01.063" v="1035" actId="20577"/>
          <ac:spMkLst>
            <pc:docMk/>
            <pc:sldMk cId="3882565819" sldId="265"/>
            <ac:spMk id="25" creationId="{5A6E2695-A1D1-42DB-985A-3133EEA86D55}"/>
          </ac:spMkLst>
        </pc:spChg>
        <pc:spChg chg="add mod">
          <ac:chgData name="حصه بنت العتيبي" userId="c1fe605c-1aaf-4791-a440-af891effc177" providerId="ADAL" clId="{EC6BDBA4-5D63-4B96-8E62-6C2FBCCBAC29}" dt="2021-10-06T16:05:06.157" v="1062" actId="1076"/>
          <ac:spMkLst>
            <pc:docMk/>
            <pc:sldMk cId="3882565819" sldId="265"/>
            <ac:spMk id="26" creationId="{32052869-063B-41C1-BA4B-02F2D723CD49}"/>
          </ac:spMkLst>
        </pc:spChg>
        <pc:spChg chg="add mod">
          <ac:chgData name="حصه بنت العتيبي" userId="c1fe605c-1aaf-4791-a440-af891effc177" providerId="ADAL" clId="{EC6BDBA4-5D63-4B96-8E62-6C2FBCCBAC29}" dt="2021-10-06T16:06:04.734" v="1073" actId="1076"/>
          <ac:spMkLst>
            <pc:docMk/>
            <pc:sldMk cId="3882565819" sldId="265"/>
            <ac:spMk id="27" creationId="{2FCBD81C-DDE1-4ACE-8F33-891A7E4C3FA0}"/>
          </ac:spMkLst>
        </pc:spChg>
        <pc:spChg chg="add mod">
          <ac:chgData name="حصه بنت العتيبي" userId="c1fe605c-1aaf-4791-a440-af891effc177" providerId="ADAL" clId="{EC6BDBA4-5D63-4B96-8E62-6C2FBCCBAC29}" dt="2021-10-06T16:06:32.607" v="1078" actId="1076"/>
          <ac:spMkLst>
            <pc:docMk/>
            <pc:sldMk cId="3882565819" sldId="265"/>
            <ac:spMk id="28" creationId="{8C3EB1A4-C2A5-4B2D-B09B-C03DF74BA880}"/>
          </ac:spMkLst>
        </pc:spChg>
        <pc:grpChg chg="del mod">
          <ac:chgData name="حصه بنت العتيبي" userId="c1fe605c-1aaf-4791-a440-af891effc177" providerId="ADAL" clId="{EC6BDBA4-5D63-4B96-8E62-6C2FBCCBAC29}" dt="2021-10-06T07:45:29.404" v="578" actId="478"/>
          <ac:grpSpMkLst>
            <pc:docMk/>
            <pc:sldMk cId="3882565819" sldId="265"/>
            <ac:grpSpMk id="10" creationId="{DAC181FD-A873-406E-8337-208199695902}"/>
          </ac:grpSpMkLst>
        </pc:grpChg>
        <pc:grpChg chg="del mod">
          <ac:chgData name="حصه بنت العتيبي" userId="c1fe605c-1aaf-4791-a440-af891effc177" providerId="ADAL" clId="{EC6BDBA4-5D63-4B96-8E62-6C2FBCCBAC29}" dt="2021-10-06T07:45:30.288" v="579" actId="478"/>
          <ac:grpSpMkLst>
            <pc:docMk/>
            <pc:sldMk cId="3882565819" sldId="265"/>
            <ac:grpSpMk id="12" creationId="{29B7C117-74E1-46BD-BF13-7456F2E88AF4}"/>
          </ac:grpSpMkLst>
        </pc:grpChg>
        <pc:graphicFrameChg chg="add mod modGraphic">
          <ac:chgData name="حصه بنت العتيبي" userId="c1fe605c-1aaf-4791-a440-af891effc177" providerId="ADAL" clId="{EC6BDBA4-5D63-4B96-8E62-6C2FBCCBAC29}" dt="2021-10-06T16:10:25.622" v="1091" actId="207"/>
          <ac:graphicFrameMkLst>
            <pc:docMk/>
            <pc:sldMk cId="3882565819" sldId="265"/>
            <ac:graphicFrameMk id="2" creationId="{F089B785-6CEC-4B61-9588-55336023F383}"/>
          </ac:graphicFrameMkLst>
        </pc:graphicFrameChg>
        <pc:picChg chg="add mod">
          <ac:chgData name="حصه بنت العتيبي" userId="c1fe605c-1aaf-4791-a440-af891effc177" providerId="ADAL" clId="{EC6BDBA4-5D63-4B96-8E62-6C2FBCCBAC29}" dt="2021-10-06T14:46:40.945" v="1043" actId="1076"/>
          <ac:picMkLst>
            <pc:docMk/>
            <pc:sldMk cId="3882565819" sldId="265"/>
            <ac:picMk id="17" creationId="{598BFE30-7EBF-457F-A67A-D71204394663}"/>
          </ac:picMkLst>
        </pc:picChg>
        <pc:picChg chg="add mod">
          <ac:chgData name="حصه بنت العتيبي" userId="c1fe605c-1aaf-4791-a440-af891effc177" providerId="ADAL" clId="{EC6BDBA4-5D63-4B96-8E62-6C2FBCCBAC29}" dt="2021-10-06T14:46:45.594" v="1045" actId="14100"/>
          <ac:picMkLst>
            <pc:docMk/>
            <pc:sldMk cId="3882565819" sldId="265"/>
            <ac:picMk id="18" creationId="{13FB5F21-D9AA-4195-83D6-80B51EE5DF46}"/>
          </ac:picMkLst>
        </pc:picChg>
        <pc:picChg chg="add mod">
          <ac:chgData name="حصه بنت العتيبي" userId="c1fe605c-1aaf-4791-a440-af891effc177" providerId="ADAL" clId="{EC6BDBA4-5D63-4B96-8E62-6C2FBCCBAC29}" dt="2021-10-06T14:46:38.217" v="1042" actId="1076"/>
          <ac:picMkLst>
            <pc:docMk/>
            <pc:sldMk cId="3882565819" sldId="265"/>
            <ac:picMk id="19" creationId="{26807264-40BB-4A76-839A-38FA6B5C3A3F}"/>
          </ac:picMkLst>
        </pc:picChg>
        <pc:picChg chg="add mod">
          <ac:chgData name="حصه بنت العتيبي" userId="c1fe605c-1aaf-4791-a440-af891effc177" providerId="ADAL" clId="{EC6BDBA4-5D63-4B96-8E62-6C2FBCCBAC29}" dt="2021-10-06T14:42:17.930" v="974" actId="1076"/>
          <ac:picMkLst>
            <pc:docMk/>
            <pc:sldMk cId="3882565819" sldId="265"/>
            <ac:picMk id="3074" creationId="{67233904-ED70-47B4-85E6-6D067A670C89}"/>
          </ac:picMkLst>
        </pc:picChg>
        <pc:picChg chg="add mod">
          <ac:chgData name="حصه بنت العتيبي" userId="c1fe605c-1aaf-4791-a440-af891effc177" providerId="ADAL" clId="{EC6BDBA4-5D63-4B96-8E62-6C2FBCCBAC29}" dt="2021-10-06T16:06:39.166" v="1079" actId="1076"/>
          <ac:picMkLst>
            <pc:docMk/>
            <pc:sldMk cId="3882565819" sldId="265"/>
            <ac:picMk id="3076" creationId="{E957781C-841D-4D02-AD4D-9BC71D6E3E08}"/>
          </ac:picMkLst>
        </pc:picChg>
        <pc:picChg chg="add del mod">
          <ac:chgData name="حصه بنت العتيبي" userId="c1fe605c-1aaf-4791-a440-af891effc177" providerId="ADAL" clId="{EC6BDBA4-5D63-4B96-8E62-6C2FBCCBAC29}" dt="2021-10-06T08:43:16.805" v="916" actId="478"/>
          <ac:picMkLst>
            <pc:docMk/>
            <pc:sldMk cId="3882565819" sldId="265"/>
            <ac:picMk id="3078" creationId="{A53B54E9-3537-450D-9732-00C605193BAA}"/>
          </ac:picMkLst>
        </pc:picChg>
        <pc:picChg chg="add mod">
          <ac:chgData name="حصه بنت العتيبي" userId="c1fe605c-1aaf-4791-a440-af891effc177" providerId="ADAL" clId="{EC6BDBA4-5D63-4B96-8E62-6C2FBCCBAC29}" dt="2021-10-06T16:10:02.718" v="1089" actId="1076"/>
          <ac:picMkLst>
            <pc:docMk/>
            <pc:sldMk cId="3882565819" sldId="265"/>
            <ac:picMk id="3080" creationId="{221D53F9-945F-477D-80B1-2BD5FD6480E6}"/>
          </ac:picMkLst>
        </pc:picChg>
      </pc:sldChg>
      <pc:sldChg chg="addSp delSp modSp add mod ord modTransition">
        <pc:chgData name="حصه بنت العتيبي" userId="c1fe605c-1aaf-4791-a440-af891effc177" providerId="ADAL" clId="{EC6BDBA4-5D63-4B96-8E62-6C2FBCCBAC29}" dt="2021-10-06T19:11:15.999" v="1808"/>
        <pc:sldMkLst>
          <pc:docMk/>
          <pc:sldMk cId="4235792740" sldId="266"/>
        </pc:sldMkLst>
        <pc:spChg chg="add mod">
          <ac:chgData name="حصه بنت العتيبي" userId="c1fe605c-1aaf-4791-a440-af891effc177" providerId="ADAL" clId="{EC6BDBA4-5D63-4B96-8E62-6C2FBCCBAC29}" dt="2021-10-06T07:49:28.880" v="611" actId="14100"/>
          <ac:spMkLst>
            <pc:docMk/>
            <pc:sldMk cId="4235792740" sldId="266"/>
            <ac:spMk id="4" creationId="{5986739A-0049-4F1B-A9C6-33B190CD20A6}"/>
          </ac:spMkLst>
        </pc:spChg>
        <pc:graphicFrameChg chg="add del mod modGraphic">
          <ac:chgData name="حصه بنت العتيبي" userId="c1fe605c-1aaf-4791-a440-af891effc177" providerId="ADAL" clId="{EC6BDBA4-5D63-4B96-8E62-6C2FBCCBAC29}" dt="2021-10-06T14:31:59.247" v="935" actId="478"/>
          <ac:graphicFrameMkLst>
            <pc:docMk/>
            <pc:sldMk cId="4235792740" sldId="266"/>
            <ac:graphicFrameMk id="11" creationId="{0ACE5BEC-37DA-4D2B-BB52-76B6AA71DE19}"/>
          </ac:graphicFrameMkLst>
        </pc:graphicFrameChg>
        <pc:picChg chg="add del mod">
          <ac:chgData name="حصه بنت العتيبي" userId="c1fe605c-1aaf-4791-a440-af891effc177" providerId="ADAL" clId="{EC6BDBA4-5D63-4B96-8E62-6C2FBCCBAC29}" dt="2021-10-06T07:47:11.972" v="594" actId="478"/>
          <ac:picMkLst>
            <pc:docMk/>
            <pc:sldMk cId="4235792740" sldId="266"/>
            <ac:picMk id="3" creationId="{6E4A67A1-7DC7-4E1D-916F-18DFF3F7E9D7}"/>
          </ac:picMkLst>
        </pc:picChg>
        <pc:picChg chg="add mod">
          <ac:chgData name="حصه بنت العتيبي" userId="c1fe605c-1aaf-4791-a440-af891effc177" providerId="ADAL" clId="{EC6BDBA4-5D63-4B96-8E62-6C2FBCCBAC29}" dt="2021-10-06T07:47:33.305" v="597" actId="1440"/>
          <ac:picMkLst>
            <pc:docMk/>
            <pc:sldMk cId="4235792740" sldId="266"/>
            <ac:picMk id="17" creationId="{05EDADE8-CEEE-4EC1-8037-8EAD4C1BD567}"/>
          </ac:picMkLst>
        </pc:picChg>
        <pc:picChg chg="add mod">
          <ac:chgData name="حصه بنت العتيبي" userId="c1fe605c-1aaf-4791-a440-af891effc177" providerId="ADAL" clId="{EC6BDBA4-5D63-4B96-8E62-6C2FBCCBAC29}" dt="2021-10-06T16:17:14.224" v="1173" actId="1076"/>
          <ac:picMkLst>
            <pc:docMk/>
            <pc:sldMk cId="4235792740" sldId="266"/>
            <ac:picMk id="21" creationId="{D53554C6-317E-498A-BB6D-500E4D836247}"/>
          </ac:picMkLst>
        </pc:picChg>
        <pc:picChg chg="add mod">
          <ac:chgData name="حصه بنت العتيبي" userId="c1fe605c-1aaf-4791-a440-af891effc177" providerId="ADAL" clId="{EC6BDBA4-5D63-4B96-8E62-6C2FBCCBAC29}" dt="2021-10-06T16:17:14.224" v="1173" actId="1076"/>
          <ac:picMkLst>
            <pc:docMk/>
            <pc:sldMk cId="4235792740" sldId="266"/>
            <ac:picMk id="22" creationId="{CB0E99E3-6C20-41A2-80E5-E0C6D616F994}"/>
          </ac:picMkLst>
        </pc:picChg>
        <pc:picChg chg="add mod">
          <ac:chgData name="حصه بنت العتيبي" userId="c1fe605c-1aaf-4791-a440-af891effc177" providerId="ADAL" clId="{EC6BDBA4-5D63-4B96-8E62-6C2FBCCBAC29}" dt="2021-10-06T16:17:14.224" v="1173" actId="1076"/>
          <ac:picMkLst>
            <pc:docMk/>
            <pc:sldMk cId="4235792740" sldId="266"/>
            <ac:picMk id="23" creationId="{F2C44FB2-538C-4E3C-AA6E-8BB52B0EDA49}"/>
          </ac:picMkLst>
        </pc:picChg>
        <pc:picChg chg="add mod">
          <ac:chgData name="حصه بنت العتيبي" userId="c1fe605c-1aaf-4791-a440-af891effc177" providerId="ADAL" clId="{EC6BDBA4-5D63-4B96-8E62-6C2FBCCBAC29}" dt="2021-10-06T08:24:50.164" v="799" actId="1076"/>
          <ac:picMkLst>
            <pc:docMk/>
            <pc:sldMk cId="4235792740" sldId="266"/>
            <ac:picMk id="2050" creationId="{16545F0F-5CC0-4B48-BEA5-BA85B70592D1}"/>
          </ac:picMkLst>
        </pc:picChg>
        <pc:picChg chg="add mod">
          <ac:chgData name="حصه بنت العتيبي" userId="c1fe605c-1aaf-4791-a440-af891effc177" providerId="ADAL" clId="{EC6BDBA4-5D63-4B96-8E62-6C2FBCCBAC29}" dt="2021-10-06T08:24:20.311" v="796" actId="1440"/>
          <ac:picMkLst>
            <pc:docMk/>
            <pc:sldMk cId="4235792740" sldId="266"/>
            <ac:picMk id="2052" creationId="{B503CBE9-C956-48A5-B493-3C71478CACD0}"/>
          </ac:picMkLst>
        </pc:picChg>
        <pc:picChg chg="add mod">
          <ac:chgData name="حصه بنت العتيبي" userId="c1fe605c-1aaf-4791-a440-af891effc177" providerId="ADAL" clId="{EC6BDBA4-5D63-4B96-8E62-6C2FBCCBAC29}" dt="2021-10-06T08:07:57.094" v="795" actId="1076"/>
          <ac:picMkLst>
            <pc:docMk/>
            <pc:sldMk cId="4235792740" sldId="266"/>
            <ac:picMk id="2054" creationId="{856A3ECD-3BEF-4575-960F-1BFEC4508E0D}"/>
          </ac:picMkLst>
        </pc:picChg>
      </pc:sldChg>
      <pc:sldChg chg="addSp delSp modSp add mod modTransition delAnim modAnim">
        <pc:chgData name="حصه بنت العتيبي" userId="c1fe605c-1aaf-4791-a440-af891effc177" providerId="ADAL" clId="{EC6BDBA4-5D63-4B96-8E62-6C2FBCCBAC29}" dt="2021-10-06T19:11:15.999" v="1808"/>
        <pc:sldMkLst>
          <pc:docMk/>
          <pc:sldMk cId="769538498" sldId="267"/>
        </pc:sldMkLst>
        <pc:spChg chg="add mod">
          <ac:chgData name="حصه بنت العتيبي" userId="c1fe605c-1aaf-4791-a440-af891effc177" providerId="ADAL" clId="{EC6BDBA4-5D63-4B96-8E62-6C2FBCCBAC29}" dt="2021-10-06T16:52:28.602" v="1343" actId="164"/>
          <ac:spMkLst>
            <pc:docMk/>
            <pc:sldMk cId="769538498" sldId="267"/>
            <ac:spMk id="2" creationId="{6FB5E07F-6136-42CC-99DD-7D8E48A9F90A}"/>
          </ac:spMkLst>
        </pc:spChg>
        <pc:spChg chg="add mod">
          <ac:chgData name="حصه بنت العتيبي" userId="c1fe605c-1aaf-4791-a440-af891effc177" providerId="ADAL" clId="{EC6BDBA4-5D63-4B96-8E62-6C2FBCCBAC29}" dt="2021-10-06T16:52:37.410" v="1344" actId="164"/>
          <ac:spMkLst>
            <pc:docMk/>
            <pc:sldMk cId="769538498" sldId="267"/>
            <ac:spMk id="24" creationId="{637237BC-CD68-4A10-B27F-48D44EC26A20}"/>
          </ac:spMkLst>
        </pc:spChg>
        <pc:spChg chg="add mod">
          <ac:chgData name="حصه بنت العتيبي" userId="c1fe605c-1aaf-4791-a440-af891effc177" providerId="ADAL" clId="{EC6BDBA4-5D63-4B96-8E62-6C2FBCCBAC29}" dt="2021-10-06T17:15:23.960" v="1362" actId="20577"/>
          <ac:spMkLst>
            <pc:docMk/>
            <pc:sldMk cId="769538498" sldId="267"/>
            <ac:spMk id="25" creationId="{C204B733-0C8C-4B5B-9665-5DE2889D8E36}"/>
          </ac:spMkLst>
        </pc:spChg>
        <pc:spChg chg="mod">
          <ac:chgData name="حصه بنت العتيبي" userId="c1fe605c-1aaf-4791-a440-af891effc177" providerId="ADAL" clId="{EC6BDBA4-5D63-4B96-8E62-6C2FBCCBAC29}" dt="2021-10-06T17:14:37.316" v="1347"/>
          <ac:spMkLst>
            <pc:docMk/>
            <pc:sldMk cId="769538498" sldId="267"/>
            <ac:spMk id="29" creationId="{16CFBFA5-C937-415F-8BB1-03193D93F90F}"/>
          </ac:spMkLst>
        </pc:spChg>
        <pc:spChg chg="mod">
          <ac:chgData name="حصه بنت العتيبي" userId="c1fe605c-1aaf-4791-a440-af891effc177" providerId="ADAL" clId="{EC6BDBA4-5D63-4B96-8E62-6C2FBCCBAC29}" dt="2021-10-06T17:15:14.227" v="1355" actId="20577"/>
          <ac:spMkLst>
            <pc:docMk/>
            <pc:sldMk cId="769538498" sldId="267"/>
            <ac:spMk id="30" creationId="{FC4661BE-6831-42FD-9014-088C5DCFEFF6}"/>
          </ac:spMkLst>
        </pc:spChg>
        <pc:spChg chg="mod">
          <ac:chgData name="حصه بنت العتيبي" userId="c1fe605c-1aaf-4791-a440-af891effc177" providerId="ADAL" clId="{EC6BDBA4-5D63-4B96-8E62-6C2FBCCBAC29}" dt="2021-10-06T17:19:30.178" v="1368"/>
          <ac:spMkLst>
            <pc:docMk/>
            <pc:sldMk cId="769538498" sldId="267"/>
            <ac:spMk id="32" creationId="{653805A3-E66C-465D-9AF9-CFBDBF993327}"/>
          </ac:spMkLst>
        </pc:spChg>
        <pc:spChg chg="mod">
          <ac:chgData name="حصه بنت العتيبي" userId="c1fe605c-1aaf-4791-a440-af891effc177" providerId="ADAL" clId="{EC6BDBA4-5D63-4B96-8E62-6C2FBCCBAC29}" dt="2021-10-06T17:19:30.178" v="1368"/>
          <ac:spMkLst>
            <pc:docMk/>
            <pc:sldMk cId="769538498" sldId="267"/>
            <ac:spMk id="33" creationId="{41F44AB2-B416-4C32-ABD3-0F35718497A9}"/>
          </ac:spMkLst>
        </pc:spChg>
        <pc:spChg chg="mod">
          <ac:chgData name="حصه بنت العتيبي" userId="c1fe605c-1aaf-4791-a440-af891effc177" providerId="ADAL" clId="{EC6BDBA4-5D63-4B96-8E62-6C2FBCCBAC29}" dt="2021-10-06T17:21:32.852" v="1379" actId="1076"/>
          <ac:spMkLst>
            <pc:docMk/>
            <pc:sldMk cId="769538498" sldId="267"/>
            <ac:spMk id="35" creationId="{21F0962C-BD9A-468A-9BCA-EA3B004B8A6C}"/>
          </ac:spMkLst>
        </pc:spChg>
        <pc:spChg chg="mod">
          <ac:chgData name="حصه بنت العتيبي" userId="c1fe605c-1aaf-4791-a440-af891effc177" providerId="ADAL" clId="{EC6BDBA4-5D63-4B96-8E62-6C2FBCCBAC29}" dt="2021-10-06T17:21:35.910" v="1380" actId="1076"/>
          <ac:spMkLst>
            <pc:docMk/>
            <pc:sldMk cId="769538498" sldId="267"/>
            <ac:spMk id="36" creationId="{29511EDD-2E30-4557-B4CF-0E444505A90D}"/>
          </ac:spMkLst>
        </pc:spChg>
        <pc:spChg chg="mod">
          <ac:chgData name="حصه بنت العتيبي" userId="c1fe605c-1aaf-4791-a440-af891effc177" providerId="ADAL" clId="{EC6BDBA4-5D63-4B96-8E62-6C2FBCCBAC29}" dt="2021-10-06T17:36:19.434" v="1398"/>
          <ac:spMkLst>
            <pc:docMk/>
            <pc:sldMk cId="769538498" sldId="267"/>
            <ac:spMk id="38" creationId="{7F155954-BB0D-4E20-9AB0-771E4646A5B8}"/>
          </ac:spMkLst>
        </pc:spChg>
        <pc:spChg chg="mod">
          <ac:chgData name="حصه بنت العتيبي" userId="c1fe605c-1aaf-4791-a440-af891effc177" providerId="ADAL" clId="{EC6BDBA4-5D63-4B96-8E62-6C2FBCCBAC29}" dt="2021-10-06T17:36:19.434" v="1398"/>
          <ac:spMkLst>
            <pc:docMk/>
            <pc:sldMk cId="769538498" sldId="267"/>
            <ac:spMk id="39" creationId="{749112D3-B08F-4FE1-AF45-0560438A3B74}"/>
          </ac:spMkLst>
        </pc:spChg>
        <pc:spChg chg="add mod">
          <ac:chgData name="حصه بنت العتيبي" userId="c1fe605c-1aaf-4791-a440-af891effc177" providerId="ADAL" clId="{EC6BDBA4-5D63-4B96-8E62-6C2FBCCBAC29}" dt="2021-10-06T17:35:26.979" v="1390"/>
          <ac:spMkLst>
            <pc:docMk/>
            <pc:sldMk cId="769538498" sldId="267"/>
            <ac:spMk id="40" creationId="{62DD4747-807B-47C1-AD1D-613CD9FD8B6B}"/>
          </ac:spMkLst>
        </pc:spChg>
        <pc:spChg chg="add del mod">
          <ac:chgData name="حصه بنت العتيبي" userId="c1fe605c-1aaf-4791-a440-af891effc177" providerId="ADAL" clId="{EC6BDBA4-5D63-4B96-8E62-6C2FBCCBAC29}" dt="2021-10-06T17:35:37.897" v="1392"/>
          <ac:spMkLst>
            <pc:docMk/>
            <pc:sldMk cId="769538498" sldId="267"/>
            <ac:spMk id="41" creationId="{2BA21DA3-D4C9-456A-A038-4BA4E41E941F}"/>
          </ac:spMkLst>
        </pc:spChg>
        <pc:spChg chg="add mod">
          <ac:chgData name="حصه بنت العتيبي" userId="c1fe605c-1aaf-4791-a440-af891effc177" providerId="ADAL" clId="{EC6BDBA4-5D63-4B96-8E62-6C2FBCCBAC29}" dt="2021-10-06T17:36:19.434" v="1398"/>
          <ac:spMkLst>
            <pc:docMk/>
            <pc:sldMk cId="769538498" sldId="267"/>
            <ac:spMk id="42" creationId="{3D06C57C-80D3-42CF-934E-ED24BF288EB6}"/>
          </ac:spMkLst>
        </pc:spChg>
        <pc:spChg chg="mod topLvl">
          <ac:chgData name="حصه بنت العتيبي" userId="c1fe605c-1aaf-4791-a440-af891effc177" providerId="ADAL" clId="{EC6BDBA4-5D63-4B96-8E62-6C2FBCCBAC29}" dt="2021-10-06T18:10:20.679" v="1486" actId="164"/>
          <ac:spMkLst>
            <pc:docMk/>
            <pc:sldMk cId="769538498" sldId="267"/>
            <ac:spMk id="44" creationId="{DD71B338-FC03-4F04-9874-D99C5F293ED6}"/>
          </ac:spMkLst>
        </pc:spChg>
        <pc:spChg chg="del mod topLvl">
          <ac:chgData name="حصه بنت العتيبي" userId="c1fe605c-1aaf-4791-a440-af891effc177" providerId="ADAL" clId="{EC6BDBA4-5D63-4B96-8E62-6C2FBCCBAC29}" dt="2021-10-06T17:38:21.272" v="1410" actId="478"/>
          <ac:spMkLst>
            <pc:docMk/>
            <pc:sldMk cId="769538498" sldId="267"/>
            <ac:spMk id="45" creationId="{4B8536A2-490E-4F25-A741-C3785B69C9E4}"/>
          </ac:spMkLst>
        </pc:spChg>
        <pc:spChg chg="add del mod">
          <ac:chgData name="حصه بنت العتيبي" userId="c1fe605c-1aaf-4791-a440-af891effc177" providerId="ADAL" clId="{EC6BDBA4-5D63-4B96-8E62-6C2FBCCBAC29}" dt="2021-10-06T17:37:47.804" v="1407"/>
          <ac:spMkLst>
            <pc:docMk/>
            <pc:sldMk cId="769538498" sldId="267"/>
            <ac:spMk id="46" creationId="{B720A6FC-918F-4798-955E-5C8E8D9DA0F5}"/>
          </ac:spMkLst>
        </pc:spChg>
        <pc:spChg chg="add del mod">
          <ac:chgData name="حصه بنت العتيبي" userId="c1fe605c-1aaf-4791-a440-af891effc177" providerId="ADAL" clId="{EC6BDBA4-5D63-4B96-8E62-6C2FBCCBAC29}" dt="2021-10-06T17:38:27.305" v="1413" actId="478"/>
          <ac:spMkLst>
            <pc:docMk/>
            <pc:sldMk cId="769538498" sldId="267"/>
            <ac:spMk id="47" creationId="{79988436-4DE9-4764-9F42-5F9C56818A1D}"/>
          </ac:spMkLst>
        </pc:spChg>
        <pc:spChg chg="add mod">
          <ac:chgData name="حصه بنت العتيبي" userId="c1fe605c-1aaf-4791-a440-af891effc177" providerId="ADAL" clId="{EC6BDBA4-5D63-4B96-8E62-6C2FBCCBAC29}" dt="2021-10-06T18:10:20.679" v="1486" actId="164"/>
          <ac:spMkLst>
            <pc:docMk/>
            <pc:sldMk cId="769538498" sldId="267"/>
            <ac:spMk id="48" creationId="{F38F4103-768D-4E52-B748-4036E086F30D}"/>
          </ac:spMkLst>
        </pc:spChg>
        <pc:grpChg chg="del">
          <ac:chgData name="حصه بنت العتيبي" userId="c1fe605c-1aaf-4791-a440-af891effc177" providerId="ADAL" clId="{EC6BDBA4-5D63-4B96-8E62-6C2FBCCBAC29}" dt="2021-10-06T16:15:21.505" v="1101" actId="478"/>
          <ac:grpSpMkLst>
            <pc:docMk/>
            <pc:sldMk cId="769538498" sldId="267"/>
            <ac:grpSpMk id="10" creationId="{DAC181FD-A873-406E-8337-208199695902}"/>
          </ac:grpSpMkLst>
        </pc:grpChg>
        <pc:grpChg chg="del">
          <ac:chgData name="حصه بنت العتيبي" userId="c1fe605c-1aaf-4791-a440-af891effc177" providerId="ADAL" clId="{EC6BDBA4-5D63-4B96-8E62-6C2FBCCBAC29}" dt="2021-10-06T16:15:24.884" v="1102" actId="478"/>
          <ac:grpSpMkLst>
            <pc:docMk/>
            <pc:sldMk cId="769538498" sldId="267"/>
            <ac:grpSpMk id="12" creationId="{29B7C117-74E1-46BD-BF13-7456F2E88AF4}"/>
          </ac:grpSpMkLst>
        </pc:grpChg>
        <pc:grpChg chg="add mod">
          <ac:chgData name="حصه بنت العتيبي" userId="c1fe605c-1aaf-4791-a440-af891effc177" providerId="ADAL" clId="{EC6BDBA4-5D63-4B96-8E62-6C2FBCCBAC29}" dt="2021-10-06T16:52:28.602" v="1343" actId="164"/>
          <ac:grpSpMkLst>
            <pc:docMk/>
            <pc:sldMk cId="769538498" sldId="267"/>
            <ac:grpSpMk id="26" creationId="{EF3ADA5C-9CCB-4F7F-B52D-CFD3EC7E72EC}"/>
          </ac:grpSpMkLst>
        </pc:grpChg>
        <pc:grpChg chg="add mod">
          <ac:chgData name="حصه بنت العتيبي" userId="c1fe605c-1aaf-4791-a440-af891effc177" providerId="ADAL" clId="{EC6BDBA4-5D63-4B96-8E62-6C2FBCCBAC29}" dt="2021-10-06T16:52:37.410" v="1344" actId="164"/>
          <ac:grpSpMkLst>
            <pc:docMk/>
            <pc:sldMk cId="769538498" sldId="267"/>
            <ac:grpSpMk id="27" creationId="{EB7A24DC-6F30-4D17-A0E1-BE64F1749F6E}"/>
          </ac:grpSpMkLst>
        </pc:grpChg>
        <pc:grpChg chg="add del mod">
          <ac:chgData name="حصه بنت العتيبي" userId="c1fe605c-1aaf-4791-a440-af891effc177" providerId="ADAL" clId="{EC6BDBA4-5D63-4B96-8E62-6C2FBCCBAC29}" dt="2021-10-06T17:15:16.075" v="1357"/>
          <ac:grpSpMkLst>
            <pc:docMk/>
            <pc:sldMk cId="769538498" sldId="267"/>
            <ac:grpSpMk id="28" creationId="{69E03DE7-F0C5-4E38-A414-CAF46D720906}"/>
          </ac:grpSpMkLst>
        </pc:grpChg>
        <pc:grpChg chg="add mod">
          <ac:chgData name="حصه بنت العتيبي" userId="c1fe605c-1aaf-4791-a440-af891effc177" providerId="ADAL" clId="{EC6BDBA4-5D63-4B96-8E62-6C2FBCCBAC29}" dt="2021-10-06T17:19:30.178" v="1368"/>
          <ac:grpSpMkLst>
            <pc:docMk/>
            <pc:sldMk cId="769538498" sldId="267"/>
            <ac:grpSpMk id="31" creationId="{95E9A9C0-048D-45F2-9079-4C1129617EE7}"/>
          </ac:grpSpMkLst>
        </pc:grpChg>
        <pc:grpChg chg="add mod">
          <ac:chgData name="حصه بنت العتيبي" userId="c1fe605c-1aaf-4791-a440-af891effc177" providerId="ADAL" clId="{EC6BDBA4-5D63-4B96-8E62-6C2FBCCBAC29}" dt="2021-10-06T17:21:25.647" v="1377" actId="1076"/>
          <ac:grpSpMkLst>
            <pc:docMk/>
            <pc:sldMk cId="769538498" sldId="267"/>
            <ac:grpSpMk id="34" creationId="{203F42A9-3EB4-48C2-83EB-9C811505DBDF}"/>
          </ac:grpSpMkLst>
        </pc:grpChg>
        <pc:grpChg chg="add mod">
          <ac:chgData name="حصه بنت العتيبي" userId="c1fe605c-1aaf-4791-a440-af891effc177" providerId="ADAL" clId="{EC6BDBA4-5D63-4B96-8E62-6C2FBCCBAC29}" dt="2021-10-06T17:36:33.980" v="1402" actId="1076"/>
          <ac:grpSpMkLst>
            <pc:docMk/>
            <pc:sldMk cId="769538498" sldId="267"/>
            <ac:grpSpMk id="37" creationId="{7F11F38D-E1EB-452F-A74D-0DB90F58B6C4}"/>
          </ac:grpSpMkLst>
        </pc:grpChg>
        <pc:grpChg chg="add del mod">
          <ac:chgData name="حصه بنت العتيبي" userId="c1fe605c-1aaf-4791-a440-af891effc177" providerId="ADAL" clId="{EC6BDBA4-5D63-4B96-8E62-6C2FBCCBAC29}" dt="2021-10-06T17:38:21.272" v="1410" actId="478"/>
          <ac:grpSpMkLst>
            <pc:docMk/>
            <pc:sldMk cId="769538498" sldId="267"/>
            <ac:grpSpMk id="43" creationId="{A14F6636-C846-44AB-A4FC-8B44444ADEFF}"/>
          </ac:grpSpMkLst>
        </pc:grpChg>
        <pc:grpChg chg="add mod">
          <ac:chgData name="حصه بنت العتيبي" userId="c1fe605c-1aaf-4791-a440-af891effc177" providerId="ADAL" clId="{EC6BDBA4-5D63-4B96-8E62-6C2FBCCBAC29}" dt="2021-10-06T18:10:20.679" v="1486" actId="164"/>
          <ac:grpSpMkLst>
            <pc:docMk/>
            <pc:sldMk cId="769538498" sldId="267"/>
            <ac:grpSpMk id="49" creationId="{BA963C75-A200-488B-8E04-58B1C6E7A6C7}"/>
          </ac:grpSpMkLst>
        </pc:grpChg>
        <pc:picChg chg="add del mod modCrop">
          <ac:chgData name="حصه بنت العتيبي" userId="c1fe605c-1aaf-4791-a440-af891effc177" providerId="ADAL" clId="{EC6BDBA4-5D63-4B96-8E62-6C2FBCCBAC29}" dt="2021-10-06T16:35:55.870" v="1279" actId="478"/>
          <ac:picMkLst>
            <pc:docMk/>
            <pc:sldMk cId="769538498" sldId="267"/>
            <ac:picMk id="4" creationId="{663B97F2-ECE7-4C2F-8E59-D90D7E8C2DE1}"/>
          </ac:picMkLst>
        </pc:picChg>
        <pc:picChg chg="add mod modCrop">
          <ac:chgData name="حصه بنت العتيبي" userId="c1fe605c-1aaf-4791-a440-af891effc177" providerId="ADAL" clId="{EC6BDBA4-5D63-4B96-8E62-6C2FBCCBAC29}" dt="2021-10-06T16:38:38.540" v="1304" actId="1076"/>
          <ac:picMkLst>
            <pc:docMk/>
            <pc:sldMk cId="769538498" sldId="267"/>
            <ac:picMk id="11" creationId="{4363A97E-0DFA-4ED2-AB70-EEE6ACC1E454}"/>
          </ac:picMkLst>
        </pc:picChg>
        <pc:picChg chg="add mod">
          <ac:chgData name="حصه بنت العتيبي" userId="c1fe605c-1aaf-4791-a440-af891effc177" providerId="ADAL" clId="{EC6BDBA4-5D63-4B96-8E62-6C2FBCCBAC29}" dt="2021-10-06T16:15:43.269" v="1109" actId="1076"/>
          <ac:picMkLst>
            <pc:docMk/>
            <pc:sldMk cId="769538498" sldId="267"/>
            <ac:picMk id="17" creationId="{16A1A098-CDED-48DE-BCDC-F4A0F609F87D}"/>
          </ac:picMkLst>
        </pc:picChg>
        <pc:picChg chg="add mod">
          <ac:chgData name="حصه بنت العتيبي" userId="c1fe605c-1aaf-4791-a440-af891effc177" providerId="ADAL" clId="{EC6BDBA4-5D63-4B96-8E62-6C2FBCCBAC29}" dt="2021-10-06T16:18:23.908" v="1190" actId="1076"/>
          <ac:picMkLst>
            <pc:docMk/>
            <pc:sldMk cId="769538498" sldId="267"/>
            <ac:picMk id="18" creationId="{0C9A5C34-884E-438D-B325-9678349BE6DE}"/>
          </ac:picMkLst>
        </pc:picChg>
        <pc:picChg chg="add mod">
          <ac:chgData name="حصه بنت العتيبي" userId="c1fe605c-1aaf-4791-a440-af891effc177" providerId="ADAL" clId="{EC6BDBA4-5D63-4B96-8E62-6C2FBCCBAC29}" dt="2021-10-06T16:18:26.933" v="1191" actId="14100"/>
          <ac:picMkLst>
            <pc:docMk/>
            <pc:sldMk cId="769538498" sldId="267"/>
            <ac:picMk id="19" creationId="{0D29424E-AA6C-48A6-ACBE-6D71DB4C7515}"/>
          </ac:picMkLst>
        </pc:picChg>
        <pc:picChg chg="add mod">
          <ac:chgData name="حصه بنت العتيبي" userId="c1fe605c-1aaf-4791-a440-af891effc177" providerId="ADAL" clId="{EC6BDBA4-5D63-4B96-8E62-6C2FBCCBAC29}" dt="2021-10-06T16:18:14.014" v="1185" actId="14100"/>
          <ac:picMkLst>
            <pc:docMk/>
            <pc:sldMk cId="769538498" sldId="267"/>
            <ac:picMk id="20" creationId="{D3C8CE04-F9D0-4579-BCD5-C5EAA2262CD0}"/>
          </ac:picMkLst>
        </pc:picChg>
        <pc:picChg chg="add mod">
          <ac:chgData name="حصه بنت العتيبي" userId="c1fe605c-1aaf-4791-a440-af891effc177" providerId="ADAL" clId="{EC6BDBA4-5D63-4B96-8E62-6C2FBCCBAC29}" dt="2021-10-06T18:08:52.717" v="1478" actId="1076"/>
          <ac:picMkLst>
            <pc:docMk/>
            <pc:sldMk cId="769538498" sldId="267"/>
            <ac:picMk id="21" creationId="{9B8ECF31-5CA1-4292-BB46-764F5EBBB044}"/>
          </ac:picMkLst>
        </pc:picChg>
        <pc:picChg chg="add mod">
          <ac:chgData name="حصه بنت العتيبي" userId="c1fe605c-1aaf-4791-a440-af891effc177" providerId="ADAL" clId="{EC6BDBA4-5D63-4B96-8E62-6C2FBCCBAC29}" dt="2021-10-06T16:41:36.067" v="1311" actId="1076"/>
          <ac:picMkLst>
            <pc:docMk/>
            <pc:sldMk cId="769538498" sldId="267"/>
            <ac:picMk id="22" creationId="{BB31D546-E5A0-4EA1-BA7F-613F21B3E484}"/>
          </ac:picMkLst>
        </pc:picChg>
        <pc:picChg chg="add mod">
          <ac:chgData name="حصه بنت العتيبي" userId="c1fe605c-1aaf-4791-a440-af891effc177" providerId="ADAL" clId="{EC6BDBA4-5D63-4B96-8E62-6C2FBCCBAC29}" dt="2021-10-06T18:08:52.717" v="1478" actId="1076"/>
          <ac:picMkLst>
            <pc:docMk/>
            <pc:sldMk cId="769538498" sldId="267"/>
            <ac:picMk id="23" creationId="{C5F2B526-B45A-4C37-8BDE-771ED61E2CD8}"/>
          </ac:picMkLst>
        </pc:picChg>
      </pc:sldChg>
      <pc:sldChg chg="addSp delSp modSp add mod modTransition modAnim">
        <pc:chgData name="حصه بنت العتيبي" userId="c1fe605c-1aaf-4791-a440-af891effc177" providerId="ADAL" clId="{EC6BDBA4-5D63-4B96-8E62-6C2FBCCBAC29}" dt="2021-10-08T12:34:24.907" v="1881" actId="14100"/>
        <pc:sldMkLst>
          <pc:docMk/>
          <pc:sldMk cId="2192458734" sldId="268"/>
        </pc:sldMkLst>
        <pc:spChg chg="mod topLvl">
          <ac:chgData name="حصه بنت العتيبي" userId="c1fe605c-1aaf-4791-a440-af891effc177" providerId="ADAL" clId="{EC6BDBA4-5D63-4B96-8E62-6C2FBCCBAC29}" dt="2021-10-06T17:45:00.169" v="1429" actId="1076"/>
          <ac:spMkLst>
            <pc:docMk/>
            <pc:sldMk cId="2192458734" sldId="268"/>
            <ac:spMk id="5" creationId="{21A81F14-B462-45F9-897A-E0B5D6DE1AED}"/>
          </ac:spMkLst>
        </pc:spChg>
        <pc:spChg chg="mod topLvl">
          <ac:chgData name="حصه بنت العتيبي" userId="c1fe605c-1aaf-4791-a440-af891effc177" providerId="ADAL" clId="{EC6BDBA4-5D63-4B96-8E62-6C2FBCCBAC29}" dt="2021-10-06T17:45:09.074" v="1432" actId="1076"/>
          <ac:spMkLst>
            <pc:docMk/>
            <pc:sldMk cId="2192458734" sldId="268"/>
            <ac:spMk id="6" creationId="{9E36C40D-A2CB-4F8C-A61B-0B34A113DB3B}"/>
          </ac:spMkLst>
        </pc:spChg>
        <pc:spChg chg="mod topLvl">
          <ac:chgData name="حصه بنت العتيبي" userId="c1fe605c-1aaf-4791-a440-af891effc177" providerId="ADAL" clId="{EC6BDBA4-5D63-4B96-8E62-6C2FBCCBAC29}" dt="2021-10-06T17:45:03.509" v="1430" actId="1076"/>
          <ac:spMkLst>
            <pc:docMk/>
            <pc:sldMk cId="2192458734" sldId="268"/>
            <ac:spMk id="7" creationId="{2E9F2D17-C597-4519-8E22-FB48A0BC45A5}"/>
          </ac:spMkLst>
        </pc:spChg>
        <pc:spChg chg="mod topLvl">
          <ac:chgData name="حصه بنت العتيبي" userId="c1fe605c-1aaf-4791-a440-af891effc177" providerId="ADAL" clId="{EC6BDBA4-5D63-4B96-8E62-6C2FBCCBAC29}" dt="2021-10-06T17:45:06.087" v="1431" actId="1076"/>
          <ac:spMkLst>
            <pc:docMk/>
            <pc:sldMk cId="2192458734" sldId="268"/>
            <ac:spMk id="8" creationId="{F5D93614-B615-4460-80D4-2F4B9ED59B39}"/>
          </ac:spMkLst>
        </pc:spChg>
        <pc:spChg chg="del">
          <ac:chgData name="حصه بنت العتيبي" userId="c1fe605c-1aaf-4791-a440-af891effc177" providerId="ADAL" clId="{EC6BDBA4-5D63-4B96-8E62-6C2FBCCBAC29}" dt="2021-10-06T17:44:40.734" v="1424" actId="478"/>
          <ac:spMkLst>
            <pc:docMk/>
            <pc:sldMk cId="2192458734" sldId="268"/>
            <ac:spMk id="14" creationId="{77DB0566-831E-4891-95BE-A11F3CD43980}"/>
          </ac:spMkLst>
        </pc:spChg>
        <pc:spChg chg="add mod">
          <ac:chgData name="حصه بنت العتيبي" userId="c1fe605c-1aaf-4791-a440-af891effc177" providerId="ADAL" clId="{EC6BDBA4-5D63-4B96-8E62-6C2FBCCBAC29}" dt="2021-10-06T17:58:11.596" v="1437"/>
          <ac:spMkLst>
            <pc:docMk/>
            <pc:sldMk cId="2192458734" sldId="268"/>
            <ac:spMk id="20" creationId="{27C174DB-67D4-49ED-B7F5-44874EFDCF6D}"/>
          </ac:spMkLst>
        </pc:spChg>
        <pc:spChg chg="add mod">
          <ac:chgData name="حصه بنت العتيبي" userId="c1fe605c-1aaf-4791-a440-af891effc177" providerId="ADAL" clId="{EC6BDBA4-5D63-4B96-8E62-6C2FBCCBAC29}" dt="2021-10-06T17:58:11.596" v="1437"/>
          <ac:spMkLst>
            <pc:docMk/>
            <pc:sldMk cId="2192458734" sldId="268"/>
            <ac:spMk id="21" creationId="{45EAA611-FF04-453B-8C80-28F1D12E22E3}"/>
          </ac:spMkLst>
        </pc:spChg>
        <pc:spChg chg="add mod">
          <ac:chgData name="حصه بنت العتيبي" userId="c1fe605c-1aaf-4791-a440-af891effc177" providerId="ADAL" clId="{EC6BDBA4-5D63-4B96-8E62-6C2FBCCBAC29}" dt="2021-10-06T17:58:11.596" v="1437"/>
          <ac:spMkLst>
            <pc:docMk/>
            <pc:sldMk cId="2192458734" sldId="268"/>
            <ac:spMk id="22" creationId="{0CA2CD2C-F3BE-4585-8A64-74EA324F1B6D}"/>
          </ac:spMkLst>
        </pc:spChg>
        <pc:spChg chg="mod">
          <ac:chgData name="حصه بنت العتيبي" userId="c1fe605c-1aaf-4791-a440-af891effc177" providerId="ADAL" clId="{EC6BDBA4-5D63-4B96-8E62-6C2FBCCBAC29}" dt="2021-10-08T12:32:00.684" v="1858" actId="14100"/>
          <ac:spMkLst>
            <pc:docMk/>
            <pc:sldMk cId="2192458734" sldId="268"/>
            <ac:spMk id="24" creationId="{CF00D757-195F-4FF7-B0EF-ABDA4DB5DE52}"/>
          </ac:spMkLst>
        </pc:spChg>
        <pc:spChg chg="mod">
          <ac:chgData name="حصه بنت العتيبي" userId="c1fe605c-1aaf-4791-a440-af891effc177" providerId="ADAL" clId="{EC6BDBA4-5D63-4B96-8E62-6C2FBCCBAC29}" dt="2021-10-08T12:31:55.875" v="1857" actId="14100"/>
          <ac:spMkLst>
            <pc:docMk/>
            <pc:sldMk cId="2192458734" sldId="268"/>
            <ac:spMk id="25" creationId="{E1E59987-5B65-483A-92C6-30227F298ABF}"/>
          </ac:spMkLst>
        </pc:spChg>
        <pc:spChg chg="mod">
          <ac:chgData name="حصه بنت العتيبي" userId="c1fe605c-1aaf-4791-a440-af891effc177" providerId="ADAL" clId="{EC6BDBA4-5D63-4B96-8E62-6C2FBCCBAC29}" dt="2021-10-08T12:29:34.862" v="1821" actId="339"/>
          <ac:spMkLst>
            <pc:docMk/>
            <pc:sldMk cId="2192458734" sldId="268"/>
            <ac:spMk id="27" creationId="{89E7EF5A-FDF7-467C-AFAF-3D8D35A6B692}"/>
          </ac:spMkLst>
        </pc:spChg>
        <pc:spChg chg="mod">
          <ac:chgData name="حصه بنت العتيبي" userId="c1fe605c-1aaf-4791-a440-af891effc177" providerId="ADAL" clId="{EC6BDBA4-5D63-4B96-8E62-6C2FBCCBAC29}" dt="2021-10-08T12:29:43.752" v="1824" actId="1076"/>
          <ac:spMkLst>
            <pc:docMk/>
            <pc:sldMk cId="2192458734" sldId="268"/>
            <ac:spMk id="28" creationId="{20798EEF-F0EA-4F45-862E-9FB4020DC529}"/>
          </ac:spMkLst>
        </pc:spChg>
        <pc:spChg chg="mod">
          <ac:chgData name="حصه بنت العتيبي" userId="c1fe605c-1aaf-4791-a440-af891effc177" providerId="ADAL" clId="{EC6BDBA4-5D63-4B96-8E62-6C2FBCCBAC29}" dt="2021-10-08T12:34:24.907" v="1881" actId="14100"/>
          <ac:spMkLst>
            <pc:docMk/>
            <pc:sldMk cId="2192458734" sldId="268"/>
            <ac:spMk id="30" creationId="{AB16CE62-C49A-4AF5-97B1-F408B4BF5C27}"/>
          </ac:spMkLst>
        </pc:spChg>
        <pc:spChg chg="mod">
          <ac:chgData name="حصه بنت العتيبي" userId="c1fe605c-1aaf-4791-a440-af891effc177" providerId="ADAL" clId="{EC6BDBA4-5D63-4B96-8E62-6C2FBCCBAC29}" dt="2021-10-08T12:33:37.636" v="1875" actId="208"/>
          <ac:spMkLst>
            <pc:docMk/>
            <pc:sldMk cId="2192458734" sldId="268"/>
            <ac:spMk id="31" creationId="{FA9A5858-ED08-4740-B41B-539C062025C4}"/>
          </ac:spMkLst>
        </pc:spChg>
        <pc:spChg chg="add del mod">
          <ac:chgData name="حصه بنت العتيبي" userId="c1fe605c-1aaf-4791-a440-af891effc177" providerId="ADAL" clId="{EC6BDBA4-5D63-4B96-8E62-6C2FBCCBAC29}" dt="2021-10-08T12:30:53.348" v="1840" actId="22"/>
          <ac:spMkLst>
            <pc:docMk/>
            <pc:sldMk cId="2192458734" sldId="268"/>
            <ac:spMk id="35" creationId="{F65E5416-73D8-48E4-8FA6-160DB73AD405}"/>
          </ac:spMkLst>
        </pc:spChg>
        <pc:spChg chg="add del">
          <ac:chgData name="حصه بنت العتيبي" userId="c1fe605c-1aaf-4791-a440-af891effc177" providerId="ADAL" clId="{EC6BDBA4-5D63-4B96-8E62-6C2FBCCBAC29}" dt="2021-10-08T12:31:10.107" v="1844" actId="22"/>
          <ac:spMkLst>
            <pc:docMk/>
            <pc:sldMk cId="2192458734" sldId="268"/>
            <ac:spMk id="36" creationId="{75A24F29-9328-444B-B1E8-EEDD8D91102D}"/>
          </ac:spMkLst>
        </pc:spChg>
        <pc:grpChg chg="del mod">
          <ac:chgData name="حصه بنت العتيبي" userId="c1fe605c-1aaf-4791-a440-af891effc177" providerId="ADAL" clId="{EC6BDBA4-5D63-4B96-8E62-6C2FBCCBAC29}" dt="2021-10-06T17:44:49.405" v="1426" actId="165"/>
          <ac:grpSpMkLst>
            <pc:docMk/>
            <pc:sldMk cId="2192458734" sldId="268"/>
            <ac:grpSpMk id="10" creationId="{DAC181FD-A873-406E-8337-208199695902}"/>
          </ac:grpSpMkLst>
        </pc:grpChg>
        <pc:grpChg chg="del mod">
          <ac:chgData name="حصه بنت العتيبي" userId="c1fe605c-1aaf-4791-a440-af891effc177" providerId="ADAL" clId="{EC6BDBA4-5D63-4B96-8E62-6C2FBCCBAC29}" dt="2021-10-06T17:44:45.153" v="1425" actId="478"/>
          <ac:grpSpMkLst>
            <pc:docMk/>
            <pc:sldMk cId="2192458734" sldId="268"/>
            <ac:grpSpMk id="12" creationId="{29B7C117-74E1-46BD-BF13-7456F2E88AF4}"/>
          </ac:grpSpMkLst>
        </pc:grpChg>
        <pc:grpChg chg="add mod">
          <ac:chgData name="حصه بنت العتيبي" userId="c1fe605c-1aaf-4791-a440-af891effc177" providerId="ADAL" clId="{EC6BDBA4-5D63-4B96-8E62-6C2FBCCBAC29}" dt="2021-10-08T12:31:50.464" v="1856" actId="14100"/>
          <ac:grpSpMkLst>
            <pc:docMk/>
            <pc:sldMk cId="2192458734" sldId="268"/>
            <ac:grpSpMk id="23" creationId="{CC0B5B22-00A2-4826-8738-18B3EEAC3927}"/>
          </ac:grpSpMkLst>
        </pc:grpChg>
        <pc:grpChg chg="add mod">
          <ac:chgData name="حصه بنت العتيبي" userId="c1fe605c-1aaf-4791-a440-af891effc177" providerId="ADAL" clId="{EC6BDBA4-5D63-4B96-8E62-6C2FBCCBAC29}" dt="2021-10-08T12:34:16.800" v="1880" actId="1076"/>
          <ac:grpSpMkLst>
            <pc:docMk/>
            <pc:sldMk cId="2192458734" sldId="268"/>
            <ac:grpSpMk id="26" creationId="{DC86A2C1-7F23-4F92-BB32-E643728D8DEC}"/>
          </ac:grpSpMkLst>
        </pc:grpChg>
        <pc:grpChg chg="add mod">
          <ac:chgData name="حصه بنت العتيبي" userId="c1fe605c-1aaf-4791-a440-af891effc177" providerId="ADAL" clId="{EC6BDBA4-5D63-4B96-8E62-6C2FBCCBAC29}" dt="2021-10-08T12:34:05.426" v="1878" actId="1076"/>
          <ac:grpSpMkLst>
            <pc:docMk/>
            <pc:sldMk cId="2192458734" sldId="268"/>
            <ac:grpSpMk id="29" creationId="{DC175CF0-4A09-4868-9255-073589F1603C}"/>
          </ac:grpSpMkLst>
        </pc:grpChg>
        <pc:graphicFrameChg chg="add del mod ord modGraphic">
          <ac:chgData name="حصه بنت العتيبي" userId="c1fe605c-1aaf-4791-a440-af891effc177" providerId="ADAL" clId="{EC6BDBA4-5D63-4B96-8E62-6C2FBCCBAC29}" dt="2021-10-06T18:13:10.678" v="1504" actId="27309"/>
          <ac:graphicFrameMkLst>
            <pc:docMk/>
            <pc:sldMk cId="2192458734" sldId="268"/>
            <ac:graphicFrameMk id="3" creationId="{4A7F148D-9418-4CFB-8A27-4F7685CA4703}"/>
          </ac:graphicFrameMkLst>
        </pc:graphicFrameChg>
        <pc:graphicFrameChg chg="add del mod modGraphic">
          <ac:chgData name="حصه بنت العتيبي" userId="c1fe605c-1aaf-4791-a440-af891effc177" providerId="ADAL" clId="{EC6BDBA4-5D63-4B96-8E62-6C2FBCCBAC29}" dt="2021-10-06T18:20:39.480" v="1548" actId="27309"/>
          <ac:graphicFrameMkLst>
            <pc:docMk/>
            <pc:sldMk cId="2192458734" sldId="268"/>
            <ac:graphicFrameMk id="9" creationId="{F61D13E9-E340-4912-819A-F53365EDFE43}"/>
          </ac:graphicFrameMkLst>
        </pc:graphicFrameChg>
        <pc:picChg chg="add mod">
          <ac:chgData name="حصه بنت العتيبي" userId="c1fe605c-1aaf-4791-a440-af891effc177" providerId="ADAL" clId="{EC6BDBA4-5D63-4B96-8E62-6C2FBCCBAC29}" dt="2021-10-06T17:57:55.023" v="1436" actId="1076"/>
          <ac:picMkLst>
            <pc:docMk/>
            <pc:sldMk cId="2192458734" sldId="268"/>
            <ac:picMk id="17" creationId="{CC1B3C1E-1930-4500-875F-A333B68ABFCD}"/>
          </ac:picMkLst>
        </pc:picChg>
        <pc:picChg chg="add del mod">
          <ac:chgData name="حصه بنت العتيبي" userId="c1fe605c-1aaf-4791-a440-af891effc177" providerId="ADAL" clId="{EC6BDBA4-5D63-4B96-8E62-6C2FBCCBAC29}" dt="2021-10-06T17:58:26.375" v="1439" actId="478"/>
          <ac:picMkLst>
            <pc:docMk/>
            <pc:sldMk cId="2192458734" sldId="268"/>
            <ac:picMk id="18" creationId="{2C232160-E34A-49D6-A520-76EFD05BCEAE}"/>
          </ac:picMkLst>
        </pc:picChg>
        <pc:picChg chg="add mod">
          <ac:chgData name="حصه بنت العتيبي" userId="c1fe605c-1aaf-4791-a440-af891effc177" providerId="ADAL" clId="{EC6BDBA4-5D63-4B96-8E62-6C2FBCCBAC29}" dt="2021-10-06T17:58:33.088" v="1440" actId="1076"/>
          <ac:picMkLst>
            <pc:docMk/>
            <pc:sldMk cId="2192458734" sldId="268"/>
            <ac:picMk id="19" creationId="{E9E87040-B647-4AF7-A56A-194DBD3557F5}"/>
          </ac:picMkLst>
        </pc:picChg>
        <pc:picChg chg="add mod">
          <ac:chgData name="حصه بنت العتيبي" userId="c1fe605c-1aaf-4791-a440-af891effc177" providerId="ADAL" clId="{EC6BDBA4-5D63-4B96-8E62-6C2FBCCBAC29}" dt="2021-10-06T18:09:13.407" v="1483" actId="1076"/>
          <ac:picMkLst>
            <pc:docMk/>
            <pc:sldMk cId="2192458734" sldId="268"/>
            <ac:picMk id="32" creationId="{228774E1-EE5C-4F6F-946E-EA39653E29DE}"/>
          </ac:picMkLst>
        </pc:picChg>
        <pc:picChg chg="add mod">
          <ac:chgData name="حصه بنت العتيبي" userId="c1fe605c-1aaf-4791-a440-af891effc177" providerId="ADAL" clId="{EC6BDBA4-5D63-4B96-8E62-6C2FBCCBAC29}" dt="2021-10-06T18:09:21.857" v="1485" actId="14100"/>
          <ac:picMkLst>
            <pc:docMk/>
            <pc:sldMk cId="2192458734" sldId="268"/>
            <ac:picMk id="33" creationId="{600374DF-693E-4EC7-B701-5EA2DA994E0C}"/>
          </ac:picMkLst>
        </pc:picChg>
        <pc:picChg chg="add mod">
          <ac:chgData name="حصه بنت العتيبي" userId="c1fe605c-1aaf-4791-a440-af891effc177" providerId="ADAL" clId="{EC6BDBA4-5D63-4B96-8E62-6C2FBCCBAC29}" dt="2021-10-06T18:09:06.221" v="1481" actId="1076"/>
          <ac:picMkLst>
            <pc:docMk/>
            <pc:sldMk cId="2192458734" sldId="268"/>
            <ac:picMk id="34" creationId="{9503BC0E-C72E-4A0A-8B15-31D1EA0DFF0B}"/>
          </ac:picMkLst>
        </pc:picChg>
      </pc:sldChg>
      <pc:sldChg chg="addSp delSp modSp add mod ord modTransition modAnim">
        <pc:chgData name="حصه بنت العتيبي" userId="c1fe605c-1aaf-4791-a440-af891effc177" providerId="ADAL" clId="{EC6BDBA4-5D63-4B96-8E62-6C2FBCCBAC29}" dt="2021-10-09T18:56:54.573" v="1920"/>
        <pc:sldMkLst>
          <pc:docMk/>
          <pc:sldMk cId="3005588111" sldId="269"/>
        </pc:sldMkLst>
        <pc:spChg chg="mod">
          <ac:chgData name="حصه بنت العتيبي" userId="c1fe605c-1aaf-4791-a440-af891effc177" providerId="ADAL" clId="{EC6BDBA4-5D63-4B96-8E62-6C2FBCCBAC29}" dt="2021-10-06T18:25:29.261" v="1576" actId="13822"/>
          <ac:spMkLst>
            <pc:docMk/>
            <pc:sldMk cId="3005588111" sldId="269"/>
            <ac:spMk id="18" creationId="{70788765-3BDC-4841-9DFC-068553D88A23}"/>
          </ac:spMkLst>
        </pc:spChg>
        <pc:spChg chg="mod">
          <ac:chgData name="حصه بنت العتيبي" userId="c1fe605c-1aaf-4791-a440-af891effc177" providerId="ADAL" clId="{EC6BDBA4-5D63-4B96-8E62-6C2FBCCBAC29}" dt="2021-10-06T18:25:23.519" v="1574" actId="403"/>
          <ac:spMkLst>
            <pc:docMk/>
            <pc:sldMk cId="3005588111" sldId="269"/>
            <ac:spMk id="19" creationId="{762AB43E-4D04-4B22-B9F6-2555C9696343}"/>
          </ac:spMkLst>
        </pc:spChg>
        <pc:spChg chg="add mod">
          <ac:chgData name="حصه بنت العتيبي" userId="c1fe605c-1aaf-4791-a440-af891effc177" providerId="ADAL" clId="{EC6BDBA4-5D63-4B96-8E62-6C2FBCCBAC29}" dt="2021-10-06T18:12:02.721" v="1488"/>
          <ac:spMkLst>
            <pc:docMk/>
            <pc:sldMk cId="3005588111" sldId="269"/>
            <ac:spMk id="21" creationId="{3E9C8101-A48D-44C9-B0AB-524129568831}"/>
          </ac:spMkLst>
        </pc:spChg>
        <pc:spChg chg="add mod">
          <ac:chgData name="حصه بنت العتيبي" userId="c1fe605c-1aaf-4791-a440-af891effc177" providerId="ADAL" clId="{EC6BDBA4-5D63-4B96-8E62-6C2FBCCBAC29}" dt="2021-10-06T18:12:02.721" v="1488"/>
          <ac:spMkLst>
            <pc:docMk/>
            <pc:sldMk cId="3005588111" sldId="269"/>
            <ac:spMk id="22" creationId="{D86ABA68-4D6D-4F4A-BCF2-35578CA53C12}"/>
          </ac:spMkLst>
        </pc:spChg>
        <pc:spChg chg="add mod">
          <ac:chgData name="حصه بنت العتيبي" userId="c1fe605c-1aaf-4791-a440-af891effc177" providerId="ADAL" clId="{EC6BDBA4-5D63-4B96-8E62-6C2FBCCBAC29}" dt="2021-10-06T18:12:02.721" v="1488"/>
          <ac:spMkLst>
            <pc:docMk/>
            <pc:sldMk cId="3005588111" sldId="269"/>
            <ac:spMk id="23" creationId="{58A481C9-8463-4B24-838A-D95893EA3A86}"/>
          </ac:spMkLst>
        </pc:spChg>
        <pc:spChg chg="mod">
          <ac:chgData name="حصه بنت العتيبي" userId="c1fe605c-1aaf-4791-a440-af891effc177" providerId="ADAL" clId="{EC6BDBA4-5D63-4B96-8E62-6C2FBCCBAC29}" dt="2021-10-06T18:25:34.795" v="1581" actId="14100"/>
          <ac:spMkLst>
            <pc:docMk/>
            <pc:sldMk cId="3005588111" sldId="269"/>
            <ac:spMk id="25" creationId="{A8506B36-D3CE-41B0-A073-5ED051437232}"/>
          </ac:spMkLst>
        </pc:spChg>
        <pc:spChg chg="mod">
          <ac:chgData name="حصه بنت العتيبي" userId="c1fe605c-1aaf-4791-a440-af891effc177" providerId="ADAL" clId="{EC6BDBA4-5D63-4B96-8E62-6C2FBCCBAC29}" dt="2021-10-06T18:25:34.186" v="1580" actId="11530"/>
          <ac:spMkLst>
            <pc:docMk/>
            <pc:sldMk cId="3005588111" sldId="269"/>
            <ac:spMk id="26" creationId="{11303C40-0EF9-4E72-8F39-A05F9A4D5347}"/>
          </ac:spMkLst>
        </pc:spChg>
        <pc:spChg chg="add mod">
          <ac:chgData name="حصه بنت العتيبي" userId="c1fe605c-1aaf-4791-a440-af891effc177" providerId="ADAL" clId="{EC6BDBA4-5D63-4B96-8E62-6C2FBCCBAC29}" dt="2021-10-06T18:12:02.721" v="1488"/>
          <ac:spMkLst>
            <pc:docMk/>
            <pc:sldMk cId="3005588111" sldId="269"/>
            <ac:spMk id="27" creationId="{089A911D-321E-4450-B7D6-EF6BA75882BF}"/>
          </ac:spMkLst>
        </pc:spChg>
        <pc:spChg chg="add mod">
          <ac:chgData name="حصه بنت العتيبي" userId="c1fe605c-1aaf-4791-a440-af891effc177" providerId="ADAL" clId="{EC6BDBA4-5D63-4B96-8E62-6C2FBCCBAC29}" dt="2021-10-06T18:12:02.721" v="1488"/>
          <ac:spMkLst>
            <pc:docMk/>
            <pc:sldMk cId="3005588111" sldId="269"/>
            <ac:spMk id="28" creationId="{C2CA109A-B8A4-42CB-83D3-8566F5145257}"/>
          </ac:spMkLst>
        </pc:spChg>
        <pc:spChg chg="add mod">
          <ac:chgData name="حصه بنت العتيبي" userId="c1fe605c-1aaf-4791-a440-af891effc177" providerId="ADAL" clId="{EC6BDBA4-5D63-4B96-8E62-6C2FBCCBAC29}" dt="2021-10-06T18:12:02.721" v="1488"/>
          <ac:spMkLst>
            <pc:docMk/>
            <pc:sldMk cId="3005588111" sldId="269"/>
            <ac:spMk id="29" creationId="{95F3C078-8901-423F-BE9B-7FE1F83882FD}"/>
          </ac:spMkLst>
        </pc:spChg>
        <pc:grpChg chg="del mod">
          <ac:chgData name="حصه بنت العتيبي" userId="c1fe605c-1aaf-4791-a440-af891effc177" providerId="ADAL" clId="{EC6BDBA4-5D63-4B96-8E62-6C2FBCCBAC29}" dt="2021-10-06T18:08:29.216" v="1477" actId="478"/>
          <ac:grpSpMkLst>
            <pc:docMk/>
            <pc:sldMk cId="3005588111" sldId="269"/>
            <ac:grpSpMk id="10" creationId="{DAC181FD-A873-406E-8337-208199695902}"/>
          </ac:grpSpMkLst>
        </pc:grpChg>
        <pc:grpChg chg="del">
          <ac:chgData name="حصه بنت العتيبي" userId="c1fe605c-1aaf-4791-a440-af891effc177" providerId="ADAL" clId="{EC6BDBA4-5D63-4B96-8E62-6C2FBCCBAC29}" dt="2021-10-06T18:08:28.467" v="1475" actId="478"/>
          <ac:grpSpMkLst>
            <pc:docMk/>
            <pc:sldMk cId="3005588111" sldId="269"/>
            <ac:grpSpMk id="12" creationId="{29B7C117-74E1-46BD-BF13-7456F2E88AF4}"/>
          </ac:grpSpMkLst>
        </pc:grpChg>
        <pc:grpChg chg="add mod">
          <ac:chgData name="حصه بنت العتيبي" userId="c1fe605c-1aaf-4791-a440-af891effc177" providerId="ADAL" clId="{EC6BDBA4-5D63-4B96-8E62-6C2FBCCBAC29}" dt="2021-10-06T18:15:14.786" v="1520" actId="1076"/>
          <ac:grpSpMkLst>
            <pc:docMk/>
            <pc:sldMk cId="3005588111" sldId="269"/>
            <ac:grpSpMk id="17" creationId="{DEA7ECDF-C8B1-4077-91A6-BFDF4DF226EC}"/>
          </ac:grpSpMkLst>
        </pc:grpChg>
        <pc:grpChg chg="add mod">
          <ac:chgData name="حصه بنت العتيبي" userId="c1fe605c-1aaf-4791-a440-af891effc177" providerId="ADAL" clId="{EC6BDBA4-5D63-4B96-8E62-6C2FBCCBAC29}" dt="2021-10-06T18:25:34.186" v="1580" actId="11530"/>
          <ac:grpSpMkLst>
            <pc:docMk/>
            <pc:sldMk cId="3005588111" sldId="269"/>
            <ac:grpSpMk id="24" creationId="{F9C9AFBE-0E70-4C7C-87E4-FA6D19C361A7}"/>
          </ac:grpSpMkLst>
        </pc:grpChg>
        <pc:picChg chg="add mod">
          <ac:chgData name="حصه بنت العتيبي" userId="c1fe605c-1aaf-4791-a440-af891effc177" providerId="ADAL" clId="{EC6BDBA4-5D63-4B96-8E62-6C2FBCCBAC29}" dt="2021-10-06T18:12:02.721" v="1488"/>
          <ac:picMkLst>
            <pc:docMk/>
            <pc:sldMk cId="3005588111" sldId="269"/>
            <ac:picMk id="20" creationId="{F46E28FD-31BB-46D7-BA85-032DCB71B876}"/>
          </ac:picMkLst>
        </pc:picChg>
        <pc:picChg chg="add mod">
          <ac:chgData name="حصه بنت العتيبي" userId="c1fe605c-1aaf-4791-a440-af891effc177" providerId="ADAL" clId="{EC6BDBA4-5D63-4B96-8E62-6C2FBCCBAC29}" dt="2021-10-06T18:13:57.493" v="1513" actId="1076"/>
          <ac:picMkLst>
            <pc:docMk/>
            <pc:sldMk cId="3005588111" sldId="269"/>
            <ac:picMk id="30" creationId="{73815630-FEB5-491B-BEA6-0742A774A347}"/>
          </ac:picMkLst>
        </pc:picChg>
        <pc:picChg chg="add mod">
          <ac:chgData name="حصه بنت العتيبي" userId="c1fe605c-1aaf-4791-a440-af891effc177" providerId="ADAL" clId="{EC6BDBA4-5D63-4B96-8E62-6C2FBCCBAC29}" dt="2021-10-06T18:14:01.342" v="1514" actId="14100"/>
          <ac:picMkLst>
            <pc:docMk/>
            <pc:sldMk cId="3005588111" sldId="269"/>
            <ac:picMk id="31" creationId="{94BED64F-AC6D-498D-A838-6B93C122DB9F}"/>
          </ac:picMkLst>
        </pc:picChg>
        <pc:picChg chg="add mod">
          <ac:chgData name="حصه بنت العتيبي" userId="c1fe605c-1aaf-4791-a440-af891effc177" providerId="ADAL" clId="{EC6BDBA4-5D63-4B96-8E62-6C2FBCCBAC29}" dt="2021-10-06T18:13:53.522" v="1512" actId="1076"/>
          <ac:picMkLst>
            <pc:docMk/>
            <pc:sldMk cId="3005588111" sldId="269"/>
            <ac:picMk id="32" creationId="{641ACD3C-A745-4CCE-966D-B8C335D67756}"/>
          </ac:picMkLst>
        </pc:picChg>
        <pc:picChg chg="add mod">
          <ac:chgData name="حصه بنت العتيبي" userId="c1fe605c-1aaf-4791-a440-af891effc177" providerId="ADAL" clId="{EC6BDBA4-5D63-4B96-8E62-6C2FBCCBAC29}" dt="2021-10-06T18:15:08.304" v="1519" actId="1076"/>
          <ac:picMkLst>
            <pc:docMk/>
            <pc:sldMk cId="3005588111" sldId="269"/>
            <ac:picMk id="33" creationId="{03E3BDDB-A433-431C-8695-82B4664D1EDA}"/>
          </ac:picMkLst>
        </pc:picChg>
        <pc:picChg chg="add mod">
          <ac:chgData name="حصه بنت العتيبي" userId="c1fe605c-1aaf-4791-a440-af891effc177" providerId="ADAL" clId="{EC6BDBA4-5D63-4B96-8E62-6C2FBCCBAC29}" dt="2021-10-06T18:15:06.181" v="1518" actId="1076"/>
          <ac:picMkLst>
            <pc:docMk/>
            <pc:sldMk cId="3005588111" sldId="269"/>
            <ac:picMk id="34" creationId="{74464020-1475-4B22-A356-8BD334F7FBB9}"/>
          </ac:picMkLst>
        </pc:picChg>
        <pc:picChg chg="add mod">
          <ac:chgData name="حصه بنت العتيبي" userId="c1fe605c-1aaf-4791-a440-af891effc177" providerId="ADAL" clId="{EC6BDBA4-5D63-4B96-8E62-6C2FBCCBAC29}" dt="2021-10-06T18:14:49.217" v="1516" actId="14100"/>
          <ac:picMkLst>
            <pc:docMk/>
            <pc:sldMk cId="3005588111" sldId="269"/>
            <ac:picMk id="35" creationId="{E2408C59-9F70-45FD-8ED2-0ABED28CA27C}"/>
          </ac:picMkLst>
        </pc:picChg>
      </pc:sldChg>
      <pc:sldChg chg="addSp delSp modSp add del mod modTransition">
        <pc:chgData name="حصه بنت العتيبي" userId="c1fe605c-1aaf-4791-a440-af891effc177" providerId="ADAL" clId="{EC6BDBA4-5D63-4B96-8E62-6C2FBCCBAC29}" dt="2021-10-06T19:06:13.303" v="1807" actId="2696"/>
        <pc:sldMkLst>
          <pc:docMk/>
          <pc:sldMk cId="1641163095" sldId="270"/>
        </pc:sldMkLst>
        <pc:spChg chg="add del mod">
          <ac:chgData name="حصه بنت العتيبي" userId="c1fe605c-1aaf-4791-a440-af891effc177" providerId="ADAL" clId="{EC6BDBA4-5D63-4B96-8E62-6C2FBCCBAC29}" dt="2021-10-06T18:26:42.518" v="1585" actId="164"/>
          <ac:spMkLst>
            <pc:docMk/>
            <pc:sldMk cId="1641163095" sldId="270"/>
            <ac:spMk id="18" creationId="{8D283C51-02B0-4725-B0C9-C9F8A6084811}"/>
          </ac:spMkLst>
        </pc:spChg>
        <pc:spChg chg="add del mod">
          <ac:chgData name="حصه بنت العتيبي" userId="c1fe605c-1aaf-4791-a440-af891effc177" providerId="ADAL" clId="{EC6BDBA4-5D63-4B96-8E62-6C2FBCCBAC29}" dt="2021-10-06T18:26:42.518" v="1585" actId="164"/>
          <ac:spMkLst>
            <pc:docMk/>
            <pc:sldMk cId="1641163095" sldId="270"/>
            <ac:spMk id="19" creationId="{AEEF48D4-291D-4B48-80CB-C63EFB461E88}"/>
          </ac:spMkLst>
        </pc:spChg>
        <pc:spChg chg="add del mod">
          <ac:chgData name="حصه بنت العتيبي" userId="c1fe605c-1aaf-4791-a440-af891effc177" providerId="ADAL" clId="{EC6BDBA4-5D63-4B96-8E62-6C2FBCCBAC29}" dt="2021-10-06T18:26:42.518" v="1585" actId="164"/>
          <ac:spMkLst>
            <pc:docMk/>
            <pc:sldMk cId="1641163095" sldId="270"/>
            <ac:spMk id="20" creationId="{B0A2CD44-F0ED-4780-80A4-5E92F3F04A2E}"/>
          </ac:spMkLst>
        </pc:spChg>
        <pc:grpChg chg="add mod">
          <ac:chgData name="حصه بنت العتيبي" userId="c1fe605c-1aaf-4791-a440-af891effc177" providerId="ADAL" clId="{EC6BDBA4-5D63-4B96-8E62-6C2FBCCBAC29}" dt="2021-10-06T18:26:52.403" v="1589" actId="1076"/>
          <ac:grpSpMkLst>
            <pc:docMk/>
            <pc:sldMk cId="1641163095" sldId="270"/>
            <ac:grpSpMk id="2" creationId="{CB43CA16-5F83-44E0-A723-570EC6EA9075}"/>
          </ac:grpSpMkLst>
        </pc:grpChg>
        <pc:grpChg chg="del">
          <ac:chgData name="حصه بنت العتيبي" userId="c1fe605c-1aaf-4791-a440-af891effc177" providerId="ADAL" clId="{EC6BDBA4-5D63-4B96-8E62-6C2FBCCBAC29}" dt="2021-10-06T18:26:45.972" v="1587" actId="478"/>
          <ac:grpSpMkLst>
            <pc:docMk/>
            <pc:sldMk cId="1641163095" sldId="270"/>
            <ac:grpSpMk id="10" creationId="{DAC181FD-A873-406E-8337-208199695902}"/>
          </ac:grpSpMkLst>
        </pc:grpChg>
        <pc:grpChg chg="del">
          <ac:chgData name="حصه بنت العتيبي" userId="c1fe605c-1aaf-4791-a440-af891effc177" providerId="ADAL" clId="{EC6BDBA4-5D63-4B96-8E62-6C2FBCCBAC29}" dt="2021-10-06T18:26:47.831" v="1588" actId="478"/>
          <ac:grpSpMkLst>
            <pc:docMk/>
            <pc:sldMk cId="1641163095" sldId="270"/>
            <ac:grpSpMk id="12" creationId="{29B7C117-74E1-46BD-BF13-7456F2E88AF4}"/>
          </ac:grpSpMkLst>
        </pc:grpChg>
        <pc:picChg chg="add del mod">
          <ac:chgData name="حصه بنت العتيبي" userId="c1fe605c-1aaf-4791-a440-af891effc177" providerId="ADAL" clId="{EC6BDBA4-5D63-4B96-8E62-6C2FBCCBAC29}" dt="2021-10-06T18:25:36.608" v="1582"/>
          <ac:picMkLst>
            <pc:docMk/>
            <pc:sldMk cId="1641163095" sldId="270"/>
            <ac:picMk id="17" creationId="{6BE298FA-1A10-4205-A81B-131E728CFD06}"/>
          </ac:picMkLst>
        </pc:picChg>
      </pc:sldChg>
      <pc:sldChg chg="addSp delSp modSp add mod ord modTransition modAnim">
        <pc:chgData name="حصه بنت العتيبي" userId="c1fe605c-1aaf-4791-a440-af891effc177" providerId="ADAL" clId="{EC6BDBA4-5D63-4B96-8E62-6C2FBCCBAC29}" dt="2021-10-06T19:11:15.999" v="1808"/>
        <pc:sldMkLst>
          <pc:docMk/>
          <pc:sldMk cId="2179208004" sldId="271"/>
        </pc:sldMkLst>
        <pc:spChg chg="add mod">
          <ac:chgData name="حصه بنت العتيبي" userId="c1fe605c-1aaf-4791-a440-af891effc177" providerId="ADAL" clId="{EC6BDBA4-5D63-4B96-8E62-6C2FBCCBAC29}" dt="2021-10-06T18:38:39.788" v="1638" actId="1076"/>
          <ac:spMkLst>
            <pc:docMk/>
            <pc:sldMk cId="2179208004" sldId="271"/>
            <ac:spMk id="3" creationId="{3C388377-4813-4641-9679-7FFB619F28CE}"/>
          </ac:spMkLst>
        </pc:spChg>
        <pc:spChg chg="del mod topLvl">
          <ac:chgData name="حصه بنت العتيبي" userId="c1fe605c-1aaf-4791-a440-af891effc177" providerId="ADAL" clId="{EC6BDBA4-5D63-4B96-8E62-6C2FBCCBAC29}" dt="2021-10-06T18:27:59.208" v="1607" actId="478"/>
          <ac:spMkLst>
            <pc:docMk/>
            <pc:sldMk cId="2179208004" sldId="271"/>
            <ac:spMk id="5" creationId="{21A81F14-B462-45F9-897A-E0B5D6DE1AED}"/>
          </ac:spMkLst>
        </pc:spChg>
        <pc:spChg chg="del mod topLvl">
          <ac:chgData name="حصه بنت العتيبي" userId="c1fe605c-1aaf-4791-a440-af891effc177" providerId="ADAL" clId="{EC6BDBA4-5D63-4B96-8E62-6C2FBCCBAC29}" dt="2021-10-06T18:27:59.208" v="1607" actId="478"/>
          <ac:spMkLst>
            <pc:docMk/>
            <pc:sldMk cId="2179208004" sldId="271"/>
            <ac:spMk id="6" creationId="{9E36C40D-A2CB-4F8C-A61B-0B34A113DB3B}"/>
          </ac:spMkLst>
        </pc:spChg>
        <pc:spChg chg="del mod topLvl">
          <ac:chgData name="حصه بنت العتيبي" userId="c1fe605c-1aaf-4791-a440-af891effc177" providerId="ADAL" clId="{EC6BDBA4-5D63-4B96-8E62-6C2FBCCBAC29}" dt="2021-10-06T18:27:59.208" v="1607" actId="478"/>
          <ac:spMkLst>
            <pc:docMk/>
            <pc:sldMk cId="2179208004" sldId="271"/>
            <ac:spMk id="7" creationId="{2E9F2D17-C597-4519-8E22-FB48A0BC45A5}"/>
          </ac:spMkLst>
        </pc:spChg>
        <pc:spChg chg="mod topLvl">
          <ac:chgData name="حصه بنت العتيبي" userId="c1fe605c-1aaf-4791-a440-af891effc177" providerId="ADAL" clId="{EC6BDBA4-5D63-4B96-8E62-6C2FBCCBAC29}" dt="2021-10-06T18:28:33.299" v="1613" actId="164"/>
          <ac:spMkLst>
            <pc:docMk/>
            <pc:sldMk cId="2179208004" sldId="271"/>
            <ac:spMk id="8" creationId="{F5D93614-B615-4460-80D4-2F4B9ED59B39}"/>
          </ac:spMkLst>
        </pc:spChg>
        <pc:spChg chg="add del mod topLvl">
          <ac:chgData name="حصه بنت العتيبي" userId="c1fe605c-1aaf-4791-a440-af891effc177" providerId="ADAL" clId="{EC6BDBA4-5D63-4B96-8E62-6C2FBCCBAC29}" dt="2021-10-06T18:28:33.299" v="1613" actId="164"/>
          <ac:spMkLst>
            <pc:docMk/>
            <pc:sldMk cId="2179208004" sldId="271"/>
            <ac:spMk id="13" creationId="{746A5833-2043-4151-89D4-BED86B3F82CA}"/>
          </ac:spMkLst>
        </pc:spChg>
        <pc:spChg chg="add del mod topLvl">
          <ac:chgData name="حصه بنت العتيبي" userId="c1fe605c-1aaf-4791-a440-af891effc177" providerId="ADAL" clId="{EC6BDBA4-5D63-4B96-8E62-6C2FBCCBAC29}" dt="2021-10-06T18:27:59.208" v="1607" actId="478"/>
          <ac:spMkLst>
            <pc:docMk/>
            <pc:sldMk cId="2179208004" sldId="271"/>
            <ac:spMk id="14" creationId="{77DB0566-831E-4891-95BE-A11F3CD43980}"/>
          </ac:spMkLst>
        </pc:spChg>
        <pc:spChg chg="add del mod topLvl">
          <ac:chgData name="حصه بنت العتيبي" userId="c1fe605c-1aaf-4791-a440-af891effc177" providerId="ADAL" clId="{EC6BDBA4-5D63-4B96-8E62-6C2FBCCBAC29}" dt="2021-10-06T18:27:59.208" v="1607" actId="478"/>
          <ac:spMkLst>
            <pc:docMk/>
            <pc:sldMk cId="2179208004" sldId="271"/>
            <ac:spMk id="15" creationId="{47387800-BC05-4948-B28C-C04DE09D558D}"/>
          </ac:spMkLst>
        </pc:spChg>
        <pc:spChg chg="add del mod topLvl">
          <ac:chgData name="حصه بنت العتيبي" userId="c1fe605c-1aaf-4791-a440-af891effc177" providerId="ADAL" clId="{EC6BDBA4-5D63-4B96-8E62-6C2FBCCBAC29}" dt="2021-10-06T18:27:59.208" v="1607" actId="478"/>
          <ac:spMkLst>
            <pc:docMk/>
            <pc:sldMk cId="2179208004" sldId="271"/>
            <ac:spMk id="16" creationId="{97FDC226-39A2-4CED-B910-1C036735DE2D}"/>
          </ac:spMkLst>
        </pc:spChg>
        <pc:spChg chg="mod">
          <ac:chgData name="حصه بنت العتيبي" userId="c1fe605c-1aaf-4791-a440-af891effc177" providerId="ADAL" clId="{EC6BDBA4-5D63-4B96-8E62-6C2FBCCBAC29}" dt="2021-10-06T18:42:09.715" v="1662" actId="1076"/>
          <ac:spMkLst>
            <pc:docMk/>
            <pc:sldMk cId="2179208004" sldId="271"/>
            <ac:spMk id="18" creationId="{F4CCD6B5-5019-4392-A720-1C776A2BB4F5}"/>
          </ac:spMkLst>
        </pc:spChg>
        <pc:spChg chg="mod">
          <ac:chgData name="حصه بنت العتيبي" userId="c1fe605c-1aaf-4791-a440-af891effc177" providerId="ADAL" clId="{EC6BDBA4-5D63-4B96-8E62-6C2FBCCBAC29}" dt="2021-10-06T18:43:11.036" v="1670" actId="14100"/>
          <ac:spMkLst>
            <pc:docMk/>
            <pc:sldMk cId="2179208004" sldId="271"/>
            <ac:spMk id="19" creationId="{D113CE96-84AC-46A4-90E3-9B569FFC5DEB}"/>
          </ac:spMkLst>
        </pc:spChg>
        <pc:spChg chg="mod">
          <ac:chgData name="حصه بنت العتيبي" userId="c1fe605c-1aaf-4791-a440-af891effc177" providerId="ADAL" clId="{EC6BDBA4-5D63-4B96-8E62-6C2FBCCBAC29}" dt="2021-10-06T18:41:19.281" v="1654" actId="2085"/>
          <ac:spMkLst>
            <pc:docMk/>
            <pc:sldMk cId="2179208004" sldId="271"/>
            <ac:spMk id="21" creationId="{E288EB08-CDCD-4795-84DF-59DDB0789BE7}"/>
          </ac:spMkLst>
        </pc:spChg>
        <pc:spChg chg="mod">
          <ac:chgData name="حصه بنت العتيبي" userId="c1fe605c-1aaf-4791-a440-af891effc177" providerId="ADAL" clId="{EC6BDBA4-5D63-4B96-8E62-6C2FBCCBAC29}" dt="2021-10-06T18:43:15.096" v="1671" actId="1076"/>
          <ac:spMkLst>
            <pc:docMk/>
            <pc:sldMk cId="2179208004" sldId="271"/>
            <ac:spMk id="22" creationId="{88087921-75F8-4E31-99D8-60B18FC338A7}"/>
          </ac:spMkLst>
        </pc:spChg>
        <pc:spChg chg="mod">
          <ac:chgData name="حصه بنت العتيبي" userId="c1fe605c-1aaf-4791-a440-af891effc177" providerId="ADAL" clId="{EC6BDBA4-5D63-4B96-8E62-6C2FBCCBAC29}" dt="2021-10-06T18:41:19.281" v="1654" actId="2085"/>
          <ac:spMkLst>
            <pc:docMk/>
            <pc:sldMk cId="2179208004" sldId="271"/>
            <ac:spMk id="24" creationId="{109A1971-D5EC-4465-BC58-187287628DAF}"/>
          </ac:spMkLst>
        </pc:spChg>
        <pc:spChg chg="mod">
          <ac:chgData name="حصه بنت العتيبي" userId="c1fe605c-1aaf-4791-a440-af891effc177" providerId="ADAL" clId="{EC6BDBA4-5D63-4B96-8E62-6C2FBCCBAC29}" dt="2021-10-06T18:43:02.887" v="1668" actId="1076"/>
          <ac:spMkLst>
            <pc:docMk/>
            <pc:sldMk cId="2179208004" sldId="271"/>
            <ac:spMk id="25" creationId="{D0DF81D7-8DDB-4E02-8849-F5C786700145}"/>
          </ac:spMkLst>
        </pc:spChg>
        <pc:spChg chg="add mod">
          <ac:chgData name="حصه بنت العتيبي" userId="c1fe605c-1aaf-4791-a440-af891effc177" providerId="ADAL" clId="{EC6BDBA4-5D63-4B96-8E62-6C2FBCCBAC29}" dt="2021-10-06T18:40:07.389" v="1645" actId="1076"/>
          <ac:spMkLst>
            <pc:docMk/>
            <pc:sldMk cId="2179208004" sldId="271"/>
            <ac:spMk id="29" creationId="{D20A9CBB-557C-4B53-800E-7E568B84DC77}"/>
          </ac:spMkLst>
        </pc:spChg>
        <pc:spChg chg="mod">
          <ac:chgData name="حصه بنت العتيبي" userId="c1fe605c-1aaf-4791-a440-af891effc177" providerId="ADAL" clId="{EC6BDBA4-5D63-4B96-8E62-6C2FBCCBAC29}" dt="2021-10-06T18:44:00.013" v="1672"/>
          <ac:spMkLst>
            <pc:docMk/>
            <pc:sldMk cId="2179208004" sldId="271"/>
            <ac:spMk id="31" creationId="{89FA5859-77D8-4A61-8DBB-468B59003A56}"/>
          </ac:spMkLst>
        </pc:spChg>
        <pc:spChg chg="mod">
          <ac:chgData name="حصه بنت العتيبي" userId="c1fe605c-1aaf-4791-a440-af891effc177" providerId="ADAL" clId="{EC6BDBA4-5D63-4B96-8E62-6C2FBCCBAC29}" dt="2021-10-06T18:44:00.013" v="1672"/>
          <ac:spMkLst>
            <pc:docMk/>
            <pc:sldMk cId="2179208004" sldId="271"/>
            <ac:spMk id="32" creationId="{7D081E41-08BC-41DF-A00B-BF51C63BDF49}"/>
          </ac:spMkLst>
        </pc:spChg>
        <pc:spChg chg="mod">
          <ac:chgData name="حصه بنت العتيبي" userId="c1fe605c-1aaf-4791-a440-af891effc177" providerId="ADAL" clId="{EC6BDBA4-5D63-4B96-8E62-6C2FBCCBAC29}" dt="2021-10-06T18:44:00.013" v="1672"/>
          <ac:spMkLst>
            <pc:docMk/>
            <pc:sldMk cId="2179208004" sldId="271"/>
            <ac:spMk id="34" creationId="{698FBD53-EADC-4779-8471-9186C6BF1D9C}"/>
          </ac:spMkLst>
        </pc:spChg>
        <pc:spChg chg="mod">
          <ac:chgData name="حصه بنت العتيبي" userId="c1fe605c-1aaf-4791-a440-af891effc177" providerId="ADAL" clId="{EC6BDBA4-5D63-4B96-8E62-6C2FBCCBAC29}" dt="2021-10-06T18:44:00.013" v="1672"/>
          <ac:spMkLst>
            <pc:docMk/>
            <pc:sldMk cId="2179208004" sldId="271"/>
            <ac:spMk id="35" creationId="{E8523425-0F18-47F2-84EA-8DBF4D9DE4EF}"/>
          </ac:spMkLst>
        </pc:spChg>
        <pc:spChg chg="mod">
          <ac:chgData name="حصه بنت العتيبي" userId="c1fe605c-1aaf-4791-a440-af891effc177" providerId="ADAL" clId="{EC6BDBA4-5D63-4B96-8E62-6C2FBCCBAC29}" dt="2021-10-06T18:44:00.013" v="1672"/>
          <ac:spMkLst>
            <pc:docMk/>
            <pc:sldMk cId="2179208004" sldId="271"/>
            <ac:spMk id="37" creationId="{AF9476B3-1837-4E16-A012-09B9BCDD14A6}"/>
          </ac:spMkLst>
        </pc:spChg>
        <pc:spChg chg="mod">
          <ac:chgData name="حصه بنت العتيبي" userId="c1fe605c-1aaf-4791-a440-af891effc177" providerId="ADAL" clId="{EC6BDBA4-5D63-4B96-8E62-6C2FBCCBAC29}" dt="2021-10-06T18:44:00.013" v="1672"/>
          <ac:spMkLst>
            <pc:docMk/>
            <pc:sldMk cId="2179208004" sldId="271"/>
            <ac:spMk id="38" creationId="{E46DB73B-2C7B-41B1-BB54-6CF78EC2BE13}"/>
          </ac:spMkLst>
        </pc:spChg>
        <pc:spChg chg="mod">
          <ac:chgData name="حصه بنت العتيبي" userId="c1fe605c-1aaf-4791-a440-af891effc177" providerId="ADAL" clId="{EC6BDBA4-5D63-4B96-8E62-6C2FBCCBAC29}" dt="2021-10-06T18:45:41.595" v="1683" actId="2085"/>
          <ac:spMkLst>
            <pc:docMk/>
            <pc:sldMk cId="2179208004" sldId="271"/>
            <ac:spMk id="43" creationId="{A7AA5681-2947-442E-A48F-51494AF14623}"/>
          </ac:spMkLst>
        </pc:spChg>
        <pc:spChg chg="mod">
          <ac:chgData name="حصه بنت العتيبي" userId="c1fe605c-1aaf-4791-a440-af891effc177" providerId="ADAL" clId="{EC6BDBA4-5D63-4B96-8E62-6C2FBCCBAC29}" dt="2021-10-06T18:45:41.595" v="1683" actId="2085"/>
          <ac:spMkLst>
            <pc:docMk/>
            <pc:sldMk cId="2179208004" sldId="271"/>
            <ac:spMk id="44" creationId="{33240A14-9018-4C60-B607-DD89BF2B51D7}"/>
          </ac:spMkLst>
        </pc:spChg>
        <pc:spChg chg="mod">
          <ac:chgData name="حصه بنت العتيبي" userId="c1fe605c-1aaf-4791-a440-af891effc177" providerId="ADAL" clId="{EC6BDBA4-5D63-4B96-8E62-6C2FBCCBAC29}" dt="2021-10-06T18:45:41.595" v="1683" actId="2085"/>
          <ac:spMkLst>
            <pc:docMk/>
            <pc:sldMk cId="2179208004" sldId="271"/>
            <ac:spMk id="46" creationId="{562B2746-80DF-4C63-9454-C4DD49DE3120}"/>
          </ac:spMkLst>
        </pc:spChg>
        <pc:spChg chg="mod">
          <ac:chgData name="حصه بنت العتيبي" userId="c1fe605c-1aaf-4791-a440-af891effc177" providerId="ADAL" clId="{EC6BDBA4-5D63-4B96-8E62-6C2FBCCBAC29}" dt="2021-10-06T18:45:41.595" v="1683" actId="2085"/>
          <ac:spMkLst>
            <pc:docMk/>
            <pc:sldMk cId="2179208004" sldId="271"/>
            <ac:spMk id="47" creationId="{15E6A329-80F1-4B4D-B663-837392ED8E9A}"/>
          </ac:spMkLst>
        </pc:spChg>
        <pc:spChg chg="mod">
          <ac:chgData name="حصه بنت العتيبي" userId="c1fe605c-1aaf-4791-a440-af891effc177" providerId="ADAL" clId="{EC6BDBA4-5D63-4B96-8E62-6C2FBCCBAC29}" dt="2021-10-06T18:45:41.595" v="1683" actId="2085"/>
          <ac:spMkLst>
            <pc:docMk/>
            <pc:sldMk cId="2179208004" sldId="271"/>
            <ac:spMk id="49" creationId="{E83962FB-5114-4573-BC6E-454E9FC3209D}"/>
          </ac:spMkLst>
        </pc:spChg>
        <pc:spChg chg="mod">
          <ac:chgData name="حصه بنت العتيبي" userId="c1fe605c-1aaf-4791-a440-af891effc177" providerId="ADAL" clId="{EC6BDBA4-5D63-4B96-8E62-6C2FBCCBAC29}" dt="2021-10-06T18:45:41.595" v="1683" actId="2085"/>
          <ac:spMkLst>
            <pc:docMk/>
            <pc:sldMk cId="2179208004" sldId="271"/>
            <ac:spMk id="50" creationId="{CB1FAAB5-6C75-4444-BA1A-3DC720B1C9D7}"/>
          </ac:spMkLst>
        </pc:spChg>
        <pc:spChg chg="add mod">
          <ac:chgData name="حصه بنت العتيبي" userId="c1fe605c-1aaf-4791-a440-af891effc177" providerId="ADAL" clId="{EC6BDBA4-5D63-4B96-8E62-6C2FBCCBAC29}" dt="2021-10-06T18:46:09.294" v="1686" actId="20577"/>
          <ac:spMkLst>
            <pc:docMk/>
            <pc:sldMk cId="2179208004" sldId="271"/>
            <ac:spMk id="54" creationId="{4F667C37-5059-41D6-A06E-C4BC413A2072}"/>
          </ac:spMkLst>
        </pc:spChg>
        <pc:grpChg chg="add mod">
          <ac:chgData name="حصه بنت العتيبي" userId="c1fe605c-1aaf-4791-a440-af891effc177" providerId="ADAL" clId="{EC6BDBA4-5D63-4B96-8E62-6C2FBCCBAC29}" dt="2021-10-06T18:39:02.048" v="1643" actId="1076"/>
          <ac:grpSpMkLst>
            <pc:docMk/>
            <pc:sldMk cId="2179208004" sldId="271"/>
            <ac:grpSpMk id="2" creationId="{A09CB317-D3C4-434C-B5AE-A70F847FE5BC}"/>
          </ac:grpSpMkLst>
        </pc:grpChg>
        <pc:grpChg chg="add del">
          <ac:chgData name="حصه بنت العتيبي" userId="c1fe605c-1aaf-4791-a440-af891effc177" providerId="ADAL" clId="{EC6BDBA4-5D63-4B96-8E62-6C2FBCCBAC29}" dt="2021-10-06T18:27:36.461" v="1602" actId="165"/>
          <ac:grpSpMkLst>
            <pc:docMk/>
            <pc:sldMk cId="2179208004" sldId="271"/>
            <ac:grpSpMk id="10" creationId="{DAC181FD-A873-406E-8337-208199695902}"/>
          </ac:grpSpMkLst>
        </pc:grpChg>
        <pc:grpChg chg="add del mod">
          <ac:chgData name="حصه بنت العتيبي" userId="c1fe605c-1aaf-4791-a440-af891effc177" providerId="ADAL" clId="{EC6BDBA4-5D63-4B96-8E62-6C2FBCCBAC29}" dt="2021-10-06T18:27:44.938" v="1605" actId="165"/>
          <ac:grpSpMkLst>
            <pc:docMk/>
            <pc:sldMk cId="2179208004" sldId="271"/>
            <ac:grpSpMk id="12" creationId="{29B7C117-74E1-46BD-BF13-7456F2E88AF4}"/>
          </ac:grpSpMkLst>
        </pc:grpChg>
        <pc:grpChg chg="add mod">
          <ac:chgData name="حصه بنت العتيبي" userId="c1fe605c-1aaf-4791-a440-af891effc177" providerId="ADAL" clId="{EC6BDBA4-5D63-4B96-8E62-6C2FBCCBAC29}" dt="2021-10-06T18:42:55.644" v="1667" actId="14100"/>
          <ac:grpSpMkLst>
            <pc:docMk/>
            <pc:sldMk cId="2179208004" sldId="271"/>
            <ac:grpSpMk id="17" creationId="{E546910E-817A-424B-A5BD-9CCF4C36C2A3}"/>
          </ac:grpSpMkLst>
        </pc:grpChg>
        <pc:grpChg chg="add mod">
          <ac:chgData name="حصه بنت العتيبي" userId="c1fe605c-1aaf-4791-a440-af891effc177" providerId="ADAL" clId="{EC6BDBA4-5D63-4B96-8E62-6C2FBCCBAC29}" dt="2021-10-06T18:40:26.726" v="1652" actId="1076"/>
          <ac:grpSpMkLst>
            <pc:docMk/>
            <pc:sldMk cId="2179208004" sldId="271"/>
            <ac:grpSpMk id="20" creationId="{759741A1-CAC8-4117-B65B-273F51E05180}"/>
          </ac:grpSpMkLst>
        </pc:grpChg>
        <pc:grpChg chg="add mod">
          <ac:chgData name="حصه بنت العتيبي" userId="c1fe605c-1aaf-4791-a440-af891effc177" providerId="ADAL" clId="{EC6BDBA4-5D63-4B96-8E62-6C2FBCCBAC29}" dt="2021-10-06T18:40:12.450" v="1646" actId="1076"/>
          <ac:grpSpMkLst>
            <pc:docMk/>
            <pc:sldMk cId="2179208004" sldId="271"/>
            <ac:grpSpMk id="23" creationId="{0DA5BD7D-5D47-4969-A7D7-0B68D3621488}"/>
          </ac:grpSpMkLst>
        </pc:grpChg>
        <pc:grpChg chg="add del mod">
          <ac:chgData name="حصه بنت العتيبي" userId="c1fe605c-1aaf-4791-a440-af891effc177" providerId="ADAL" clId="{EC6BDBA4-5D63-4B96-8E62-6C2FBCCBAC29}" dt="2021-10-06T18:44:07.946" v="1673"/>
          <ac:grpSpMkLst>
            <pc:docMk/>
            <pc:sldMk cId="2179208004" sldId="271"/>
            <ac:grpSpMk id="30" creationId="{AA3CD00F-3934-42C7-BB97-7D2D6F383DF1}"/>
          </ac:grpSpMkLst>
        </pc:grpChg>
        <pc:grpChg chg="add del mod">
          <ac:chgData name="حصه بنت العتيبي" userId="c1fe605c-1aaf-4791-a440-af891effc177" providerId="ADAL" clId="{EC6BDBA4-5D63-4B96-8E62-6C2FBCCBAC29}" dt="2021-10-06T18:44:07.946" v="1673"/>
          <ac:grpSpMkLst>
            <pc:docMk/>
            <pc:sldMk cId="2179208004" sldId="271"/>
            <ac:grpSpMk id="33" creationId="{EF862849-145D-4D48-BB8E-60ED0CB2C4CA}"/>
          </ac:grpSpMkLst>
        </pc:grpChg>
        <pc:grpChg chg="add del mod">
          <ac:chgData name="حصه بنت العتيبي" userId="c1fe605c-1aaf-4791-a440-af891effc177" providerId="ADAL" clId="{EC6BDBA4-5D63-4B96-8E62-6C2FBCCBAC29}" dt="2021-10-06T18:44:07.946" v="1673"/>
          <ac:grpSpMkLst>
            <pc:docMk/>
            <pc:sldMk cId="2179208004" sldId="271"/>
            <ac:grpSpMk id="36" creationId="{7C13D049-8DEC-4C8D-BA99-118201FF8D24}"/>
          </ac:grpSpMkLst>
        </pc:grpChg>
        <pc:grpChg chg="add mod">
          <ac:chgData name="حصه بنت العتيبي" userId="c1fe605c-1aaf-4791-a440-af891effc177" providerId="ADAL" clId="{EC6BDBA4-5D63-4B96-8E62-6C2FBCCBAC29}" dt="2021-10-06T18:45:49.316" v="1684" actId="339"/>
          <ac:grpSpMkLst>
            <pc:docMk/>
            <pc:sldMk cId="2179208004" sldId="271"/>
            <ac:grpSpMk id="42" creationId="{7B515072-4C99-4B9D-B681-85940C026CCC}"/>
          </ac:grpSpMkLst>
        </pc:grpChg>
        <pc:grpChg chg="add mod">
          <ac:chgData name="حصه بنت العتيبي" userId="c1fe605c-1aaf-4791-a440-af891effc177" providerId="ADAL" clId="{EC6BDBA4-5D63-4B96-8E62-6C2FBCCBAC29}" dt="2021-10-06T18:45:49.316" v="1684" actId="339"/>
          <ac:grpSpMkLst>
            <pc:docMk/>
            <pc:sldMk cId="2179208004" sldId="271"/>
            <ac:grpSpMk id="45" creationId="{75880770-416A-492C-8949-0AB3B12F4C6F}"/>
          </ac:grpSpMkLst>
        </pc:grpChg>
        <pc:grpChg chg="add mod">
          <ac:chgData name="حصه بنت العتيبي" userId="c1fe605c-1aaf-4791-a440-af891effc177" providerId="ADAL" clId="{EC6BDBA4-5D63-4B96-8E62-6C2FBCCBAC29}" dt="2021-10-06T18:45:49.316" v="1684" actId="339"/>
          <ac:grpSpMkLst>
            <pc:docMk/>
            <pc:sldMk cId="2179208004" sldId="271"/>
            <ac:grpSpMk id="48" creationId="{E553E5BA-B491-4AA4-8F32-60DAF355FED8}"/>
          </ac:grpSpMkLst>
        </pc:grpChg>
        <pc:picChg chg="add mod">
          <ac:chgData name="حصه بنت العتيبي" userId="c1fe605c-1aaf-4791-a440-af891effc177" providerId="ADAL" clId="{EC6BDBA4-5D63-4B96-8E62-6C2FBCCBAC29}" dt="2021-10-06T18:40:19.869" v="1649" actId="1076"/>
          <ac:picMkLst>
            <pc:docMk/>
            <pc:sldMk cId="2179208004" sldId="271"/>
            <ac:picMk id="26" creationId="{D67D2359-6A1F-4E86-9470-5C79AA33CFB4}"/>
          </ac:picMkLst>
        </pc:picChg>
        <pc:picChg chg="add mod">
          <ac:chgData name="حصه بنت العتيبي" userId="c1fe605c-1aaf-4791-a440-af891effc177" providerId="ADAL" clId="{EC6BDBA4-5D63-4B96-8E62-6C2FBCCBAC29}" dt="2021-10-06T18:40:24.264" v="1651" actId="1076"/>
          <ac:picMkLst>
            <pc:docMk/>
            <pc:sldMk cId="2179208004" sldId="271"/>
            <ac:picMk id="27" creationId="{64D79B42-45C2-4EEF-A132-F1F949C2CF71}"/>
          </ac:picMkLst>
        </pc:picChg>
        <pc:picChg chg="add mod">
          <ac:chgData name="حصه بنت العتيبي" userId="c1fe605c-1aaf-4791-a440-af891effc177" providerId="ADAL" clId="{EC6BDBA4-5D63-4B96-8E62-6C2FBCCBAC29}" dt="2021-10-06T18:40:15.093" v="1647" actId="1076"/>
          <ac:picMkLst>
            <pc:docMk/>
            <pc:sldMk cId="2179208004" sldId="271"/>
            <ac:picMk id="28" creationId="{026D22CD-E2BC-46A7-9BF0-2EE76F27D0A0}"/>
          </ac:picMkLst>
        </pc:picChg>
        <pc:picChg chg="add del mod">
          <ac:chgData name="حصه بنت العتيبي" userId="c1fe605c-1aaf-4791-a440-af891effc177" providerId="ADAL" clId="{EC6BDBA4-5D63-4B96-8E62-6C2FBCCBAC29}" dt="2021-10-06T18:44:07.946" v="1673"/>
          <ac:picMkLst>
            <pc:docMk/>
            <pc:sldMk cId="2179208004" sldId="271"/>
            <ac:picMk id="39" creationId="{96E34CA5-0BED-4734-8003-ECB7D67FB012}"/>
          </ac:picMkLst>
        </pc:picChg>
        <pc:picChg chg="add del mod">
          <ac:chgData name="حصه بنت العتيبي" userId="c1fe605c-1aaf-4791-a440-af891effc177" providerId="ADAL" clId="{EC6BDBA4-5D63-4B96-8E62-6C2FBCCBAC29}" dt="2021-10-06T18:44:07.946" v="1673"/>
          <ac:picMkLst>
            <pc:docMk/>
            <pc:sldMk cId="2179208004" sldId="271"/>
            <ac:picMk id="40" creationId="{781C6243-A9F1-4BB8-A19E-4E1D17E6DA18}"/>
          </ac:picMkLst>
        </pc:picChg>
        <pc:picChg chg="add del mod">
          <ac:chgData name="حصه بنت العتيبي" userId="c1fe605c-1aaf-4791-a440-af891effc177" providerId="ADAL" clId="{EC6BDBA4-5D63-4B96-8E62-6C2FBCCBAC29}" dt="2021-10-06T18:44:07.946" v="1673"/>
          <ac:picMkLst>
            <pc:docMk/>
            <pc:sldMk cId="2179208004" sldId="271"/>
            <ac:picMk id="41" creationId="{8C9F6E9C-1133-45DC-8F4B-70F8BCFC41C6}"/>
          </ac:picMkLst>
        </pc:picChg>
        <pc:picChg chg="add mod">
          <ac:chgData name="حصه بنت العتيبي" userId="c1fe605c-1aaf-4791-a440-af891effc177" providerId="ADAL" clId="{EC6BDBA4-5D63-4B96-8E62-6C2FBCCBAC29}" dt="2021-10-06T18:45:03.960" v="1680" actId="1076"/>
          <ac:picMkLst>
            <pc:docMk/>
            <pc:sldMk cId="2179208004" sldId="271"/>
            <ac:picMk id="51" creationId="{E02641E8-EE18-4805-A0AA-CD2E62253012}"/>
          </ac:picMkLst>
        </pc:picChg>
        <pc:picChg chg="add mod">
          <ac:chgData name="حصه بنت العتيبي" userId="c1fe605c-1aaf-4791-a440-af891effc177" providerId="ADAL" clId="{EC6BDBA4-5D63-4B96-8E62-6C2FBCCBAC29}" dt="2021-10-06T18:45:03.960" v="1680" actId="1076"/>
          <ac:picMkLst>
            <pc:docMk/>
            <pc:sldMk cId="2179208004" sldId="271"/>
            <ac:picMk id="52" creationId="{EC007FB8-F96D-447D-B7A6-F8B772CDF91D}"/>
          </ac:picMkLst>
        </pc:picChg>
        <pc:picChg chg="add mod">
          <ac:chgData name="حصه بنت العتيبي" userId="c1fe605c-1aaf-4791-a440-af891effc177" providerId="ADAL" clId="{EC6BDBA4-5D63-4B96-8E62-6C2FBCCBAC29}" dt="2021-10-06T18:45:03.960" v="1680" actId="1076"/>
          <ac:picMkLst>
            <pc:docMk/>
            <pc:sldMk cId="2179208004" sldId="271"/>
            <ac:picMk id="53" creationId="{9CB7F242-75B8-4E0C-9DA5-A1DCB2FC3FB8}"/>
          </ac:picMkLst>
        </pc:picChg>
        <pc:picChg chg="add mod">
          <ac:chgData name="حصه بنت العتيبي" userId="c1fe605c-1aaf-4791-a440-af891effc177" providerId="ADAL" clId="{EC6BDBA4-5D63-4B96-8E62-6C2FBCCBAC29}" dt="2021-10-06T18:49:35.575" v="1730" actId="1440"/>
          <ac:picMkLst>
            <pc:docMk/>
            <pc:sldMk cId="2179208004" sldId="271"/>
            <ac:picMk id="4098" creationId="{754C2CF5-89FB-4895-B707-46846C717B51}"/>
          </ac:picMkLst>
        </pc:picChg>
      </pc:sldChg>
      <pc:sldChg chg="addSp delSp modSp add mod modTransition modAnim">
        <pc:chgData name="حصه بنت العتيبي" userId="c1fe605c-1aaf-4791-a440-af891effc177" providerId="ADAL" clId="{EC6BDBA4-5D63-4B96-8E62-6C2FBCCBAC29}" dt="2021-10-09T18:59:56.017" v="1948" actId="1076"/>
        <pc:sldMkLst>
          <pc:docMk/>
          <pc:sldMk cId="3745078647" sldId="272"/>
        </pc:sldMkLst>
        <pc:spChg chg="mod">
          <ac:chgData name="حصه بنت العتيبي" userId="c1fe605c-1aaf-4791-a440-af891effc177" providerId="ADAL" clId="{EC6BDBA4-5D63-4B96-8E62-6C2FBCCBAC29}" dt="2021-10-06T19:00:11.609" v="1748"/>
          <ac:spMkLst>
            <pc:docMk/>
            <pc:sldMk cId="3745078647" sldId="272"/>
            <ac:spMk id="18" creationId="{7B1231CB-FB17-49A0-9FA8-ADEC5AB48551}"/>
          </ac:spMkLst>
        </pc:spChg>
        <pc:spChg chg="mod">
          <ac:chgData name="حصه بنت العتيبي" userId="c1fe605c-1aaf-4791-a440-af891effc177" providerId="ADAL" clId="{EC6BDBA4-5D63-4B96-8E62-6C2FBCCBAC29}" dt="2021-10-06T19:00:11.609" v="1748"/>
          <ac:spMkLst>
            <pc:docMk/>
            <pc:sldMk cId="3745078647" sldId="272"/>
            <ac:spMk id="19" creationId="{A4EA6EE6-A12D-4664-BAC3-3856AB41B288}"/>
          </ac:spMkLst>
        </pc:spChg>
        <pc:spChg chg="add mod">
          <ac:chgData name="حصه بنت العتيبي" userId="c1fe605c-1aaf-4791-a440-af891effc177" providerId="ADAL" clId="{EC6BDBA4-5D63-4B96-8E62-6C2FBCCBAC29}" dt="2021-10-09T18:52:22.908" v="1885" actId="13822"/>
          <ac:spMkLst>
            <pc:docMk/>
            <pc:sldMk cId="3745078647" sldId="272"/>
            <ac:spMk id="20" creationId="{271BA9FF-A522-4964-AE40-87A983F7D5F3}"/>
          </ac:spMkLst>
        </pc:spChg>
        <pc:spChg chg="add mod">
          <ac:chgData name="حصه بنت العتيبي" userId="c1fe605c-1aaf-4791-a440-af891effc177" providerId="ADAL" clId="{EC6BDBA4-5D63-4B96-8E62-6C2FBCCBAC29}" dt="2021-10-09T18:52:22.908" v="1885" actId="13822"/>
          <ac:spMkLst>
            <pc:docMk/>
            <pc:sldMk cId="3745078647" sldId="272"/>
            <ac:spMk id="21" creationId="{BCEEB256-099D-47DC-AA31-1EF61E05A0B7}"/>
          </ac:spMkLst>
        </pc:spChg>
        <pc:spChg chg="add mod">
          <ac:chgData name="حصه بنت العتيبي" userId="c1fe605c-1aaf-4791-a440-af891effc177" providerId="ADAL" clId="{EC6BDBA4-5D63-4B96-8E62-6C2FBCCBAC29}" dt="2021-10-09T18:51:59.875" v="1884" actId="13822"/>
          <ac:spMkLst>
            <pc:docMk/>
            <pc:sldMk cId="3745078647" sldId="272"/>
            <ac:spMk id="22" creationId="{60C7CAEA-B543-404A-A779-89A6F9EC81FB}"/>
          </ac:spMkLst>
        </pc:spChg>
        <pc:spChg chg="mod">
          <ac:chgData name="حصه بنت العتيبي" userId="c1fe605c-1aaf-4791-a440-af891effc177" providerId="ADAL" clId="{EC6BDBA4-5D63-4B96-8E62-6C2FBCCBAC29}" dt="2021-10-09T18:55:00.065" v="1911" actId="13822"/>
          <ac:spMkLst>
            <pc:docMk/>
            <pc:sldMk cId="3745078647" sldId="272"/>
            <ac:spMk id="24" creationId="{5D6D9C67-ABB6-41BF-A3D8-4732766BEBB8}"/>
          </ac:spMkLst>
        </pc:spChg>
        <pc:spChg chg="mod">
          <ac:chgData name="حصه بنت العتيبي" userId="c1fe605c-1aaf-4791-a440-af891effc177" providerId="ADAL" clId="{EC6BDBA4-5D63-4B96-8E62-6C2FBCCBAC29}" dt="2021-10-09T18:55:00.065" v="1911" actId="13822"/>
          <ac:spMkLst>
            <pc:docMk/>
            <pc:sldMk cId="3745078647" sldId="272"/>
            <ac:spMk id="25" creationId="{2AC8ED90-AD26-41DE-B037-B5DB478251F2}"/>
          </ac:spMkLst>
        </pc:spChg>
        <pc:spChg chg="add mod">
          <ac:chgData name="حصه بنت العتيبي" userId="c1fe605c-1aaf-4791-a440-af891effc177" providerId="ADAL" clId="{EC6BDBA4-5D63-4B96-8E62-6C2FBCCBAC29}" dt="2021-10-06T19:00:11.609" v="1748"/>
          <ac:spMkLst>
            <pc:docMk/>
            <pc:sldMk cId="3745078647" sldId="272"/>
            <ac:spMk id="29" creationId="{27E298F7-812D-4D2B-A338-C3592D6EC23E}"/>
          </ac:spMkLst>
        </pc:spChg>
        <pc:spChg chg="add mod">
          <ac:chgData name="حصه بنت العتيبي" userId="c1fe605c-1aaf-4791-a440-af891effc177" providerId="ADAL" clId="{EC6BDBA4-5D63-4B96-8E62-6C2FBCCBAC29}" dt="2021-10-06T19:00:11.609" v="1748"/>
          <ac:spMkLst>
            <pc:docMk/>
            <pc:sldMk cId="3745078647" sldId="272"/>
            <ac:spMk id="30" creationId="{7E6FBC9A-4846-4A77-AF29-54D5A33EE6B9}"/>
          </ac:spMkLst>
        </pc:spChg>
        <pc:spChg chg="add mod">
          <ac:chgData name="حصه بنت العتيبي" userId="c1fe605c-1aaf-4791-a440-af891effc177" providerId="ADAL" clId="{EC6BDBA4-5D63-4B96-8E62-6C2FBCCBAC29}" dt="2021-10-06T19:00:11.609" v="1748"/>
          <ac:spMkLst>
            <pc:docMk/>
            <pc:sldMk cId="3745078647" sldId="272"/>
            <ac:spMk id="31" creationId="{FAE807FB-4C15-4CF5-932C-92EB4203E996}"/>
          </ac:spMkLst>
        </pc:spChg>
        <pc:spChg chg="mod">
          <ac:chgData name="حصه بنت العتيبي" userId="c1fe605c-1aaf-4791-a440-af891effc177" providerId="ADAL" clId="{EC6BDBA4-5D63-4B96-8E62-6C2FBCCBAC29}" dt="2021-10-09T18:59:56.017" v="1948" actId="1076"/>
          <ac:spMkLst>
            <pc:docMk/>
            <pc:sldMk cId="3745078647" sldId="272"/>
            <ac:spMk id="33" creationId="{3715A67E-DCA5-4A22-9339-B40E7A609221}"/>
          </ac:spMkLst>
        </pc:spChg>
        <pc:spChg chg="mod">
          <ac:chgData name="حصه بنت العتيبي" userId="c1fe605c-1aaf-4791-a440-af891effc177" providerId="ADAL" clId="{EC6BDBA4-5D63-4B96-8E62-6C2FBCCBAC29}" dt="2021-10-09T18:59:37.731" v="1944" actId="11530"/>
          <ac:spMkLst>
            <pc:docMk/>
            <pc:sldMk cId="3745078647" sldId="272"/>
            <ac:spMk id="34" creationId="{BFA1BCDA-A980-407A-8C47-02ED7DD38C9E}"/>
          </ac:spMkLst>
        </pc:spChg>
        <pc:spChg chg="del mod topLvl">
          <ac:chgData name="حصه بنت العتيبي" userId="c1fe605c-1aaf-4791-a440-af891effc177" providerId="ADAL" clId="{EC6BDBA4-5D63-4B96-8E62-6C2FBCCBAC29}" dt="2021-10-09T18:59:19.308" v="1942" actId="478"/>
          <ac:spMkLst>
            <pc:docMk/>
            <pc:sldMk cId="3745078647" sldId="272"/>
            <ac:spMk id="36" creationId="{0EC31CA7-7487-4B03-8BDE-6DEF9532E8FF}"/>
          </ac:spMkLst>
        </pc:spChg>
        <pc:spChg chg="mod topLvl">
          <ac:chgData name="حصه بنت العتيبي" userId="c1fe605c-1aaf-4791-a440-af891effc177" providerId="ADAL" clId="{EC6BDBA4-5D63-4B96-8E62-6C2FBCCBAC29}" dt="2021-10-09T18:59:23.999" v="1943" actId="1076"/>
          <ac:spMkLst>
            <pc:docMk/>
            <pc:sldMk cId="3745078647" sldId="272"/>
            <ac:spMk id="37" creationId="{9A3FB764-B345-4214-8DE7-75B5F0DD2433}"/>
          </ac:spMkLst>
        </pc:spChg>
        <pc:spChg chg="del mod topLvl">
          <ac:chgData name="حصه بنت العتيبي" userId="c1fe605c-1aaf-4791-a440-af891effc177" providerId="ADAL" clId="{EC6BDBA4-5D63-4B96-8E62-6C2FBCCBAC29}" dt="2021-10-09T18:58:23.067" v="1931" actId="478"/>
          <ac:spMkLst>
            <pc:docMk/>
            <pc:sldMk cId="3745078647" sldId="272"/>
            <ac:spMk id="39" creationId="{05C9FDD5-9FDA-46DD-9561-B8E9754A18A4}"/>
          </ac:spMkLst>
        </pc:spChg>
        <pc:spChg chg="mod topLvl">
          <ac:chgData name="حصه بنت العتيبي" userId="c1fe605c-1aaf-4791-a440-af891effc177" providerId="ADAL" clId="{EC6BDBA4-5D63-4B96-8E62-6C2FBCCBAC29}" dt="2021-10-09T18:58:41.704" v="1933" actId="13822"/>
          <ac:spMkLst>
            <pc:docMk/>
            <pc:sldMk cId="3745078647" sldId="272"/>
            <ac:spMk id="40" creationId="{44D9767A-1472-442B-8360-D5FF3832E81E}"/>
          </ac:spMkLst>
        </pc:spChg>
        <pc:spChg chg="add mod">
          <ac:chgData name="حصه بنت العتيبي" userId="c1fe605c-1aaf-4791-a440-af891effc177" providerId="ADAL" clId="{EC6BDBA4-5D63-4B96-8E62-6C2FBCCBAC29}" dt="2021-10-09T18:51:59.875" v="1884" actId="13822"/>
          <ac:spMkLst>
            <pc:docMk/>
            <pc:sldMk cId="3745078647" sldId="272"/>
            <ac:spMk id="41" creationId="{C3B6D8FE-C28F-42B5-BDD2-A9A4DA3BE6FB}"/>
          </ac:spMkLst>
        </pc:spChg>
        <pc:spChg chg="del mod topLvl">
          <ac:chgData name="حصه بنت العتيبي" userId="c1fe605c-1aaf-4791-a440-af891effc177" providerId="ADAL" clId="{EC6BDBA4-5D63-4B96-8E62-6C2FBCCBAC29}" dt="2021-10-09T18:58:56.491" v="1936" actId="478"/>
          <ac:spMkLst>
            <pc:docMk/>
            <pc:sldMk cId="3745078647" sldId="272"/>
            <ac:spMk id="43" creationId="{439F6AC4-D732-473E-8CE6-45CE75D1F914}"/>
          </ac:spMkLst>
        </pc:spChg>
        <pc:spChg chg="mod topLvl">
          <ac:chgData name="حصه بنت العتيبي" userId="c1fe605c-1aaf-4791-a440-af891effc177" providerId="ADAL" clId="{EC6BDBA4-5D63-4B96-8E62-6C2FBCCBAC29}" dt="2021-10-09T18:59:06.864" v="1939" actId="14100"/>
          <ac:spMkLst>
            <pc:docMk/>
            <pc:sldMk cId="3745078647" sldId="272"/>
            <ac:spMk id="44" creationId="{5AFD9125-F98E-4B1D-A773-A3006279F21A}"/>
          </ac:spMkLst>
        </pc:spChg>
        <pc:spChg chg="mod">
          <ac:chgData name="حصه بنت العتيبي" userId="c1fe605c-1aaf-4791-a440-af891effc177" providerId="ADAL" clId="{EC6BDBA4-5D63-4B96-8E62-6C2FBCCBAC29}" dt="2021-10-09T18:56:34.056" v="1916" actId="14100"/>
          <ac:spMkLst>
            <pc:docMk/>
            <pc:sldMk cId="3745078647" sldId="272"/>
            <ac:spMk id="47" creationId="{01E0ED5B-8A90-4B7D-A36C-6847F0E9D01F}"/>
          </ac:spMkLst>
        </pc:spChg>
        <pc:spChg chg="mod">
          <ac:chgData name="حصه بنت العتيبي" userId="c1fe605c-1aaf-4791-a440-af891effc177" providerId="ADAL" clId="{EC6BDBA4-5D63-4B96-8E62-6C2FBCCBAC29}" dt="2021-10-09T18:56:45.125" v="1918" actId="14100"/>
          <ac:spMkLst>
            <pc:docMk/>
            <pc:sldMk cId="3745078647" sldId="272"/>
            <ac:spMk id="48" creationId="{00892790-C60A-479E-906F-4745DC05F3EE}"/>
          </ac:spMkLst>
        </pc:spChg>
        <pc:grpChg chg="del">
          <ac:chgData name="حصه بنت العتيبي" userId="c1fe605c-1aaf-4791-a440-af891effc177" providerId="ADAL" clId="{EC6BDBA4-5D63-4B96-8E62-6C2FBCCBAC29}" dt="2021-10-06T19:00:43.580" v="1753" actId="21"/>
          <ac:grpSpMkLst>
            <pc:docMk/>
            <pc:sldMk cId="3745078647" sldId="272"/>
            <ac:grpSpMk id="10" creationId="{DAC181FD-A873-406E-8337-208199695902}"/>
          </ac:grpSpMkLst>
        </pc:grpChg>
        <pc:grpChg chg="del">
          <ac:chgData name="حصه بنت العتيبي" userId="c1fe605c-1aaf-4791-a440-af891effc177" providerId="ADAL" clId="{EC6BDBA4-5D63-4B96-8E62-6C2FBCCBAC29}" dt="2021-10-06T19:00:48.312" v="1754" actId="21"/>
          <ac:grpSpMkLst>
            <pc:docMk/>
            <pc:sldMk cId="3745078647" sldId="272"/>
            <ac:grpSpMk id="12" creationId="{29B7C117-74E1-46BD-BF13-7456F2E88AF4}"/>
          </ac:grpSpMkLst>
        </pc:grpChg>
        <pc:grpChg chg="add mod">
          <ac:chgData name="حصه بنت العتيبي" userId="c1fe605c-1aaf-4791-a440-af891effc177" providerId="ADAL" clId="{EC6BDBA4-5D63-4B96-8E62-6C2FBCCBAC29}" dt="2021-10-06T19:00:11.609" v="1748"/>
          <ac:grpSpMkLst>
            <pc:docMk/>
            <pc:sldMk cId="3745078647" sldId="272"/>
            <ac:grpSpMk id="17" creationId="{C7C81C12-B8AB-489A-8249-E7963B37BE03}"/>
          </ac:grpSpMkLst>
        </pc:grpChg>
        <pc:grpChg chg="add mod">
          <ac:chgData name="حصه بنت العتيبي" userId="c1fe605c-1aaf-4791-a440-af891effc177" providerId="ADAL" clId="{EC6BDBA4-5D63-4B96-8E62-6C2FBCCBAC29}" dt="2021-10-09T18:54:37.219" v="1903" actId="1076"/>
          <ac:grpSpMkLst>
            <pc:docMk/>
            <pc:sldMk cId="3745078647" sldId="272"/>
            <ac:grpSpMk id="23" creationId="{0370FAB9-E741-4951-AA9A-B72E65C5FE32}"/>
          </ac:grpSpMkLst>
        </pc:grpChg>
        <pc:grpChg chg="add mod">
          <ac:chgData name="حصه بنت العتيبي" userId="c1fe605c-1aaf-4791-a440-af891effc177" providerId="ADAL" clId="{EC6BDBA4-5D63-4B96-8E62-6C2FBCCBAC29}" dt="2021-10-06T19:00:11.609" v="1748"/>
          <ac:grpSpMkLst>
            <pc:docMk/>
            <pc:sldMk cId="3745078647" sldId="272"/>
            <ac:grpSpMk id="26" creationId="{1F527B03-1B47-477A-B32E-EF1C01CCEA4A}"/>
          </ac:grpSpMkLst>
        </pc:grpChg>
        <pc:grpChg chg="add mod">
          <ac:chgData name="حصه بنت العتيبي" userId="c1fe605c-1aaf-4791-a440-af891effc177" providerId="ADAL" clId="{EC6BDBA4-5D63-4B96-8E62-6C2FBCCBAC29}" dt="2021-10-09T18:59:37.731" v="1944" actId="11530"/>
          <ac:grpSpMkLst>
            <pc:docMk/>
            <pc:sldMk cId="3745078647" sldId="272"/>
            <ac:grpSpMk id="32" creationId="{C90F292A-93BF-4C70-8F03-E1BD3BC1BDD7}"/>
          </ac:grpSpMkLst>
        </pc:grpChg>
        <pc:grpChg chg="add del mod">
          <ac:chgData name="حصه بنت العتيبي" userId="c1fe605c-1aaf-4791-a440-af891effc177" providerId="ADAL" clId="{EC6BDBA4-5D63-4B96-8E62-6C2FBCCBAC29}" dt="2021-10-09T18:59:19.308" v="1942" actId="478"/>
          <ac:grpSpMkLst>
            <pc:docMk/>
            <pc:sldMk cId="3745078647" sldId="272"/>
            <ac:grpSpMk id="35" creationId="{361A4C17-7A5B-40BD-92A4-35A869376D90}"/>
          </ac:grpSpMkLst>
        </pc:grpChg>
        <pc:grpChg chg="add del mod">
          <ac:chgData name="حصه بنت العتيبي" userId="c1fe605c-1aaf-4791-a440-af891effc177" providerId="ADAL" clId="{EC6BDBA4-5D63-4B96-8E62-6C2FBCCBAC29}" dt="2021-10-09T18:58:23.067" v="1931" actId="478"/>
          <ac:grpSpMkLst>
            <pc:docMk/>
            <pc:sldMk cId="3745078647" sldId="272"/>
            <ac:grpSpMk id="38" creationId="{E7848DD0-1107-431A-BF8C-50C961301C4B}"/>
          </ac:grpSpMkLst>
        </pc:grpChg>
        <pc:grpChg chg="add del mod">
          <ac:chgData name="حصه بنت العتيبي" userId="c1fe605c-1aaf-4791-a440-af891effc177" providerId="ADAL" clId="{EC6BDBA4-5D63-4B96-8E62-6C2FBCCBAC29}" dt="2021-10-09T18:58:56.491" v="1936" actId="478"/>
          <ac:grpSpMkLst>
            <pc:docMk/>
            <pc:sldMk cId="3745078647" sldId="272"/>
            <ac:grpSpMk id="42" creationId="{E809D36F-F60D-4999-8504-111E8E1FDFCA}"/>
          </ac:grpSpMkLst>
        </pc:grpChg>
        <pc:grpChg chg="add mod">
          <ac:chgData name="حصه بنت العتيبي" userId="c1fe605c-1aaf-4791-a440-af891effc177" providerId="ADAL" clId="{EC6BDBA4-5D63-4B96-8E62-6C2FBCCBAC29}" dt="2021-10-09T18:56:27.404" v="1914" actId="11530"/>
          <ac:grpSpMkLst>
            <pc:docMk/>
            <pc:sldMk cId="3745078647" sldId="272"/>
            <ac:grpSpMk id="46" creationId="{CD8BA821-6B27-4904-A5E0-695E0ABDB996}"/>
          </ac:grpSpMkLst>
        </pc:grpChg>
        <pc:picChg chg="mod">
          <ac:chgData name="حصه بنت العتيبي" userId="c1fe605c-1aaf-4791-a440-af891effc177" providerId="ADAL" clId="{EC6BDBA4-5D63-4B96-8E62-6C2FBCCBAC29}" dt="2021-10-06T19:00:11.609" v="1748"/>
          <ac:picMkLst>
            <pc:docMk/>
            <pc:sldMk cId="3745078647" sldId="272"/>
            <ac:picMk id="27" creationId="{AE46E91E-A977-4133-85C7-7DC624425645}"/>
          </ac:picMkLst>
        </pc:picChg>
        <pc:picChg chg="mod">
          <ac:chgData name="حصه بنت العتيبي" userId="c1fe605c-1aaf-4791-a440-af891effc177" providerId="ADAL" clId="{EC6BDBA4-5D63-4B96-8E62-6C2FBCCBAC29}" dt="2021-10-06T19:00:11.609" v="1748"/>
          <ac:picMkLst>
            <pc:docMk/>
            <pc:sldMk cId="3745078647" sldId="272"/>
            <ac:picMk id="28" creationId="{E5442D66-C6EB-4994-BC82-1B03B8DDEA5E}"/>
          </ac:picMkLst>
        </pc:picChg>
        <pc:picChg chg="add mod ord">
          <ac:chgData name="حصه بنت العتيبي" userId="c1fe605c-1aaf-4791-a440-af891effc177" providerId="ADAL" clId="{EC6BDBA4-5D63-4B96-8E62-6C2FBCCBAC29}" dt="2021-10-09T18:51:59.875" v="1884" actId="13822"/>
          <ac:picMkLst>
            <pc:docMk/>
            <pc:sldMk cId="3745078647" sldId="272"/>
            <ac:picMk id="45" creationId="{A9542737-D8A4-481E-9AAE-1B7C17753782}"/>
          </ac:picMkLst>
        </pc:picChg>
        <pc:picChg chg="add del mod">
          <ac:chgData name="حصه بنت العتيبي" userId="c1fe605c-1aaf-4791-a440-af891effc177" providerId="ADAL" clId="{EC6BDBA4-5D63-4B96-8E62-6C2FBCCBAC29}" dt="2021-10-06T19:04:31.770" v="1794" actId="21"/>
          <ac:picMkLst>
            <pc:docMk/>
            <pc:sldMk cId="3745078647" sldId="272"/>
            <ac:picMk id="46" creationId="{20FA3735-0EDD-4E6F-BBF0-C9EC0B6BF06A}"/>
          </ac:picMkLst>
        </pc:picChg>
        <pc:picChg chg="add mod">
          <ac:chgData name="حصه بنت العتيبي" userId="c1fe605c-1aaf-4791-a440-af891effc177" providerId="ADAL" clId="{EC6BDBA4-5D63-4B96-8E62-6C2FBCCBAC29}" dt="2021-10-09T18:57:14.735" v="1925" actId="14100"/>
          <ac:picMkLst>
            <pc:docMk/>
            <pc:sldMk cId="3745078647" sldId="272"/>
            <ac:picMk id="49" creationId="{7DA3FAF0-5EA8-4E89-9613-29A63821C80A}"/>
          </ac:picMkLst>
        </pc:picChg>
        <pc:picChg chg="add mod">
          <ac:chgData name="حصه بنت العتيبي" userId="c1fe605c-1aaf-4791-a440-af891effc177" providerId="ADAL" clId="{EC6BDBA4-5D63-4B96-8E62-6C2FBCCBAC29}" dt="2021-10-09T18:57:14.735" v="1925" actId="14100"/>
          <ac:picMkLst>
            <pc:docMk/>
            <pc:sldMk cId="3745078647" sldId="272"/>
            <ac:picMk id="50" creationId="{34DE6603-E0BF-4E09-BABE-640386C93DFD}"/>
          </ac:picMkLst>
        </pc:picChg>
        <pc:picChg chg="add mod">
          <ac:chgData name="حصه بنت العتيبي" userId="c1fe605c-1aaf-4791-a440-af891effc177" providerId="ADAL" clId="{EC6BDBA4-5D63-4B96-8E62-6C2FBCCBAC29}" dt="2021-10-09T18:57:14.735" v="1925" actId="14100"/>
          <ac:picMkLst>
            <pc:docMk/>
            <pc:sldMk cId="3745078647" sldId="272"/>
            <ac:picMk id="51" creationId="{2FB018A4-36E3-4360-BC55-F8465276A159}"/>
          </ac:picMkLst>
        </pc:picChg>
        <pc:picChg chg="add mod">
          <ac:chgData name="حصه بنت العتيبي" userId="c1fe605c-1aaf-4791-a440-af891effc177" providerId="ADAL" clId="{EC6BDBA4-5D63-4B96-8E62-6C2FBCCBAC29}" dt="2021-10-09T18:57:35.017" v="1928" actId="14100"/>
          <ac:picMkLst>
            <pc:docMk/>
            <pc:sldMk cId="3745078647" sldId="272"/>
            <ac:picMk id="52" creationId="{77F4CDC6-54C8-41EE-ACEA-3004D65CE763}"/>
          </ac:picMkLst>
        </pc:picChg>
      </pc:sldChg>
      <pc:sldChg chg="addSp modSp add mod modTransition addCm">
        <pc:chgData name="حصه بنت العتيبي" userId="c1fe605c-1aaf-4791-a440-af891effc177" providerId="ADAL" clId="{EC6BDBA4-5D63-4B96-8E62-6C2FBCCBAC29}" dt="2021-10-09T19:01:12.744" v="1985"/>
        <pc:sldMkLst>
          <pc:docMk/>
          <pc:sldMk cId="1367174507" sldId="273"/>
        </pc:sldMkLst>
        <pc:spChg chg="add mod">
          <ac:chgData name="حصه بنت العتيبي" userId="c1fe605c-1aaf-4791-a440-af891effc177" providerId="ADAL" clId="{EC6BDBA4-5D63-4B96-8E62-6C2FBCCBAC29}" dt="2021-10-09T19:01:12.744" v="1985"/>
          <ac:spMkLst>
            <pc:docMk/>
            <pc:sldMk cId="1367174507" sldId="273"/>
            <ac:spMk id="2" creationId="{5221E2FA-39B1-4C7F-AF5A-7280793C849C}"/>
          </ac:spMkLst>
        </pc:spChg>
      </pc:sldChg>
      <pc:sldChg chg="add del">
        <pc:chgData name="حصه بنت العتيبي" userId="c1fe605c-1aaf-4791-a440-af891effc177" providerId="ADAL" clId="{EC6BDBA4-5D63-4B96-8E62-6C2FBCCBAC29}" dt="2021-10-06T18:18:08.962" v="1538"/>
        <pc:sldMkLst>
          <pc:docMk/>
          <pc:sldMk cId="2137826245" sldId="273"/>
        </pc:sldMkLst>
      </pc:sldChg>
      <pc:sldChg chg="add del modTransition">
        <pc:chgData name="حصه بنت العتيبي" userId="c1fe605c-1aaf-4791-a440-af891effc177" providerId="ADAL" clId="{EC6BDBA4-5D63-4B96-8E62-6C2FBCCBAC29}" dt="2021-10-09T19:00:18.340" v="1954" actId="47"/>
        <pc:sldMkLst>
          <pc:docMk/>
          <pc:sldMk cId="925510354" sldId="274"/>
        </pc:sldMkLst>
      </pc:sldChg>
      <pc:sldChg chg="add del">
        <pc:chgData name="حصه بنت العتيبي" userId="c1fe605c-1aaf-4791-a440-af891effc177" providerId="ADAL" clId="{EC6BDBA4-5D63-4B96-8E62-6C2FBCCBAC29}" dt="2021-10-03T14:37:12.759" v="3"/>
        <pc:sldMkLst>
          <pc:docMk/>
          <pc:sldMk cId="2933874301" sldId="274"/>
        </pc:sldMkLst>
      </pc:sldChg>
      <pc:sldChg chg="add del modTransition">
        <pc:chgData name="حصه بنت العتيبي" userId="c1fe605c-1aaf-4791-a440-af891effc177" providerId="ADAL" clId="{EC6BDBA4-5D63-4B96-8E62-6C2FBCCBAC29}" dt="2021-10-09T19:00:17.382" v="1953" actId="47"/>
        <pc:sldMkLst>
          <pc:docMk/>
          <pc:sldMk cId="877759131" sldId="275"/>
        </pc:sldMkLst>
      </pc:sldChg>
      <pc:sldChg chg="add del modTransition">
        <pc:chgData name="حصه بنت العتيبي" userId="c1fe605c-1aaf-4791-a440-af891effc177" providerId="ADAL" clId="{EC6BDBA4-5D63-4B96-8E62-6C2FBCCBAC29}" dt="2021-10-09T19:00:16.440" v="1952" actId="47"/>
        <pc:sldMkLst>
          <pc:docMk/>
          <pc:sldMk cId="2182353311" sldId="276"/>
        </pc:sldMkLst>
      </pc:sldChg>
      <pc:sldChg chg="add del modTransition">
        <pc:chgData name="حصه بنت العتيبي" userId="c1fe605c-1aaf-4791-a440-af891effc177" providerId="ADAL" clId="{EC6BDBA4-5D63-4B96-8E62-6C2FBCCBAC29}" dt="2021-10-09T19:00:15.650" v="1951" actId="47"/>
        <pc:sldMkLst>
          <pc:docMk/>
          <pc:sldMk cId="2741999800" sldId="277"/>
        </pc:sldMkLst>
      </pc:sldChg>
      <pc:sldChg chg="add del modTransition">
        <pc:chgData name="حصه بنت العتيبي" userId="c1fe605c-1aaf-4791-a440-af891effc177" providerId="ADAL" clId="{EC6BDBA4-5D63-4B96-8E62-6C2FBCCBAC29}" dt="2021-10-09T19:00:14.920" v="1950" actId="47"/>
        <pc:sldMkLst>
          <pc:docMk/>
          <pc:sldMk cId="2397116939" sldId="278"/>
        </pc:sldMkLst>
      </pc:sldChg>
      <pc:sldChg chg="add del modTransition">
        <pc:chgData name="حصه بنت العتيبي" userId="c1fe605c-1aaf-4791-a440-af891effc177" providerId="ADAL" clId="{EC6BDBA4-5D63-4B96-8E62-6C2FBCCBAC29}" dt="2021-10-09T19:00:14.116" v="1949" actId="47"/>
        <pc:sldMkLst>
          <pc:docMk/>
          <pc:sldMk cId="3801725872" sldId="279"/>
        </pc:sldMkLst>
      </pc:sldChg>
      <pc:sldChg chg="addSp delSp modSp add mod modTransition modAnim">
        <pc:chgData name="حصه بنت العتيبي" userId="c1fe605c-1aaf-4791-a440-af891effc177" providerId="ADAL" clId="{EC6BDBA4-5D63-4B96-8E62-6C2FBCCBAC29}" dt="2021-10-06T19:11:15.999" v="1808"/>
        <pc:sldMkLst>
          <pc:docMk/>
          <pc:sldMk cId="3942249469" sldId="280"/>
        </pc:sldMkLst>
        <pc:spChg chg="mod">
          <ac:chgData name="حصه بنت العتيبي" userId="c1fe605c-1aaf-4791-a440-af891effc177" providerId="ADAL" clId="{EC6BDBA4-5D63-4B96-8E62-6C2FBCCBAC29}" dt="2021-10-06T18:54:54.866" v="1745" actId="114"/>
          <ac:spMkLst>
            <pc:docMk/>
            <pc:sldMk cId="3942249469" sldId="280"/>
            <ac:spMk id="8" creationId="{99C7CE85-3F88-4736-B61A-EE09AAEC756A}"/>
          </ac:spMkLst>
        </pc:spChg>
        <pc:spChg chg="mod">
          <ac:chgData name="حصه بنت العتيبي" userId="c1fe605c-1aaf-4791-a440-af891effc177" providerId="ADAL" clId="{EC6BDBA4-5D63-4B96-8E62-6C2FBCCBAC29}" dt="2021-10-06T18:54:54.866" v="1745" actId="114"/>
          <ac:spMkLst>
            <pc:docMk/>
            <pc:sldMk cId="3942249469" sldId="280"/>
            <ac:spMk id="9" creationId="{A5C82F50-E7D7-470E-8430-A116323218C7}"/>
          </ac:spMkLst>
        </pc:spChg>
        <pc:spChg chg="mod">
          <ac:chgData name="حصه بنت العتيبي" userId="c1fe605c-1aaf-4791-a440-af891effc177" providerId="ADAL" clId="{EC6BDBA4-5D63-4B96-8E62-6C2FBCCBAC29}" dt="2021-10-06T18:54:54.866" v="1745" actId="114"/>
          <ac:spMkLst>
            <pc:docMk/>
            <pc:sldMk cId="3942249469" sldId="280"/>
            <ac:spMk id="11" creationId="{041BCA2D-9FD0-4CDC-83A5-BDB2DAC49588}"/>
          </ac:spMkLst>
        </pc:spChg>
        <pc:spChg chg="mod">
          <ac:chgData name="حصه بنت العتيبي" userId="c1fe605c-1aaf-4791-a440-af891effc177" providerId="ADAL" clId="{EC6BDBA4-5D63-4B96-8E62-6C2FBCCBAC29}" dt="2021-10-06T18:54:54.866" v="1745" actId="114"/>
          <ac:spMkLst>
            <pc:docMk/>
            <pc:sldMk cId="3942249469" sldId="280"/>
            <ac:spMk id="12" creationId="{836255B9-9C5B-4B25-A963-E1696C65B4ED}"/>
          </ac:spMkLst>
        </pc:spChg>
        <pc:spChg chg="mod">
          <ac:chgData name="حصه بنت العتيبي" userId="c1fe605c-1aaf-4791-a440-af891effc177" providerId="ADAL" clId="{EC6BDBA4-5D63-4B96-8E62-6C2FBCCBAC29}" dt="2021-10-06T18:54:54.866" v="1745" actId="114"/>
          <ac:spMkLst>
            <pc:docMk/>
            <pc:sldMk cId="3942249469" sldId="280"/>
            <ac:spMk id="14" creationId="{CBB07904-0187-440C-846E-D5ED1CF72A84}"/>
          </ac:spMkLst>
        </pc:spChg>
        <pc:spChg chg="mod">
          <ac:chgData name="حصه بنت العتيبي" userId="c1fe605c-1aaf-4791-a440-af891effc177" providerId="ADAL" clId="{EC6BDBA4-5D63-4B96-8E62-6C2FBCCBAC29}" dt="2021-10-06T18:54:54.866" v="1745" actId="114"/>
          <ac:spMkLst>
            <pc:docMk/>
            <pc:sldMk cId="3942249469" sldId="280"/>
            <ac:spMk id="15" creationId="{732A7A6B-0B89-45E2-A65D-9193B1F6E7C8}"/>
          </ac:spMkLst>
        </pc:spChg>
        <pc:spChg chg="mod">
          <ac:chgData name="حصه بنت العتيبي" userId="c1fe605c-1aaf-4791-a440-af891effc177" providerId="ADAL" clId="{EC6BDBA4-5D63-4B96-8E62-6C2FBCCBAC29}" dt="2021-10-06T19:05:02.305" v="1803" actId="1076"/>
          <ac:spMkLst>
            <pc:docMk/>
            <pc:sldMk cId="3942249469" sldId="280"/>
            <ac:spMk id="18" creationId="{8D283C51-02B0-4725-B0C9-C9F8A6084811}"/>
          </ac:spMkLst>
        </pc:spChg>
        <pc:spChg chg="mod">
          <ac:chgData name="حصه بنت العتيبي" userId="c1fe605c-1aaf-4791-a440-af891effc177" providerId="ADAL" clId="{EC6BDBA4-5D63-4B96-8E62-6C2FBCCBAC29}" dt="2021-10-06T19:05:04.734" v="1804" actId="1076"/>
          <ac:spMkLst>
            <pc:docMk/>
            <pc:sldMk cId="3942249469" sldId="280"/>
            <ac:spMk id="19" creationId="{AEEF48D4-291D-4B48-80CB-C63EFB461E88}"/>
          </ac:spMkLst>
        </pc:spChg>
        <pc:spChg chg="mod">
          <ac:chgData name="حصه بنت العتيبي" userId="c1fe605c-1aaf-4791-a440-af891effc177" providerId="ADAL" clId="{EC6BDBA4-5D63-4B96-8E62-6C2FBCCBAC29}" dt="2021-10-06T19:05:12.810" v="1805" actId="1076"/>
          <ac:spMkLst>
            <pc:docMk/>
            <pc:sldMk cId="3942249469" sldId="280"/>
            <ac:spMk id="20" creationId="{B0A2CD44-F0ED-4780-80A4-5E92F3F04A2E}"/>
          </ac:spMkLst>
        </pc:spChg>
        <pc:spChg chg="mod">
          <ac:chgData name="حصه بنت العتيبي" userId="c1fe605c-1aaf-4791-a440-af891effc177" providerId="ADAL" clId="{EC6BDBA4-5D63-4B96-8E62-6C2FBCCBAC29}" dt="2021-10-06T18:54:54.866" v="1745" actId="114"/>
          <ac:spMkLst>
            <pc:docMk/>
            <pc:sldMk cId="3942249469" sldId="280"/>
            <ac:spMk id="21" creationId="{26F929A1-50A6-4A2D-B0F9-B711C0F16F93}"/>
          </ac:spMkLst>
        </pc:spChg>
        <pc:spChg chg="mod">
          <ac:chgData name="حصه بنت العتيبي" userId="c1fe605c-1aaf-4791-a440-af891effc177" providerId="ADAL" clId="{EC6BDBA4-5D63-4B96-8E62-6C2FBCCBAC29}" dt="2021-10-06T18:54:54.866" v="1745" actId="114"/>
          <ac:spMkLst>
            <pc:docMk/>
            <pc:sldMk cId="3942249469" sldId="280"/>
            <ac:spMk id="22" creationId="{F81919DC-BA3C-4EF7-98BA-9E154F3DC574}"/>
          </ac:spMkLst>
        </pc:spChg>
        <pc:spChg chg="mod">
          <ac:chgData name="حصه بنت العتيبي" userId="c1fe605c-1aaf-4791-a440-af891effc177" providerId="ADAL" clId="{EC6BDBA4-5D63-4B96-8E62-6C2FBCCBAC29}" dt="2021-10-06T19:00:02.934" v="1746"/>
          <ac:spMkLst>
            <pc:docMk/>
            <pc:sldMk cId="3942249469" sldId="280"/>
            <ac:spMk id="24" creationId="{F26759C2-87EC-46E3-B943-3E2AA15BAE63}"/>
          </ac:spMkLst>
        </pc:spChg>
        <pc:spChg chg="mod">
          <ac:chgData name="حصه بنت العتيبي" userId="c1fe605c-1aaf-4791-a440-af891effc177" providerId="ADAL" clId="{EC6BDBA4-5D63-4B96-8E62-6C2FBCCBAC29}" dt="2021-10-06T19:00:02.934" v="1746"/>
          <ac:spMkLst>
            <pc:docMk/>
            <pc:sldMk cId="3942249469" sldId="280"/>
            <ac:spMk id="25" creationId="{6A292AB0-0CE2-470D-9012-48B05E725EA4}"/>
          </ac:spMkLst>
        </pc:spChg>
        <pc:spChg chg="add del mod">
          <ac:chgData name="حصه بنت العتيبي" userId="c1fe605c-1aaf-4791-a440-af891effc177" providerId="ADAL" clId="{EC6BDBA4-5D63-4B96-8E62-6C2FBCCBAC29}" dt="2021-10-06T19:00:06.195" v="1747"/>
          <ac:spMkLst>
            <pc:docMk/>
            <pc:sldMk cId="3942249469" sldId="280"/>
            <ac:spMk id="26" creationId="{A4F4587D-83F3-4D58-BB0C-C548A549F731}"/>
          </ac:spMkLst>
        </pc:spChg>
        <pc:spChg chg="add del mod">
          <ac:chgData name="حصه بنت العتيبي" userId="c1fe605c-1aaf-4791-a440-af891effc177" providerId="ADAL" clId="{EC6BDBA4-5D63-4B96-8E62-6C2FBCCBAC29}" dt="2021-10-06T19:00:06.195" v="1747"/>
          <ac:spMkLst>
            <pc:docMk/>
            <pc:sldMk cId="3942249469" sldId="280"/>
            <ac:spMk id="27" creationId="{017BE6FA-C865-4284-A0A5-BC4CAD8C8C58}"/>
          </ac:spMkLst>
        </pc:spChg>
        <pc:spChg chg="add del mod">
          <ac:chgData name="حصه بنت العتيبي" userId="c1fe605c-1aaf-4791-a440-af891effc177" providerId="ADAL" clId="{EC6BDBA4-5D63-4B96-8E62-6C2FBCCBAC29}" dt="2021-10-06T19:00:06.195" v="1747"/>
          <ac:spMkLst>
            <pc:docMk/>
            <pc:sldMk cId="3942249469" sldId="280"/>
            <ac:spMk id="28" creationId="{5AA0CA57-A125-4388-929C-39144A04BC8B}"/>
          </ac:spMkLst>
        </pc:spChg>
        <pc:spChg chg="mod">
          <ac:chgData name="حصه بنت العتيبي" userId="c1fe605c-1aaf-4791-a440-af891effc177" providerId="ADAL" clId="{EC6BDBA4-5D63-4B96-8E62-6C2FBCCBAC29}" dt="2021-10-06T19:00:02.934" v="1746"/>
          <ac:spMkLst>
            <pc:docMk/>
            <pc:sldMk cId="3942249469" sldId="280"/>
            <ac:spMk id="30" creationId="{DE8E6606-E82E-4534-88FB-C883C9177A71}"/>
          </ac:spMkLst>
        </pc:spChg>
        <pc:spChg chg="mod">
          <ac:chgData name="حصه بنت العتيبي" userId="c1fe605c-1aaf-4791-a440-af891effc177" providerId="ADAL" clId="{EC6BDBA4-5D63-4B96-8E62-6C2FBCCBAC29}" dt="2021-10-06T19:00:02.934" v="1746"/>
          <ac:spMkLst>
            <pc:docMk/>
            <pc:sldMk cId="3942249469" sldId="280"/>
            <ac:spMk id="31" creationId="{F9B783ED-B076-405F-996A-B213977C2736}"/>
          </ac:spMkLst>
        </pc:spChg>
        <pc:spChg chg="add del mod">
          <ac:chgData name="حصه بنت العتيبي" userId="c1fe605c-1aaf-4791-a440-af891effc177" providerId="ADAL" clId="{EC6BDBA4-5D63-4B96-8E62-6C2FBCCBAC29}" dt="2021-10-06T19:00:06.195" v="1747"/>
          <ac:spMkLst>
            <pc:docMk/>
            <pc:sldMk cId="3942249469" sldId="280"/>
            <ac:spMk id="35" creationId="{DE6ABD97-F69D-4F7B-95BD-BDA6046E6965}"/>
          </ac:spMkLst>
        </pc:spChg>
        <pc:spChg chg="add del mod">
          <ac:chgData name="حصه بنت العتيبي" userId="c1fe605c-1aaf-4791-a440-af891effc177" providerId="ADAL" clId="{EC6BDBA4-5D63-4B96-8E62-6C2FBCCBAC29}" dt="2021-10-06T19:00:06.195" v="1747"/>
          <ac:spMkLst>
            <pc:docMk/>
            <pc:sldMk cId="3942249469" sldId="280"/>
            <ac:spMk id="36" creationId="{4441A80F-4D68-4B55-BC10-328F47AC149B}"/>
          </ac:spMkLst>
        </pc:spChg>
        <pc:spChg chg="add del mod">
          <ac:chgData name="حصه بنت العتيبي" userId="c1fe605c-1aaf-4791-a440-af891effc177" providerId="ADAL" clId="{EC6BDBA4-5D63-4B96-8E62-6C2FBCCBAC29}" dt="2021-10-06T19:00:06.195" v="1747"/>
          <ac:spMkLst>
            <pc:docMk/>
            <pc:sldMk cId="3942249469" sldId="280"/>
            <ac:spMk id="37" creationId="{AE95411A-BC8F-4EC9-9F9D-75CFDE573BBE}"/>
          </ac:spMkLst>
        </pc:spChg>
        <pc:spChg chg="mod">
          <ac:chgData name="حصه بنت العتيبي" userId="c1fe605c-1aaf-4791-a440-af891effc177" providerId="ADAL" clId="{EC6BDBA4-5D63-4B96-8E62-6C2FBCCBAC29}" dt="2021-10-06T19:00:02.934" v="1746"/>
          <ac:spMkLst>
            <pc:docMk/>
            <pc:sldMk cId="3942249469" sldId="280"/>
            <ac:spMk id="39" creationId="{4644414A-8606-4942-AD44-2EAF31CE7A78}"/>
          </ac:spMkLst>
        </pc:spChg>
        <pc:spChg chg="mod">
          <ac:chgData name="حصه بنت العتيبي" userId="c1fe605c-1aaf-4791-a440-af891effc177" providerId="ADAL" clId="{EC6BDBA4-5D63-4B96-8E62-6C2FBCCBAC29}" dt="2021-10-06T19:00:02.934" v="1746"/>
          <ac:spMkLst>
            <pc:docMk/>
            <pc:sldMk cId="3942249469" sldId="280"/>
            <ac:spMk id="40" creationId="{5BAFF573-93B9-44A3-A918-CA2E207AEA6D}"/>
          </ac:spMkLst>
        </pc:spChg>
        <pc:spChg chg="mod">
          <ac:chgData name="حصه بنت العتيبي" userId="c1fe605c-1aaf-4791-a440-af891effc177" providerId="ADAL" clId="{EC6BDBA4-5D63-4B96-8E62-6C2FBCCBAC29}" dt="2021-10-06T19:00:02.934" v="1746"/>
          <ac:spMkLst>
            <pc:docMk/>
            <pc:sldMk cId="3942249469" sldId="280"/>
            <ac:spMk id="42" creationId="{79C32219-2AA3-47E5-B85B-160A8EADA003}"/>
          </ac:spMkLst>
        </pc:spChg>
        <pc:spChg chg="mod">
          <ac:chgData name="حصه بنت العتيبي" userId="c1fe605c-1aaf-4791-a440-af891effc177" providerId="ADAL" clId="{EC6BDBA4-5D63-4B96-8E62-6C2FBCCBAC29}" dt="2021-10-06T19:00:02.934" v="1746"/>
          <ac:spMkLst>
            <pc:docMk/>
            <pc:sldMk cId="3942249469" sldId="280"/>
            <ac:spMk id="43" creationId="{FC72BDE6-5B75-4E8B-B6B2-A87662FBA8C8}"/>
          </ac:spMkLst>
        </pc:spChg>
        <pc:spChg chg="mod">
          <ac:chgData name="حصه بنت العتيبي" userId="c1fe605c-1aaf-4791-a440-af891effc177" providerId="ADAL" clId="{EC6BDBA4-5D63-4B96-8E62-6C2FBCCBAC29}" dt="2021-10-06T19:00:02.934" v="1746"/>
          <ac:spMkLst>
            <pc:docMk/>
            <pc:sldMk cId="3942249469" sldId="280"/>
            <ac:spMk id="45" creationId="{F94C3501-1DBD-4D22-8104-8FAC7E403EB7}"/>
          </ac:spMkLst>
        </pc:spChg>
        <pc:spChg chg="mod">
          <ac:chgData name="حصه بنت العتيبي" userId="c1fe605c-1aaf-4791-a440-af891effc177" providerId="ADAL" clId="{EC6BDBA4-5D63-4B96-8E62-6C2FBCCBAC29}" dt="2021-10-06T19:00:02.934" v="1746"/>
          <ac:spMkLst>
            <pc:docMk/>
            <pc:sldMk cId="3942249469" sldId="280"/>
            <ac:spMk id="46" creationId="{570B4F02-7B7B-408A-80E7-BBBFBBFEE703}"/>
          </ac:spMkLst>
        </pc:spChg>
        <pc:spChg chg="add del mod">
          <ac:chgData name="حصه بنت العتيبي" userId="c1fe605c-1aaf-4791-a440-af891effc177" providerId="ADAL" clId="{EC6BDBA4-5D63-4B96-8E62-6C2FBCCBAC29}" dt="2021-10-06T19:00:06.195" v="1747"/>
          <ac:spMkLst>
            <pc:docMk/>
            <pc:sldMk cId="3942249469" sldId="280"/>
            <ac:spMk id="47" creationId="{44EAEA87-3390-4E30-8478-C671F9299D5C}"/>
          </ac:spMkLst>
        </pc:spChg>
        <pc:spChg chg="mod">
          <ac:chgData name="حصه بنت العتيبي" userId="c1fe605c-1aaf-4791-a440-af891effc177" providerId="ADAL" clId="{EC6BDBA4-5D63-4B96-8E62-6C2FBCCBAC29}" dt="2021-10-06T19:00:02.934" v="1746"/>
          <ac:spMkLst>
            <pc:docMk/>
            <pc:sldMk cId="3942249469" sldId="280"/>
            <ac:spMk id="49" creationId="{7CC35E84-E37A-4A93-989B-21BCB8AF1D49}"/>
          </ac:spMkLst>
        </pc:spChg>
        <pc:spChg chg="mod">
          <ac:chgData name="حصه بنت العتيبي" userId="c1fe605c-1aaf-4791-a440-af891effc177" providerId="ADAL" clId="{EC6BDBA4-5D63-4B96-8E62-6C2FBCCBAC29}" dt="2021-10-06T19:00:02.934" v="1746"/>
          <ac:spMkLst>
            <pc:docMk/>
            <pc:sldMk cId="3942249469" sldId="280"/>
            <ac:spMk id="50" creationId="{4204627D-67BA-493A-9D68-748953926D54}"/>
          </ac:spMkLst>
        </pc:spChg>
        <pc:grpChg chg="mod">
          <ac:chgData name="حصه بنت العتيبي" userId="c1fe605c-1aaf-4791-a440-af891effc177" providerId="ADAL" clId="{EC6BDBA4-5D63-4B96-8E62-6C2FBCCBAC29}" dt="2021-10-06T19:04:45.277" v="1798" actId="1076"/>
          <ac:grpSpMkLst>
            <pc:docMk/>
            <pc:sldMk cId="3942249469" sldId="280"/>
            <ac:grpSpMk id="2" creationId="{CB43CA16-5F83-44E0-A723-570EC6EA9075}"/>
          </ac:grpSpMkLst>
        </pc:grpChg>
        <pc:grpChg chg="add del mod">
          <ac:chgData name="حصه بنت العتيبي" userId="c1fe605c-1aaf-4791-a440-af891effc177" providerId="ADAL" clId="{EC6BDBA4-5D63-4B96-8E62-6C2FBCCBAC29}" dt="2021-10-06T18:54:49.259" v="1742"/>
          <ac:grpSpMkLst>
            <pc:docMk/>
            <pc:sldMk cId="3942249469" sldId="280"/>
            <ac:grpSpMk id="7" creationId="{ABA9EB5A-6B7D-4553-A545-B446FEE005C7}"/>
          </ac:grpSpMkLst>
        </pc:grpChg>
        <pc:grpChg chg="add del mod">
          <ac:chgData name="حصه بنت العتيبي" userId="c1fe605c-1aaf-4791-a440-af891effc177" providerId="ADAL" clId="{EC6BDBA4-5D63-4B96-8E62-6C2FBCCBAC29}" dt="2021-10-06T18:54:49.259" v="1742"/>
          <ac:grpSpMkLst>
            <pc:docMk/>
            <pc:sldMk cId="3942249469" sldId="280"/>
            <ac:grpSpMk id="10" creationId="{05E28CC4-10AF-43F3-9FD5-9806A7187D5D}"/>
          </ac:grpSpMkLst>
        </pc:grpChg>
        <pc:grpChg chg="add del mod">
          <ac:chgData name="حصه بنت العتيبي" userId="c1fe605c-1aaf-4791-a440-af891effc177" providerId="ADAL" clId="{EC6BDBA4-5D63-4B96-8E62-6C2FBCCBAC29}" dt="2021-10-06T18:54:49.259" v="1742"/>
          <ac:grpSpMkLst>
            <pc:docMk/>
            <pc:sldMk cId="3942249469" sldId="280"/>
            <ac:grpSpMk id="13" creationId="{1DFBE641-BC84-4901-B735-8BF774C059E9}"/>
          </ac:grpSpMkLst>
        </pc:grpChg>
        <pc:grpChg chg="add del mod">
          <ac:chgData name="حصه بنت العتيبي" userId="c1fe605c-1aaf-4791-a440-af891effc177" providerId="ADAL" clId="{EC6BDBA4-5D63-4B96-8E62-6C2FBCCBAC29}" dt="2021-10-06T18:54:49.259" v="1742"/>
          <ac:grpSpMkLst>
            <pc:docMk/>
            <pc:sldMk cId="3942249469" sldId="280"/>
            <ac:grpSpMk id="16" creationId="{FF88EDA4-D43A-4404-8F78-676497466486}"/>
          </ac:grpSpMkLst>
        </pc:grpChg>
        <pc:grpChg chg="add del mod">
          <ac:chgData name="حصه بنت العتيبي" userId="c1fe605c-1aaf-4791-a440-af891effc177" providerId="ADAL" clId="{EC6BDBA4-5D63-4B96-8E62-6C2FBCCBAC29}" dt="2021-10-06T19:00:06.195" v="1747"/>
          <ac:grpSpMkLst>
            <pc:docMk/>
            <pc:sldMk cId="3942249469" sldId="280"/>
            <ac:grpSpMk id="23" creationId="{09839830-4A82-4910-99C2-9DAFD2840242}"/>
          </ac:grpSpMkLst>
        </pc:grpChg>
        <pc:grpChg chg="add del mod">
          <ac:chgData name="حصه بنت العتيبي" userId="c1fe605c-1aaf-4791-a440-af891effc177" providerId="ADAL" clId="{EC6BDBA4-5D63-4B96-8E62-6C2FBCCBAC29}" dt="2021-10-06T19:00:06.195" v="1747"/>
          <ac:grpSpMkLst>
            <pc:docMk/>
            <pc:sldMk cId="3942249469" sldId="280"/>
            <ac:grpSpMk id="29" creationId="{C365CEEE-89FA-48AB-A0B3-868FF1355BED}"/>
          </ac:grpSpMkLst>
        </pc:grpChg>
        <pc:grpChg chg="add del mod">
          <ac:chgData name="حصه بنت العتيبي" userId="c1fe605c-1aaf-4791-a440-af891effc177" providerId="ADAL" clId="{EC6BDBA4-5D63-4B96-8E62-6C2FBCCBAC29}" dt="2021-10-06T19:00:06.195" v="1747"/>
          <ac:grpSpMkLst>
            <pc:docMk/>
            <pc:sldMk cId="3942249469" sldId="280"/>
            <ac:grpSpMk id="32" creationId="{FC853DA1-CE50-4840-B322-A4E9484F5961}"/>
          </ac:grpSpMkLst>
        </pc:grpChg>
        <pc:grpChg chg="add del mod">
          <ac:chgData name="حصه بنت العتيبي" userId="c1fe605c-1aaf-4791-a440-af891effc177" providerId="ADAL" clId="{EC6BDBA4-5D63-4B96-8E62-6C2FBCCBAC29}" dt="2021-10-06T19:00:06.195" v="1747"/>
          <ac:grpSpMkLst>
            <pc:docMk/>
            <pc:sldMk cId="3942249469" sldId="280"/>
            <ac:grpSpMk id="38" creationId="{21722835-09EB-4F5F-A2AE-A08BC8D87B90}"/>
          </ac:grpSpMkLst>
        </pc:grpChg>
        <pc:grpChg chg="add del mod">
          <ac:chgData name="حصه بنت العتيبي" userId="c1fe605c-1aaf-4791-a440-af891effc177" providerId="ADAL" clId="{EC6BDBA4-5D63-4B96-8E62-6C2FBCCBAC29}" dt="2021-10-06T19:00:06.195" v="1747"/>
          <ac:grpSpMkLst>
            <pc:docMk/>
            <pc:sldMk cId="3942249469" sldId="280"/>
            <ac:grpSpMk id="41" creationId="{1B2655DB-D9CA-4399-8C3C-464E3E3FB90C}"/>
          </ac:grpSpMkLst>
        </pc:grpChg>
        <pc:grpChg chg="add del mod">
          <ac:chgData name="حصه بنت العتيبي" userId="c1fe605c-1aaf-4791-a440-af891effc177" providerId="ADAL" clId="{EC6BDBA4-5D63-4B96-8E62-6C2FBCCBAC29}" dt="2021-10-06T19:00:06.195" v="1747"/>
          <ac:grpSpMkLst>
            <pc:docMk/>
            <pc:sldMk cId="3942249469" sldId="280"/>
            <ac:grpSpMk id="44" creationId="{CCAB2C01-05E0-4FCA-B14E-FA5E1EFC70C1}"/>
          </ac:grpSpMkLst>
        </pc:grpChg>
        <pc:grpChg chg="add del mod">
          <ac:chgData name="حصه بنت العتيبي" userId="c1fe605c-1aaf-4791-a440-af891effc177" providerId="ADAL" clId="{EC6BDBA4-5D63-4B96-8E62-6C2FBCCBAC29}" dt="2021-10-06T19:00:06.195" v="1747"/>
          <ac:grpSpMkLst>
            <pc:docMk/>
            <pc:sldMk cId="3942249469" sldId="280"/>
            <ac:grpSpMk id="48" creationId="{951BEBEE-F934-4FDB-B358-D7134D6A4CEC}"/>
          </ac:grpSpMkLst>
        </pc:grpChg>
        <pc:picChg chg="mod">
          <ac:chgData name="حصه بنت العتيبي" userId="c1fe605c-1aaf-4791-a440-af891effc177" providerId="ADAL" clId="{EC6BDBA4-5D63-4B96-8E62-6C2FBCCBAC29}" dt="2021-10-06T19:00:27.964" v="1750" actId="1076"/>
          <ac:picMkLst>
            <pc:docMk/>
            <pc:sldMk cId="3942249469" sldId="280"/>
            <ac:picMk id="17" creationId="{6BE298FA-1A10-4205-A81B-131E728CFD06}"/>
          </ac:picMkLst>
        </pc:picChg>
        <pc:picChg chg="mod">
          <ac:chgData name="حصه بنت العتيبي" userId="c1fe605c-1aaf-4791-a440-af891effc177" providerId="ADAL" clId="{EC6BDBA4-5D63-4B96-8E62-6C2FBCCBAC29}" dt="2021-10-06T19:00:02.934" v="1746"/>
          <ac:picMkLst>
            <pc:docMk/>
            <pc:sldMk cId="3942249469" sldId="280"/>
            <ac:picMk id="33" creationId="{C187D383-EDE2-4F25-9180-ADAD6DBA1DB7}"/>
          </ac:picMkLst>
        </pc:picChg>
        <pc:picChg chg="mod">
          <ac:chgData name="حصه بنت العتيبي" userId="c1fe605c-1aaf-4791-a440-af891effc177" providerId="ADAL" clId="{EC6BDBA4-5D63-4B96-8E62-6C2FBCCBAC29}" dt="2021-10-06T19:00:02.934" v="1746"/>
          <ac:picMkLst>
            <pc:docMk/>
            <pc:sldMk cId="3942249469" sldId="280"/>
            <ac:picMk id="34" creationId="{9C873E30-CC87-4D3C-9788-9BAE5F3A1759}"/>
          </ac:picMkLst>
        </pc:picChg>
        <pc:picChg chg="add mod">
          <ac:chgData name="حصه بنت العتيبي" userId="c1fe605c-1aaf-4791-a440-af891effc177" providerId="ADAL" clId="{EC6BDBA4-5D63-4B96-8E62-6C2FBCCBAC29}" dt="2021-10-06T19:05:16.920" v="1806" actId="1076"/>
          <ac:picMkLst>
            <pc:docMk/>
            <pc:sldMk cId="3942249469" sldId="280"/>
            <ac:picMk id="51" creationId="{9104363C-53A6-473F-B34B-5E5872BCB56F}"/>
          </ac:picMkLst>
        </pc:picChg>
        <pc:picChg chg="add del">
          <ac:chgData name="حصه بنت العتيبي" userId="c1fe605c-1aaf-4791-a440-af891effc177" providerId="ADAL" clId="{EC6BDBA4-5D63-4B96-8E62-6C2FBCCBAC29}" dt="2021-10-06T19:02:35.066" v="1757" actId="21"/>
          <ac:picMkLst>
            <pc:docMk/>
            <pc:sldMk cId="3942249469" sldId="280"/>
            <ac:picMk id="8194" creationId="{39CD6FC9-6601-4278-A34A-5AC06BCF71FD}"/>
          </ac:picMkLst>
        </pc:picChg>
      </pc:sldChg>
      <pc:sldMasterChg chg="addSp modSp mod modTransition setBg addSldLayout modSldLayout">
        <pc:chgData name="حصه بنت العتيبي" userId="c1fe605c-1aaf-4791-a440-af891effc177" providerId="ADAL" clId="{EC6BDBA4-5D63-4B96-8E62-6C2FBCCBAC29}" dt="2021-10-06T19:11:15.999" v="1808"/>
        <pc:sldMasterMkLst>
          <pc:docMk/>
          <pc:sldMasterMk cId="1728359919" sldId="2147483648"/>
        </pc:sldMasterMkLst>
        <pc:spChg chg="add mod">
          <ac:chgData name="حصه بنت العتيبي" userId="c1fe605c-1aaf-4791-a440-af891effc177" providerId="ADAL" clId="{EC6BDBA4-5D63-4B96-8E62-6C2FBCCBAC29}" dt="2021-10-03T14:38:45.936" v="41" actId="1076"/>
          <ac:spMkLst>
            <pc:docMk/>
            <pc:sldMasterMk cId="1728359919" sldId="2147483648"/>
            <ac:spMk id="2" creationId="{0BCC686C-7339-43BF-A924-1C1C3705CEC6}"/>
          </ac:spMkLst>
        </pc:spChg>
        <pc:sldLayoutChg chg="add modTransition setBg">
          <pc:chgData name="حصه بنت العتيبي" userId="c1fe605c-1aaf-4791-a440-af891effc177" providerId="ADAL" clId="{EC6BDBA4-5D63-4B96-8E62-6C2FBCCBAC29}" dt="2021-10-06T19:11:15.999" v="1808"/>
          <pc:sldLayoutMkLst>
            <pc:docMk/>
            <pc:sldMasterMk cId="1728359919" sldId="2147483648"/>
            <pc:sldLayoutMk cId="1565982828" sldId="2147483649"/>
          </pc:sldLayoutMkLst>
        </pc:sldLayoutChg>
        <pc:sldLayoutChg chg="modTransition">
          <pc:chgData name="حصه بنت العتيبي" userId="c1fe605c-1aaf-4791-a440-af891effc177" providerId="ADAL" clId="{EC6BDBA4-5D63-4B96-8E62-6C2FBCCBAC29}" dt="2021-10-06T19:11:15.999" v="1808"/>
          <pc:sldLayoutMkLst>
            <pc:docMk/>
            <pc:sldMasterMk cId="1728359919" sldId="2147483648"/>
            <pc:sldLayoutMk cId="2283855235" sldId="2147483650"/>
          </pc:sldLayoutMkLst>
        </pc:sldLayoutChg>
      </pc:sldMasterChg>
      <pc:sldMasterChg chg="new del mod addSldLayout delSldLayout">
        <pc:chgData name="حصه بنت العتيبي" userId="c1fe605c-1aaf-4791-a440-af891effc177" providerId="ADAL" clId="{EC6BDBA4-5D63-4B96-8E62-6C2FBCCBAC29}" dt="2021-10-03T14:37:48.060" v="6" actId="6938"/>
        <pc:sldMasterMkLst>
          <pc:docMk/>
          <pc:sldMasterMk cId="1569177707" sldId="2147483650"/>
        </pc:sldMasterMkLst>
        <pc:sldLayoutChg chg="new del replId">
          <pc:chgData name="حصه بنت العتيبي" userId="c1fe605c-1aaf-4791-a440-af891effc177" providerId="ADAL" clId="{EC6BDBA4-5D63-4B96-8E62-6C2FBCCBAC29}" dt="2021-10-03T14:37:48.060" v="6" actId="6938"/>
          <pc:sldLayoutMkLst>
            <pc:docMk/>
            <pc:sldMasterMk cId="1569177707" sldId="2147483650"/>
            <pc:sldLayoutMk cId="3936150992" sldId="2147483651"/>
          </pc:sldLayoutMkLst>
        </pc:sldLayoutChg>
        <pc:sldLayoutChg chg="new del replId">
          <pc:chgData name="حصه بنت العتيبي" userId="c1fe605c-1aaf-4791-a440-af891effc177" providerId="ADAL" clId="{EC6BDBA4-5D63-4B96-8E62-6C2FBCCBAC29}" dt="2021-10-03T14:37:48.060" v="6" actId="6938"/>
          <pc:sldLayoutMkLst>
            <pc:docMk/>
            <pc:sldMasterMk cId="1569177707" sldId="2147483650"/>
            <pc:sldLayoutMk cId="1289190833" sldId="2147483652"/>
          </pc:sldLayoutMkLst>
        </pc:sldLayoutChg>
        <pc:sldLayoutChg chg="new del replId">
          <pc:chgData name="حصه بنت العتيبي" userId="c1fe605c-1aaf-4791-a440-af891effc177" providerId="ADAL" clId="{EC6BDBA4-5D63-4B96-8E62-6C2FBCCBAC29}" dt="2021-10-03T14:37:48.060" v="6" actId="6938"/>
          <pc:sldLayoutMkLst>
            <pc:docMk/>
            <pc:sldMasterMk cId="1569177707" sldId="2147483650"/>
            <pc:sldLayoutMk cId="366881303" sldId="2147483653"/>
          </pc:sldLayoutMkLst>
        </pc:sldLayoutChg>
        <pc:sldLayoutChg chg="new del replId">
          <pc:chgData name="حصه بنت العتيبي" userId="c1fe605c-1aaf-4791-a440-af891effc177" providerId="ADAL" clId="{EC6BDBA4-5D63-4B96-8E62-6C2FBCCBAC29}" dt="2021-10-03T14:37:48.060" v="6" actId="6938"/>
          <pc:sldLayoutMkLst>
            <pc:docMk/>
            <pc:sldMasterMk cId="1569177707" sldId="2147483650"/>
            <pc:sldLayoutMk cId="1590744900" sldId="2147483654"/>
          </pc:sldLayoutMkLst>
        </pc:sldLayoutChg>
        <pc:sldLayoutChg chg="new del replId">
          <pc:chgData name="حصه بنت العتيبي" userId="c1fe605c-1aaf-4791-a440-af891effc177" providerId="ADAL" clId="{EC6BDBA4-5D63-4B96-8E62-6C2FBCCBAC29}" dt="2021-10-03T14:37:48.060" v="6" actId="6938"/>
          <pc:sldLayoutMkLst>
            <pc:docMk/>
            <pc:sldMasterMk cId="1569177707" sldId="2147483650"/>
            <pc:sldLayoutMk cId="1760458502" sldId="2147483655"/>
          </pc:sldLayoutMkLst>
        </pc:sldLayoutChg>
        <pc:sldLayoutChg chg="new del replId">
          <pc:chgData name="حصه بنت العتيبي" userId="c1fe605c-1aaf-4791-a440-af891effc177" providerId="ADAL" clId="{EC6BDBA4-5D63-4B96-8E62-6C2FBCCBAC29}" dt="2021-10-03T14:37:48.060" v="6" actId="6938"/>
          <pc:sldLayoutMkLst>
            <pc:docMk/>
            <pc:sldMasterMk cId="1569177707" sldId="2147483650"/>
            <pc:sldLayoutMk cId="246354351" sldId="2147483656"/>
          </pc:sldLayoutMkLst>
        </pc:sldLayoutChg>
        <pc:sldLayoutChg chg="new del replId">
          <pc:chgData name="حصه بنت العتيبي" userId="c1fe605c-1aaf-4791-a440-af891effc177" providerId="ADAL" clId="{EC6BDBA4-5D63-4B96-8E62-6C2FBCCBAC29}" dt="2021-10-03T14:37:48.060" v="6" actId="6938"/>
          <pc:sldLayoutMkLst>
            <pc:docMk/>
            <pc:sldMasterMk cId="1569177707" sldId="2147483650"/>
            <pc:sldLayoutMk cId="2908765649" sldId="2147483657"/>
          </pc:sldLayoutMkLst>
        </pc:sldLayoutChg>
        <pc:sldLayoutChg chg="new del replId">
          <pc:chgData name="حصه بنت العتيبي" userId="c1fe605c-1aaf-4791-a440-af891effc177" providerId="ADAL" clId="{EC6BDBA4-5D63-4B96-8E62-6C2FBCCBAC29}" dt="2021-10-03T14:37:48.060" v="6" actId="6938"/>
          <pc:sldLayoutMkLst>
            <pc:docMk/>
            <pc:sldMasterMk cId="1569177707" sldId="2147483650"/>
            <pc:sldLayoutMk cId="2308005639" sldId="2147483658"/>
          </pc:sldLayoutMkLst>
        </pc:sldLayoutChg>
        <pc:sldLayoutChg chg="new del replId">
          <pc:chgData name="حصه بنت العتيبي" userId="c1fe605c-1aaf-4791-a440-af891effc177" providerId="ADAL" clId="{EC6BDBA4-5D63-4B96-8E62-6C2FBCCBAC29}" dt="2021-10-03T14:37:48.060" v="6" actId="6938"/>
          <pc:sldLayoutMkLst>
            <pc:docMk/>
            <pc:sldMasterMk cId="1569177707" sldId="2147483650"/>
            <pc:sldLayoutMk cId="1665410311" sldId="2147483659"/>
          </pc:sldLayoutMkLst>
        </pc:sldLayoutChg>
        <pc:sldLayoutChg chg="new del replId">
          <pc:chgData name="حصه بنت العتيبي" userId="c1fe605c-1aaf-4791-a440-af891effc177" providerId="ADAL" clId="{EC6BDBA4-5D63-4B96-8E62-6C2FBCCBAC29}" dt="2021-10-03T14:37:48.060" v="6" actId="6938"/>
          <pc:sldLayoutMkLst>
            <pc:docMk/>
            <pc:sldMasterMk cId="1569177707" sldId="2147483650"/>
            <pc:sldLayoutMk cId="1818930492" sldId="2147483660"/>
          </pc:sldLayoutMkLst>
        </pc:sldLayoutChg>
        <pc:sldLayoutChg chg="new del replId">
          <pc:chgData name="حصه بنت العتيبي" userId="c1fe605c-1aaf-4791-a440-af891effc177" providerId="ADAL" clId="{EC6BDBA4-5D63-4B96-8E62-6C2FBCCBAC29}" dt="2021-10-03T14:37:48.060" v="6" actId="6938"/>
          <pc:sldLayoutMkLst>
            <pc:docMk/>
            <pc:sldMasterMk cId="1569177707" sldId="2147483650"/>
            <pc:sldLayoutMk cId="815664394" sldId="2147483661"/>
          </pc:sldLayoutMkLst>
        </pc:sldLayoutChg>
      </pc:sldMasterChg>
    </pc:docChg>
  </pc:docChgLst>
  <pc:docChgLst>
    <pc:chgData name="حصه بنت العتيبي" userId="c1fe605c-1aaf-4791-a440-af891effc177" providerId="ADAL" clId="{240625CC-1F50-4801-A3B3-E89BEB985271}"/>
    <pc:docChg chg="modMainMaster">
      <pc:chgData name="حصه بنت العتيبي" userId="c1fe605c-1aaf-4791-a440-af891effc177" providerId="ADAL" clId="{240625CC-1F50-4801-A3B3-E89BEB985271}" dt="2022-09-21T14:45:36.535" v="0" actId="2711"/>
      <pc:docMkLst>
        <pc:docMk/>
      </pc:docMkLst>
      <pc:sldMasterChg chg="modSp mod">
        <pc:chgData name="حصه بنت العتيبي" userId="c1fe605c-1aaf-4791-a440-af891effc177" providerId="ADAL" clId="{240625CC-1F50-4801-A3B3-E89BEB985271}" dt="2022-09-21T14:45:36.535" v="0" actId="2711"/>
        <pc:sldMasterMkLst>
          <pc:docMk/>
          <pc:sldMasterMk cId="1728359919" sldId="2147483648"/>
        </pc:sldMasterMkLst>
        <pc:spChg chg="mod">
          <ac:chgData name="حصه بنت العتيبي" userId="c1fe605c-1aaf-4791-a440-af891effc177" providerId="ADAL" clId="{240625CC-1F50-4801-A3B3-E89BEB985271}" dt="2022-09-21T14:45:36.535" v="0" actId="2711"/>
          <ac:spMkLst>
            <pc:docMk/>
            <pc:sldMasterMk cId="1728359919" sldId="2147483648"/>
            <ac:spMk id="2" creationId="{0BCC686C-7339-43BF-A924-1C1C3705CEC6}"/>
          </ac:spMkLst>
        </pc:spChg>
      </pc:sldMaster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09T22:00:26.636" idx="1">
    <p:pos x="767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D8407F4-54A9-405B-85D6-0A2B4472D861}" type="datetimeFigureOut">
              <a:rPr lang="ar-SA" smtClean="0"/>
              <a:t>25/02/44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C68CD08-64B5-4AC9-8C93-F1C0F5691E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1335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8CD08-64B5-4AC9-8C93-F1C0F5691E64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884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8CD08-64B5-4AC9-8C93-F1C0F5691E64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951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AFC79D-4B99-432A-AF46-6DECAB9E5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D493081-DCC3-4E51-9333-6AE5F2EA0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1565982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56D4902-D3D4-4DAB-BCD4-EAB37CA70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44FE-0F69-45B1-973B-DC89E13FBF85}" type="datetimeFigureOut">
              <a:rPr lang="ar-SA" smtClean="0"/>
              <a:t>25/02/44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2C24672-095B-4730-A44E-F65652B16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5B4C6E9-412F-404B-BEE0-38DA3637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3A1C-AD25-4656-9AA2-F20DBDDFA2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3855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BCC686C-7339-43BF-A924-1C1C3705CEC6}"/>
              </a:ext>
            </a:extLst>
          </p:cNvPr>
          <p:cNvSpPr txBox="1"/>
          <p:nvPr userDrawn="1"/>
        </p:nvSpPr>
        <p:spPr>
          <a:xfrm>
            <a:off x="0" y="6768663"/>
            <a:ext cx="28588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Done by :Hissah Alotaibi</a:t>
            </a:r>
            <a:endParaRPr lang="ar-SA" dirty="0"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35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7.wdp"/><Relationship Id="rId3" Type="http://schemas.openxmlformats.org/officeDocument/2006/relationships/image" Target="../media/image22.png"/><Relationship Id="rId7" Type="http://schemas.openxmlformats.org/officeDocument/2006/relationships/image" Target="../media/image17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microsoft.com/office/2007/relationships/hdphoto" Target="../media/hdphoto6.wdp"/><Relationship Id="rId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microsoft.com/office/2007/relationships/hdphoto" Target="../media/hdphoto6.wdp"/><Relationship Id="rId5" Type="http://schemas.openxmlformats.org/officeDocument/2006/relationships/image" Target="../media/image22.png"/><Relationship Id="rId10" Type="http://schemas.openxmlformats.org/officeDocument/2006/relationships/image" Target="../media/image13.png"/><Relationship Id="rId4" Type="http://schemas.openxmlformats.org/officeDocument/2006/relationships/image" Target="../media/image23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microsoft.com/office/2007/relationships/hdphoto" Target="../media/hdphoto8.wdp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microsoft.com/office/2007/relationships/hdphoto" Target="../media/hdphoto5.wdp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microsoft.com/office/2007/relationships/hdphoto" Target="../media/hdphoto8.wdp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microsoft.com/office/2007/relationships/hdphoto" Target="../media/hdphoto5.wdp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شكل حر: شكل 12">
            <a:extLst>
              <a:ext uri="{FF2B5EF4-FFF2-40B4-BE49-F238E27FC236}">
                <a16:creationId xmlns:a16="http://schemas.microsoft.com/office/drawing/2014/main" id="{746A5833-2043-4151-89D4-BED86B3F82CA}"/>
              </a:ext>
            </a:extLst>
          </p:cNvPr>
          <p:cNvSpPr/>
          <p:nvPr/>
        </p:nvSpPr>
        <p:spPr>
          <a:xfrm rot="6209947">
            <a:off x="2484438" y="733095"/>
            <a:ext cx="2069449" cy="8932305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4" name="شكل حر: شكل 13">
            <a:extLst>
              <a:ext uri="{FF2B5EF4-FFF2-40B4-BE49-F238E27FC236}">
                <a16:creationId xmlns:a16="http://schemas.microsoft.com/office/drawing/2014/main" id="{77DB0566-831E-4891-95BE-A11F3CD43980}"/>
              </a:ext>
            </a:extLst>
          </p:cNvPr>
          <p:cNvSpPr/>
          <p:nvPr/>
        </p:nvSpPr>
        <p:spPr>
          <a:xfrm rot="16746789">
            <a:off x="2973794" y="818143"/>
            <a:ext cx="2039848" cy="9515291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15" name="شكل حر: شكل 14">
            <a:extLst>
              <a:ext uri="{FF2B5EF4-FFF2-40B4-BE49-F238E27FC236}">
                <a16:creationId xmlns:a16="http://schemas.microsoft.com/office/drawing/2014/main" id="{47387800-BC05-4948-B28C-C04DE09D558D}"/>
              </a:ext>
            </a:extLst>
          </p:cNvPr>
          <p:cNvSpPr/>
          <p:nvPr/>
        </p:nvSpPr>
        <p:spPr>
          <a:xfrm rot="17008076">
            <a:off x="3132867" y="1296326"/>
            <a:ext cx="1835656" cy="7471416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dirty="0"/>
          </a:p>
        </p:txBody>
      </p:sp>
      <p:sp>
        <p:nvSpPr>
          <p:cNvPr id="16" name="شكل حر: شكل 15">
            <a:extLst>
              <a:ext uri="{FF2B5EF4-FFF2-40B4-BE49-F238E27FC236}">
                <a16:creationId xmlns:a16="http://schemas.microsoft.com/office/drawing/2014/main" id="{97FDC226-39A2-4CED-B910-1C036735DE2D}"/>
              </a:ext>
            </a:extLst>
          </p:cNvPr>
          <p:cNvSpPr/>
          <p:nvPr/>
        </p:nvSpPr>
        <p:spPr>
          <a:xfrm rot="6019734">
            <a:off x="1881666" y="1830581"/>
            <a:ext cx="2199125" cy="5573789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dirty="0"/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C566231D-DE56-496D-9DBF-C620CF2C0A1A}"/>
              </a:ext>
            </a:extLst>
          </p:cNvPr>
          <p:cNvGrpSpPr/>
          <p:nvPr/>
        </p:nvGrpSpPr>
        <p:grpSpPr>
          <a:xfrm rot="18551304">
            <a:off x="2580437" y="903617"/>
            <a:ext cx="1877450" cy="8917828"/>
            <a:chOff x="9770713" y="-524943"/>
            <a:chExt cx="1877450" cy="8917828"/>
          </a:xfrm>
        </p:grpSpPr>
        <p:sp>
          <p:nvSpPr>
            <p:cNvPr id="18" name="شكل حر: شكل 17">
              <a:extLst>
                <a:ext uri="{FF2B5EF4-FFF2-40B4-BE49-F238E27FC236}">
                  <a16:creationId xmlns:a16="http://schemas.microsoft.com/office/drawing/2014/main" id="{AB1B63D3-93C9-44A4-A9A4-53E0E2CD65F3}"/>
                </a:ext>
              </a:extLst>
            </p:cNvPr>
            <p:cNvSpPr/>
            <p:nvPr/>
          </p:nvSpPr>
          <p:spPr>
            <a:xfrm rot="9991633">
              <a:off x="10069359" y="-477374"/>
              <a:ext cx="851059" cy="7812747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19" name="شكل حر: شكل 18">
              <a:extLst>
                <a:ext uri="{FF2B5EF4-FFF2-40B4-BE49-F238E27FC236}">
                  <a16:creationId xmlns:a16="http://schemas.microsoft.com/office/drawing/2014/main" id="{4FEC4B97-1A48-485C-9404-CC04D731EDC8}"/>
                </a:ext>
              </a:extLst>
            </p:cNvPr>
            <p:cNvSpPr/>
            <p:nvPr/>
          </p:nvSpPr>
          <p:spPr>
            <a:xfrm rot="20908226">
              <a:off x="9770713" y="-524943"/>
              <a:ext cx="851059" cy="8917828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20" name="شكل حر: شكل 19">
              <a:extLst>
                <a:ext uri="{FF2B5EF4-FFF2-40B4-BE49-F238E27FC236}">
                  <a16:creationId xmlns:a16="http://schemas.microsoft.com/office/drawing/2014/main" id="{8CFD4DEC-8DAB-494C-B800-AEDC344C7038}"/>
                </a:ext>
              </a:extLst>
            </p:cNvPr>
            <p:cNvSpPr/>
            <p:nvPr/>
          </p:nvSpPr>
          <p:spPr>
            <a:xfrm rot="20683113">
              <a:off x="10613808" y="1873510"/>
              <a:ext cx="851059" cy="5437477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21" name="شكل حر: شكل 20">
              <a:extLst>
                <a:ext uri="{FF2B5EF4-FFF2-40B4-BE49-F238E27FC236}">
                  <a16:creationId xmlns:a16="http://schemas.microsoft.com/office/drawing/2014/main" id="{A042B455-8C2A-4D14-B561-BC71F9542C35}"/>
                </a:ext>
              </a:extLst>
            </p:cNvPr>
            <p:cNvSpPr/>
            <p:nvPr/>
          </p:nvSpPr>
          <p:spPr>
            <a:xfrm rot="20628070">
              <a:off x="10797104" y="2704484"/>
              <a:ext cx="851059" cy="3836271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1028" name="Picture 4" descr="دعاء صباح الخير للاصدقاء – موقع النفاعي">
            <a:extLst>
              <a:ext uri="{FF2B5EF4-FFF2-40B4-BE49-F238E27FC236}">
                <a16:creationId xmlns:a16="http://schemas.microsoft.com/office/drawing/2014/main" id="{38BD3CCA-CB80-4581-8D10-B4AE17570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8" t="8303" b="4218"/>
          <a:stretch/>
        </p:blipFill>
        <p:spPr bwMode="auto">
          <a:xfrm>
            <a:off x="4133311" y="317208"/>
            <a:ext cx="7851465" cy="61647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720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كل حر: شكل 4">
            <a:extLst>
              <a:ext uri="{FF2B5EF4-FFF2-40B4-BE49-F238E27FC236}">
                <a16:creationId xmlns:a16="http://schemas.microsoft.com/office/drawing/2014/main" id="{21A81F14-B462-45F9-897A-E0B5D6DE1AED}"/>
              </a:ext>
            </a:extLst>
          </p:cNvPr>
          <p:cNvSpPr/>
          <p:nvPr/>
        </p:nvSpPr>
        <p:spPr>
          <a:xfrm rot="4591633">
            <a:off x="8071125" y="2299948"/>
            <a:ext cx="2069449" cy="7812747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6" name="شكل حر: شكل 5">
            <a:extLst>
              <a:ext uri="{FF2B5EF4-FFF2-40B4-BE49-F238E27FC236}">
                <a16:creationId xmlns:a16="http://schemas.microsoft.com/office/drawing/2014/main" id="{9E36C40D-A2CB-4F8C-A61B-0B34A113DB3B}"/>
              </a:ext>
            </a:extLst>
          </p:cNvPr>
          <p:cNvSpPr/>
          <p:nvPr/>
        </p:nvSpPr>
        <p:spPr>
          <a:xfrm rot="15508226">
            <a:off x="7532652" y="1945548"/>
            <a:ext cx="2496968" cy="8917828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7" name="شكل حر: شكل 6">
            <a:extLst>
              <a:ext uri="{FF2B5EF4-FFF2-40B4-BE49-F238E27FC236}">
                <a16:creationId xmlns:a16="http://schemas.microsoft.com/office/drawing/2014/main" id="{2E9F2D17-C597-4519-8E22-FB48A0BC45A5}"/>
              </a:ext>
            </a:extLst>
          </p:cNvPr>
          <p:cNvSpPr/>
          <p:nvPr/>
        </p:nvSpPr>
        <p:spPr>
          <a:xfrm rot="15283113">
            <a:off x="8960861" y="2372744"/>
            <a:ext cx="1835656" cy="6534963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dirty="0"/>
          </a:p>
        </p:txBody>
      </p:sp>
      <p:sp>
        <p:nvSpPr>
          <p:cNvPr id="8" name="شكل حر: شكل 7">
            <a:extLst>
              <a:ext uri="{FF2B5EF4-FFF2-40B4-BE49-F238E27FC236}">
                <a16:creationId xmlns:a16="http://schemas.microsoft.com/office/drawing/2014/main" id="{F5D93614-B615-4460-80D4-2F4B9ED59B39}"/>
              </a:ext>
            </a:extLst>
          </p:cNvPr>
          <p:cNvSpPr/>
          <p:nvPr/>
        </p:nvSpPr>
        <p:spPr>
          <a:xfrm rot="3931695">
            <a:off x="9127853" y="2537282"/>
            <a:ext cx="2199125" cy="4875181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dirty="0"/>
          </a:p>
        </p:txBody>
      </p:sp>
      <p:pic>
        <p:nvPicPr>
          <p:cNvPr id="17" name="!!CL">
            <a:extLst>
              <a:ext uri="{FF2B5EF4-FFF2-40B4-BE49-F238E27FC236}">
                <a16:creationId xmlns:a16="http://schemas.microsoft.com/office/drawing/2014/main" id="{CC1B3C1E-1930-4500-875F-A333B68AB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035" y="0"/>
            <a:ext cx="6375797" cy="685800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E9E87040-B647-4AF7-A56A-194DBD3557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5497" y="2289787"/>
            <a:ext cx="9058002" cy="4114675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7C174DB-67D4-49ED-B7F5-44874EFDCF6D}"/>
              </a:ext>
            </a:extLst>
          </p:cNvPr>
          <p:cNvSpPr txBox="1"/>
          <p:nvPr/>
        </p:nvSpPr>
        <p:spPr>
          <a:xfrm>
            <a:off x="8239585" y="3114557"/>
            <a:ext cx="4489826" cy="1059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dedicated  / enthusiastic </a:t>
            </a:r>
          </a:p>
          <a:p>
            <a:pPr algn="l" rtl="0">
              <a:lnSpc>
                <a:spcPct val="120000"/>
              </a:lnSpc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 &amp; strifeful to be excellent </a:t>
            </a:r>
          </a:p>
          <a:p>
            <a:pPr algn="l" rtl="0">
              <a:lnSpc>
                <a:spcPct val="12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Communication skills</a:t>
            </a:r>
            <a:endParaRPr lang="ar-S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5EAA611-FF04-453B-8C80-28F1D12E22E3}"/>
              </a:ext>
            </a:extLst>
          </p:cNvPr>
          <p:cNvSpPr txBox="1"/>
          <p:nvPr/>
        </p:nvSpPr>
        <p:spPr>
          <a:xfrm>
            <a:off x="8300349" y="4186618"/>
            <a:ext cx="3891651" cy="1019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3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Bachelor’s Degree in Public Relations</a:t>
            </a:r>
          </a:p>
          <a:p>
            <a:pPr algn="l" rtl="0">
              <a:lnSpc>
                <a:spcPct val="130000"/>
              </a:lnSpc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Master’s Degree in intercultural communication</a:t>
            </a:r>
            <a:endParaRPr lang="ar-SA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0CA2CD2C-F3BE-4585-8A64-74EA324F1B6D}"/>
              </a:ext>
            </a:extLst>
          </p:cNvPr>
          <p:cNvSpPr txBox="1"/>
          <p:nvPr/>
        </p:nvSpPr>
        <p:spPr>
          <a:xfrm>
            <a:off x="8300350" y="5380197"/>
            <a:ext cx="24982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 years in PR in large corporation</a:t>
            </a: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CC0B5B22-00A2-4826-8738-18B3EEAC3927}"/>
              </a:ext>
            </a:extLst>
          </p:cNvPr>
          <p:cNvGrpSpPr/>
          <p:nvPr/>
        </p:nvGrpSpPr>
        <p:grpSpPr>
          <a:xfrm>
            <a:off x="6202358" y="121203"/>
            <a:ext cx="2363765" cy="1097410"/>
            <a:chOff x="841726" y="566303"/>
            <a:chExt cx="1764498" cy="17124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فقاعة الكلام: مستطيلة 8">
              <a:extLst>
                <a:ext uri="{FF2B5EF4-FFF2-40B4-BE49-F238E27FC236}">
                  <a16:creationId xmlns:a16="http://schemas.microsoft.com/office/drawing/2014/main" id="{CF00D757-195F-4FF7-B0EF-ABDA4DB5DE52}"/>
                </a:ext>
              </a:extLst>
            </p:cNvPr>
            <p:cNvSpPr/>
            <p:nvPr/>
          </p:nvSpPr>
          <p:spPr>
            <a:xfrm>
              <a:off x="841726" y="566303"/>
              <a:ext cx="1582549" cy="1712440"/>
            </a:xfrm>
            <a:prstGeom prst="wedgeEllipseCallout">
              <a:avLst>
                <a:gd name="adj1" fmla="val -57986"/>
                <a:gd name="adj2" fmla="val 79825"/>
              </a:avLst>
            </a:pr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E1E59987-5B65-483A-92C6-30227F298ABF}"/>
                </a:ext>
              </a:extLst>
            </p:cNvPr>
            <p:cNvSpPr txBox="1"/>
            <p:nvPr/>
          </p:nvSpPr>
          <p:spPr>
            <a:xfrm>
              <a:off x="1069032" y="647905"/>
              <a:ext cx="1537192" cy="1592623"/>
            </a:xfrm>
            <a:prstGeom prst="wedgeEllipseCallout">
              <a:avLst>
                <a:gd name="adj1" fmla="val -81944"/>
                <a:gd name="adj2" fmla="val 72555"/>
              </a:avLst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l" rtl="0"/>
              <a:r>
                <a:rPr lang="en-US" b="1" u="none" strike="noStrike" baseline="0" dirty="0">
                  <a:solidFill>
                    <a:schemeClr val="bg1"/>
                  </a:solidFill>
                  <a:latin typeface="+mj-lt"/>
                </a:rPr>
                <a:t>Read Cover</a:t>
              </a:r>
            </a:p>
            <a:p>
              <a:pPr algn="l" rtl="0"/>
              <a:r>
                <a:rPr lang="en-US" b="1" dirty="0">
                  <a:solidFill>
                    <a:schemeClr val="bg1"/>
                  </a:solidFill>
                  <a:latin typeface="+mj-lt"/>
                </a:rPr>
                <a:t>letter</a:t>
              </a:r>
              <a:endParaRPr lang="ar-SA" dirty="0">
                <a:latin typeface="+mj-lt"/>
              </a:endParaRPr>
            </a:p>
          </p:txBody>
        </p:sp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DC86A2C1-7F23-4F92-BB32-E643728D8DEC}"/>
              </a:ext>
            </a:extLst>
          </p:cNvPr>
          <p:cNvGrpSpPr/>
          <p:nvPr/>
        </p:nvGrpSpPr>
        <p:grpSpPr>
          <a:xfrm>
            <a:off x="8527152" y="366840"/>
            <a:ext cx="1745103" cy="977239"/>
            <a:chOff x="852186" y="-175542"/>
            <a:chExt cx="1673807" cy="19966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فقاعة الكلام: مستطيلة 8">
              <a:extLst>
                <a:ext uri="{FF2B5EF4-FFF2-40B4-BE49-F238E27FC236}">
                  <a16:creationId xmlns:a16="http://schemas.microsoft.com/office/drawing/2014/main" id="{89E7EF5A-FDF7-467C-AFAF-3D8D35A6B692}"/>
                </a:ext>
              </a:extLst>
            </p:cNvPr>
            <p:cNvSpPr/>
            <p:nvPr/>
          </p:nvSpPr>
          <p:spPr>
            <a:xfrm>
              <a:off x="852186" y="-175542"/>
              <a:ext cx="1582549" cy="1996682"/>
            </a:xfrm>
            <a:prstGeom prst="wedgeEllipseCallout">
              <a:avLst>
                <a:gd name="adj1" fmla="val -61034"/>
                <a:gd name="adj2" fmla="val 78329"/>
              </a:avLst>
            </a:pr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20798EEF-F0EA-4F45-862E-9FB4020DC529}"/>
                </a:ext>
              </a:extLst>
            </p:cNvPr>
            <p:cNvSpPr txBox="1"/>
            <p:nvPr/>
          </p:nvSpPr>
          <p:spPr>
            <a:xfrm>
              <a:off x="985716" y="445201"/>
              <a:ext cx="1540277" cy="1074426"/>
            </a:xfrm>
            <a:prstGeom prst="borderCallout1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rtl="0"/>
              <a:r>
                <a:rPr lang="en-US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Make notes</a:t>
              </a:r>
              <a:endParaRPr lang="ar-SA" dirty="0">
                <a:latin typeface="+mj-lt"/>
              </a:endParaRPr>
            </a:p>
          </p:txBody>
        </p: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DC175CF0-4A09-4868-9255-073589F1603C}"/>
              </a:ext>
            </a:extLst>
          </p:cNvPr>
          <p:cNvGrpSpPr/>
          <p:nvPr/>
        </p:nvGrpSpPr>
        <p:grpSpPr>
          <a:xfrm>
            <a:off x="6148232" y="1150325"/>
            <a:ext cx="2417891" cy="908864"/>
            <a:chOff x="950425" y="594061"/>
            <a:chExt cx="1705977" cy="14636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فقاعة الكلام: مستطيلة 8">
              <a:extLst>
                <a:ext uri="{FF2B5EF4-FFF2-40B4-BE49-F238E27FC236}">
                  <a16:creationId xmlns:a16="http://schemas.microsoft.com/office/drawing/2014/main" id="{AB16CE62-C49A-4AF5-97B1-F408B4BF5C27}"/>
                </a:ext>
              </a:extLst>
            </p:cNvPr>
            <p:cNvSpPr/>
            <p:nvPr/>
          </p:nvSpPr>
          <p:spPr>
            <a:xfrm>
              <a:off x="950425" y="795757"/>
              <a:ext cx="1582550" cy="1178409"/>
            </a:xfrm>
            <a:prstGeom prst="wedgeEllipseCallout">
              <a:avLst>
                <a:gd name="adj1" fmla="val -55924"/>
                <a:gd name="adj2" fmla="val 83533"/>
              </a:avLst>
            </a:prstGeom>
            <a:ln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1" name="مربع نص 30">
              <a:extLst>
                <a:ext uri="{FF2B5EF4-FFF2-40B4-BE49-F238E27FC236}">
                  <a16:creationId xmlns:a16="http://schemas.microsoft.com/office/drawing/2014/main" id="{FA9A5858-ED08-4740-B41B-539C062025C4}"/>
                </a:ext>
              </a:extLst>
            </p:cNvPr>
            <p:cNvSpPr txBox="1"/>
            <p:nvPr/>
          </p:nvSpPr>
          <p:spPr>
            <a:xfrm>
              <a:off x="1013627" y="594061"/>
              <a:ext cx="1642775" cy="1463633"/>
            </a:xfrm>
            <a:prstGeom prst="wedgeEllipseCallou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rtl="0"/>
              <a:r>
                <a:rPr lang="en-US" u="none" strike="noStrike" baseline="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Collect</a:t>
              </a:r>
            </a:p>
            <a:p>
              <a:pPr algn="l" rtl="0"/>
              <a:r>
                <a:rPr lang="en-US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information</a:t>
              </a:r>
              <a:endParaRPr lang="ar-SA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32" name="Picture 2" descr="المركز الوطني للتخصيص">
            <a:extLst>
              <a:ext uri="{FF2B5EF4-FFF2-40B4-BE49-F238E27FC236}">
                <a16:creationId xmlns:a16="http://schemas.microsoft.com/office/drawing/2014/main" id="{228774E1-EE5C-4F6F-946E-EA39653E2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56747" y="3097394"/>
            <a:ext cx="942974" cy="94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Qualification PNG Image Background – Free PNG Images Vector, PSD, Clipart,  Templates">
            <a:extLst>
              <a:ext uri="{FF2B5EF4-FFF2-40B4-BE49-F238E27FC236}">
                <a16:creationId xmlns:a16="http://schemas.microsoft.com/office/drawing/2014/main" id="{600374DF-693E-4EC7-B701-5EA2DA994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82" b="92347" l="7782" r="94553">
                        <a14:foregroundMark x1="89494" y1="43878" x2="89494" y2="43878"/>
                        <a14:foregroundMark x1="49027" y1="92857" x2="49027" y2="92857"/>
                        <a14:foregroundMark x1="40856" y1="4082" x2="40856" y2="4082"/>
                        <a14:foregroundMark x1="8171" y1="15816" x2="8171" y2="15816"/>
                        <a14:foregroundMark x1="48249" y1="30612" x2="48249" y2="30612"/>
                        <a14:foregroundMark x1="47082" y1="35204" x2="47082" y2="35204"/>
                        <a14:foregroundMark x1="94553" y1="51020" x2="94553" y2="51020"/>
                        <a14:foregroundMark x1="47082" y1="29592" x2="47082" y2="29592"/>
                        <a14:foregroundMark x1="45136" y1="31122" x2="45136" y2="31122"/>
                        <a14:foregroundMark x1="45914" y1="35204" x2="45914" y2="35204"/>
                        <a14:foregroundMark x1="43191" y1="29592" x2="62646" y2="40306"/>
                        <a14:foregroundMark x1="62646" y1="40306" x2="70428" y2="37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868" y="3839427"/>
            <a:ext cx="959490" cy="7317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Who We Are | PIC">
            <a:extLst>
              <a:ext uri="{FF2B5EF4-FFF2-40B4-BE49-F238E27FC236}">
                <a16:creationId xmlns:a16="http://schemas.microsoft.com/office/drawing/2014/main" id="{9503BC0E-C72E-4A0A-8B15-31D1EA0DFF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" t="9520" b="12880"/>
          <a:stretch/>
        </p:blipFill>
        <p:spPr bwMode="auto">
          <a:xfrm>
            <a:off x="7405368" y="5232925"/>
            <a:ext cx="1040130" cy="9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458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 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5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 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 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28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DEA7ECDF-C8B1-4077-91A6-BFDF4DF226EC}"/>
              </a:ext>
            </a:extLst>
          </p:cNvPr>
          <p:cNvGrpSpPr/>
          <p:nvPr/>
        </p:nvGrpSpPr>
        <p:grpSpPr>
          <a:xfrm>
            <a:off x="2397740" y="861724"/>
            <a:ext cx="2387836" cy="1120332"/>
            <a:chOff x="841726" y="566303"/>
            <a:chExt cx="1582549" cy="17124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فقاعة الكلام: مستطيلة 8">
              <a:extLst>
                <a:ext uri="{FF2B5EF4-FFF2-40B4-BE49-F238E27FC236}">
                  <a16:creationId xmlns:a16="http://schemas.microsoft.com/office/drawing/2014/main" id="{70788765-3BDC-4841-9DFC-068553D88A23}"/>
                </a:ext>
              </a:extLst>
            </p:cNvPr>
            <p:cNvSpPr/>
            <p:nvPr/>
          </p:nvSpPr>
          <p:spPr>
            <a:xfrm>
              <a:off x="841726" y="566303"/>
              <a:ext cx="1582549" cy="1712440"/>
            </a:xfrm>
            <a:prstGeom prst="wedgeRoundRectCallout">
              <a:avLst>
                <a:gd name="adj1" fmla="val -62914"/>
                <a:gd name="adj2" fmla="val 75954"/>
                <a:gd name="adj3" fmla="val 16667"/>
              </a:avLst>
            </a:prstGeom>
            <a:ln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762AB43E-4D04-4B22-B9F6-2555C9696343}"/>
                </a:ext>
              </a:extLst>
            </p:cNvPr>
            <p:cNvSpPr txBox="1"/>
            <p:nvPr/>
          </p:nvSpPr>
          <p:spPr>
            <a:xfrm>
              <a:off x="841726" y="695225"/>
              <a:ext cx="1540276" cy="108201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 rtl="0"/>
              <a:r>
                <a:rPr lang="en-US" sz="2000" b="1" dirty="0">
                  <a:latin typeface="+mj-lt"/>
                </a:rPr>
                <a:t>your favorite job in the </a:t>
              </a:r>
              <a:r>
                <a:rPr lang="en-US" sz="2000" b="1" dirty="0" err="1">
                  <a:latin typeface="+mj-lt"/>
                </a:rPr>
                <a:t>JobPool</a:t>
              </a:r>
              <a:r>
                <a:rPr lang="en-US" sz="2000" b="1" dirty="0">
                  <a:latin typeface="+mj-lt"/>
                </a:rPr>
                <a:t>.</a:t>
              </a:r>
              <a:endParaRPr lang="ar-SA" sz="2000" b="1" dirty="0">
                <a:latin typeface="+mj-lt"/>
              </a:endParaRPr>
            </a:p>
          </p:txBody>
        </p:sp>
      </p:grpSp>
      <p:pic>
        <p:nvPicPr>
          <p:cNvPr id="20" name="صورة 19">
            <a:extLst>
              <a:ext uri="{FF2B5EF4-FFF2-40B4-BE49-F238E27FC236}">
                <a16:creationId xmlns:a16="http://schemas.microsoft.com/office/drawing/2014/main" id="{F46E28FD-31BB-46D7-BA85-032DCB71B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7000" y="2322155"/>
            <a:ext cx="9057999" cy="4114675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3E9C8101-A48D-44C9-B0AB-524129568831}"/>
              </a:ext>
            </a:extLst>
          </p:cNvPr>
          <p:cNvSpPr txBox="1"/>
          <p:nvPr/>
        </p:nvSpPr>
        <p:spPr>
          <a:xfrm>
            <a:off x="4024784" y="3207935"/>
            <a:ext cx="3183950" cy="844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2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 dedicated  / enthusiastic </a:t>
            </a:r>
          </a:p>
          <a:p>
            <a:pPr algn="l" rtl="0">
              <a:lnSpc>
                <a:spcPct val="120000"/>
              </a:lnSpc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competitive &amp; strifeful to be excellent </a:t>
            </a:r>
          </a:p>
          <a:p>
            <a:pPr algn="l" rtl="0">
              <a:lnSpc>
                <a:spcPct val="12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 Communication skills</a:t>
            </a:r>
            <a:endParaRPr lang="ar-S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86ABA68-4D6D-4F4A-BCF2-35578CA53C12}"/>
              </a:ext>
            </a:extLst>
          </p:cNvPr>
          <p:cNvSpPr txBox="1"/>
          <p:nvPr/>
        </p:nvSpPr>
        <p:spPr>
          <a:xfrm>
            <a:off x="4100985" y="4321937"/>
            <a:ext cx="29665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Bachelor’s Degree in Public Relations</a:t>
            </a:r>
          </a:p>
          <a:p>
            <a:pPr algn="l" rtl="0"/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Master’s Degree in intercultural communication</a:t>
            </a:r>
            <a:endParaRPr lang="ar-SA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58A481C9-8463-4B24-838A-D95893EA3A86}"/>
              </a:ext>
            </a:extLst>
          </p:cNvPr>
          <p:cNvSpPr txBox="1"/>
          <p:nvPr/>
        </p:nvSpPr>
        <p:spPr>
          <a:xfrm>
            <a:off x="4100985" y="5380197"/>
            <a:ext cx="19950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Tx/>
              <a:buChar char="-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 years in PR in large corporation</a:t>
            </a:r>
          </a:p>
        </p:txBody>
      </p: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F9C9AFBE-0E70-4C7C-87E4-FA6D19C361A7}"/>
              </a:ext>
            </a:extLst>
          </p:cNvPr>
          <p:cNvGrpSpPr/>
          <p:nvPr/>
        </p:nvGrpSpPr>
        <p:grpSpPr>
          <a:xfrm>
            <a:off x="6836319" y="660058"/>
            <a:ext cx="2842815" cy="1523664"/>
            <a:chOff x="841726" y="566303"/>
            <a:chExt cx="1582549" cy="16600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فقاعة الكلام: مستطيلة 8">
              <a:extLst>
                <a:ext uri="{FF2B5EF4-FFF2-40B4-BE49-F238E27FC236}">
                  <a16:creationId xmlns:a16="http://schemas.microsoft.com/office/drawing/2014/main" id="{A8506B36-D3CE-41B0-A073-5ED051437232}"/>
                </a:ext>
              </a:extLst>
            </p:cNvPr>
            <p:cNvSpPr/>
            <p:nvPr/>
          </p:nvSpPr>
          <p:spPr>
            <a:xfrm>
              <a:off x="841726" y="566303"/>
              <a:ext cx="1582549" cy="1660007"/>
            </a:xfrm>
            <a:prstGeom prst="wedgeRectCallout">
              <a:avLst>
                <a:gd name="adj1" fmla="val 70714"/>
                <a:gd name="adj2" fmla="val 40077"/>
              </a:avLst>
            </a:prstGeom>
            <a:solidFill>
              <a:srgbClr val="487FC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11303C40-0EF9-4E72-8F39-A05F9A4D5347}"/>
                </a:ext>
              </a:extLst>
            </p:cNvPr>
            <p:cNvSpPr txBox="1"/>
            <p:nvPr/>
          </p:nvSpPr>
          <p:spPr>
            <a:xfrm>
              <a:off x="862862" y="706083"/>
              <a:ext cx="1540276" cy="1106548"/>
            </a:xfrm>
            <a:prstGeom prst="wedgeRectCallou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rtl="0"/>
              <a:r>
                <a:rPr lang="en-US" sz="20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e.g.</a:t>
              </a:r>
            </a:p>
            <a:p>
              <a:pPr algn="ctr" rtl="0"/>
              <a:r>
                <a:rPr lang="en-US" sz="20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Write information about yourself</a:t>
              </a:r>
              <a:endParaRPr lang="ar-SA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089A911D-321E-4450-B7D6-EF6BA75882BF}"/>
              </a:ext>
            </a:extLst>
          </p:cNvPr>
          <p:cNvSpPr txBox="1"/>
          <p:nvPr/>
        </p:nvSpPr>
        <p:spPr>
          <a:xfrm>
            <a:off x="7208734" y="3178575"/>
            <a:ext cx="3183950" cy="1059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skills</a:t>
            </a:r>
          </a:p>
          <a:p>
            <a:pPr marL="285750" indent="-285750" algn="l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Interpersonal skills</a:t>
            </a:r>
          </a:p>
          <a:p>
            <a:pPr marL="285750" indent="-285750" algn="l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Teamwork</a:t>
            </a:r>
            <a:endParaRPr lang="ar-SA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C2CA109A-B8A4-42CB-83D3-8566F5145257}"/>
              </a:ext>
            </a:extLst>
          </p:cNvPr>
          <p:cNvSpPr txBox="1"/>
          <p:nvPr/>
        </p:nvSpPr>
        <p:spPr>
          <a:xfrm>
            <a:off x="7220440" y="4447997"/>
            <a:ext cx="3183950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 in Media</a:t>
            </a:r>
            <a:endParaRPr lang="ar-SA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95F3C078-8901-423F-BE9B-7FE1F83882FD}"/>
              </a:ext>
            </a:extLst>
          </p:cNvPr>
          <p:cNvSpPr txBox="1"/>
          <p:nvPr/>
        </p:nvSpPr>
        <p:spPr>
          <a:xfrm>
            <a:off x="7220440" y="5304944"/>
            <a:ext cx="3183950" cy="726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 a TV program in 2018</a:t>
            </a:r>
            <a:endParaRPr lang="ar-SA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 descr="المركز الوطني للتخصيص">
            <a:extLst>
              <a:ext uri="{FF2B5EF4-FFF2-40B4-BE49-F238E27FC236}">
                <a16:creationId xmlns:a16="http://schemas.microsoft.com/office/drawing/2014/main" id="{73815630-FEB5-491B-BEA6-0742A774A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2278" y="3109103"/>
            <a:ext cx="942974" cy="94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Qualification PNG Image Background – Free PNG Images Vector, PSD, Clipart,  Templates">
            <a:extLst>
              <a:ext uri="{FF2B5EF4-FFF2-40B4-BE49-F238E27FC236}">
                <a16:creationId xmlns:a16="http://schemas.microsoft.com/office/drawing/2014/main" id="{94BED64F-AC6D-498D-A838-6B93C122D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82" b="92347" l="7782" r="94553">
                        <a14:foregroundMark x1="89494" y1="43878" x2="89494" y2="43878"/>
                        <a14:foregroundMark x1="49027" y1="92857" x2="49027" y2="92857"/>
                        <a14:foregroundMark x1="40856" y1="4082" x2="40856" y2="4082"/>
                        <a14:foregroundMark x1="8171" y1="15816" x2="8171" y2="15816"/>
                        <a14:foregroundMark x1="48249" y1="30612" x2="48249" y2="30612"/>
                        <a14:foregroundMark x1="47082" y1="35204" x2="47082" y2="35204"/>
                        <a14:foregroundMark x1="94553" y1="51020" x2="94553" y2="51020"/>
                        <a14:foregroundMark x1="47082" y1="29592" x2="47082" y2="29592"/>
                        <a14:foregroundMark x1="45136" y1="31122" x2="45136" y2="31122"/>
                        <a14:foregroundMark x1="45914" y1="35204" x2="45914" y2="35204"/>
                        <a14:foregroundMark x1="43191" y1="29592" x2="62646" y2="40306"/>
                        <a14:foregroundMark x1="62646" y1="40306" x2="70428" y2="37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89" y="4379492"/>
            <a:ext cx="1195211" cy="9115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Who We Are | PIC">
            <a:extLst>
              <a:ext uri="{FF2B5EF4-FFF2-40B4-BE49-F238E27FC236}">
                <a16:creationId xmlns:a16="http://schemas.microsoft.com/office/drawing/2014/main" id="{641ACD3C-A745-4CCE-966D-B8C335D677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" t="9520" b="12880"/>
          <a:stretch/>
        </p:blipFill>
        <p:spPr bwMode="auto">
          <a:xfrm>
            <a:off x="499271" y="5287121"/>
            <a:ext cx="942975" cy="89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ree Archaeological Cliparts, Download Free Archaeological Cliparts png  images, Free ClipArts on Clipart Library">
            <a:extLst>
              <a:ext uri="{FF2B5EF4-FFF2-40B4-BE49-F238E27FC236}">
                <a16:creationId xmlns:a16="http://schemas.microsoft.com/office/drawing/2014/main" id="{03E3BDDB-A433-431C-8695-82B4664D1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684" y="65693"/>
            <a:ext cx="1787692" cy="1189101"/>
          </a:xfrm>
          <a:prstGeom prst="roundRect">
            <a:avLst>
              <a:gd name="adj" fmla="val 2669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Reporter PNG">
            <a:extLst>
              <a:ext uri="{FF2B5EF4-FFF2-40B4-BE49-F238E27FC236}">
                <a16:creationId xmlns:a16="http://schemas.microsoft.com/office/drawing/2014/main" id="{74464020-1475-4B22-A356-8BD334F7F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292" y="110688"/>
            <a:ext cx="1373951" cy="12683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PhD in Civil Engineering: Universities, Scope &amp;amp; More - Punjabi - Leverage  Edu">
            <a:extLst>
              <a:ext uri="{FF2B5EF4-FFF2-40B4-BE49-F238E27FC236}">
                <a16:creationId xmlns:a16="http://schemas.microsoft.com/office/drawing/2014/main" id="{E2408C59-9F70-45FD-8ED2-0ABED28CA2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71" t="4707" r="4554" b="8166"/>
          <a:stretch/>
        </p:blipFill>
        <p:spPr bwMode="auto">
          <a:xfrm>
            <a:off x="200509" y="1"/>
            <a:ext cx="1926551" cy="1426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588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e 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e 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!!CL">
            <a:extLst>
              <a:ext uri="{FF2B5EF4-FFF2-40B4-BE49-F238E27FC236}">
                <a16:creationId xmlns:a16="http://schemas.microsoft.com/office/drawing/2014/main" id="{6BE298FA-1A10-4205-A81B-131E728CF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6766" y="3199"/>
            <a:ext cx="6375797" cy="6851602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CB43CA16-5F83-44E0-A723-570EC6EA9075}"/>
              </a:ext>
            </a:extLst>
          </p:cNvPr>
          <p:cNvGrpSpPr/>
          <p:nvPr/>
        </p:nvGrpSpPr>
        <p:grpSpPr>
          <a:xfrm>
            <a:off x="92057" y="2215155"/>
            <a:ext cx="5061873" cy="4329682"/>
            <a:chOff x="120398" y="1294248"/>
            <a:chExt cx="5061873" cy="4329682"/>
          </a:xfrm>
        </p:grpSpPr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8D283C51-02B0-4725-B0C9-C9F8A6084811}"/>
                </a:ext>
              </a:extLst>
            </p:cNvPr>
            <p:cNvSpPr txBox="1"/>
            <p:nvPr/>
          </p:nvSpPr>
          <p:spPr>
            <a:xfrm>
              <a:off x="120398" y="1715168"/>
              <a:ext cx="4981376" cy="3908762"/>
            </a:xfrm>
            <a:prstGeom prst="rect">
              <a:avLst/>
            </a:prstGeom>
            <a:solidFill>
              <a:srgbClr val="C4D3EA">
                <a:alpha val="59000"/>
              </a:srgbClr>
            </a:solidFill>
          </p:spPr>
          <p:txBody>
            <a:bodyPr wrap="square">
              <a:spAutoFit/>
            </a:bodyPr>
            <a:lstStyle/>
            <a:p>
              <a:pPr marL="457200" indent="-457200" algn="l" rtl="0">
                <a:buFont typeface="Arial" panose="020B0604020202020204" pitchFamily="34" charset="0"/>
                <a:buChar char="•"/>
              </a:pPr>
              <a:endParaRPr lang="ar-SA" sz="1600" i="0" u="none" strike="noStrike" baseline="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endParaRPr>
            </a:p>
            <a:p>
              <a:pPr algn="l" rtl="0"/>
              <a:r>
                <a:rPr lang="en-US" sz="1600" i="0" u="none" strike="noStrike" baseline="0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When you write a cover letter it is important </a:t>
              </a:r>
            </a:p>
            <a:p>
              <a:pPr algn="l" rtl="0"/>
              <a:r>
                <a:rPr lang="en-US" sz="1600" i="0" u="none" strike="noStrike" baseline="0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to think about </a:t>
              </a:r>
              <a:r>
                <a:rPr lang="en-US" sz="1600" i="0" u="none" strike="noStrike" baseline="0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why</a:t>
              </a:r>
              <a:r>
                <a:rPr lang="en-US" sz="1600" i="0" u="none" strike="noStrike" baseline="0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 you are writing it (purpose);</a:t>
              </a:r>
            </a:p>
            <a:p>
              <a:pPr algn="l" rtl="0"/>
              <a:r>
                <a:rPr lang="en-US" sz="1600" i="0" u="none" strike="noStrike" baseline="0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who</a:t>
              </a:r>
              <a:r>
                <a:rPr lang="en-US" sz="1600" i="0" u="none" strike="noStrike" baseline="0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 you are addressing (audience); and the </a:t>
              </a:r>
              <a:r>
                <a:rPr lang="en-US" sz="1600" i="0" u="none" strike="noStrike" baseline="0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information</a:t>
              </a:r>
              <a:r>
                <a:rPr lang="en-US" sz="1600" i="0" u="none" strike="noStrike" baseline="0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1600" i="0" u="none" strike="noStrike" baseline="0" dirty="0">
                  <a:solidFill>
                    <a:srgbClr val="487FC1"/>
                  </a:solidFill>
                  <a:latin typeface="+mj-lt"/>
                  <a:cs typeface="Arial" panose="020B0604020202020204" pitchFamily="34" charset="0"/>
                </a:rPr>
                <a:t>you</a:t>
              </a:r>
              <a:r>
                <a:rPr lang="en-US" sz="1600" i="0" u="none" strike="noStrike" baseline="0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 will </a:t>
              </a:r>
              <a:r>
                <a:rPr lang="en-US" sz="1600" i="0" u="none" strike="noStrike" baseline="0" dirty="0">
                  <a:solidFill>
                    <a:srgbClr val="487FC1"/>
                  </a:solidFill>
                  <a:latin typeface="+mj-lt"/>
                  <a:cs typeface="Arial" panose="020B0604020202020204" pitchFamily="34" charset="0"/>
                </a:rPr>
                <a:t>put</a:t>
              </a:r>
              <a:r>
                <a:rPr lang="en-US" sz="1600" i="0" u="none" strike="noStrike" baseline="0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 in each paragraph: </a:t>
              </a:r>
            </a:p>
            <a:p>
              <a:pPr marL="285750" indent="-285750" algn="l" rtl="0">
                <a:buFont typeface="Arial" panose="020B0604020202020204" pitchFamily="34" charset="0"/>
                <a:buChar char="•"/>
              </a:pPr>
              <a:r>
                <a:rPr lang="en-US" sz="1600" i="0" u="none" strike="noStrike" baseline="0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include the name, title, and </a:t>
              </a:r>
              <a:r>
                <a:rPr lang="en-US" sz="1600" i="0" u="none" strike="noStrike" baseline="0" dirty="0">
                  <a:solidFill>
                    <a:srgbClr val="F65C4B"/>
                  </a:solidFill>
                  <a:latin typeface="+mj-lt"/>
                  <a:cs typeface="Arial" panose="020B0604020202020204" pitchFamily="34" charset="0"/>
                </a:rPr>
                <a:t>address</a:t>
              </a:r>
              <a:r>
                <a:rPr lang="en-US" sz="1600" i="0" u="none" strike="noStrike" baseline="0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1600" i="0" u="none" strike="noStrike" baseline="0" dirty="0">
                  <a:solidFill>
                    <a:srgbClr val="F65C4B"/>
                  </a:solidFill>
                  <a:latin typeface="+mj-lt"/>
                  <a:cs typeface="Arial" panose="020B0604020202020204" pitchFamily="34" charset="0"/>
                </a:rPr>
                <a:t>of the recipient</a:t>
              </a:r>
              <a:r>
                <a:rPr lang="en-US" sz="1600" i="0" u="none" strike="noStrike" baseline="0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 on the left</a:t>
              </a:r>
            </a:p>
            <a:p>
              <a:pPr marL="285750" indent="-285750" algn="l" rtl="0">
                <a:buFont typeface="Arial" panose="020B0604020202020204" pitchFamily="34" charset="0"/>
                <a:buChar char="•"/>
              </a:pPr>
              <a:endParaRPr lang="en-US" sz="1000" i="0" u="none" strike="noStrike" baseline="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endParaRPr>
            </a:p>
            <a:p>
              <a:pPr marL="285750" indent="-285750" algn="l" rtl="0">
                <a:buFont typeface="Arial" panose="020B0604020202020204" pitchFamily="34" charset="0"/>
                <a:buChar char="•"/>
              </a:pPr>
              <a:r>
                <a:rPr lang="en-US" sz="1600" i="0" u="none" strike="noStrike" baseline="0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start with a short </a:t>
              </a:r>
              <a:r>
                <a:rPr lang="en-US" sz="1600" i="0" u="none" strike="noStrike" baseline="0" dirty="0">
                  <a:solidFill>
                    <a:srgbClr val="F65C4B"/>
                  </a:solidFill>
                  <a:latin typeface="+mj-lt"/>
                  <a:cs typeface="Arial" panose="020B0604020202020204" pitchFamily="34" charset="0"/>
                </a:rPr>
                <a:t>introduction</a:t>
              </a:r>
              <a:r>
                <a:rPr lang="en-US" sz="1600" i="0" u="none" strike="noStrike" baseline="0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 stating your </a:t>
              </a:r>
              <a:r>
                <a:rPr lang="en-US" sz="1600" i="0" u="none" strike="noStrike" baseline="0" dirty="0">
                  <a:solidFill>
                    <a:srgbClr val="F65C4B"/>
                  </a:solidFill>
                  <a:latin typeface="+mj-lt"/>
                  <a:cs typeface="Arial" panose="020B0604020202020204" pitchFamily="34" charset="0"/>
                </a:rPr>
                <a:t>reasons for writing</a:t>
              </a:r>
            </a:p>
            <a:p>
              <a:pPr marL="285750" indent="-285750" algn="l" rtl="0">
                <a:buFont typeface="Arial" panose="020B0604020202020204" pitchFamily="34" charset="0"/>
                <a:buChar char="•"/>
              </a:pPr>
              <a:endParaRPr lang="en-US" sz="1000" i="0" u="none" strike="noStrike" baseline="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endParaRPr>
            </a:p>
            <a:p>
              <a:pPr marL="285750" indent="-285750" algn="l" rtl="0">
                <a:buFont typeface="Arial" panose="020B0604020202020204" pitchFamily="34" charset="0"/>
                <a:buChar char="•"/>
              </a:pPr>
              <a:r>
                <a:rPr lang="en-US" sz="1600" i="0" u="none" strike="noStrike" baseline="0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 include a section or paragraph about </a:t>
              </a:r>
              <a:r>
                <a:rPr lang="en-US" sz="1600" i="0" u="none" strike="noStrike" baseline="0" dirty="0">
                  <a:solidFill>
                    <a:srgbClr val="F65C4B"/>
                  </a:solidFill>
                  <a:latin typeface="+mj-lt"/>
                  <a:cs typeface="Arial" panose="020B0604020202020204" pitchFamily="34" charset="0"/>
                </a:rPr>
                <a:t>why</a:t>
              </a:r>
              <a:r>
                <a:rPr lang="en-US" sz="1600" i="0" u="none" strike="noStrike" baseline="0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 you are the right person for the job</a:t>
              </a:r>
            </a:p>
            <a:p>
              <a:pPr marL="285750" indent="-285750" algn="l" rtl="0">
                <a:buFont typeface="Arial" panose="020B0604020202020204" pitchFamily="34" charset="0"/>
                <a:buChar char="•"/>
              </a:pPr>
              <a:endParaRPr lang="en-US" sz="1000" i="0" u="none" strike="noStrike" baseline="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endParaRPr>
            </a:p>
            <a:p>
              <a:pPr marL="285750" indent="-285750" algn="l" rtl="0">
                <a:buFont typeface="Arial" panose="020B0604020202020204" pitchFamily="34" charset="0"/>
                <a:buChar char="•"/>
              </a:pPr>
              <a:r>
                <a:rPr lang="en-US" sz="1600" i="0" u="none" strike="noStrike" baseline="0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finish with a </a:t>
              </a:r>
              <a:r>
                <a:rPr lang="en-US" sz="1600" i="0" u="none" strike="noStrike" baseline="0" dirty="0">
                  <a:solidFill>
                    <a:srgbClr val="F65C4B"/>
                  </a:solidFill>
                  <a:latin typeface="+mj-lt"/>
                  <a:cs typeface="Arial" panose="020B0604020202020204" pitchFamily="34" charset="0"/>
                </a:rPr>
                <a:t>closing statement </a:t>
              </a:r>
              <a:r>
                <a:rPr lang="en-US" sz="1600" i="0" u="none" strike="noStrike" baseline="0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thanking the recipient </a:t>
              </a:r>
            </a:p>
            <a:p>
              <a:pPr algn="l" rtl="0"/>
              <a:endParaRPr lang="en-US" sz="1600" i="0" u="none" strike="noStrike" baseline="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endParaRPr>
            </a:p>
            <a:p>
              <a:pPr algn="l" rtl="0"/>
              <a:endParaRPr lang="en-US" sz="1000" i="0" u="none" strike="noStrike" baseline="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9" name="مثلث قائم الزاوية 18">
              <a:extLst>
                <a:ext uri="{FF2B5EF4-FFF2-40B4-BE49-F238E27FC236}">
                  <a16:creationId xmlns:a16="http://schemas.microsoft.com/office/drawing/2014/main" id="{AEEF48D4-291D-4B48-80CB-C63EFB461E88}"/>
                </a:ext>
              </a:extLst>
            </p:cNvPr>
            <p:cNvSpPr/>
            <p:nvPr/>
          </p:nvSpPr>
          <p:spPr>
            <a:xfrm>
              <a:off x="199871" y="1294248"/>
              <a:ext cx="4982400" cy="40889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B0A2CD44-F0ED-4780-80A4-5E92F3F04A2E}"/>
                </a:ext>
              </a:extLst>
            </p:cNvPr>
            <p:cNvSpPr txBox="1"/>
            <p:nvPr/>
          </p:nvSpPr>
          <p:spPr>
            <a:xfrm>
              <a:off x="307778" y="1397692"/>
              <a:ext cx="195967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800" i="0" u="none" strike="noStrike" baseline="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Writing Corner</a:t>
              </a:r>
              <a:endParaRPr lang="ar-SA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ABA9EB5A-6B7D-4553-A545-B446FEE005C7}"/>
              </a:ext>
            </a:extLst>
          </p:cNvPr>
          <p:cNvGrpSpPr/>
          <p:nvPr/>
        </p:nvGrpSpPr>
        <p:grpSpPr>
          <a:xfrm>
            <a:off x="4610100" y="313163"/>
            <a:ext cx="1356391" cy="1045508"/>
            <a:chOff x="1067884" y="566303"/>
            <a:chExt cx="1356391" cy="9410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فقاعة الكلام: مستطيلة 8">
              <a:extLst>
                <a:ext uri="{FF2B5EF4-FFF2-40B4-BE49-F238E27FC236}">
                  <a16:creationId xmlns:a16="http://schemas.microsoft.com/office/drawing/2014/main" id="{99C7CE85-3F88-4736-B61A-EE09AAEC756A}"/>
                </a:ext>
              </a:extLst>
            </p:cNvPr>
            <p:cNvSpPr/>
            <p:nvPr/>
          </p:nvSpPr>
          <p:spPr>
            <a:xfrm>
              <a:off x="1067884" y="566303"/>
              <a:ext cx="1356391" cy="941055"/>
            </a:xfrm>
            <a:prstGeom prst="wedgeRoundRectCallou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A5C82F50-E7D7-470E-8430-A116323218C7}"/>
                </a:ext>
              </a:extLst>
            </p:cNvPr>
            <p:cNvSpPr txBox="1"/>
            <p:nvPr/>
          </p:nvSpPr>
          <p:spPr>
            <a:xfrm>
              <a:off x="1067884" y="727740"/>
              <a:ext cx="1214826" cy="582348"/>
            </a:xfrm>
            <a:prstGeom prst="wedgeRoundRectCallou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rtl="0"/>
              <a:r>
                <a:rPr lang="en-US" sz="1600" b="1" dirty="0">
                  <a:solidFill>
                    <a:schemeClr val="tx1"/>
                  </a:solidFill>
                  <a:latin typeface="+mj-lt"/>
                </a:rPr>
                <a:t>Recipient address</a:t>
              </a:r>
              <a:endParaRPr lang="ar-SA" sz="16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5E28CC4-10AF-43F3-9FD5-9806A7187D5D}"/>
              </a:ext>
            </a:extLst>
          </p:cNvPr>
          <p:cNvGrpSpPr/>
          <p:nvPr/>
        </p:nvGrpSpPr>
        <p:grpSpPr>
          <a:xfrm>
            <a:off x="4428978" y="1701241"/>
            <a:ext cx="1582549" cy="802024"/>
            <a:chOff x="841726" y="566304"/>
            <a:chExt cx="1582549" cy="6546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فقاعة الكلام: مستطيلة 8">
              <a:extLst>
                <a:ext uri="{FF2B5EF4-FFF2-40B4-BE49-F238E27FC236}">
                  <a16:creationId xmlns:a16="http://schemas.microsoft.com/office/drawing/2014/main" id="{041BCA2D-9FD0-4CDC-83A5-BDB2DAC49588}"/>
                </a:ext>
              </a:extLst>
            </p:cNvPr>
            <p:cNvSpPr/>
            <p:nvPr/>
          </p:nvSpPr>
          <p:spPr>
            <a:xfrm>
              <a:off x="841726" y="566304"/>
              <a:ext cx="1582549" cy="654636"/>
            </a:xfrm>
            <a:prstGeom prst="wedgeRoundRectCallou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836255B9-9C5B-4B25-A963-E1696C65B4ED}"/>
                </a:ext>
              </a:extLst>
            </p:cNvPr>
            <p:cNvSpPr txBox="1"/>
            <p:nvPr/>
          </p:nvSpPr>
          <p:spPr>
            <a:xfrm>
              <a:off x="862862" y="706083"/>
              <a:ext cx="1540276" cy="305736"/>
            </a:xfrm>
            <a:prstGeom prst="wedgeRoundRectCallou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rtl="0"/>
              <a:r>
                <a:rPr lang="en-US" sz="1600" b="1" dirty="0">
                  <a:solidFill>
                    <a:schemeClr val="tx1"/>
                  </a:solidFill>
                  <a:latin typeface="+mj-lt"/>
                </a:rPr>
                <a:t>introduction</a:t>
              </a:r>
              <a:endParaRPr lang="ar-SA" sz="16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1DFBE641-BC84-4901-B735-8BF774C059E9}"/>
              </a:ext>
            </a:extLst>
          </p:cNvPr>
          <p:cNvGrpSpPr/>
          <p:nvPr/>
        </p:nvGrpSpPr>
        <p:grpSpPr>
          <a:xfrm>
            <a:off x="4413867" y="3169037"/>
            <a:ext cx="1548910" cy="802024"/>
            <a:chOff x="875365" y="566304"/>
            <a:chExt cx="1548910" cy="6546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فقاعة الكلام: مستطيلة 8">
              <a:extLst>
                <a:ext uri="{FF2B5EF4-FFF2-40B4-BE49-F238E27FC236}">
                  <a16:creationId xmlns:a16="http://schemas.microsoft.com/office/drawing/2014/main" id="{CBB07904-0187-440C-846E-D5ED1CF72A84}"/>
                </a:ext>
              </a:extLst>
            </p:cNvPr>
            <p:cNvSpPr/>
            <p:nvPr/>
          </p:nvSpPr>
          <p:spPr>
            <a:xfrm>
              <a:off x="964622" y="566304"/>
              <a:ext cx="1459653" cy="654636"/>
            </a:xfrm>
            <a:prstGeom prst="wedgeRoundRectCallou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732A7A6B-0B89-45E2-A65D-9193B1F6E7C8}"/>
                </a:ext>
              </a:extLst>
            </p:cNvPr>
            <p:cNvSpPr txBox="1"/>
            <p:nvPr/>
          </p:nvSpPr>
          <p:spPr>
            <a:xfrm>
              <a:off x="875365" y="589465"/>
              <a:ext cx="1540276" cy="528089"/>
            </a:xfrm>
            <a:prstGeom prst="wedgeRoundRectCallou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rtl="0"/>
              <a:r>
                <a:rPr lang="en-US" sz="1600" b="1" dirty="0">
                  <a:solidFill>
                    <a:schemeClr val="tx1"/>
                  </a:solidFill>
                  <a:latin typeface="+mj-lt"/>
                </a:rPr>
                <a:t>reasons for writing</a:t>
              </a:r>
              <a:endParaRPr lang="ar-SA" sz="16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FF88EDA4-D43A-4404-8F78-676497466486}"/>
              </a:ext>
            </a:extLst>
          </p:cNvPr>
          <p:cNvGrpSpPr/>
          <p:nvPr/>
        </p:nvGrpSpPr>
        <p:grpSpPr>
          <a:xfrm>
            <a:off x="4857261" y="5375650"/>
            <a:ext cx="1131606" cy="806083"/>
            <a:chOff x="874259" y="562991"/>
            <a:chExt cx="1550016" cy="6579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فقاعة الكلام: مستطيلة 8">
              <a:extLst>
                <a:ext uri="{FF2B5EF4-FFF2-40B4-BE49-F238E27FC236}">
                  <a16:creationId xmlns:a16="http://schemas.microsoft.com/office/drawing/2014/main" id="{26F929A1-50A6-4A2D-B0F9-B711C0F16F93}"/>
                </a:ext>
              </a:extLst>
            </p:cNvPr>
            <p:cNvSpPr/>
            <p:nvPr/>
          </p:nvSpPr>
          <p:spPr>
            <a:xfrm>
              <a:off x="874259" y="562991"/>
              <a:ext cx="1550016" cy="657949"/>
            </a:xfrm>
            <a:prstGeom prst="wedgeRoundRectCallou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F81919DC-BA3C-4EF7-98BA-9E154F3DC574}"/>
                </a:ext>
              </a:extLst>
            </p:cNvPr>
            <p:cNvSpPr txBox="1"/>
            <p:nvPr/>
          </p:nvSpPr>
          <p:spPr>
            <a:xfrm>
              <a:off x="874259" y="713859"/>
              <a:ext cx="1540276" cy="305736"/>
            </a:xfrm>
            <a:prstGeom prst="wedgeRoundRectCallou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rtl="0"/>
              <a:r>
                <a:rPr lang="en-US" sz="1600" b="1" dirty="0">
                  <a:solidFill>
                    <a:schemeClr val="tx1"/>
                  </a:solidFill>
                  <a:latin typeface="+mj-lt"/>
                </a:rPr>
                <a:t>closing</a:t>
              </a:r>
              <a:endParaRPr lang="ar-SA" sz="16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pic>
        <p:nvPicPr>
          <p:cNvPr id="51" name="Picture 2" descr="Television Host Stock Illustrations – 998 Television Host Stock  Illustrations, Vectors &amp;amp; Clipart - Dreamstime">
            <a:extLst>
              <a:ext uri="{FF2B5EF4-FFF2-40B4-BE49-F238E27FC236}">
                <a16:creationId xmlns:a16="http://schemas.microsoft.com/office/drawing/2014/main" id="{9104363C-53A6-473F-B34B-5E5872BCB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4" b="89869" l="6125" r="97125">
                        <a14:foregroundMark x1="64000" y1="22889" x2="70375" y2="22139"/>
                        <a14:foregroundMark x1="70375" y1="22139" x2="78875" y2="25704"/>
                        <a14:foregroundMark x1="78875" y1="25704" x2="87250" y2="36210"/>
                        <a14:foregroundMark x1="87250" y1="36210" x2="92625" y2="49719"/>
                        <a14:foregroundMark x1="92625" y1="49719" x2="91000" y2="65854"/>
                        <a14:foregroundMark x1="91000" y1="65854" x2="83875" y2="78049"/>
                        <a14:foregroundMark x1="83875" y1="78049" x2="82375" y2="87242"/>
                        <a14:foregroundMark x1="65625" y1="22702" x2="65625" y2="22702"/>
                        <a14:foregroundMark x1="65625" y1="22702" x2="59250" y2="25891"/>
                        <a14:foregroundMark x1="59250" y1="25891" x2="46000" y2="22139"/>
                        <a14:foregroundMark x1="46000" y1="22139" x2="38250" y2="23452"/>
                        <a14:foregroundMark x1="38250" y1="23452" x2="30875" y2="31144"/>
                        <a14:foregroundMark x1="30875" y1="31144" x2="15250" y2="33583"/>
                        <a14:foregroundMark x1="15250" y1="33583" x2="7375" y2="42214"/>
                        <a14:foregroundMark x1="7375" y1="42214" x2="4375" y2="79925"/>
                        <a14:foregroundMark x1="4375" y1="79925" x2="6500" y2="90807"/>
                        <a14:foregroundMark x1="6500" y1="90807" x2="60375" y2="99250"/>
                        <a14:foregroundMark x1="60375" y1="99250" x2="96125" y2="93996"/>
                        <a14:foregroundMark x1="96125" y1="93996" x2="97125" y2="79362"/>
                        <a14:foregroundMark x1="97125" y1="79362" x2="91625" y2="55910"/>
                        <a14:foregroundMark x1="58375" y1="73358" x2="58375" y2="73358"/>
                        <a14:foregroundMark x1="54125" y1="79174" x2="54125" y2="79174"/>
                        <a14:foregroundMark x1="53625" y1="79174" x2="53625" y2="79174"/>
                        <a14:foregroundMark x1="53625" y1="79362" x2="53625" y2="79362"/>
                        <a14:foregroundMark x1="53500" y1="79737" x2="53500" y2="79737"/>
                        <a14:foregroundMark x1="47500" y1="52158" x2="47125" y2="52345"/>
                        <a14:foregroundMark x1="47000" y1="52533" x2="47000" y2="52533"/>
                        <a14:foregroundMark x1="47625" y1="32645" x2="47625" y2="32645"/>
                        <a14:foregroundMark x1="47625" y1="32645" x2="47625" y2="32645"/>
                        <a14:foregroundMark x1="47625" y1="32645" x2="47625" y2="32645"/>
                        <a14:foregroundMark x1="47875" y1="30206" x2="47875" y2="30206"/>
                        <a14:foregroundMark x1="47875" y1="30206" x2="47875" y2="30206"/>
                        <a14:foregroundMark x1="47875" y1="30206" x2="47875" y2="30206"/>
                        <a14:foregroundMark x1="50500" y1="29268" x2="50500" y2="29268"/>
                        <a14:foregroundMark x1="50500" y1="29081" x2="46875" y2="29456"/>
                        <a14:foregroundMark x1="20875" y1="38462" x2="20875" y2="38462"/>
                        <a14:foregroundMark x1="20625" y1="38462" x2="20125" y2="38837"/>
                        <a14:foregroundMark x1="19500" y1="40150" x2="19500" y2="40150"/>
                        <a14:foregroundMark x1="24500" y1="39024" x2="24500" y2="39024"/>
                        <a14:foregroundMark x1="24500" y1="39024" x2="24500" y2="39024"/>
                        <a14:foregroundMark x1="24250" y1="39212" x2="24250" y2="39212"/>
                        <a14:foregroundMark x1="24000" y1="36398" x2="24000" y2="36398"/>
                        <a14:foregroundMark x1="8750" y1="68856" x2="8625" y2="68856"/>
                        <a14:foregroundMark x1="7250" y1="54409" x2="6125" y2="77674"/>
                        <a14:foregroundMark x1="6125" y1="77674" x2="6125" y2="77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1" t="21129" r="5960" b="7732"/>
          <a:stretch/>
        </p:blipFill>
        <p:spPr bwMode="auto">
          <a:xfrm>
            <a:off x="-128034" y="-48153"/>
            <a:ext cx="4346481" cy="221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249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e 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e 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e 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e 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!!CL">
            <a:extLst>
              <a:ext uri="{FF2B5EF4-FFF2-40B4-BE49-F238E27FC236}">
                <a16:creationId xmlns:a16="http://schemas.microsoft.com/office/drawing/2014/main" id="{A9542737-D8A4-481E-9AAE-1B7C177537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6766" y="3199"/>
            <a:ext cx="6375797" cy="68516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C7C81C12-B8AB-489A-8249-E7963B37BE03}"/>
              </a:ext>
            </a:extLst>
          </p:cNvPr>
          <p:cNvGrpSpPr/>
          <p:nvPr/>
        </p:nvGrpSpPr>
        <p:grpSpPr>
          <a:xfrm>
            <a:off x="5909521" y="2169576"/>
            <a:ext cx="5377345" cy="970760"/>
            <a:chOff x="5956300" y="2169576"/>
            <a:chExt cx="5377345" cy="970760"/>
          </a:xfrm>
          <a:solidFill>
            <a:srgbClr val="45BB79"/>
          </a:solidFill>
        </p:grpSpPr>
        <p:sp>
          <p:nvSpPr>
            <p:cNvPr id="18" name="مستطيل 17">
              <a:extLst>
                <a:ext uri="{FF2B5EF4-FFF2-40B4-BE49-F238E27FC236}">
                  <a16:creationId xmlns:a16="http://schemas.microsoft.com/office/drawing/2014/main" id="{7B1231CB-FB17-49A0-9FA8-ADEC5AB48551}"/>
                </a:ext>
              </a:extLst>
            </p:cNvPr>
            <p:cNvSpPr/>
            <p:nvPr/>
          </p:nvSpPr>
          <p:spPr>
            <a:xfrm>
              <a:off x="5983910" y="2169576"/>
              <a:ext cx="1890090" cy="2721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A4EA6EE6-A12D-4664-BAC3-3856AB41B288}"/>
                </a:ext>
              </a:extLst>
            </p:cNvPr>
            <p:cNvSpPr/>
            <p:nvPr/>
          </p:nvSpPr>
          <p:spPr>
            <a:xfrm>
              <a:off x="5956300" y="2531377"/>
              <a:ext cx="5377345" cy="60895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271BA9FF-A522-4964-AE40-87A983F7D5F3}"/>
              </a:ext>
            </a:extLst>
          </p:cNvPr>
          <p:cNvSpPr/>
          <p:nvPr/>
        </p:nvSpPr>
        <p:spPr>
          <a:xfrm>
            <a:off x="5909521" y="3223424"/>
            <a:ext cx="5377345" cy="166175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CEEB256-099D-47DC-AA31-1EF61E05A0B7}"/>
              </a:ext>
            </a:extLst>
          </p:cNvPr>
          <p:cNvSpPr/>
          <p:nvPr/>
        </p:nvSpPr>
        <p:spPr>
          <a:xfrm>
            <a:off x="5909521" y="4968268"/>
            <a:ext cx="5377345" cy="79602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60C7CAEA-B543-404A-A779-89A6F9EC81FB}"/>
              </a:ext>
            </a:extLst>
          </p:cNvPr>
          <p:cNvSpPr/>
          <p:nvPr/>
        </p:nvSpPr>
        <p:spPr>
          <a:xfrm>
            <a:off x="5909521" y="5871152"/>
            <a:ext cx="5377345" cy="4817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0370FAB9-E741-4951-AA9A-B72E65C5FE32}"/>
              </a:ext>
            </a:extLst>
          </p:cNvPr>
          <p:cNvGrpSpPr/>
          <p:nvPr/>
        </p:nvGrpSpPr>
        <p:grpSpPr>
          <a:xfrm>
            <a:off x="5909521" y="629244"/>
            <a:ext cx="5457035" cy="1678924"/>
            <a:chOff x="5956300" y="490652"/>
            <a:chExt cx="5457035" cy="1678924"/>
          </a:xfrm>
          <a:solidFill>
            <a:srgbClr val="A75C70"/>
          </a:solidFill>
        </p:grpSpPr>
        <p:sp>
          <p:nvSpPr>
            <p:cNvPr id="24" name="مستطيل 23">
              <a:extLst>
                <a:ext uri="{FF2B5EF4-FFF2-40B4-BE49-F238E27FC236}">
                  <a16:creationId xmlns:a16="http://schemas.microsoft.com/office/drawing/2014/main" id="{5D6D9C67-ABB6-41BF-A3D8-4732766BEBB8}"/>
                </a:ext>
              </a:extLst>
            </p:cNvPr>
            <p:cNvSpPr/>
            <p:nvPr/>
          </p:nvSpPr>
          <p:spPr>
            <a:xfrm>
              <a:off x="5956300" y="490652"/>
              <a:ext cx="2108200" cy="1460431"/>
            </a:xfrm>
            <a:prstGeom prst="rect">
              <a:avLst/>
            </a:prstGeom>
            <a:solidFill>
              <a:srgbClr val="D581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5" name="مستطيل 24">
              <a:extLst>
                <a:ext uri="{FF2B5EF4-FFF2-40B4-BE49-F238E27FC236}">
                  <a16:creationId xmlns:a16="http://schemas.microsoft.com/office/drawing/2014/main" id="{2AC8ED90-AD26-41DE-B037-B5DB478251F2}"/>
                </a:ext>
              </a:extLst>
            </p:cNvPr>
            <p:cNvSpPr/>
            <p:nvPr/>
          </p:nvSpPr>
          <p:spPr>
            <a:xfrm>
              <a:off x="10309376" y="1745796"/>
              <a:ext cx="1103959" cy="423780"/>
            </a:xfrm>
            <a:prstGeom prst="rect">
              <a:avLst/>
            </a:prstGeom>
            <a:solidFill>
              <a:srgbClr val="D581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1F527B03-1B47-477A-B32E-EF1C01CCEA4A}"/>
              </a:ext>
            </a:extLst>
          </p:cNvPr>
          <p:cNvGrpSpPr/>
          <p:nvPr/>
        </p:nvGrpSpPr>
        <p:grpSpPr>
          <a:xfrm>
            <a:off x="610865" y="2397940"/>
            <a:ext cx="4955735" cy="3709398"/>
            <a:chOff x="4808932" y="2322155"/>
            <a:chExt cx="5816067" cy="4114675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AE46E91E-A977-4133-85C7-7DC6244256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36"/>
            <a:stretch/>
          </p:blipFill>
          <p:spPr>
            <a:xfrm>
              <a:off x="7086600" y="2322155"/>
              <a:ext cx="3538399" cy="4114675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E5442D66-C6EB-4994-BC82-1B03B8DDEA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972"/>
            <a:stretch/>
          </p:blipFill>
          <p:spPr>
            <a:xfrm>
              <a:off x="4808932" y="2322155"/>
              <a:ext cx="2448177" cy="4114675"/>
            </a:xfrm>
            <a:prstGeom prst="rect">
              <a:avLst/>
            </a:prstGeom>
          </p:spPr>
        </p:pic>
      </p:grp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27E298F7-812D-4D2B-A338-C3592D6EC23E}"/>
              </a:ext>
            </a:extLst>
          </p:cNvPr>
          <p:cNvSpPr txBox="1"/>
          <p:nvPr/>
        </p:nvSpPr>
        <p:spPr>
          <a:xfrm>
            <a:off x="2656604" y="3082894"/>
            <a:ext cx="27913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good at communicating</a:t>
            </a:r>
          </a:p>
          <a:p>
            <a:pPr algn="l" rtl="0"/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interested in working with people</a:t>
            </a:r>
          </a:p>
          <a:p>
            <a:pPr algn="l" rtl="0"/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Friendly / creative / flexible</a:t>
            </a:r>
            <a:endParaRPr lang="ar-SA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7E6FBC9A-4846-4A77-AF29-54D5A33EE6B9}"/>
              </a:ext>
            </a:extLst>
          </p:cNvPr>
          <p:cNvSpPr txBox="1"/>
          <p:nvPr/>
        </p:nvSpPr>
        <p:spPr>
          <a:xfrm>
            <a:off x="2694383" y="4142633"/>
            <a:ext cx="264677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 in in Interior Design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 course</a:t>
            </a:r>
            <a:endParaRPr lang="ar-SA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AE807FB-4C15-4CF5-932C-92EB4203E996}"/>
              </a:ext>
            </a:extLst>
          </p:cNvPr>
          <p:cNvSpPr txBox="1"/>
          <p:nvPr/>
        </p:nvSpPr>
        <p:spPr>
          <a:xfrm>
            <a:off x="2720520" y="5034237"/>
            <a:ext cx="2646773" cy="951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 for 3 years in Furniture Design Company, Al-Ahssa</a:t>
            </a:r>
            <a:endParaRPr lang="ar-SA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C90F292A-93BF-4C70-8F03-E1BD3BC1BDD7}"/>
              </a:ext>
            </a:extLst>
          </p:cNvPr>
          <p:cNvGrpSpPr/>
          <p:nvPr/>
        </p:nvGrpSpPr>
        <p:grpSpPr>
          <a:xfrm>
            <a:off x="5987490" y="437924"/>
            <a:ext cx="1360314" cy="1152929"/>
            <a:chOff x="922396" y="481181"/>
            <a:chExt cx="1360314" cy="9410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فقاعة الكلام: مستطيلة 8">
              <a:extLst>
                <a:ext uri="{FF2B5EF4-FFF2-40B4-BE49-F238E27FC236}">
                  <a16:creationId xmlns:a16="http://schemas.microsoft.com/office/drawing/2014/main" id="{3715A67E-DCA5-4A22-9339-B40E7A609221}"/>
                </a:ext>
              </a:extLst>
            </p:cNvPr>
            <p:cNvSpPr/>
            <p:nvPr/>
          </p:nvSpPr>
          <p:spPr>
            <a:xfrm>
              <a:off x="922396" y="481181"/>
              <a:ext cx="1356391" cy="941055"/>
            </a:xfrm>
            <a:prstGeom prst="wedgeRoundRectCallout">
              <a:avLst>
                <a:gd name="adj1" fmla="val 77998"/>
                <a:gd name="adj2" fmla="val 84830"/>
                <a:gd name="adj3" fmla="val 16667"/>
              </a:avLst>
            </a:prstGeom>
            <a:solidFill>
              <a:srgbClr val="A75C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BFA1BCDA-A980-407A-8C47-02ED7DD38C9E}"/>
                </a:ext>
              </a:extLst>
            </p:cNvPr>
            <p:cNvSpPr txBox="1"/>
            <p:nvPr/>
          </p:nvSpPr>
          <p:spPr>
            <a:xfrm>
              <a:off x="1067884" y="727740"/>
              <a:ext cx="1214826" cy="528089"/>
            </a:xfrm>
            <a:prstGeom prst="wedgeRoundRectCallou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6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Recipient address</a:t>
              </a:r>
              <a:endParaRPr lang="ar-SA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9A3FB764-B345-4214-8DE7-75B5F0DD2433}"/>
              </a:ext>
            </a:extLst>
          </p:cNvPr>
          <p:cNvSpPr txBox="1"/>
          <p:nvPr/>
        </p:nvSpPr>
        <p:spPr>
          <a:xfrm>
            <a:off x="5634571" y="2034993"/>
            <a:ext cx="1540276" cy="374571"/>
          </a:xfrm>
          <a:prstGeom prst="wedgeRoundRectCallout">
            <a:avLst>
              <a:gd name="adj1" fmla="val 69657"/>
              <a:gd name="adj2" fmla="val 207075"/>
              <a:gd name="adj3" fmla="val 16667"/>
            </a:avLst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introduction</a:t>
            </a:r>
            <a:endParaRPr lang="ar-SA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44D9767A-1472-442B-8360-D5FF3832E81E}"/>
              </a:ext>
            </a:extLst>
          </p:cNvPr>
          <p:cNvSpPr txBox="1"/>
          <p:nvPr/>
        </p:nvSpPr>
        <p:spPr>
          <a:xfrm>
            <a:off x="5963544" y="3508740"/>
            <a:ext cx="1540276" cy="651372"/>
          </a:xfrm>
          <a:prstGeom prst="wedgeRoundRectCallout">
            <a:avLst>
              <a:gd name="adj1" fmla="val 64470"/>
              <a:gd name="adj2" fmla="val 87199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reasons for writing</a:t>
            </a:r>
            <a:endParaRPr lang="ar-SA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C3B6D8FE-C28F-42B5-BDD2-A9A4DA3BE6FB}"/>
              </a:ext>
            </a:extLst>
          </p:cNvPr>
          <p:cNvSpPr/>
          <p:nvPr/>
        </p:nvSpPr>
        <p:spPr>
          <a:xfrm>
            <a:off x="5909521" y="6403500"/>
            <a:ext cx="2073198" cy="25453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5AFD9125-F98E-4B1D-A773-A3006279F21A}"/>
              </a:ext>
            </a:extLst>
          </p:cNvPr>
          <p:cNvSpPr txBox="1"/>
          <p:nvPr/>
        </p:nvSpPr>
        <p:spPr>
          <a:xfrm>
            <a:off x="5655389" y="5847382"/>
            <a:ext cx="1124495" cy="374571"/>
          </a:xfrm>
          <a:prstGeom prst="wedgeRoundRectCallout">
            <a:avLst>
              <a:gd name="adj1" fmla="val 77853"/>
              <a:gd name="adj2" fmla="val 114641"/>
              <a:gd name="adj3" fmla="val 16667"/>
            </a:avLst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0"/>
            <a:r>
              <a:rPr lang="en-US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closing</a:t>
            </a:r>
            <a:endParaRPr lang="ar-SA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CD8BA821-6B27-4904-A5E0-695E0ABDB996}"/>
              </a:ext>
            </a:extLst>
          </p:cNvPr>
          <p:cNvGrpSpPr/>
          <p:nvPr/>
        </p:nvGrpSpPr>
        <p:grpSpPr>
          <a:xfrm>
            <a:off x="2764815" y="1009435"/>
            <a:ext cx="2747076" cy="1196544"/>
            <a:chOff x="841726" y="566303"/>
            <a:chExt cx="1582549" cy="13036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7" name="فقاعة الكلام: مستطيلة 8">
              <a:extLst>
                <a:ext uri="{FF2B5EF4-FFF2-40B4-BE49-F238E27FC236}">
                  <a16:creationId xmlns:a16="http://schemas.microsoft.com/office/drawing/2014/main" id="{01E0ED5B-8A90-4B7D-A36C-6847F0E9D01F}"/>
                </a:ext>
              </a:extLst>
            </p:cNvPr>
            <p:cNvSpPr/>
            <p:nvPr/>
          </p:nvSpPr>
          <p:spPr>
            <a:xfrm>
              <a:off x="841726" y="566303"/>
              <a:ext cx="1582549" cy="1176904"/>
            </a:xfrm>
            <a:prstGeom prst="wedgeRoundRectCallout">
              <a:avLst>
                <a:gd name="adj1" fmla="val -39254"/>
                <a:gd name="adj2" fmla="val 105616"/>
                <a:gd name="adj3" fmla="val 16667"/>
              </a:avLst>
            </a:prstGeom>
            <a:solidFill>
              <a:srgbClr val="487F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0"/>
              <a:endParaRPr lang="ar-SA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8" name="مربع نص 47">
              <a:extLst>
                <a:ext uri="{FF2B5EF4-FFF2-40B4-BE49-F238E27FC236}">
                  <a16:creationId xmlns:a16="http://schemas.microsoft.com/office/drawing/2014/main" id="{00892790-C60A-479E-906F-4745DC05F3EE}"/>
                </a:ext>
              </a:extLst>
            </p:cNvPr>
            <p:cNvSpPr txBox="1"/>
            <p:nvPr/>
          </p:nvSpPr>
          <p:spPr>
            <a:xfrm>
              <a:off x="841985" y="571454"/>
              <a:ext cx="1540276" cy="1298464"/>
            </a:xfrm>
            <a:prstGeom prst="wedgeRoundRectCallout">
              <a:avLst>
                <a:gd name="adj1" fmla="val 12039"/>
                <a:gd name="adj2" fmla="val 76653"/>
                <a:gd name="adj3" fmla="val 16667"/>
              </a:avLst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16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Use your information to </a:t>
              </a:r>
              <a:r>
                <a:rPr lang="en-US" sz="16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write a cover letter </a:t>
              </a:r>
              <a:r>
                <a:rPr lang="en-US" sz="16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applying for the position</a:t>
              </a:r>
            </a:p>
            <a:p>
              <a:pPr algn="ctr" rtl="0"/>
              <a:r>
                <a:rPr lang="en-US" sz="16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 TV Host</a:t>
              </a:r>
              <a:endParaRPr lang="ar-SA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pic>
        <p:nvPicPr>
          <p:cNvPr id="49" name="Picture 2" descr="المركز الوطني للتخصيص">
            <a:extLst>
              <a:ext uri="{FF2B5EF4-FFF2-40B4-BE49-F238E27FC236}">
                <a16:creationId xmlns:a16="http://schemas.microsoft.com/office/drawing/2014/main" id="{7DA3FAF0-5EA8-4E89-9613-29A63821C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3925" y="3199660"/>
            <a:ext cx="560608" cy="56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Qualification PNG Image Background – Free PNG Images Vector, PSD, Clipart,  Templates">
            <a:extLst>
              <a:ext uri="{FF2B5EF4-FFF2-40B4-BE49-F238E27FC236}">
                <a16:creationId xmlns:a16="http://schemas.microsoft.com/office/drawing/2014/main" id="{34DE6603-E0BF-4E09-BABE-640386C93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82" b="92347" l="7782" r="94553">
                        <a14:foregroundMark x1="89494" y1="43878" x2="89494" y2="43878"/>
                        <a14:foregroundMark x1="49027" y1="92857" x2="49027" y2="92857"/>
                        <a14:foregroundMark x1="40856" y1="4082" x2="40856" y2="4082"/>
                        <a14:foregroundMark x1="8171" y1="15816" x2="8171" y2="15816"/>
                        <a14:foregroundMark x1="48249" y1="30612" x2="48249" y2="30612"/>
                        <a14:foregroundMark x1="47082" y1="35204" x2="47082" y2="35204"/>
                        <a14:foregroundMark x1="94553" y1="51020" x2="94553" y2="51020"/>
                        <a14:foregroundMark x1="47082" y1="29592" x2="47082" y2="29592"/>
                        <a14:foregroundMark x1="45136" y1="31122" x2="45136" y2="31122"/>
                        <a14:foregroundMark x1="45914" y1="35204" x2="45914" y2="35204"/>
                        <a14:foregroundMark x1="43191" y1="29592" x2="62646" y2="40306"/>
                        <a14:foregroundMark x1="62646" y1="40306" x2="70428" y2="37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17" y="4470049"/>
            <a:ext cx="710566" cy="541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Who We Are | PIC">
            <a:extLst>
              <a:ext uri="{FF2B5EF4-FFF2-40B4-BE49-F238E27FC236}">
                <a16:creationId xmlns:a16="http://schemas.microsoft.com/office/drawing/2014/main" id="{2FB018A4-36E3-4360-BC55-F8465276A1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" t="9520" b="12880"/>
          <a:stretch/>
        </p:blipFill>
        <p:spPr bwMode="auto">
          <a:xfrm>
            <a:off x="150919" y="5377678"/>
            <a:ext cx="560609" cy="53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Reporter PNG">
            <a:extLst>
              <a:ext uri="{FF2B5EF4-FFF2-40B4-BE49-F238E27FC236}">
                <a16:creationId xmlns:a16="http://schemas.microsoft.com/office/drawing/2014/main" id="{77F4CDC6-54C8-41EE-ACEA-3004D65CE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69" y="484512"/>
            <a:ext cx="1825396" cy="1685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078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 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6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250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29B7C117-74E1-46BD-BF13-7456F2E88AF4}"/>
              </a:ext>
            </a:extLst>
          </p:cNvPr>
          <p:cNvGrpSpPr/>
          <p:nvPr/>
        </p:nvGrpSpPr>
        <p:grpSpPr>
          <a:xfrm>
            <a:off x="1366148" y="1220378"/>
            <a:ext cx="10227137" cy="4730354"/>
            <a:chOff x="1720999" y="1067978"/>
            <a:chExt cx="8945287" cy="4730354"/>
          </a:xfrm>
        </p:grpSpPr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746A5833-2043-4151-89D4-BED86B3F82CA}"/>
                </a:ext>
              </a:extLst>
            </p:cNvPr>
            <p:cNvSpPr/>
            <p:nvPr/>
          </p:nvSpPr>
          <p:spPr>
            <a:xfrm rot="4591633">
              <a:off x="4592648" y="-323769"/>
              <a:ext cx="2069449" cy="7812747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14" name="شكل حر: شكل 13">
              <a:extLst>
                <a:ext uri="{FF2B5EF4-FFF2-40B4-BE49-F238E27FC236}">
                  <a16:creationId xmlns:a16="http://schemas.microsoft.com/office/drawing/2014/main" id="{77DB0566-831E-4891-95BE-A11F3CD43980}"/>
                </a:ext>
              </a:extLst>
            </p:cNvPr>
            <p:cNvSpPr/>
            <p:nvPr/>
          </p:nvSpPr>
          <p:spPr>
            <a:xfrm rot="15508226">
              <a:off x="4958888" y="90934"/>
              <a:ext cx="2496968" cy="8917828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id="{47387800-BC05-4948-B28C-C04DE09D558D}"/>
                </a:ext>
              </a:extLst>
            </p:cNvPr>
            <p:cNvSpPr/>
            <p:nvPr/>
          </p:nvSpPr>
          <p:spPr>
            <a:xfrm rot="15283113">
              <a:off x="5355636" y="-439495"/>
              <a:ext cx="1835656" cy="6534963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16" name="شكل حر: شكل 15">
              <a:extLst>
                <a:ext uri="{FF2B5EF4-FFF2-40B4-BE49-F238E27FC236}">
                  <a16:creationId xmlns:a16="http://schemas.microsoft.com/office/drawing/2014/main" id="{97FDC226-39A2-4CED-B910-1C036735DE2D}"/>
                </a:ext>
              </a:extLst>
            </p:cNvPr>
            <p:cNvSpPr/>
            <p:nvPr/>
          </p:nvSpPr>
          <p:spPr>
            <a:xfrm rot="3931695">
              <a:off x="4317736" y="-270050"/>
              <a:ext cx="2199125" cy="4875181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DAC181FD-A873-406E-8337-208199695902}"/>
              </a:ext>
            </a:extLst>
          </p:cNvPr>
          <p:cNvGrpSpPr/>
          <p:nvPr/>
        </p:nvGrpSpPr>
        <p:grpSpPr>
          <a:xfrm>
            <a:off x="1720999" y="1067978"/>
            <a:ext cx="8945287" cy="4730354"/>
            <a:chOff x="1720999" y="1067978"/>
            <a:chExt cx="8945287" cy="4730354"/>
          </a:xfrm>
        </p:grpSpPr>
        <p:sp>
          <p:nvSpPr>
            <p:cNvPr id="5" name="شكل حر: شكل 4">
              <a:extLst>
                <a:ext uri="{FF2B5EF4-FFF2-40B4-BE49-F238E27FC236}">
                  <a16:creationId xmlns:a16="http://schemas.microsoft.com/office/drawing/2014/main" id="{21A81F14-B462-45F9-897A-E0B5D6DE1AED}"/>
                </a:ext>
              </a:extLst>
            </p:cNvPr>
            <p:cNvSpPr/>
            <p:nvPr/>
          </p:nvSpPr>
          <p:spPr>
            <a:xfrm rot="4591633">
              <a:off x="4592648" y="-323769"/>
              <a:ext cx="2069449" cy="7812747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9E36C40D-A2CB-4F8C-A61B-0B34A113DB3B}"/>
                </a:ext>
              </a:extLst>
            </p:cNvPr>
            <p:cNvSpPr/>
            <p:nvPr/>
          </p:nvSpPr>
          <p:spPr>
            <a:xfrm rot="15508226">
              <a:off x="4958888" y="90934"/>
              <a:ext cx="2496968" cy="8917828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" name="شكل حر: شكل 6">
              <a:extLst>
                <a:ext uri="{FF2B5EF4-FFF2-40B4-BE49-F238E27FC236}">
                  <a16:creationId xmlns:a16="http://schemas.microsoft.com/office/drawing/2014/main" id="{2E9F2D17-C597-4519-8E22-FB48A0BC45A5}"/>
                </a:ext>
              </a:extLst>
            </p:cNvPr>
            <p:cNvSpPr/>
            <p:nvPr/>
          </p:nvSpPr>
          <p:spPr>
            <a:xfrm rot="15283113">
              <a:off x="5355636" y="-439495"/>
              <a:ext cx="1835656" cy="6534963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" name="شكل حر: شكل 7">
              <a:extLst>
                <a:ext uri="{FF2B5EF4-FFF2-40B4-BE49-F238E27FC236}">
                  <a16:creationId xmlns:a16="http://schemas.microsoft.com/office/drawing/2014/main" id="{F5D93614-B615-4460-80D4-2F4B9ED59B39}"/>
                </a:ext>
              </a:extLst>
            </p:cNvPr>
            <p:cNvSpPr/>
            <p:nvPr/>
          </p:nvSpPr>
          <p:spPr>
            <a:xfrm rot="3931695">
              <a:off x="4317736" y="-270050"/>
              <a:ext cx="2199125" cy="4875181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5221E2FA-39B1-4C7F-AF5A-7280793C849C}"/>
              </a:ext>
            </a:extLst>
          </p:cNvPr>
          <p:cNvSpPr txBox="1"/>
          <p:nvPr/>
        </p:nvSpPr>
        <p:spPr>
          <a:xfrm>
            <a:off x="3511371" y="3059668"/>
            <a:ext cx="527739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A Nice Day</a:t>
            </a:r>
            <a:endParaRPr lang="ar-SA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7174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1865C8D8-5DED-40B5-8473-FDCADF5976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9" t="1" r="1" b="-1580"/>
          <a:stretch/>
        </p:blipFill>
        <p:spPr>
          <a:xfrm>
            <a:off x="0" y="54633"/>
            <a:ext cx="6824397" cy="6528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90DF8B74-C662-4E4C-85B0-0BB348A1A2D9}"/>
              </a:ext>
            </a:extLst>
          </p:cNvPr>
          <p:cNvGrpSpPr/>
          <p:nvPr/>
        </p:nvGrpSpPr>
        <p:grpSpPr>
          <a:xfrm>
            <a:off x="9770713" y="-524943"/>
            <a:ext cx="1877450" cy="8917828"/>
            <a:chOff x="9770713" y="-524943"/>
            <a:chExt cx="1877450" cy="8917828"/>
          </a:xfrm>
        </p:grpSpPr>
        <p:sp>
          <p:nvSpPr>
            <p:cNvPr id="9" name="شكل حر: شكل 8">
              <a:extLst>
                <a:ext uri="{FF2B5EF4-FFF2-40B4-BE49-F238E27FC236}">
                  <a16:creationId xmlns:a16="http://schemas.microsoft.com/office/drawing/2014/main" id="{C5544990-A8B1-4DC5-95B9-409ABC839472}"/>
                </a:ext>
              </a:extLst>
            </p:cNvPr>
            <p:cNvSpPr/>
            <p:nvPr/>
          </p:nvSpPr>
          <p:spPr>
            <a:xfrm rot="9991633">
              <a:off x="10069359" y="-477374"/>
              <a:ext cx="851059" cy="7812747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4" name="شكل حر: شكل 3">
              <a:extLst>
                <a:ext uri="{FF2B5EF4-FFF2-40B4-BE49-F238E27FC236}">
                  <a16:creationId xmlns:a16="http://schemas.microsoft.com/office/drawing/2014/main" id="{C350C853-9CCE-4626-AC5E-ABDC16F3C330}"/>
                </a:ext>
              </a:extLst>
            </p:cNvPr>
            <p:cNvSpPr/>
            <p:nvPr/>
          </p:nvSpPr>
          <p:spPr>
            <a:xfrm rot="20908226">
              <a:off x="9770713" y="-524943"/>
              <a:ext cx="851059" cy="8917828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5" name="شكل حر: شكل 4">
              <a:extLst>
                <a:ext uri="{FF2B5EF4-FFF2-40B4-BE49-F238E27FC236}">
                  <a16:creationId xmlns:a16="http://schemas.microsoft.com/office/drawing/2014/main" id="{8324C0A2-3E3A-45E3-B233-10B083DA92ED}"/>
                </a:ext>
              </a:extLst>
            </p:cNvPr>
            <p:cNvSpPr/>
            <p:nvPr/>
          </p:nvSpPr>
          <p:spPr>
            <a:xfrm rot="20683113">
              <a:off x="10613808" y="1873510"/>
              <a:ext cx="851059" cy="5437477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2645B902-F6E8-459E-AF72-5A0D2E32E47C}"/>
                </a:ext>
              </a:extLst>
            </p:cNvPr>
            <p:cNvSpPr/>
            <p:nvPr/>
          </p:nvSpPr>
          <p:spPr>
            <a:xfrm rot="20628070">
              <a:off x="10797104" y="2704484"/>
              <a:ext cx="851059" cy="3836271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2082758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29B7C117-74E1-46BD-BF13-7456F2E88AF4}"/>
              </a:ext>
            </a:extLst>
          </p:cNvPr>
          <p:cNvGrpSpPr/>
          <p:nvPr/>
        </p:nvGrpSpPr>
        <p:grpSpPr>
          <a:xfrm>
            <a:off x="1366148" y="1220378"/>
            <a:ext cx="10227137" cy="4730354"/>
            <a:chOff x="1720999" y="1067978"/>
            <a:chExt cx="8945287" cy="4730354"/>
          </a:xfrm>
        </p:grpSpPr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746A5833-2043-4151-89D4-BED86B3F82CA}"/>
                </a:ext>
              </a:extLst>
            </p:cNvPr>
            <p:cNvSpPr/>
            <p:nvPr/>
          </p:nvSpPr>
          <p:spPr>
            <a:xfrm rot="4591633">
              <a:off x="4592648" y="-323769"/>
              <a:ext cx="2069449" cy="7812747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14" name="شكل حر: شكل 13">
              <a:extLst>
                <a:ext uri="{FF2B5EF4-FFF2-40B4-BE49-F238E27FC236}">
                  <a16:creationId xmlns:a16="http://schemas.microsoft.com/office/drawing/2014/main" id="{77DB0566-831E-4891-95BE-A11F3CD43980}"/>
                </a:ext>
              </a:extLst>
            </p:cNvPr>
            <p:cNvSpPr/>
            <p:nvPr/>
          </p:nvSpPr>
          <p:spPr>
            <a:xfrm rot="15508226">
              <a:off x="4958888" y="90934"/>
              <a:ext cx="2496968" cy="8917828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id="{47387800-BC05-4948-B28C-C04DE09D558D}"/>
                </a:ext>
              </a:extLst>
            </p:cNvPr>
            <p:cNvSpPr/>
            <p:nvPr/>
          </p:nvSpPr>
          <p:spPr>
            <a:xfrm rot="15283113">
              <a:off x="5355636" y="-439495"/>
              <a:ext cx="1835656" cy="6534963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16" name="شكل حر: شكل 15">
              <a:extLst>
                <a:ext uri="{FF2B5EF4-FFF2-40B4-BE49-F238E27FC236}">
                  <a16:creationId xmlns:a16="http://schemas.microsoft.com/office/drawing/2014/main" id="{97FDC226-39A2-4CED-B910-1C036735DE2D}"/>
                </a:ext>
              </a:extLst>
            </p:cNvPr>
            <p:cNvSpPr/>
            <p:nvPr/>
          </p:nvSpPr>
          <p:spPr>
            <a:xfrm rot="3931695">
              <a:off x="4317736" y="-270050"/>
              <a:ext cx="2199125" cy="4875181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DAC181FD-A873-406E-8337-208199695902}"/>
              </a:ext>
            </a:extLst>
          </p:cNvPr>
          <p:cNvGrpSpPr/>
          <p:nvPr/>
        </p:nvGrpSpPr>
        <p:grpSpPr>
          <a:xfrm>
            <a:off x="1720999" y="1067978"/>
            <a:ext cx="8945287" cy="4730354"/>
            <a:chOff x="1720999" y="1067978"/>
            <a:chExt cx="8945287" cy="4730354"/>
          </a:xfrm>
        </p:grpSpPr>
        <p:sp>
          <p:nvSpPr>
            <p:cNvPr id="5" name="شكل حر: شكل 4">
              <a:extLst>
                <a:ext uri="{FF2B5EF4-FFF2-40B4-BE49-F238E27FC236}">
                  <a16:creationId xmlns:a16="http://schemas.microsoft.com/office/drawing/2014/main" id="{21A81F14-B462-45F9-897A-E0B5D6DE1AED}"/>
                </a:ext>
              </a:extLst>
            </p:cNvPr>
            <p:cNvSpPr/>
            <p:nvPr/>
          </p:nvSpPr>
          <p:spPr>
            <a:xfrm rot="4591633">
              <a:off x="4592648" y="-323769"/>
              <a:ext cx="2069449" cy="7812747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9E36C40D-A2CB-4F8C-A61B-0B34A113DB3B}"/>
                </a:ext>
              </a:extLst>
            </p:cNvPr>
            <p:cNvSpPr/>
            <p:nvPr/>
          </p:nvSpPr>
          <p:spPr>
            <a:xfrm rot="15508226">
              <a:off x="4958888" y="90934"/>
              <a:ext cx="2496968" cy="8917828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" name="شكل حر: شكل 6">
              <a:extLst>
                <a:ext uri="{FF2B5EF4-FFF2-40B4-BE49-F238E27FC236}">
                  <a16:creationId xmlns:a16="http://schemas.microsoft.com/office/drawing/2014/main" id="{2E9F2D17-C597-4519-8E22-FB48A0BC45A5}"/>
                </a:ext>
              </a:extLst>
            </p:cNvPr>
            <p:cNvSpPr/>
            <p:nvPr/>
          </p:nvSpPr>
          <p:spPr>
            <a:xfrm rot="15283113">
              <a:off x="5355636" y="-439495"/>
              <a:ext cx="1835656" cy="6534963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" name="شكل حر: شكل 7">
              <a:extLst>
                <a:ext uri="{FF2B5EF4-FFF2-40B4-BE49-F238E27FC236}">
                  <a16:creationId xmlns:a16="http://schemas.microsoft.com/office/drawing/2014/main" id="{F5D93614-B615-4460-80D4-2F4B9ED59B39}"/>
                </a:ext>
              </a:extLst>
            </p:cNvPr>
            <p:cNvSpPr/>
            <p:nvPr/>
          </p:nvSpPr>
          <p:spPr>
            <a:xfrm rot="3931695">
              <a:off x="4317736" y="-270050"/>
              <a:ext cx="2199125" cy="4875181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284C436-CC91-466E-8478-904896EA2354}"/>
              </a:ext>
            </a:extLst>
          </p:cNvPr>
          <p:cNvSpPr txBox="1"/>
          <p:nvPr/>
        </p:nvSpPr>
        <p:spPr>
          <a:xfrm>
            <a:off x="3624943" y="2435337"/>
            <a:ext cx="4963886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0000"/>
                </a:solidFill>
                <a:latin typeface="ae_AlMohanad" panose="02060603050605020204" pitchFamily="18" charset="-78"/>
                <a:ea typeface="黑体" panose="02010609060101010101" pitchFamily="49" charset="-122"/>
                <a:cs typeface="ae_AlMohanad" panose="02060603050605020204" pitchFamily="18" charset="-78"/>
              </a:rPr>
              <a:t>Unit 2  -  Careers</a:t>
            </a:r>
            <a:endParaRPr lang="zh-CN" altLang="en-US" sz="4400" b="1" dirty="0">
              <a:solidFill>
                <a:srgbClr val="FF0000"/>
              </a:solidFill>
              <a:latin typeface="ae_AlMohanad" panose="02060603050605020204" pitchFamily="18" charset="-78"/>
              <a:ea typeface="黑体" panose="02010609060101010101" pitchFamily="49" charset="-122"/>
              <a:cs typeface="ae_AlMohanad" panose="02060603050605020204" pitchFamily="18" charset="-78"/>
            </a:endParaRPr>
          </a:p>
          <a:p>
            <a:pPr algn="ctr"/>
            <a:r>
              <a:rPr lang="en-US" sz="4400" b="1" dirty="0">
                <a:latin typeface="ae_AlMohanad" panose="02060603050605020204" pitchFamily="18" charset="-78"/>
                <a:ea typeface="黑体" panose="02010609060101010101" pitchFamily="49" charset="-122"/>
                <a:cs typeface="ae_AlMohanad" panose="02060603050605020204" pitchFamily="18" charset="-78"/>
              </a:rPr>
              <a:t>10 Writing</a:t>
            </a:r>
          </a:p>
          <a:p>
            <a:pPr algn="ctr"/>
            <a:endParaRPr lang="ar-SA" sz="4400" b="1" dirty="0">
              <a:latin typeface="ae_AlMohanad" panose="02060603050605020204" pitchFamily="18" charset="-78"/>
              <a:cs typeface="ae_AlMohanad" panose="02060603050605020204" pitchFamily="18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80C0706-2140-4373-B501-2410B20F6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717" y="3735004"/>
            <a:ext cx="578734" cy="5671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3061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A09CB317-D3C4-434C-B5AE-A70F847FE5BC}"/>
              </a:ext>
            </a:extLst>
          </p:cNvPr>
          <p:cNvGrpSpPr/>
          <p:nvPr/>
        </p:nvGrpSpPr>
        <p:grpSpPr>
          <a:xfrm rot="11198250">
            <a:off x="-70059" y="-327974"/>
            <a:ext cx="4262066" cy="2000228"/>
            <a:chOff x="-1075051" y="-138171"/>
            <a:chExt cx="6250015" cy="2000228"/>
          </a:xfrm>
        </p:grpSpPr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746A5833-2043-4151-89D4-BED86B3F82CA}"/>
                </a:ext>
              </a:extLst>
            </p:cNvPr>
            <p:cNvSpPr/>
            <p:nvPr/>
          </p:nvSpPr>
          <p:spPr>
            <a:xfrm rot="4591633">
              <a:off x="1256682" y="-2071028"/>
              <a:ext cx="1586549" cy="6250015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8" name="شكل حر: شكل 7">
              <a:extLst>
                <a:ext uri="{FF2B5EF4-FFF2-40B4-BE49-F238E27FC236}">
                  <a16:creationId xmlns:a16="http://schemas.microsoft.com/office/drawing/2014/main" id="{F5D93614-B615-4460-80D4-2F4B9ED59B39}"/>
                </a:ext>
              </a:extLst>
            </p:cNvPr>
            <p:cNvSpPr/>
            <p:nvPr/>
          </p:nvSpPr>
          <p:spPr>
            <a:xfrm rot="3931695">
              <a:off x="1394096" y="-1575648"/>
              <a:ext cx="2000228" cy="4875181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C388377-4813-4641-9679-7FFB619F28CE}"/>
              </a:ext>
            </a:extLst>
          </p:cNvPr>
          <p:cNvSpPr txBox="1"/>
          <p:nvPr/>
        </p:nvSpPr>
        <p:spPr>
          <a:xfrm>
            <a:off x="654206" y="148921"/>
            <a:ext cx="28135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</a:rPr>
              <a:t>Revision</a:t>
            </a:r>
            <a:endParaRPr lang="ar-SA" sz="2800" b="1" dirty="0">
              <a:solidFill>
                <a:schemeClr val="bg1"/>
              </a:solidFill>
            </a:endParaRP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E546910E-817A-424B-A5BD-9CCF4C36C2A3}"/>
              </a:ext>
            </a:extLst>
          </p:cNvPr>
          <p:cNvGrpSpPr/>
          <p:nvPr/>
        </p:nvGrpSpPr>
        <p:grpSpPr>
          <a:xfrm>
            <a:off x="2871052" y="2032366"/>
            <a:ext cx="1796277" cy="947746"/>
            <a:chOff x="7512318" y="2630983"/>
            <a:chExt cx="1796277" cy="1253401"/>
          </a:xfrm>
        </p:grpSpPr>
        <p:sp>
          <p:nvSpPr>
            <p:cNvPr id="18" name="Speech Bubble: Rectangle with Corners Rounded 7">
              <a:extLst>
                <a:ext uri="{FF2B5EF4-FFF2-40B4-BE49-F238E27FC236}">
                  <a16:creationId xmlns:a16="http://schemas.microsoft.com/office/drawing/2014/main" id="{F4CCD6B5-5019-4392-A720-1C776A2BB4F5}"/>
                </a:ext>
              </a:extLst>
            </p:cNvPr>
            <p:cNvSpPr/>
            <p:nvPr/>
          </p:nvSpPr>
          <p:spPr>
            <a:xfrm>
              <a:off x="7513645" y="2630983"/>
              <a:ext cx="1794950" cy="1253401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D113CE96-84AC-46A4-90E3-9B569FFC5DEB}"/>
                </a:ext>
              </a:extLst>
            </p:cNvPr>
            <p:cNvSpPr txBox="1"/>
            <p:nvPr/>
          </p:nvSpPr>
          <p:spPr>
            <a:xfrm>
              <a:off x="7512318" y="2826313"/>
              <a:ext cx="1796277" cy="94571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rtl="0"/>
              <a:r>
                <a:rPr lang="en-US" kern="0" dirty="0">
                  <a:latin typeface="+mj-lt"/>
                  <a:ea typeface="方正综艺简体" panose="02010601030101010101" pitchFamily="2" charset="-122"/>
                  <a:cs typeface="Arial" panose="020B0604020202020204" pitchFamily="34" charset="0"/>
                </a:rPr>
                <a:t>Personal accommodation</a:t>
              </a:r>
              <a:endParaRPr lang="ar-SA" kern="0" dirty="0">
                <a:latin typeface="+mj-lt"/>
                <a:ea typeface="方正综艺简体" panose="02010601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759741A1-CAC8-4117-B65B-273F51E05180}"/>
              </a:ext>
            </a:extLst>
          </p:cNvPr>
          <p:cNvGrpSpPr/>
          <p:nvPr/>
        </p:nvGrpSpPr>
        <p:grpSpPr>
          <a:xfrm>
            <a:off x="5119610" y="1997233"/>
            <a:ext cx="1794950" cy="947746"/>
            <a:chOff x="9510440" y="1380094"/>
            <a:chExt cx="1794950" cy="947746"/>
          </a:xfrm>
        </p:grpSpPr>
        <p:sp>
          <p:nvSpPr>
            <p:cNvPr id="21" name="Speech Bubble: Rectangle with Corners Rounded 10">
              <a:extLst>
                <a:ext uri="{FF2B5EF4-FFF2-40B4-BE49-F238E27FC236}">
                  <a16:creationId xmlns:a16="http://schemas.microsoft.com/office/drawing/2014/main" id="{E288EB08-CDCD-4795-84DF-59DDB0789BE7}"/>
                </a:ext>
              </a:extLst>
            </p:cNvPr>
            <p:cNvSpPr/>
            <p:nvPr/>
          </p:nvSpPr>
          <p:spPr>
            <a:xfrm>
              <a:off x="9510440" y="1380094"/>
              <a:ext cx="1794950" cy="947746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88087921-75F8-4E31-99D8-60B18FC338A7}"/>
                </a:ext>
              </a:extLst>
            </p:cNvPr>
            <p:cNvSpPr txBox="1"/>
            <p:nvPr/>
          </p:nvSpPr>
          <p:spPr>
            <a:xfrm>
              <a:off x="9720159" y="1484405"/>
              <a:ext cx="1402637" cy="715089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rtl="0"/>
              <a:r>
                <a:rPr lang="en-US" kern="0" dirty="0">
                  <a:latin typeface="+mj-lt"/>
                  <a:ea typeface="方正综艺简体" panose="02010601030101010101" pitchFamily="2" charset="-122"/>
                  <a:cs typeface="Arial" panose="020B0604020202020204" pitchFamily="34" charset="0"/>
                </a:rPr>
                <a:t>Personal Quality</a:t>
              </a:r>
              <a:endParaRPr lang="ar-SA" kern="0" dirty="0">
                <a:latin typeface="+mj-lt"/>
                <a:ea typeface="方正综艺简体" panose="02010601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0DA5BD7D-5D47-4969-A7D7-0B68D3621488}"/>
              </a:ext>
            </a:extLst>
          </p:cNvPr>
          <p:cNvGrpSpPr/>
          <p:nvPr/>
        </p:nvGrpSpPr>
        <p:grpSpPr>
          <a:xfrm>
            <a:off x="657296" y="1997233"/>
            <a:ext cx="1794950" cy="947746"/>
            <a:chOff x="9510440" y="3429001"/>
            <a:chExt cx="1794950" cy="947746"/>
          </a:xfrm>
        </p:grpSpPr>
        <p:sp>
          <p:nvSpPr>
            <p:cNvPr id="24" name="Speech Bubble: Rectangle with Corners Rounded 8">
              <a:extLst>
                <a:ext uri="{FF2B5EF4-FFF2-40B4-BE49-F238E27FC236}">
                  <a16:creationId xmlns:a16="http://schemas.microsoft.com/office/drawing/2014/main" id="{109A1971-D5EC-4465-BC58-187287628DAF}"/>
                </a:ext>
              </a:extLst>
            </p:cNvPr>
            <p:cNvSpPr/>
            <p:nvPr/>
          </p:nvSpPr>
          <p:spPr>
            <a:xfrm>
              <a:off x="9510440" y="3429001"/>
              <a:ext cx="1794950" cy="947746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D0DF81D7-8DDB-4E02-8849-F5C786700145}"/>
                </a:ext>
              </a:extLst>
            </p:cNvPr>
            <p:cNvSpPr txBox="1"/>
            <p:nvPr/>
          </p:nvSpPr>
          <p:spPr>
            <a:xfrm>
              <a:off x="9543915" y="3537921"/>
              <a:ext cx="1728000" cy="715089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rtl="0"/>
              <a:r>
                <a:rPr lang="en-US" kern="0" dirty="0">
                  <a:latin typeface="+mj-lt"/>
                  <a:ea typeface="方正综艺简体" panose="02010601030101010101" pitchFamily="2" charset="-122"/>
                  <a:cs typeface="Arial" panose="020B0604020202020204" pitchFamily="34" charset="0"/>
                </a:rPr>
                <a:t>Personal experience</a:t>
              </a:r>
              <a:endParaRPr lang="ar-SA" kern="0" dirty="0">
                <a:latin typeface="+mj-lt"/>
                <a:ea typeface="方正综艺简体" panose="02010601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6" name="Picture 2" descr="نتيجة بحث الصور عن yes no icon">
            <a:extLst>
              <a:ext uri="{FF2B5EF4-FFF2-40B4-BE49-F238E27FC236}">
                <a16:creationId xmlns:a16="http://schemas.microsoft.com/office/drawing/2014/main" id="{D67D2359-6A1F-4E86-9470-5C79AA33CF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8" b="89659" l="6385" r="93077">
                        <a14:foregroundMark x1="21462" y1="30196" x2="21462" y2="30196"/>
                        <a14:foregroundMark x1="36923" y1="36918" x2="36923" y2="36918"/>
                        <a14:foregroundMark x1="18385" y1="43226" x2="18385" y2="43226"/>
                        <a14:foregroundMark x1="20308" y1="43123" x2="20308" y2="43123"/>
                        <a14:foregroundMark x1="20000" y1="52430" x2="20000" y2="52430"/>
                        <a14:foregroundMark x1="19077" y1="48397" x2="19077" y2="48397"/>
                        <a14:foregroundMark x1="18231" y1="47570" x2="18231" y2="47570"/>
                        <a14:foregroundMark x1="65538" y1="34747" x2="65538" y2="34747"/>
                        <a14:foregroundMark x1="69000" y1="31644" x2="69000" y2="31644"/>
                        <a14:foregroundMark x1="78538" y1="30507" x2="78538" y2="30507"/>
                        <a14:foregroundMark x1="83538" y1="36608" x2="83538" y2="36608"/>
                        <a14:foregroundMark x1="88000" y1="44364" x2="88000" y2="44364"/>
                        <a14:foregroundMark x1="88000" y1="50362" x2="88000" y2="51499"/>
                        <a14:foregroundMark x1="86538" y1="58014" x2="86308" y2="58635"/>
                        <a14:foregroundMark x1="86077" y1="62668" x2="85615" y2="63392"/>
                        <a14:foregroundMark x1="83846" y1="67115" x2="82923" y2="68046"/>
                        <a14:foregroundMark x1="80385" y1="70424" x2="77385" y2="72079"/>
                        <a14:foregroundMark x1="75308" y1="73009" x2="74385" y2="73216"/>
                        <a14:foregroundMark x1="73385" y1="73009" x2="73000" y2="73009"/>
                        <a14:foregroundMark x1="70462" y1="72389" x2="69692" y2="72285"/>
                        <a14:foregroundMark x1="68846" y1="71975" x2="68846" y2="71975"/>
                        <a14:foregroundMark x1="63769" y1="66184" x2="64385" y2="65253"/>
                        <a14:foregroundMark x1="66769" y1="63082" x2="76231" y2="47880"/>
                        <a14:foregroundMark x1="77615" y1="46329" x2="77615" y2="46329"/>
                        <a14:foregroundMark x1="71615" y1="44674" x2="71615" y2="44674"/>
                        <a14:foregroundMark x1="67231" y1="43537" x2="67231" y2="43537"/>
                        <a14:foregroundMark x1="68538" y1="49121" x2="68538" y2="49121"/>
                        <a14:foregroundMark x1="59077" y1="62771" x2="59077" y2="62771"/>
                        <a14:foregroundMark x1="61154" y1="67632" x2="61154" y2="67632"/>
                        <a14:foregroundMark x1="59769" y1="68046" x2="59769" y2="68046"/>
                        <a14:foregroundMark x1="68154" y1="66701" x2="68154" y2="66701"/>
                        <a14:foregroundMark x1="68385" y1="65770" x2="68385" y2="65770"/>
                        <a14:foregroundMark x1="62077" y1="71975" x2="62077" y2="71975"/>
                        <a14:foregroundMark x1="61231" y1="65564" x2="61231" y2="65564"/>
                        <a14:foregroundMark x1="60000" y1="64529" x2="60000" y2="64529"/>
                        <a14:foregroundMark x1="61615" y1="46019" x2="61615" y2="46019"/>
                        <a14:foregroundMark x1="61462" y1="57704" x2="61462" y2="57704"/>
                        <a14:foregroundMark x1="59385" y1="57808" x2="59385" y2="57808"/>
                        <a14:foregroundMark x1="59846" y1="59876" x2="59846" y2="59876"/>
                        <a14:foregroundMark x1="71077" y1="42606" x2="71077" y2="42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45" t="17736" b="20425"/>
          <a:stretch/>
        </p:blipFill>
        <p:spPr bwMode="auto">
          <a:xfrm>
            <a:off x="2745451" y="1790963"/>
            <a:ext cx="672314" cy="63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نتيجة بحث الصور عن yes no icon">
            <a:extLst>
              <a:ext uri="{FF2B5EF4-FFF2-40B4-BE49-F238E27FC236}">
                <a16:creationId xmlns:a16="http://schemas.microsoft.com/office/drawing/2014/main" id="{64D79B42-45C2-4EEF-A132-F1F949C2CF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8" b="89659" l="6385" r="93077">
                        <a14:foregroundMark x1="21462" y1="30196" x2="21462" y2="30196"/>
                        <a14:foregroundMark x1="36923" y1="36918" x2="36923" y2="36918"/>
                        <a14:foregroundMark x1="18385" y1="43226" x2="18385" y2="43226"/>
                        <a14:foregroundMark x1="20308" y1="43123" x2="20308" y2="43123"/>
                        <a14:foregroundMark x1="20000" y1="52430" x2="20000" y2="52430"/>
                        <a14:foregroundMark x1="19077" y1="48397" x2="19077" y2="48397"/>
                        <a14:foregroundMark x1="18231" y1="47570" x2="18231" y2="47570"/>
                        <a14:foregroundMark x1="65538" y1="34747" x2="65538" y2="34747"/>
                        <a14:foregroundMark x1="69000" y1="31644" x2="69000" y2="31644"/>
                        <a14:foregroundMark x1="78538" y1="30507" x2="78538" y2="30507"/>
                        <a14:foregroundMark x1="83538" y1="36608" x2="83538" y2="36608"/>
                        <a14:foregroundMark x1="88000" y1="44364" x2="88000" y2="44364"/>
                        <a14:foregroundMark x1="88000" y1="50362" x2="88000" y2="51499"/>
                        <a14:foregroundMark x1="86538" y1="58014" x2="86308" y2="58635"/>
                        <a14:foregroundMark x1="86077" y1="62668" x2="85615" y2="63392"/>
                        <a14:foregroundMark x1="83846" y1="67115" x2="82923" y2="68046"/>
                        <a14:foregroundMark x1="80385" y1="70424" x2="77385" y2="72079"/>
                        <a14:foregroundMark x1="75308" y1="73009" x2="74385" y2="73216"/>
                        <a14:foregroundMark x1="73385" y1="73009" x2="73000" y2="73009"/>
                        <a14:foregroundMark x1="70462" y1="72389" x2="69692" y2="72285"/>
                        <a14:foregroundMark x1="68846" y1="71975" x2="68846" y2="71975"/>
                        <a14:foregroundMark x1="63769" y1="66184" x2="64385" y2="65253"/>
                        <a14:foregroundMark x1="66769" y1="63082" x2="76231" y2="47880"/>
                        <a14:foregroundMark x1="77615" y1="46329" x2="77615" y2="46329"/>
                        <a14:foregroundMark x1="71615" y1="44674" x2="71615" y2="44674"/>
                        <a14:foregroundMark x1="67231" y1="43537" x2="67231" y2="43537"/>
                        <a14:foregroundMark x1="68538" y1="49121" x2="68538" y2="49121"/>
                        <a14:foregroundMark x1="59077" y1="62771" x2="59077" y2="62771"/>
                        <a14:foregroundMark x1="61154" y1="67632" x2="61154" y2="67632"/>
                        <a14:foregroundMark x1="59769" y1="68046" x2="59769" y2="68046"/>
                        <a14:foregroundMark x1="68154" y1="66701" x2="68154" y2="66701"/>
                        <a14:foregroundMark x1="68385" y1="65770" x2="68385" y2="65770"/>
                        <a14:foregroundMark x1="62077" y1="71975" x2="62077" y2="71975"/>
                        <a14:foregroundMark x1="61231" y1="65564" x2="61231" y2="65564"/>
                        <a14:foregroundMark x1="60000" y1="64529" x2="60000" y2="64529"/>
                        <a14:foregroundMark x1="61615" y1="46019" x2="61615" y2="46019"/>
                        <a14:foregroundMark x1="61462" y1="57704" x2="61462" y2="57704"/>
                        <a14:foregroundMark x1="59385" y1="57808" x2="59385" y2="57808"/>
                        <a14:foregroundMark x1="59846" y1="59876" x2="59846" y2="59876"/>
                        <a14:foregroundMark x1="71077" y1="42606" x2="71077" y2="42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6" t="17736" r="50945" b="20425"/>
          <a:stretch/>
        </p:blipFill>
        <p:spPr bwMode="auto">
          <a:xfrm>
            <a:off x="4859476" y="1682043"/>
            <a:ext cx="620299" cy="63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نتيجة بحث الصور عن yes no icon">
            <a:extLst>
              <a:ext uri="{FF2B5EF4-FFF2-40B4-BE49-F238E27FC236}">
                <a16:creationId xmlns:a16="http://schemas.microsoft.com/office/drawing/2014/main" id="{026D22CD-E2BC-46A7-9BF0-2EE76F27D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8" b="89659" l="6385" r="93077">
                        <a14:foregroundMark x1="21462" y1="30196" x2="21462" y2="30196"/>
                        <a14:foregroundMark x1="36923" y1="36918" x2="36923" y2="36918"/>
                        <a14:foregroundMark x1="18385" y1="43226" x2="18385" y2="43226"/>
                        <a14:foregroundMark x1="20308" y1="43123" x2="20308" y2="43123"/>
                        <a14:foregroundMark x1="20000" y1="52430" x2="20000" y2="52430"/>
                        <a14:foregroundMark x1="19077" y1="48397" x2="19077" y2="48397"/>
                        <a14:foregroundMark x1="18231" y1="47570" x2="18231" y2="47570"/>
                        <a14:foregroundMark x1="65538" y1="34747" x2="65538" y2="34747"/>
                        <a14:foregroundMark x1="69000" y1="31644" x2="69000" y2="31644"/>
                        <a14:foregroundMark x1="78538" y1="30507" x2="78538" y2="30507"/>
                        <a14:foregroundMark x1="83538" y1="36608" x2="83538" y2="36608"/>
                        <a14:foregroundMark x1="88000" y1="44364" x2="88000" y2="44364"/>
                        <a14:foregroundMark x1="88000" y1="50362" x2="88000" y2="51499"/>
                        <a14:foregroundMark x1="86538" y1="58014" x2="86308" y2="58635"/>
                        <a14:foregroundMark x1="86077" y1="62668" x2="85615" y2="63392"/>
                        <a14:foregroundMark x1="83846" y1="67115" x2="82923" y2="68046"/>
                        <a14:foregroundMark x1="80385" y1="70424" x2="77385" y2="72079"/>
                        <a14:foregroundMark x1="75308" y1="73009" x2="74385" y2="73216"/>
                        <a14:foregroundMark x1="73385" y1="73009" x2="73000" y2="73009"/>
                        <a14:foregroundMark x1="70462" y1="72389" x2="69692" y2="72285"/>
                        <a14:foregroundMark x1="68846" y1="71975" x2="68846" y2="71975"/>
                        <a14:foregroundMark x1="63769" y1="66184" x2="64385" y2="65253"/>
                        <a14:foregroundMark x1="66769" y1="63082" x2="76231" y2="47880"/>
                        <a14:foregroundMark x1="77615" y1="46329" x2="77615" y2="46329"/>
                        <a14:foregroundMark x1="71615" y1="44674" x2="71615" y2="44674"/>
                        <a14:foregroundMark x1="67231" y1="43537" x2="67231" y2="43537"/>
                        <a14:foregroundMark x1="68538" y1="49121" x2="68538" y2="49121"/>
                        <a14:foregroundMark x1="59077" y1="62771" x2="59077" y2="62771"/>
                        <a14:foregroundMark x1="61154" y1="67632" x2="61154" y2="67632"/>
                        <a14:foregroundMark x1="59769" y1="68046" x2="59769" y2="68046"/>
                        <a14:foregroundMark x1="68154" y1="66701" x2="68154" y2="66701"/>
                        <a14:foregroundMark x1="68385" y1="65770" x2="68385" y2="65770"/>
                        <a14:foregroundMark x1="62077" y1="71975" x2="62077" y2="71975"/>
                        <a14:foregroundMark x1="61231" y1="65564" x2="61231" y2="65564"/>
                        <a14:foregroundMark x1="60000" y1="64529" x2="60000" y2="64529"/>
                        <a14:foregroundMark x1="61615" y1="46019" x2="61615" y2="46019"/>
                        <a14:foregroundMark x1="61462" y1="57704" x2="61462" y2="57704"/>
                        <a14:foregroundMark x1="59385" y1="57808" x2="59385" y2="57808"/>
                        <a14:foregroundMark x1="59846" y1="59876" x2="59846" y2="59876"/>
                        <a14:foregroundMark x1="71077" y1="42606" x2="71077" y2="42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45" t="17736" b="20425"/>
          <a:stretch/>
        </p:blipFill>
        <p:spPr bwMode="auto">
          <a:xfrm>
            <a:off x="505694" y="1828709"/>
            <a:ext cx="672314" cy="63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97">
            <a:extLst>
              <a:ext uri="{FF2B5EF4-FFF2-40B4-BE49-F238E27FC236}">
                <a16:creationId xmlns:a16="http://schemas.microsoft.com/office/drawing/2014/main" id="{D20A9CBB-557C-4B53-800E-7E568B84DC77}"/>
              </a:ext>
            </a:extLst>
          </p:cNvPr>
          <p:cNvSpPr txBox="1"/>
          <p:nvPr/>
        </p:nvSpPr>
        <p:spPr>
          <a:xfrm>
            <a:off x="1375438" y="1322599"/>
            <a:ext cx="3954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Integrity </a:t>
            </a:r>
            <a:r>
              <a:rPr lang="en-US" sz="2000" dirty="0">
                <a:cs typeface="Arial" panose="020B0604020202020204" pitchFamily="34" charset="0"/>
              </a:rPr>
              <a:t>at work is a/an ......</a:t>
            </a:r>
            <a:endParaRPr lang="ar-SA" sz="2000" dirty="0">
              <a:cs typeface="Arial" panose="020B0604020202020204" pitchFamily="34" charset="0"/>
            </a:endParaRPr>
          </a:p>
        </p:txBody>
      </p:sp>
      <p:grpSp>
        <p:nvGrpSpPr>
          <p:cNvPr id="42" name="مجموعة 41">
            <a:extLst>
              <a:ext uri="{FF2B5EF4-FFF2-40B4-BE49-F238E27FC236}">
                <a16:creationId xmlns:a16="http://schemas.microsoft.com/office/drawing/2014/main" id="{7B515072-4C99-4B9D-B681-85940C026CCC}"/>
              </a:ext>
            </a:extLst>
          </p:cNvPr>
          <p:cNvGrpSpPr/>
          <p:nvPr/>
        </p:nvGrpSpPr>
        <p:grpSpPr>
          <a:xfrm>
            <a:off x="3042144" y="5253816"/>
            <a:ext cx="1794950" cy="947746"/>
            <a:chOff x="7513645" y="2630983"/>
            <a:chExt cx="1794950" cy="1253401"/>
          </a:xfrm>
        </p:grpSpPr>
        <p:sp>
          <p:nvSpPr>
            <p:cNvPr id="43" name="Speech Bubble: Rectangle with Corners Rounded 7">
              <a:extLst>
                <a:ext uri="{FF2B5EF4-FFF2-40B4-BE49-F238E27FC236}">
                  <a16:creationId xmlns:a16="http://schemas.microsoft.com/office/drawing/2014/main" id="{A7AA5681-2947-442E-A48F-51494AF14623}"/>
                </a:ext>
              </a:extLst>
            </p:cNvPr>
            <p:cNvSpPr/>
            <p:nvPr/>
          </p:nvSpPr>
          <p:spPr>
            <a:xfrm>
              <a:off x="7513645" y="2630983"/>
              <a:ext cx="1794950" cy="1253401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33240A14-9018-4C60-B607-DD89BF2B51D7}"/>
                </a:ext>
              </a:extLst>
            </p:cNvPr>
            <p:cNvSpPr txBox="1"/>
            <p:nvPr/>
          </p:nvSpPr>
          <p:spPr>
            <a:xfrm>
              <a:off x="7573449" y="2784826"/>
              <a:ext cx="1671445" cy="94571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rtl="0"/>
              <a:r>
                <a:rPr lang="en-US" kern="0" dirty="0">
                  <a:latin typeface="+mj-lt"/>
                  <a:ea typeface="方正综艺简体" panose="02010601030101010101" pitchFamily="2" charset="-122"/>
                  <a:cs typeface="Arial" panose="020B0604020202020204" pitchFamily="34" charset="0"/>
                </a:rPr>
                <a:t>Personal award</a:t>
              </a:r>
              <a:endParaRPr lang="ar-SA" kern="0" dirty="0">
                <a:latin typeface="+mj-lt"/>
                <a:ea typeface="方正综艺简体" panose="02010601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75880770-416A-492C-8949-0AB3B12F4C6F}"/>
              </a:ext>
            </a:extLst>
          </p:cNvPr>
          <p:cNvGrpSpPr/>
          <p:nvPr/>
        </p:nvGrpSpPr>
        <p:grpSpPr>
          <a:xfrm>
            <a:off x="5666295" y="5277869"/>
            <a:ext cx="1827098" cy="947746"/>
            <a:chOff x="9478292" y="1380094"/>
            <a:chExt cx="1827098" cy="947746"/>
          </a:xfrm>
        </p:grpSpPr>
        <p:sp>
          <p:nvSpPr>
            <p:cNvPr id="46" name="Speech Bubble: Rectangle with Corners Rounded 10">
              <a:extLst>
                <a:ext uri="{FF2B5EF4-FFF2-40B4-BE49-F238E27FC236}">
                  <a16:creationId xmlns:a16="http://schemas.microsoft.com/office/drawing/2014/main" id="{562B2746-80DF-4C63-9454-C4DD49DE3120}"/>
                </a:ext>
              </a:extLst>
            </p:cNvPr>
            <p:cNvSpPr/>
            <p:nvPr/>
          </p:nvSpPr>
          <p:spPr>
            <a:xfrm>
              <a:off x="9510440" y="1380094"/>
              <a:ext cx="1794950" cy="947746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مربع نص 46">
              <a:extLst>
                <a:ext uri="{FF2B5EF4-FFF2-40B4-BE49-F238E27FC236}">
                  <a16:creationId xmlns:a16="http://schemas.microsoft.com/office/drawing/2014/main" id="{15E6A329-80F1-4B4D-B663-837392ED8E9A}"/>
                </a:ext>
              </a:extLst>
            </p:cNvPr>
            <p:cNvSpPr txBox="1"/>
            <p:nvPr/>
          </p:nvSpPr>
          <p:spPr>
            <a:xfrm>
              <a:off x="9478292" y="1510124"/>
              <a:ext cx="1794950" cy="71508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rtl="0"/>
              <a:r>
                <a:rPr lang="en-US" kern="0" dirty="0">
                  <a:latin typeface="+mj-lt"/>
                  <a:ea typeface="方正综艺简体" panose="02010601030101010101" pitchFamily="2" charset="-122"/>
                  <a:cs typeface="Arial" panose="020B0604020202020204" pitchFamily="34" charset="0"/>
                </a:rPr>
                <a:t>Personal characteristic</a:t>
              </a:r>
              <a:endParaRPr lang="ar-SA" kern="0" dirty="0">
                <a:latin typeface="+mj-lt"/>
                <a:ea typeface="方正综艺简体" panose="02010601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E553E5BA-B491-4AA4-8F32-60DAF355FED8}"/>
              </a:ext>
            </a:extLst>
          </p:cNvPr>
          <p:cNvGrpSpPr/>
          <p:nvPr/>
        </p:nvGrpSpPr>
        <p:grpSpPr>
          <a:xfrm>
            <a:off x="430557" y="5253815"/>
            <a:ext cx="1794950" cy="947746"/>
            <a:chOff x="9510440" y="3429001"/>
            <a:chExt cx="1794950" cy="947746"/>
          </a:xfrm>
        </p:grpSpPr>
        <p:sp>
          <p:nvSpPr>
            <p:cNvPr id="49" name="Speech Bubble: Rectangle with Corners Rounded 8">
              <a:extLst>
                <a:ext uri="{FF2B5EF4-FFF2-40B4-BE49-F238E27FC236}">
                  <a16:creationId xmlns:a16="http://schemas.microsoft.com/office/drawing/2014/main" id="{E83962FB-5114-4573-BC6E-454E9FC3209D}"/>
                </a:ext>
              </a:extLst>
            </p:cNvPr>
            <p:cNvSpPr/>
            <p:nvPr/>
          </p:nvSpPr>
          <p:spPr>
            <a:xfrm>
              <a:off x="9510440" y="3429001"/>
              <a:ext cx="1794950" cy="947746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CB1FAAB5-6C75-4444-BA1A-3DC720B1C9D7}"/>
                </a:ext>
              </a:extLst>
            </p:cNvPr>
            <p:cNvSpPr txBox="1"/>
            <p:nvPr/>
          </p:nvSpPr>
          <p:spPr>
            <a:xfrm>
              <a:off x="9510440" y="3545329"/>
              <a:ext cx="1728000" cy="71508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rtl="0"/>
              <a:r>
                <a:rPr lang="en-US" kern="0" dirty="0">
                  <a:latin typeface="+mj-lt"/>
                  <a:ea typeface="方正综艺简体" panose="02010601030101010101" pitchFamily="2" charset="-122"/>
                  <a:cs typeface="Arial" panose="020B0604020202020204" pitchFamily="34" charset="0"/>
                </a:rPr>
                <a:t>Personal education</a:t>
              </a:r>
              <a:endParaRPr lang="ar-SA" kern="0" dirty="0">
                <a:latin typeface="+mj-lt"/>
                <a:ea typeface="方正综艺简体" panose="02010601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51" name="Picture 2" descr="نتيجة بحث الصور عن yes no icon">
            <a:extLst>
              <a:ext uri="{FF2B5EF4-FFF2-40B4-BE49-F238E27FC236}">
                <a16:creationId xmlns:a16="http://schemas.microsoft.com/office/drawing/2014/main" id="{E02641E8-EE18-4805-A0AA-CD2E62253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8" b="89659" l="6385" r="93077">
                        <a14:foregroundMark x1="21462" y1="30196" x2="21462" y2="30196"/>
                        <a14:foregroundMark x1="36923" y1="36918" x2="36923" y2="36918"/>
                        <a14:foregroundMark x1="18385" y1="43226" x2="18385" y2="43226"/>
                        <a14:foregroundMark x1="20308" y1="43123" x2="20308" y2="43123"/>
                        <a14:foregroundMark x1="20000" y1="52430" x2="20000" y2="52430"/>
                        <a14:foregroundMark x1="19077" y1="48397" x2="19077" y2="48397"/>
                        <a14:foregroundMark x1="18231" y1="47570" x2="18231" y2="47570"/>
                        <a14:foregroundMark x1="65538" y1="34747" x2="65538" y2="34747"/>
                        <a14:foregroundMark x1="69000" y1="31644" x2="69000" y2="31644"/>
                        <a14:foregroundMark x1="78538" y1="30507" x2="78538" y2="30507"/>
                        <a14:foregroundMark x1="83538" y1="36608" x2="83538" y2="36608"/>
                        <a14:foregroundMark x1="88000" y1="44364" x2="88000" y2="44364"/>
                        <a14:foregroundMark x1="88000" y1="50362" x2="88000" y2="51499"/>
                        <a14:foregroundMark x1="86538" y1="58014" x2="86308" y2="58635"/>
                        <a14:foregroundMark x1="86077" y1="62668" x2="85615" y2="63392"/>
                        <a14:foregroundMark x1="83846" y1="67115" x2="82923" y2="68046"/>
                        <a14:foregroundMark x1="80385" y1="70424" x2="77385" y2="72079"/>
                        <a14:foregroundMark x1="75308" y1="73009" x2="74385" y2="73216"/>
                        <a14:foregroundMark x1="73385" y1="73009" x2="73000" y2="73009"/>
                        <a14:foregroundMark x1="70462" y1="72389" x2="69692" y2="72285"/>
                        <a14:foregroundMark x1="68846" y1="71975" x2="68846" y2="71975"/>
                        <a14:foregroundMark x1="63769" y1="66184" x2="64385" y2="65253"/>
                        <a14:foregroundMark x1="66769" y1="63082" x2="76231" y2="47880"/>
                        <a14:foregroundMark x1="77615" y1="46329" x2="77615" y2="46329"/>
                        <a14:foregroundMark x1="71615" y1="44674" x2="71615" y2="44674"/>
                        <a14:foregroundMark x1="67231" y1="43537" x2="67231" y2="43537"/>
                        <a14:foregroundMark x1="68538" y1="49121" x2="68538" y2="49121"/>
                        <a14:foregroundMark x1="59077" y1="62771" x2="59077" y2="62771"/>
                        <a14:foregroundMark x1="61154" y1="67632" x2="61154" y2="67632"/>
                        <a14:foregroundMark x1="59769" y1="68046" x2="59769" y2="68046"/>
                        <a14:foregroundMark x1="68154" y1="66701" x2="68154" y2="66701"/>
                        <a14:foregroundMark x1="68385" y1="65770" x2="68385" y2="65770"/>
                        <a14:foregroundMark x1="62077" y1="71975" x2="62077" y2="71975"/>
                        <a14:foregroundMark x1="61231" y1="65564" x2="61231" y2="65564"/>
                        <a14:foregroundMark x1="60000" y1="64529" x2="60000" y2="64529"/>
                        <a14:foregroundMark x1="61615" y1="46019" x2="61615" y2="46019"/>
                        <a14:foregroundMark x1="61462" y1="57704" x2="61462" y2="57704"/>
                        <a14:foregroundMark x1="59385" y1="57808" x2="59385" y2="57808"/>
                        <a14:foregroundMark x1="59846" y1="59876" x2="59846" y2="59876"/>
                        <a14:foregroundMark x1="71077" y1="42606" x2="71077" y2="42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45" t="17736" b="20425"/>
          <a:stretch/>
        </p:blipFill>
        <p:spPr bwMode="auto">
          <a:xfrm>
            <a:off x="2923146" y="4918094"/>
            <a:ext cx="672314" cy="63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نتيجة بحث الصور عن yes no icon">
            <a:extLst>
              <a:ext uri="{FF2B5EF4-FFF2-40B4-BE49-F238E27FC236}">
                <a16:creationId xmlns:a16="http://schemas.microsoft.com/office/drawing/2014/main" id="{EC007FB8-F96D-447D-B7A6-F8B772CDF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8" b="89659" l="6385" r="93077">
                        <a14:foregroundMark x1="21462" y1="30196" x2="21462" y2="30196"/>
                        <a14:foregroundMark x1="36923" y1="36918" x2="36923" y2="36918"/>
                        <a14:foregroundMark x1="18385" y1="43226" x2="18385" y2="43226"/>
                        <a14:foregroundMark x1="20308" y1="43123" x2="20308" y2="43123"/>
                        <a14:foregroundMark x1="20000" y1="52430" x2="20000" y2="52430"/>
                        <a14:foregroundMark x1="19077" y1="48397" x2="19077" y2="48397"/>
                        <a14:foregroundMark x1="18231" y1="47570" x2="18231" y2="47570"/>
                        <a14:foregroundMark x1="65538" y1="34747" x2="65538" y2="34747"/>
                        <a14:foregroundMark x1="69000" y1="31644" x2="69000" y2="31644"/>
                        <a14:foregroundMark x1="78538" y1="30507" x2="78538" y2="30507"/>
                        <a14:foregroundMark x1="83538" y1="36608" x2="83538" y2="36608"/>
                        <a14:foregroundMark x1="88000" y1="44364" x2="88000" y2="44364"/>
                        <a14:foregroundMark x1="88000" y1="50362" x2="88000" y2="51499"/>
                        <a14:foregroundMark x1="86538" y1="58014" x2="86308" y2="58635"/>
                        <a14:foregroundMark x1="86077" y1="62668" x2="85615" y2="63392"/>
                        <a14:foregroundMark x1="83846" y1="67115" x2="82923" y2="68046"/>
                        <a14:foregroundMark x1="80385" y1="70424" x2="77385" y2="72079"/>
                        <a14:foregroundMark x1="75308" y1="73009" x2="74385" y2="73216"/>
                        <a14:foregroundMark x1="73385" y1="73009" x2="73000" y2="73009"/>
                        <a14:foregroundMark x1="70462" y1="72389" x2="69692" y2="72285"/>
                        <a14:foregroundMark x1="68846" y1="71975" x2="68846" y2="71975"/>
                        <a14:foregroundMark x1="63769" y1="66184" x2="64385" y2="65253"/>
                        <a14:foregroundMark x1="66769" y1="63082" x2="76231" y2="47880"/>
                        <a14:foregroundMark x1="77615" y1="46329" x2="77615" y2="46329"/>
                        <a14:foregroundMark x1="71615" y1="44674" x2="71615" y2="44674"/>
                        <a14:foregroundMark x1="67231" y1="43537" x2="67231" y2="43537"/>
                        <a14:foregroundMark x1="68538" y1="49121" x2="68538" y2="49121"/>
                        <a14:foregroundMark x1="59077" y1="62771" x2="59077" y2="62771"/>
                        <a14:foregroundMark x1="61154" y1="67632" x2="61154" y2="67632"/>
                        <a14:foregroundMark x1="59769" y1="68046" x2="59769" y2="68046"/>
                        <a14:foregroundMark x1="68154" y1="66701" x2="68154" y2="66701"/>
                        <a14:foregroundMark x1="68385" y1="65770" x2="68385" y2="65770"/>
                        <a14:foregroundMark x1="62077" y1="71975" x2="62077" y2="71975"/>
                        <a14:foregroundMark x1="61231" y1="65564" x2="61231" y2="65564"/>
                        <a14:foregroundMark x1="60000" y1="64529" x2="60000" y2="64529"/>
                        <a14:foregroundMark x1="61615" y1="46019" x2="61615" y2="46019"/>
                        <a14:foregroundMark x1="61462" y1="57704" x2="61462" y2="57704"/>
                        <a14:foregroundMark x1="59385" y1="57808" x2="59385" y2="57808"/>
                        <a14:foregroundMark x1="59846" y1="59876" x2="59846" y2="59876"/>
                        <a14:foregroundMark x1="71077" y1="42606" x2="71077" y2="42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6" t="17736" r="50945" b="20425"/>
          <a:stretch/>
        </p:blipFill>
        <p:spPr bwMode="auto">
          <a:xfrm>
            <a:off x="5441360" y="4970491"/>
            <a:ext cx="620299" cy="63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نتيجة بحث الصور عن yes no icon">
            <a:extLst>
              <a:ext uri="{FF2B5EF4-FFF2-40B4-BE49-F238E27FC236}">
                <a16:creationId xmlns:a16="http://schemas.microsoft.com/office/drawing/2014/main" id="{9CB7F242-75B8-4E0C-9DA5-A1DCB2FC3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8" b="89659" l="6385" r="93077">
                        <a14:foregroundMark x1="21462" y1="30196" x2="21462" y2="30196"/>
                        <a14:foregroundMark x1="36923" y1="36918" x2="36923" y2="36918"/>
                        <a14:foregroundMark x1="18385" y1="43226" x2="18385" y2="43226"/>
                        <a14:foregroundMark x1="20308" y1="43123" x2="20308" y2="43123"/>
                        <a14:foregroundMark x1="20000" y1="52430" x2="20000" y2="52430"/>
                        <a14:foregroundMark x1="19077" y1="48397" x2="19077" y2="48397"/>
                        <a14:foregroundMark x1="18231" y1="47570" x2="18231" y2="47570"/>
                        <a14:foregroundMark x1="65538" y1="34747" x2="65538" y2="34747"/>
                        <a14:foregroundMark x1="69000" y1="31644" x2="69000" y2="31644"/>
                        <a14:foregroundMark x1="78538" y1="30507" x2="78538" y2="30507"/>
                        <a14:foregroundMark x1="83538" y1="36608" x2="83538" y2="36608"/>
                        <a14:foregroundMark x1="88000" y1="44364" x2="88000" y2="44364"/>
                        <a14:foregroundMark x1="88000" y1="50362" x2="88000" y2="51499"/>
                        <a14:foregroundMark x1="86538" y1="58014" x2="86308" y2="58635"/>
                        <a14:foregroundMark x1="86077" y1="62668" x2="85615" y2="63392"/>
                        <a14:foregroundMark x1="83846" y1="67115" x2="82923" y2="68046"/>
                        <a14:foregroundMark x1="80385" y1="70424" x2="77385" y2="72079"/>
                        <a14:foregroundMark x1="75308" y1="73009" x2="74385" y2="73216"/>
                        <a14:foregroundMark x1="73385" y1="73009" x2="73000" y2="73009"/>
                        <a14:foregroundMark x1="70462" y1="72389" x2="69692" y2="72285"/>
                        <a14:foregroundMark x1="68846" y1="71975" x2="68846" y2="71975"/>
                        <a14:foregroundMark x1="63769" y1="66184" x2="64385" y2="65253"/>
                        <a14:foregroundMark x1="66769" y1="63082" x2="76231" y2="47880"/>
                        <a14:foregroundMark x1="77615" y1="46329" x2="77615" y2="46329"/>
                        <a14:foregroundMark x1="71615" y1="44674" x2="71615" y2="44674"/>
                        <a14:foregroundMark x1="67231" y1="43537" x2="67231" y2="43537"/>
                        <a14:foregroundMark x1="68538" y1="49121" x2="68538" y2="49121"/>
                        <a14:foregroundMark x1="59077" y1="62771" x2="59077" y2="62771"/>
                        <a14:foregroundMark x1="61154" y1="67632" x2="61154" y2="67632"/>
                        <a14:foregroundMark x1="59769" y1="68046" x2="59769" y2="68046"/>
                        <a14:foregroundMark x1="68154" y1="66701" x2="68154" y2="66701"/>
                        <a14:foregroundMark x1="68385" y1="65770" x2="68385" y2="65770"/>
                        <a14:foregroundMark x1="62077" y1="71975" x2="62077" y2="71975"/>
                        <a14:foregroundMark x1="61231" y1="65564" x2="61231" y2="65564"/>
                        <a14:foregroundMark x1="60000" y1="64529" x2="60000" y2="64529"/>
                        <a14:foregroundMark x1="61615" y1="46019" x2="61615" y2="46019"/>
                        <a14:foregroundMark x1="61462" y1="57704" x2="61462" y2="57704"/>
                        <a14:foregroundMark x1="59385" y1="57808" x2="59385" y2="57808"/>
                        <a14:foregroundMark x1="59846" y1="59876" x2="59846" y2="59876"/>
                        <a14:foregroundMark x1="71077" y1="42606" x2="71077" y2="42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45" t="17736" b="20425"/>
          <a:stretch/>
        </p:blipFill>
        <p:spPr bwMode="auto">
          <a:xfrm>
            <a:off x="262187" y="4925195"/>
            <a:ext cx="672314" cy="63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97">
            <a:extLst>
              <a:ext uri="{FF2B5EF4-FFF2-40B4-BE49-F238E27FC236}">
                <a16:creationId xmlns:a16="http://schemas.microsoft.com/office/drawing/2014/main" id="{4F667C37-5059-41D6-A06E-C4BC413A2072}"/>
              </a:ext>
            </a:extLst>
          </p:cNvPr>
          <p:cNvSpPr txBox="1"/>
          <p:nvPr/>
        </p:nvSpPr>
        <p:spPr>
          <a:xfrm>
            <a:off x="690771" y="3315834"/>
            <a:ext cx="3195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2000" dirty="0"/>
              <a:t>hardworking, 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2000" dirty="0"/>
              <a:t>patient, 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sz="2000" dirty="0"/>
              <a:t>working with others </a:t>
            </a:r>
          </a:p>
          <a:p>
            <a:pPr algn="ctr" rtl="0"/>
            <a:r>
              <a:rPr lang="en-US" sz="2000" dirty="0"/>
              <a:t>are ……</a:t>
            </a:r>
            <a:endParaRPr lang="ar-SA" sz="2000" dirty="0"/>
          </a:p>
        </p:txBody>
      </p:sp>
      <p:pic>
        <p:nvPicPr>
          <p:cNvPr id="4098" name="Picture 2" descr="Hardworking png images | PNGWing">
            <a:extLst>
              <a:ext uri="{FF2B5EF4-FFF2-40B4-BE49-F238E27FC236}">
                <a16:creationId xmlns:a16="http://schemas.microsoft.com/office/drawing/2014/main" id="{754C2CF5-89FB-4895-B707-46846C717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444" l="7500" r="96944">
                        <a14:foregroundMark x1="73333" y1="70833" x2="73333" y2="70833"/>
                        <a14:foregroundMark x1="45000" y1="62778" x2="45000" y2="62778"/>
                        <a14:foregroundMark x1="42500" y1="26111" x2="42500" y2="26111"/>
                        <a14:foregroundMark x1="86944" y1="29167" x2="86944" y2="29167"/>
                        <a14:foregroundMark x1="80278" y1="33611" x2="80278" y2="33611"/>
                        <a14:foregroundMark x1="91667" y1="33056" x2="91667" y2="33056"/>
                        <a14:foregroundMark x1="42778" y1="36111" x2="42778" y2="36111"/>
                        <a14:foregroundMark x1="42778" y1="36111" x2="42778" y2="36111"/>
                        <a14:foregroundMark x1="42778" y1="36111" x2="42778" y2="36111"/>
                        <a14:foregroundMark x1="42500" y1="28611" x2="42500" y2="28611"/>
                        <a14:foregroundMark x1="54444" y1="54167" x2="54444" y2="54167"/>
                        <a14:foregroundMark x1="54444" y1="54167" x2="53889" y2="55833"/>
                        <a14:foregroundMark x1="49444" y1="60278" x2="48333" y2="60278"/>
                        <a14:foregroundMark x1="43333" y1="53333" x2="43611" y2="63611"/>
                        <a14:foregroundMark x1="43611" y1="63611" x2="43611" y2="63611"/>
                        <a14:foregroundMark x1="43611" y1="63611" x2="43611" y2="63611"/>
                        <a14:foregroundMark x1="43611" y1="63611" x2="43611" y2="63611"/>
                        <a14:foregroundMark x1="56389" y1="63611" x2="56389" y2="63611"/>
                        <a14:foregroundMark x1="56389" y1="63611" x2="56389" y2="63611"/>
                        <a14:foregroundMark x1="56389" y1="63611" x2="56389" y2="63611"/>
                        <a14:foregroundMark x1="56389" y1="63611" x2="56389" y2="63611"/>
                        <a14:foregroundMark x1="56389" y1="63611" x2="56389" y2="63611"/>
                        <a14:foregroundMark x1="82778" y1="65278" x2="82778" y2="65278"/>
                        <a14:foregroundMark x1="82778" y1="65278" x2="82778" y2="65278"/>
                        <a14:foregroundMark x1="87222" y1="80833" x2="87222" y2="80833"/>
                        <a14:foregroundMark x1="87222" y1="80833" x2="87222" y2="80833"/>
                        <a14:foregroundMark x1="88333" y1="81667" x2="88333" y2="81667"/>
                        <a14:foregroundMark x1="88333" y1="81667" x2="88333" y2="81667"/>
                        <a14:foregroundMark x1="88333" y1="81667" x2="88333" y2="81667"/>
                        <a14:foregroundMark x1="90000" y1="96667" x2="90000" y2="96667"/>
                        <a14:foregroundMark x1="7500" y1="80000" x2="7500" y2="80000"/>
                        <a14:foregroundMark x1="7500" y1="74167" x2="31389" y2="82500"/>
                        <a14:foregroundMark x1="31389" y1="82500" x2="58056" y2="81111"/>
                        <a14:foregroundMark x1="58056" y1="81111" x2="97222" y2="86389"/>
                        <a14:foregroundMark x1="97222" y1="86389" x2="96944" y2="87778"/>
                        <a14:foregroundMark x1="51944" y1="28611" x2="36111" y2="29444"/>
                        <a14:foregroundMark x1="36111" y1="29444" x2="52500" y2="33056"/>
                        <a14:foregroundMark x1="52500" y1="33056" x2="53056" y2="32778"/>
                        <a14:foregroundMark x1="51389" y1="44722" x2="28333" y2="55000"/>
                        <a14:foregroundMark x1="28333" y1="55000" x2="44444" y2="42778"/>
                        <a14:foregroundMark x1="44444" y1="42778" x2="47500" y2="50833"/>
                        <a14:foregroundMark x1="52778" y1="51944" x2="60833" y2="63333"/>
                        <a14:foregroundMark x1="60833" y1="63333" x2="49167" y2="53333"/>
                        <a14:foregroundMark x1="49167" y1="53333" x2="66667" y2="68056"/>
                        <a14:foregroundMark x1="66667" y1="68056" x2="66667" y2="68056"/>
                        <a14:foregroundMark x1="9444" y1="94722" x2="9444" y2="94722"/>
                        <a14:foregroundMark x1="9722" y1="87500" x2="10556" y2="99444"/>
                        <a14:foregroundMark x1="87778" y1="26389" x2="73056" y2="31944"/>
                        <a14:foregroundMark x1="73056" y1="31944" x2="80278" y2="3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542" y="3203594"/>
            <a:ext cx="3429000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208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9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id="{F367757C-10B4-4978-A158-7B6E451A213A}"/>
              </a:ext>
            </a:extLst>
          </p:cNvPr>
          <p:cNvSpPr/>
          <p:nvPr/>
        </p:nvSpPr>
        <p:spPr>
          <a:xfrm rot="14981059">
            <a:off x="3691981" y="-1762027"/>
            <a:ext cx="2446724" cy="4875181"/>
          </a:xfrm>
          <a:custGeom>
            <a:avLst/>
            <a:gdLst>
              <a:gd name="connsiteX0" fmla="*/ 470122 w 1026199"/>
              <a:gd name="connsiteY0" fmla="*/ 1639038 h 2002308"/>
              <a:gd name="connsiteX1" fmla="*/ 477139 w 1026199"/>
              <a:gd name="connsiteY1" fmla="*/ 1654173 h 2002308"/>
              <a:gd name="connsiteX2" fmla="*/ 475384 w 1026199"/>
              <a:gd name="connsiteY2" fmla="*/ 1673635 h 2002308"/>
              <a:gd name="connsiteX3" fmla="*/ 468368 w 1026199"/>
              <a:gd name="connsiteY3" fmla="*/ 1682284 h 2002308"/>
              <a:gd name="connsiteX4" fmla="*/ 456088 w 1026199"/>
              <a:gd name="connsiteY4" fmla="*/ 1690934 h 2002308"/>
              <a:gd name="connsiteX5" fmla="*/ 463105 w 1026199"/>
              <a:gd name="connsiteY5" fmla="*/ 1664985 h 2002308"/>
              <a:gd name="connsiteX6" fmla="*/ 470122 w 1026199"/>
              <a:gd name="connsiteY6" fmla="*/ 1639038 h 2002308"/>
              <a:gd name="connsiteX7" fmla="*/ 324524 w 1026199"/>
              <a:gd name="connsiteY7" fmla="*/ 1647687 h 2002308"/>
              <a:gd name="connsiteX8" fmla="*/ 324743 w 1026199"/>
              <a:gd name="connsiteY8" fmla="*/ 1651742 h 2002308"/>
              <a:gd name="connsiteX9" fmla="*/ 326278 w 1026199"/>
              <a:gd name="connsiteY9" fmla="*/ 1654173 h 2002308"/>
              <a:gd name="connsiteX10" fmla="*/ 331541 w 1026199"/>
              <a:gd name="connsiteY10" fmla="*/ 1654174 h 2002308"/>
              <a:gd name="connsiteX11" fmla="*/ 329348 w 1026199"/>
              <a:gd name="connsiteY11" fmla="*/ 1649309 h 2002308"/>
              <a:gd name="connsiteX12" fmla="*/ 324524 w 1026199"/>
              <a:gd name="connsiteY12" fmla="*/ 1647687 h 2002308"/>
              <a:gd name="connsiteX13" fmla="*/ 364870 w 1026199"/>
              <a:gd name="connsiteY13" fmla="*/ 1580655 h 2002308"/>
              <a:gd name="connsiteX14" fmla="*/ 365309 w 1026199"/>
              <a:gd name="connsiteY14" fmla="*/ 1584709 h 2002308"/>
              <a:gd name="connsiteX15" fmla="*/ 368379 w 1026199"/>
              <a:gd name="connsiteY15" fmla="*/ 1587142 h 2002308"/>
              <a:gd name="connsiteX16" fmla="*/ 371887 w 1026199"/>
              <a:gd name="connsiteY16" fmla="*/ 1587142 h 2002308"/>
              <a:gd name="connsiteX17" fmla="*/ 369695 w 1026199"/>
              <a:gd name="connsiteY17" fmla="*/ 1582277 h 2002308"/>
              <a:gd name="connsiteX18" fmla="*/ 364870 w 1026199"/>
              <a:gd name="connsiteY18" fmla="*/ 1580655 h 2002308"/>
              <a:gd name="connsiteX19" fmla="*/ 489418 w 1026199"/>
              <a:gd name="connsiteY19" fmla="*/ 1502811 h 2002308"/>
              <a:gd name="connsiteX20" fmla="*/ 490514 w 1026199"/>
              <a:gd name="connsiteY20" fmla="*/ 1507948 h 2002308"/>
              <a:gd name="connsiteX21" fmla="*/ 492926 w 1026199"/>
              <a:gd name="connsiteY21" fmla="*/ 1511461 h 2002308"/>
              <a:gd name="connsiteX22" fmla="*/ 495996 w 1026199"/>
              <a:gd name="connsiteY22" fmla="*/ 1509029 h 2002308"/>
              <a:gd name="connsiteX23" fmla="*/ 496435 w 1026199"/>
              <a:gd name="connsiteY23" fmla="*/ 1504974 h 2002308"/>
              <a:gd name="connsiteX24" fmla="*/ 149105 w 1026199"/>
              <a:gd name="connsiteY24" fmla="*/ 1699582 h 2002308"/>
              <a:gd name="connsiteX25" fmla="*/ 150202 w 1026199"/>
              <a:gd name="connsiteY25" fmla="*/ 1704719 h 2002308"/>
              <a:gd name="connsiteX26" fmla="*/ 152614 w 1026199"/>
              <a:gd name="connsiteY26" fmla="*/ 1708232 h 2002308"/>
              <a:gd name="connsiteX27" fmla="*/ 155684 w 1026199"/>
              <a:gd name="connsiteY27" fmla="*/ 1705800 h 2002308"/>
              <a:gd name="connsiteX28" fmla="*/ 156122 w 1026199"/>
              <a:gd name="connsiteY28" fmla="*/ 1701746 h 2002308"/>
              <a:gd name="connsiteX29" fmla="*/ 156122 w 1026199"/>
              <a:gd name="connsiteY29" fmla="*/ 1682284 h 2002308"/>
              <a:gd name="connsiteX30" fmla="*/ 161385 w 1026199"/>
              <a:gd name="connsiteY30" fmla="*/ 1688771 h 2002308"/>
              <a:gd name="connsiteX31" fmla="*/ 163139 w 1026199"/>
              <a:gd name="connsiteY31" fmla="*/ 1688771 h 2002308"/>
              <a:gd name="connsiteX32" fmla="*/ 160946 w 1026199"/>
              <a:gd name="connsiteY32" fmla="*/ 1683906 h 2002308"/>
              <a:gd name="connsiteX33" fmla="*/ 156122 w 1026199"/>
              <a:gd name="connsiteY33" fmla="*/ 1682284 h 2002308"/>
              <a:gd name="connsiteX34" fmla="*/ 533272 w 1026199"/>
              <a:gd name="connsiteY34" fmla="*/ 1424969 h 2002308"/>
              <a:gd name="connsiteX35" fmla="*/ 522528 w 1026199"/>
              <a:gd name="connsiteY35" fmla="*/ 1437132 h 2002308"/>
              <a:gd name="connsiteX36" fmla="*/ 520993 w 1026199"/>
              <a:gd name="connsiteY36" fmla="*/ 1457403 h 2002308"/>
              <a:gd name="connsiteX37" fmla="*/ 512222 w 1026199"/>
              <a:gd name="connsiteY37" fmla="*/ 1459025 h 2002308"/>
              <a:gd name="connsiteX38" fmla="*/ 503451 w 1026199"/>
              <a:gd name="connsiteY38" fmla="*/ 1463890 h 2002308"/>
              <a:gd name="connsiteX39" fmla="*/ 508714 w 1026199"/>
              <a:gd name="connsiteY39" fmla="*/ 1485513 h 2002308"/>
              <a:gd name="connsiteX40" fmla="*/ 514196 w 1026199"/>
              <a:gd name="connsiteY40" fmla="*/ 1467404 h 2002308"/>
              <a:gd name="connsiteX41" fmla="*/ 526256 w 1026199"/>
              <a:gd name="connsiteY41" fmla="*/ 1457403 h 2002308"/>
              <a:gd name="connsiteX42" fmla="*/ 529764 w 1026199"/>
              <a:gd name="connsiteY42" fmla="*/ 1441185 h 2002308"/>
              <a:gd name="connsiteX43" fmla="*/ 533272 w 1026199"/>
              <a:gd name="connsiteY43" fmla="*/ 1424969 h 2002308"/>
              <a:gd name="connsiteX44" fmla="*/ 450826 w 1026199"/>
              <a:gd name="connsiteY44" fmla="*/ 1383884 h 2002308"/>
              <a:gd name="connsiteX45" fmla="*/ 442932 w 1026199"/>
              <a:gd name="connsiteY45" fmla="*/ 1400102 h 2002308"/>
              <a:gd name="connsiteX46" fmla="*/ 435038 w 1026199"/>
              <a:gd name="connsiteY46" fmla="*/ 1422805 h 2002308"/>
              <a:gd name="connsiteX47" fmla="*/ 432407 w 1026199"/>
              <a:gd name="connsiteY47" fmla="*/ 1440105 h 2002308"/>
              <a:gd name="connsiteX48" fmla="*/ 429775 w 1026199"/>
              <a:gd name="connsiteY48" fmla="*/ 1457403 h 2002308"/>
              <a:gd name="connsiteX49" fmla="*/ 416180 w 1026199"/>
              <a:gd name="connsiteY49" fmla="*/ 1471459 h 2002308"/>
              <a:gd name="connsiteX50" fmla="*/ 410479 w 1026199"/>
              <a:gd name="connsiteY50" fmla="*/ 1485513 h 2002308"/>
              <a:gd name="connsiteX51" fmla="*/ 404559 w 1026199"/>
              <a:gd name="connsiteY51" fmla="*/ 1485783 h 2002308"/>
              <a:gd name="connsiteX52" fmla="*/ 399954 w 1026199"/>
              <a:gd name="connsiteY52" fmla="*/ 1487676 h 2002308"/>
              <a:gd name="connsiteX53" fmla="*/ 408067 w 1026199"/>
              <a:gd name="connsiteY53" fmla="*/ 1492541 h 2002308"/>
              <a:gd name="connsiteX54" fmla="*/ 417496 w 1026199"/>
              <a:gd name="connsiteY54" fmla="*/ 1494163 h 2002308"/>
              <a:gd name="connsiteX55" fmla="*/ 429775 w 1026199"/>
              <a:gd name="connsiteY55" fmla="*/ 1481189 h 2002308"/>
              <a:gd name="connsiteX56" fmla="*/ 424294 w 1026199"/>
              <a:gd name="connsiteY56" fmla="*/ 1475241 h 2002308"/>
              <a:gd name="connsiteX57" fmla="*/ 422759 w 1026199"/>
              <a:gd name="connsiteY57" fmla="*/ 1466052 h 2002308"/>
              <a:gd name="connsiteX58" fmla="*/ 429775 w 1026199"/>
              <a:gd name="connsiteY58" fmla="*/ 1457403 h 2002308"/>
              <a:gd name="connsiteX59" fmla="*/ 440739 w 1026199"/>
              <a:gd name="connsiteY59" fmla="*/ 1439834 h 2002308"/>
              <a:gd name="connsiteX60" fmla="*/ 449072 w 1026199"/>
              <a:gd name="connsiteY60" fmla="*/ 1420643 h 2002308"/>
              <a:gd name="connsiteX61" fmla="*/ 454553 w 1026199"/>
              <a:gd name="connsiteY61" fmla="*/ 1411724 h 2002308"/>
              <a:gd name="connsiteX62" fmla="*/ 456088 w 1026199"/>
              <a:gd name="connsiteY62" fmla="*/ 1401183 h 2002308"/>
              <a:gd name="connsiteX63" fmla="*/ 455430 w 1026199"/>
              <a:gd name="connsiteY63" fmla="*/ 1390912 h 2002308"/>
              <a:gd name="connsiteX64" fmla="*/ 450826 w 1026199"/>
              <a:gd name="connsiteY64" fmla="*/ 1383884 h 2002308"/>
              <a:gd name="connsiteX65" fmla="*/ 291195 w 1026199"/>
              <a:gd name="connsiteY65" fmla="*/ 1474702 h 2002308"/>
              <a:gd name="connsiteX66" fmla="*/ 289440 w 1026199"/>
              <a:gd name="connsiteY66" fmla="*/ 1487675 h 2002308"/>
              <a:gd name="connsiteX67" fmla="*/ 292510 w 1026199"/>
              <a:gd name="connsiteY67" fmla="*/ 1493352 h 2002308"/>
              <a:gd name="connsiteX68" fmla="*/ 298211 w 1026199"/>
              <a:gd name="connsiteY68" fmla="*/ 1494163 h 2002308"/>
              <a:gd name="connsiteX69" fmla="*/ 308736 w 1026199"/>
              <a:gd name="connsiteY69" fmla="*/ 1448754 h 2002308"/>
              <a:gd name="connsiteX70" fmla="*/ 306982 w 1026199"/>
              <a:gd name="connsiteY70" fmla="*/ 1449835 h 2002308"/>
              <a:gd name="connsiteX71" fmla="*/ 305228 w 1026199"/>
              <a:gd name="connsiteY71" fmla="*/ 1450916 h 2002308"/>
              <a:gd name="connsiteX72" fmla="*/ 306325 w 1026199"/>
              <a:gd name="connsiteY72" fmla="*/ 1456052 h 2002308"/>
              <a:gd name="connsiteX73" fmla="*/ 308736 w 1026199"/>
              <a:gd name="connsiteY73" fmla="*/ 1459566 h 2002308"/>
              <a:gd name="connsiteX74" fmla="*/ 311806 w 1026199"/>
              <a:gd name="connsiteY74" fmla="*/ 1457133 h 2002308"/>
              <a:gd name="connsiteX75" fmla="*/ 312245 w 1026199"/>
              <a:gd name="connsiteY75" fmla="*/ 1453078 h 2002308"/>
              <a:gd name="connsiteX76" fmla="*/ 308736 w 1026199"/>
              <a:gd name="connsiteY76" fmla="*/ 1448754 h 2002308"/>
              <a:gd name="connsiteX77" fmla="*/ 331541 w 1026199"/>
              <a:gd name="connsiteY77" fmla="*/ 1364423 h 2002308"/>
              <a:gd name="connsiteX78" fmla="*/ 326717 w 1026199"/>
              <a:gd name="connsiteY78" fmla="*/ 1378479 h 2002308"/>
              <a:gd name="connsiteX79" fmla="*/ 324524 w 1026199"/>
              <a:gd name="connsiteY79" fmla="*/ 1392534 h 2002308"/>
              <a:gd name="connsiteX80" fmla="*/ 319481 w 1026199"/>
              <a:gd name="connsiteY80" fmla="*/ 1392804 h 2002308"/>
              <a:gd name="connsiteX81" fmla="*/ 315753 w 1026199"/>
              <a:gd name="connsiteY81" fmla="*/ 1394696 h 2002308"/>
              <a:gd name="connsiteX82" fmla="*/ 322331 w 1026199"/>
              <a:gd name="connsiteY82" fmla="*/ 1401993 h 2002308"/>
              <a:gd name="connsiteX83" fmla="*/ 331541 w 1026199"/>
              <a:gd name="connsiteY83" fmla="*/ 1407670 h 2002308"/>
              <a:gd name="connsiteX84" fmla="*/ 345574 w 1026199"/>
              <a:gd name="connsiteY84" fmla="*/ 1383884 h 2002308"/>
              <a:gd name="connsiteX85" fmla="*/ 359608 w 1026199"/>
              <a:gd name="connsiteY85" fmla="*/ 1282255 h 2002308"/>
              <a:gd name="connsiteX86" fmla="*/ 346452 w 1026199"/>
              <a:gd name="connsiteY86" fmla="*/ 1312528 h 2002308"/>
              <a:gd name="connsiteX87" fmla="*/ 338558 w 1026199"/>
              <a:gd name="connsiteY87" fmla="*/ 1342801 h 2002308"/>
              <a:gd name="connsiteX88" fmla="*/ 342943 w 1026199"/>
              <a:gd name="connsiteY88" fmla="*/ 1353341 h 2002308"/>
              <a:gd name="connsiteX89" fmla="*/ 352591 w 1026199"/>
              <a:gd name="connsiteY89" fmla="*/ 1355775 h 2002308"/>
              <a:gd name="connsiteX90" fmla="*/ 359608 w 1026199"/>
              <a:gd name="connsiteY90" fmla="*/ 1338475 h 2002308"/>
              <a:gd name="connsiteX91" fmla="*/ 360924 w 1026199"/>
              <a:gd name="connsiteY91" fmla="*/ 1327664 h 2002308"/>
              <a:gd name="connsiteX92" fmla="*/ 364870 w 1026199"/>
              <a:gd name="connsiteY92" fmla="*/ 1316852 h 2002308"/>
              <a:gd name="connsiteX93" fmla="*/ 368379 w 1026199"/>
              <a:gd name="connsiteY93" fmla="*/ 1306040 h 2002308"/>
              <a:gd name="connsiteX94" fmla="*/ 371887 w 1026199"/>
              <a:gd name="connsiteY94" fmla="*/ 1295229 h 2002308"/>
              <a:gd name="connsiteX95" fmla="*/ 650803 w 1026199"/>
              <a:gd name="connsiteY95" fmla="*/ 1068186 h 2002308"/>
              <a:gd name="connsiteX96" fmla="*/ 647295 w 1026199"/>
              <a:gd name="connsiteY96" fmla="*/ 1143866 h 2002308"/>
              <a:gd name="connsiteX97" fmla="*/ 660670 w 1026199"/>
              <a:gd name="connsiteY97" fmla="*/ 1141704 h 2002308"/>
              <a:gd name="connsiteX98" fmla="*/ 664837 w 1026199"/>
              <a:gd name="connsiteY98" fmla="*/ 1126568 h 2002308"/>
              <a:gd name="connsiteX99" fmla="*/ 664837 w 1026199"/>
              <a:gd name="connsiteY99" fmla="*/ 1074672 h 2002308"/>
              <a:gd name="connsiteX100" fmla="*/ 391183 w 1026199"/>
              <a:gd name="connsiteY100" fmla="*/ 1193601 h 2002308"/>
              <a:gd name="connsiteX101" fmla="*/ 385921 w 1026199"/>
              <a:gd name="connsiteY101" fmla="*/ 1213061 h 2002308"/>
              <a:gd name="connsiteX102" fmla="*/ 386359 w 1026199"/>
              <a:gd name="connsiteY102" fmla="*/ 1217926 h 2002308"/>
              <a:gd name="connsiteX103" fmla="*/ 389429 w 1026199"/>
              <a:gd name="connsiteY103" fmla="*/ 1219548 h 2002308"/>
              <a:gd name="connsiteX104" fmla="*/ 398200 w 1026199"/>
              <a:gd name="connsiteY104" fmla="*/ 1210899 h 2002308"/>
              <a:gd name="connsiteX105" fmla="*/ 412234 w 1026199"/>
              <a:gd name="connsiteY105" fmla="*/ 1159003 h 2002308"/>
              <a:gd name="connsiteX106" fmla="*/ 410479 w 1026199"/>
              <a:gd name="connsiteY106" fmla="*/ 1160084 h 2002308"/>
              <a:gd name="connsiteX107" fmla="*/ 408725 w 1026199"/>
              <a:gd name="connsiteY107" fmla="*/ 1161165 h 2002308"/>
              <a:gd name="connsiteX108" fmla="*/ 409822 w 1026199"/>
              <a:gd name="connsiteY108" fmla="*/ 1166301 h 2002308"/>
              <a:gd name="connsiteX109" fmla="*/ 412234 w 1026199"/>
              <a:gd name="connsiteY109" fmla="*/ 1169815 h 2002308"/>
              <a:gd name="connsiteX110" fmla="*/ 415303 w 1026199"/>
              <a:gd name="connsiteY110" fmla="*/ 1167382 h 2002308"/>
              <a:gd name="connsiteX111" fmla="*/ 415742 w 1026199"/>
              <a:gd name="connsiteY111" fmla="*/ 1163328 h 2002308"/>
              <a:gd name="connsiteX112" fmla="*/ 412234 w 1026199"/>
              <a:gd name="connsiteY112" fmla="*/ 1159003 h 2002308"/>
              <a:gd name="connsiteX113" fmla="*/ 442055 w 1026199"/>
              <a:gd name="connsiteY113" fmla="*/ 1120081 h 2002308"/>
              <a:gd name="connsiteX114" fmla="*/ 443590 w 1026199"/>
              <a:gd name="connsiteY114" fmla="*/ 1125758 h 2002308"/>
              <a:gd name="connsiteX115" fmla="*/ 449072 w 1026199"/>
              <a:gd name="connsiteY115" fmla="*/ 1126568 h 2002308"/>
              <a:gd name="connsiteX116" fmla="*/ 443809 w 1026199"/>
              <a:gd name="connsiteY116" fmla="*/ 1120081 h 2002308"/>
              <a:gd name="connsiteX117" fmla="*/ 449072 w 1026199"/>
              <a:gd name="connsiteY117" fmla="*/ 1094133 h 2002308"/>
              <a:gd name="connsiteX118" fmla="*/ 449072 w 1026199"/>
              <a:gd name="connsiteY118" fmla="*/ 1102783 h 2002308"/>
              <a:gd name="connsiteX119" fmla="*/ 456088 w 1026199"/>
              <a:gd name="connsiteY119" fmla="*/ 1111431 h 2002308"/>
              <a:gd name="connsiteX120" fmla="*/ 719216 w 1026199"/>
              <a:gd name="connsiteY120" fmla="*/ 903849 h 2002308"/>
              <a:gd name="connsiteX121" fmla="*/ 722725 w 1026199"/>
              <a:gd name="connsiteY121" fmla="*/ 912498 h 2002308"/>
              <a:gd name="connsiteX122" fmla="*/ 724260 w 1026199"/>
              <a:gd name="connsiteY122" fmla="*/ 910066 h 2002308"/>
              <a:gd name="connsiteX123" fmla="*/ 724479 w 1026199"/>
              <a:gd name="connsiteY123" fmla="*/ 906012 h 2002308"/>
              <a:gd name="connsiteX124" fmla="*/ 499943 w 1026199"/>
              <a:gd name="connsiteY124" fmla="*/ 998992 h 2002308"/>
              <a:gd name="connsiteX125" fmla="*/ 496873 w 1026199"/>
              <a:gd name="connsiteY125" fmla="*/ 1005749 h 2002308"/>
              <a:gd name="connsiteX126" fmla="*/ 496435 w 1026199"/>
              <a:gd name="connsiteY126" fmla="*/ 1014128 h 2002308"/>
              <a:gd name="connsiteX127" fmla="*/ 493803 w 1026199"/>
              <a:gd name="connsiteY127" fmla="*/ 1014397 h 2002308"/>
              <a:gd name="connsiteX128" fmla="*/ 491172 w 1026199"/>
              <a:gd name="connsiteY128" fmla="*/ 1016290 h 2002308"/>
              <a:gd name="connsiteX129" fmla="*/ 493145 w 1026199"/>
              <a:gd name="connsiteY129" fmla="*/ 1019534 h 2002308"/>
              <a:gd name="connsiteX130" fmla="*/ 496435 w 1026199"/>
              <a:gd name="connsiteY130" fmla="*/ 1022777 h 2002308"/>
              <a:gd name="connsiteX131" fmla="*/ 503451 w 1026199"/>
              <a:gd name="connsiteY131" fmla="*/ 1011965 h 2002308"/>
              <a:gd name="connsiteX132" fmla="*/ 503013 w 1026199"/>
              <a:gd name="connsiteY132" fmla="*/ 1004667 h 2002308"/>
              <a:gd name="connsiteX133" fmla="*/ 499943 w 1026199"/>
              <a:gd name="connsiteY133" fmla="*/ 998992 h 2002308"/>
              <a:gd name="connsiteX134" fmla="*/ 754300 w 1026199"/>
              <a:gd name="connsiteY134" fmla="*/ 817356 h 2002308"/>
              <a:gd name="connsiteX135" fmla="*/ 750353 w 1026199"/>
              <a:gd name="connsiteY135" fmla="*/ 821141 h 2002308"/>
              <a:gd name="connsiteX136" fmla="*/ 749038 w 1026199"/>
              <a:gd name="connsiteY136" fmla="*/ 828168 h 2002308"/>
              <a:gd name="connsiteX137" fmla="*/ 744871 w 1026199"/>
              <a:gd name="connsiteY137" fmla="*/ 828708 h 2002308"/>
              <a:gd name="connsiteX138" fmla="*/ 742021 w 1026199"/>
              <a:gd name="connsiteY138" fmla="*/ 832492 h 2002308"/>
              <a:gd name="connsiteX139" fmla="*/ 743775 w 1026199"/>
              <a:gd name="connsiteY139" fmla="*/ 836818 h 2002308"/>
              <a:gd name="connsiteX140" fmla="*/ 756054 w 1026199"/>
              <a:gd name="connsiteY140" fmla="*/ 832763 h 2002308"/>
              <a:gd name="connsiteX141" fmla="*/ 763071 w 1026199"/>
              <a:gd name="connsiteY141" fmla="*/ 823844 h 2002308"/>
              <a:gd name="connsiteX142" fmla="*/ 760001 w 1026199"/>
              <a:gd name="connsiteY142" fmla="*/ 818978 h 2002308"/>
              <a:gd name="connsiteX143" fmla="*/ 754300 w 1026199"/>
              <a:gd name="connsiteY143" fmla="*/ 817356 h 2002308"/>
              <a:gd name="connsiteX144" fmla="*/ 731496 w 1026199"/>
              <a:gd name="connsiteY144" fmla="*/ 802221 h 2002308"/>
              <a:gd name="connsiteX145" fmla="*/ 731934 w 1026199"/>
              <a:gd name="connsiteY145" fmla="*/ 807356 h 2002308"/>
              <a:gd name="connsiteX146" fmla="*/ 735004 w 1026199"/>
              <a:gd name="connsiteY146" fmla="*/ 810869 h 2002308"/>
              <a:gd name="connsiteX147" fmla="*/ 738512 w 1026199"/>
              <a:gd name="connsiteY147" fmla="*/ 810869 h 2002308"/>
              <a:gd name="connsiteX148" fmla="*/ 736320 w 1026199"/>
              <a:gd name="connsiteY148" fmla="*/ 804923 h 2002308"/>
              <a:gd name="connsiteX149" fmla="*/ 731496 w 1026199"/>
              <a:gd name="connsiteY149" fmla="*/ 802221 h 2002308"/>
              <a:gd name="connsiteX150" fmla="*/ 819205 w 1026199"/>
              <a:gd name="connsiteY150" fmla="*/ 640047 h 2002308"/>
              <a:gd name="connsiteX151" fmla="*/ 817451 w 1026199"/>
              <a:gd name="connsiteY151" fmla="*/ 641128 h 2002308"/>
              <a:gd name="connsiteX152" fmla="*/ 815697 w 1026199"/>
              <a:gd name="connsiteY152" fmla="*/ 642209 h 2002308"/>
              <a:gd name="connsiteX153" fmla="*/ 816793 w 1026199"/>
              <a:gd name="connsiteY153" fmla="*/ 647344 h 2002308"/>
              <a:gd name="connsiteX154" fmla="*/ 819205 w 1026199"/>
              <a:gd name="connsiteY154" fmla="*/ 650858 h 2002308"/>
              <a:gd name="connsiteX155" fmla="*/ 822275 w 1026199"/>
              <a:gd name="connsiteY155" fmla="*/ 648425 h 2002308"/>
              <a:gd name="connsiteX156" fmla="*/ 822713 w 1026199"/>
              <a:gd name="connsiteY156" fmla="*/ 644371 h 2002308"/>
              <a:gd name="connsiteX157" fmla="*/ 819205 w 1026199"/>
              <a:gd name="connsiteY157" fmla="*/ 640047 h 2002308"/>
              <a:gd name="connsiteX158" fmla="*/ 829730 w 1026199"/>
              <a:gd name="connsiteY158" fmla="*/ 581664 h 2002308"/>
              <a:gd name="connsiteX159" fmla="*/ 829730 w 1026199"/>
              <a:gd name="connsiteY159" fmla="*/ 585988 h 2002308"/>
              <a:gd name="connsiteX160" fmla="*/ 836747 w 1026199"/>
              <a:gd name="connsiteY160" fmla="*/ 596800 h 2002308"/>
              <a:gd name="connsiteX161" fmla="*/ 836747 w 1026199"/>
              <a:gd name="connsiteY161" fmla="*/ 564365 h 2002308"/>
              <a:gd name="connsiteX162" fmla="*/ 837185 w 1026199"/>
              <a:gd name="connsiteY162" fmla="*/ 569500 h 2002308"/>
              <a:gd name="connsiteX163" fmla="*/ 840255 w 1026199"/>
              <a:gd name="connsiteY163" fmla="*/ 573015 h 2002308"/>
              <a:gd name="connsiteX164" fmla="*/ 841790 w 1026199"/>
              <a:gd name="connsiteY164" fmla="*/ 570581 h 2002308"/>
              <a:gd name="connsiteX165" fmla="*/ 842009 w 1026199"/>
              <a:gd name="connsiteY165" fmla="*/ 566527 h 2002308"/>
              <a:gd name="connsiteX166" fmla="*/ 875339 w 1026199"/>
              <a:gd name="connsiteY166" fmla="*/ 443276 h 2002308"/>
              <a:gd name="connsiteX167" fmla="*/ 873804 w 1026199"/>
              <a:gd name="connsiteY167" fmla="*/ 444357 h 2002308"/>
              <a:gd name="connsiteX168" fmla="*/ 873585 w 1026199"/>
              <a:gd name="connsiteY168" fmla="*/ 445438 h 2002308"/>
              <a:gd name="connsiteX169" fmla="*/ 875120 w 1026199"/>
              <a:gd name="connsiteY169" fmla="*/ 451113 h 2002308"/>
              <a:gd name="connsiteX170" fmla="*/ 880602 w 1026199"/>
              <a:gd name="connsiteY170" fmla="*/ 451924 h 2002308"/>
              <a:gd name="connsiteX171" fmla="*/ 879286 w 1026199"/>
              <a:gd name="connsiteY171" fmla="*/ 445978 h 2002308"/>
              <a:gd name="connsiteX172" fmla="*/ 875339 w 1026199"/>
              <a:gd name="connsiteY172" fmla="*/ 443276 h 2002308"/>
              <a:gd name="connsiteX173" fmla="*/ 926210 w 1026199"/>
              <a:gd name="connsiteY173" fmla="*/ 402191 h 2002308"/>
              <a:gd name="connsiteX174" fmla="*/ 927526 w 1026199"/>
              <a:gd name="connsiteY174" fmla="*/ 408137 h 2002308"/>
              <a:gd name="connsiteX175" fmla="*/ 931473 w 1026199"/>
              <a:gd name="connsiteY175" fmla="*/ 410841 h 2002308"/>
              <a:gd name="connsiteX176" fmla="*/ 933227 w 1026199"/>
              <a:gd name="connsiteY176" fmla="*/ 406515 h 2002308"/>
              <a:gd name="connsiteX177" fmla="*/ 931912 w 1026199"/>
              <a:gd name="connsiteY177" fmla="*/ 402732 h 2002308"/>
              <a:gd name="connsiteX178" fmla="*/ 927965 w 1026199"/>
              <a:gd name="connsiteY178" fmla="*/ 402191 h 2002308"/>
              <a:gd name="connsiteX179" fmla="*/ 947261 w 1026199"/>
              <a:gd name="connsiteY179" fmla="*/ 322185 h 2002308"/>
              <a:gd name="connsiteX180" fmla="*/ 947261 w 1026199"/>
              <a:gd name="connsiteY180" fmla="*/ 328673 h 2002308"/>
              <a:gd name="connsiteX181" fmla="*/ 940244 w 1026199"/>
              <a:gd name="connsiteY181" fmla="*/ 339483 h 2002308"/>
              <a:gd name="connsiteX182" fmla="*/ 940244 w 1026199"/>
              <a:gd name="connsiteY182" fmla="*/ 365432 h 2002308"/>
              <a:gd name="connsiteX183" fmla="*/ 935420 w 1026199"/>
              <a:gd name="connsiteY183" fmla="*/ 367053 h 2002308"/>
              <a:gd name="connsiteX184" fmla="*/ 933227 w 1026199"/>
              <a:gd name="connsiteY184" fmla="*/ 371918 h 2002308"/>
              <a:gd name="connsiteX185" fmla="*/ 934543 w 1026199"/>
              <a:gd name="connsiteY185" fmla="*/ 378947 h 2002308"/>
              <a:gd name="connsiteX186" fmla="*/ 938490 w 1026199"/>
              <a:gd name="connsiteY186" fmla="*/ 382730 h 2002308"/>
              <a:gd name="connsiteX187" fmla="*/ 940025 w 1026199"/>
              <a:gd name="connsiteY187" fmla="*/ 380568 h 2002308"/>
              <a:gd name="connsiteX188" fmla="*/ 940244 w 1026199"/>
              <a:gd name="connsiteY188" fmla="*/ 378406 h 2002308"/>
              <a:gd name="connsiteX189" fmla="*/ 952523 w 1026199"/>
              <a:gd name="connsiteY189" fmla="*/ 350295 h 2002308"/>
              <a:gd name="connsiteX190" fmla="*/ 949015 w 1026199"/>
              <a:gd name="connsiteY190" fmla="*/ 328673 h 2002308"/>
              <a:gd name="connsiteX191" fmla="*/ 948796 w 1026199"/>
              <a:gd name="connsiteY191" fmla="*/ 325428 h 2002308"/>
              <a:gd name="connsiteX192" fmla="*/ 947261 w 1026199"/>
              <a:gd name="connsiteY192" fmla="*/ 322185 h 2002308"/>
              <a:gd name="connsiteX193" fmla="*/ 798155 w 1026199"/>
              <a:gd name="connsiteY193" fmla="*/ 6487 h 2002308"/>
              <a:gd name="connsiteX194" fmla="*/ 801663 w 1026199"/>
              <a:gd name="connsiteY194" fmla="*/ 8649 h 2002308"/>
              <a:gd name="connsiteX195" fmla="*/ 815258 w 1026199"/>
              <a:gd name="connsiteY195" fmla="*/ 12433 h 2002308"/>
              <a:gd name="connsiteX196" fmla="*/ 831484 w 1026199"/>
              <a:gd name="connsiteY196" fmla="*/ 0 h 2002308"/>
              <a:gd name="connsiteX197" fmla="*/ 839597 w 1026199"/>
              <a:gd name="connsiteY197" fmla="*/ 6757 h 2002308"/>
              <a:gd name="connsiteX198" fmla="*/ 849026 w 1026199"/>
              <a:gd name="connsiteY198" fmla="*/ 8649 h 2002308"/>
              <a:gd name="connsiteX199" fmla="*/ 852535 w 1026199"/>
              <a:gd name="connsiteY199" fmla="*/ 32434 h 2002308"/>
              <a:gd name="connsiteX200" fmla="*/ 866568 w 1026199"/>
              <a:gd name="connsiteY200" fmla="*/ 36759 h 2002308"/>
              <a:gd name="connsiteX201" fmla="*/ 866787 w 1026199"/>
              <a:gd name="connsiteY201" fmla="*/ 44057 h 2002308"/>
              <a:gd name="connsiteX202" fmla="*/ 868322 w 1026199"/>
              <a:gd name="connsiteY202" fmla="*/ 49733 h 2002308"/>
              <a:gd name="connsiteX203" fmla="*/ 875120 w 1026199"/>
              <a:gd name="connsiteY203" fmla="*/ 34057 h 2002308"/>
              <a:gd name="connsiteX204" fmla="*/ 880602 w 1026199"/>
              <a:gd name="connsiteY204" fmla="*/ 15135 h 2002308"/>
              <a:gd name="connsiteX205" fmla="*/ 896389 w 1026199"/>
              <a:gd name="connsiteY205" fmla="*/ 8649 h 2002308"/>
              <a:gd name="connsiteX206" fmla="*/ 908669 w 1026199"/>
              <a:gd name="connsiteY206" fmla="*/ 15135 h 2002308"/>
              <a:gd name="connsiteX207" fmla="*/ 926210 w 1026199"/>
              <a:gd name="connsiteY207" fmla="*/ 10811 h 2002308"/>
              <a:gd name="connsiteX208" fmla="*/ 943752 w 1026199"/>
              <a:gd name="connsiteY208" fmla="*/ 15135 h 2002308"/>
              <a:gd name="connsiteX209" fmla="*/ 959540 w 1026199"/>
              <a:gd name="connsiteY209" fmla="*/ 28109 h 2002308"/>
              <a:gd name="connsiteX210" fmla="*/ 958882 w 1026199"/>
              <a:gd name="connsiteY210" fmla="*/ 38651 h 2002308"/>
              <a:gd name="connsiteX211" fmla="*/ 954277 w 1026199"/>
              <a:gd name="connsiteY211" fmla="*/ 47570 h 2002308"/>
              <a:gd name="connsiteX212" fmla="*/ 954716 w 1026199"/>
              <a:gd name="connsiteY212" fmla="*/ 64870 h 2002308"/>
              <a:gd name="connsiteX213" fmla="*/ 947261 w 1026199"/>
              <a:gd name="connsiteY213" fmla="*/ 75681 h 2002308"/>
              <a:gd name="connsiteX214" fmla="*/ 954277 w 1026199"/>
              <a:gd name="connsiteY214" fmla="*/ 103791 h 2002308"/>
              <a:gd name="connsiteX215" fmla="*/ 966776 w 1026199"/>
              <a:gd name="connsiteY215" fmla="*/ 85411 h 2002308"/>
              <a:gd name="connsiteX216" fmla="*/ 980590 w 1026199"/>
              <a:gd name="connsiteY216" fmla="*/ 67032 h 2002308"/>
              <a:gd name="connsiteX217" fmla="*/ 996817 w 1026199"/>
              <a:gd name="connsiteY217" fmla="*/ 57842 h 2002308"/>
              <a:gd name="connsiteX218" fmla="*/ 1005149 w 1026199"/>
              <a:gd name="connsiteY218" fmla="*/ 38921 h 2002308"/>
              <a:gd name="connsiteX219" fmla="*/ 1010192 w 1026199"/>
              <a:gd name="connsiteY219" fmla="*/ 21353 h 2002308"/>
              <a:gd name="connsiteX220" fmla="*/ 1013920 w 1026199"/>
              <a:gd name="connsiteY220" fmla="*/ 8649 h 2002308"/>
              <a:gd name="connsiteX221" fmla="*/ 1017428 w 1026199"/>
              <a:gd name="connsiteY221" fmla="*/ 11081 h 2002308"/>
              <a:gd name="connsiteX222" fmla="*/ 1020937 w 1026199"/>
              <a:gd name="connsiteY222" fmla="*/ 15135 h 2002308"/>
              <a:gd name="connsiteX223" fmla="*/ 1026199 w 1026199"/>
              <a:gd name="connsiteY223" fmla="*/ 21623 h 2002308"/>
              <a:gd name="connsiteX224" fmla="*/ 1023129 w 1026199"/>
              <a:gd name="connsiteY224" fmla="*/ 34597 h 2002308"/>
              <a:gd name="connsiteX225" fmla="*/ 1017428 w 1026199"/>
              <a:gd name="connsiteY225" fmla="*/ 47570 h 2002308"/>
              <a:gd name="connsiteX226" fmla="*/ 1018744 w 1026199"/>
              <a:gd name="connsiteY226" fmla="*/ 71897 h 2002308"/>
              <a:gd name="connsiteX227" fmla="*/ 1012166 w 1026199"/>
              <a:gd name="connsiteY227" fmla="*/ 92979 h 2002308"/>
              <a:gd name="connsiteX228" fmla="*/ 1003395 w 1026199"/>
              <a:gd name="connsiteY228" fmla="*/ 108115 h 2002308"/>
              <a:gd name="connsiteX229" fmla="*/ 1001640 w 1026199"/>
              <a:gd name="connsiteY229" fmla="*/ 147038 h 2002308"/>
              <a:gd name="connsiteX230" fmla="*/ 994624 w 1026199"/>
              <a:gd name="connsiteY230" fmla="*/ 185959 h 2002308"/>
              <a:gd name="connsiteX231" fmla="*/ 1005149 w 1026199"/>
              <a:gd name="connsiteY231" fmla="*/ 168120 h 2002308"/>
              <a:gd name="connsiteX232" fmla="*/ 1010411 w 1026199"/>
              <a:gd name="connsiteY232" fmla="*/ 147038 h 2002308"/>
              <a:gd name="connsiteX233" fmla="*/ 1024445 w 1026199"/>
              <a:gd name="connsiteY233" fmla="*/ 153524 h 2002308"/>
              <a:gd name="connsiteX234" fmla="*/ 1020937 w 1026199"/>
              <a:gd name="connsiteY234" fmla="*/ 185959 h 2002308"/>
              <a:gd name="connsiteX235" fmla="*/ 1010411 w 1026199"/>
              <a:gd name="connsiteY235" fmla="*/ 207582 h 2002308"/>
              <a:gd name="connsiteX236" fmla="*/ 1006903 w 1026199"/>
              <a:gd name="connsiteY236" fmla="*/ 237855 h 2002308"/>
              <a:gd name="connsiteX237" fmla="*/ 998132 w 1026199"/>
              <a:gd name="connsiteY237" fmla="*/ 255153 h 2002308"/>
              <a:gd name="connsiteX238" fmla="*/ 994624 w 1026199"/>
              <a:gd name="connsiteY238" fmla="*/ 281101 h 2002308"/>
              <a:gd name="connsiteX239" fmla="*/ 984099 w 1026199"/>
              <a:gd name="connsiteY239" fmla="*/ 302724 h 2002308"/>
              <a:gd name="connsiteX240" fmla="*/ 975328 w 1026199"/>
              <a:gd name="connsiteY240" fmla="*/ 327051 h 2002308"/>
              <a:gd name="connsiteX241" fmla="*/ 966557 w 1026199"/>
              <a:gd name="connsiteY241" fmla="*/ 354620 h 2002308"/>
              <a:gd name="connsiteX242" fmla="*/ 954277 w 1026199"/>
              <a:gd name="connsiteY242" fmla="*/ 380568 h 2002308"/>
              <a:gd name="connsiteX243" fmla="*/ 952743 w 1026199"/>
              <a:gd name="connsiteY243" fmla="*/ 389757 h 2002308"/>
              <a:gd name="connsiteX244" fmla="*/ 947261 w 1026199"/>
              <a:gd name="connsiteY244" fmla="*/ 395704 h 2002308"/>
              <a:gd name="connsiteX245" fmla="*/ 944849 w 1026199"/>
              <a:gd name="connsiteY245" fmla="*/ 419219 h 2002308"/>
              <a:gd name="connsiteX246" fmla="*/ 933227 w 1026199"/>
              <a:gd name="connsiteY246" fmla="*/ 434626 h 2002308"/>
              <a:gd name="connsiteX247" fmla="*/ 929719 w 1026199"/>
              <a:gd name="connsiteY247" fmla="*/ 456250 h 2002308"/>
              <a:gd name="connsiteX248" fmla="*/ 926210 w 1026199"/>
              <a:gd name="connsiteY248" fmla="*/ 477872 h 2002308"/>
              <a:gd name="connsiteX249" fmla="*/ 936736 w 1026199"/>
              <a:gd name="connsiteY249" fmla="*/ 495171 h 2002308"/>
              <a:gd name="connsiteX250" fmla="*/ 940244 w 1026199"/>
              <a:gd name="connsiteY250" fmla="*/ 497333 h 2002308"/>
              <a:gd name="connsiteX251" fmla="*/ 937393 w 1026199"/>
              <a:gd name="connsiteY251" fmla="*/ 504631 h 2002308"/>
              <a:gd name="connsiteX252" fmla="*/ 933227 w 1026199"/>
              <a:gd name="connsiteY252" fmla="*/ 510307 h 2002308"/>
              <a:gd name="connsiteX253" fmla="*/ 924456 w 1026199"/>
              <a:gd name="connsiteY253" fmla="*/ 523280 h 2002308"/>
              <a:gd name="connsiteX254" fmla="*/ 919194 w 1026199"/>
              <a:gd name="connsiteY254" fmla="*/ 523280 h 2002308"/>
              <a:gd name="connsiteX255" fmla="*/ 917440 w 1026199"/>
              <a:gd name="connsiteY255" fmla="*/ 547066 h 2002308"/>
              <a:gd name="connsiteX256" fmla="*/ 899898 w 1026199"/>
              <a:gd name="connsiteY256" fmla="*/ 588151 h 2002308"/>
              <a:gd name="connsiteX257" fmla="*/ 892881 w 1026199"/>
              <a:gd name="connsiteY257" fmla="*/ 594638 h 2002308"/>
              <a:gd name="connsiteX258" fmla="*/ 888715 w 1026199"/>
              <a:gd name="connsiteY258" fmla="*/ 616260 h 2002308"/>
              <a:gd name="connsiteX259" fmla="*/ 880602 w 1026199"/>
              <a:gd name="connsiteY259" fmla="*/ 637883 h 2002308"/>
              <a:gd name="connsiteX260" fmla="*/ 880602 w 1026199"/>
              <a:gd name="connsiteY260" fmla="*/ 663832 h 2002308"/>
              <a:gd name="connsiteX261" fmla="*/ 866568 w 1026199"/>
              <a:gd name="connsiteY261" fmla="*/ 678968 h 2002308"/>
              <a:gd name="connsiteX262" fmla="*/ 859551 w 1026199"/>
              <a:gd name="connsiteY262" fmla="*/ 700591 h 2002308"/>
              <a:gd name="connsiteX263" fmla="*/ 849026 w 1026199"/>
              <a:gd name="connsiteY263" fmla="*/ 711403 h 2002308"/>
              <a:gd name="connsiteX264" fmla="*/ 842887 w 1026199"/>
              <a:gd name="connsiteY264" fmla="*/ 728972 h 2002308"/>
              <a:gd name="connsiteX265" fmla="*/ 836747 w 1026199"/>
              <a:gd name="connsiteY265" fmla="*/ 748162 h 2002308"/>
              <a:gd name="connsiteX266" fmla="*/ 820959 w 1026199"/>
              <a:gd name="connsiteY266" fmla="*/ 784922 h 2002308"/>
              <a:gd name="connsiteX267" fmla="*/ 811750 w 1026199"/>
              <a:gd name="connsiteY267" fmla="*/ 802221 h 2002308"/>
              <a:gd name="connsiteX268" fmla="*/ 799909 w 1026199"/>
              <a:gd name="connsiteY268" fmla="*/ 819519 h 2002308"/>
              <a:gd name="connsiteX269" fmla="*/ 801663 w 1026199"/>
              <a:gd name="connsiteY269" fmla="*/ 758974 h 2002308"/>
              <a:gd name="connsiteX270" fmla="*/ 792892 w 1026199"/>
              <a:gd name="connsiteY270" fmla="*/ 756541 h 2002308"/>
              <a:gd name="connsiteX271" fmla="*/ 789384 w 1026199"/>
              <a:gd name="connsiteY271" fmla="*/ 746000 h 2002308"/>
              <a:gd name="connsiteX272" fmla="*/ 793550 w 1026199"/>
              <a:gd name="connsiteY272" fmla="*/ 739243 h 2002308"/>
              <a:gd name="connsiteX273" fmla="*/ 801663 w 1026199"/>
              <a:gd name="connsiteY273" fmla="*/ 737351 h 2002308"/>
              <a:gd name="connsiteX274" fmla="*/ 808680 w 1026199"/>
              <a:gd name="connsiteY274" fmla="*/ 737351 h 2002308"/>
              <a:gd name="connsiteX275" fmla="*/ 822713 w 1026199"/>
              <a:gd name="connsiteY275" fmla="*/ 700591 h 2002308"/>
              <a:gd name="connsiteX276" fmla="*/ 827537 w 1026199"/>
              <a:gd name="connsiteY276" fmla="*/ 698969 h 2002308"/>
              <a:gd name="connsiteX277" fmla="*/ 829730 w 1026199"/>
              <a:gd name="connsiteY277" fmla="*/ 694104 h 2002308"/>
              <a:gd name="connsiteX278" fmla="*/ 829730 w 1026199"/>
              <a:gd name="connsiteY278" fmla="*/ 686265 h 2002308"/>
              <a:gd name="connsiteX279" fmla="*/ 834993 w 1026199"/>
              <a:gd name="connsiteY279" fmla="*/ 683292 h 2002308"/>
              <a:gd name="connsiteX280" fmla="*/ 856043 w 1026199"/>
              <a:gd name="connsiteY280" fmla="*/ 614098 h 2002308"/>
              <a:gd name="connsiteX281" fmla="*/ 864814 w 1026199"/>
              <a:gd name="connsiteY281" fmla="*/ 607612 h 2002308"/>
              <a:gd name="connsiteX282" fmla="*/ 865691 w 1026199"/>
              <a:gd name="connsiteY282" fmla="*/ 598962 h 2002308"/>
              <a:gd name="connsiteX283" fmla="*/ 871831 w 1026199"/>
              <a:gd name="connsiteY283" fmla="*/ 596800 h 2002308"/>
              <a:gd name="connsiteX284" fmla="*/ 880602 w 1026199"/>
              <a:gd name="connsiteY284" fmla="*/ 575177 h 2002308"/>
              <a:gd name="connsiteX285" fmla="*/ 885864 w 1026199"/>
              <a:gd name="connsiteY285" fmla="*/ 540310 h 2002308"/>
              <a:gd name="connsiteX286" fmla="*/ 896389 w 1026199"/>
              <a:gd name="connsiteY286" fmla="*/ 510307 h 2002308"/>
              <a:gd name="connsiteX287" fmla="*/ 906914 w 1026199"/>
              <a:gd name="connsiteY287" fmla="*/ 516794 h 2002308"/>
              <a:gd name="connsiteX288" fmla="*/ 912177 w 1026199"/>
              <a:gd name="connsiteY288" fmla="*/ 495171 h 2002308"/>
              <a:gd name="connsiteX289" fmla="*/ 915466 w 1026199"/>
              <a:gd name="connsiteY289" fmla="*/ 490846 h 2002308"/>
              <a:gd name="connsiteX290" fmla="*/ 917440 w 1026199"/>
              <a:gd name="connsiteY290" fmla="*/ 486521 h 2002308"/>
              <a:gd name="connsiteX291" fmla="*/ 912835 w 1026199"/>
              <a:gd name="connsiteY291" fmla="*/ 484629 h 2002308"/>
              <a:gd name="connsiteX292" fmla="*/ 906914 w 1026199"/>
              <a:gd name="connsiteY292" fmla="*/ 484359 h 2002308"/>
              <a:gd name="connsiteX293" fmla="*/ 916562 w 1026199"/>
              <a:gd name="connsiteY293" fmla="*/ 449492 h 2002308"/>
              <a:gd name="connsiteX294" fmla="*/ 926210 w 1026199"/>
              <a:gd name="connsiteY294" fmla="*/ 419489 h 2002308"/>
              <a:gd name="connsiteX295" fmla="*/ 906914 w 1026199"/>
              <a:gd name="connsiteY295" fmla="*/ 428139 h 2002308"/>
              <a:gd name="connsiteX296" fmla="*/ 903406 w 1026199"/>
              <a:gd name="connsiteY296" fmla="*/ 452465 h 2002308"/>
              <a:gd name="connsiteX297" fmla="*/ 899898 w 1026199"/>
              <a:gd name="connsiteY297" fmla="*/ 473547 h 2002308"/>
              <a:gd name="connsiteX298" fmla="*/ 899898 w 1026199"/>
              <a:gd name="connsiteY298" fmla="*/ 489224 h 2002308"/>
              <a:gd name="connsiteX299" fmla="*/ 889372 w 1026199"/>
              <a:gd name="connsiteY299" fmla="*/ 495171 h 2002308"/>
              <a:gd name="connsiteX300" fmla="*/ 876655 w 1026199"/>
              <a:gd name="connsiteY300" fmla="*/ 525444 h 2002308"/>
              <a:gd name="connsiteX301" fmla="*/ 866568 w 1026199"/>
              <a:gd name="connsiteY301" fmla="*/ 555715 h 2002308"/>
              <a:gd name="connsiteX302" fmla="*/ 855166 w 1026199"/>
              <a:gd name="connsiteY302" fmla="*/ 574636 h 2002308"/>
              <a:gd name="connsiteX303" fmla="*/ 849026 w 1026199"/>
              <a:gd name="connsiteY303" fmla="*/ 596800 h 2002308"/>
              <a:gd name="connsiteX304" fmla="*/ 842009 w 1026199"/>
              <a:gd name="connsiteY304" fmla="*/ 616260 h 2002308"/>
              <a:gd name="connsiteX305" fmla="*/ 837405 w 1026199"/>
              <a:gd name="connsiteY305" fmla="*/ 625181 h 2002308"/>
              <a:gd name="connsiteX306" fmla="*/ 836747 w 1026199"/>
              <a:gd name="connsiteY306" fmla="*/ 635721 h 2002308"/>
              <a:gd name="connsiteX307" fmla="*/ 826222 w 1026199"/>
              <a:gd name="connsiteY307" fmla="*/ 664913 h 2002308"/>
              <a:gd name="connsiteX308" fmla="*/ 815697 w 1026199"/>
              <a:gd name="connsiteY308" fmla="*/ 694104 h 2002308"/>
              <a:gd name="connsiteX309" fmla="*/ 796401 w 1026199"/>
              <a:gd name="connsiteY309" fmla="*/ 707078 h 2002308"/>
              <a:gd name="connsiteX310" fmla="*/ 794646 w 1026199"/>
              <a:gd name="connsiteY310" fmla="*/ 730863 h 2002308"/>
              <a:gd name="connsiteX311" fmla="*/ 782367 w 1026199"/>
              <a:gd name="connsiteY311" fmla="*/ 748162 h 2002308"/>
              <a:gd name="connsiteX312" fmla="*/ 776227 w 1026199"/>
              <a:gd name="connsiteY312" fmla="*/ 798976 h 2002308"/>
              <a:gd name="connsiteX313" fmla="*/ 770088 w 1026199"/>
              <a:gd name="connsiteY313" fmla="*/ 843304 h 2002308"/>
              <a:gd name="connsiteX314" fmla="*/ 766141 w 1026199"/>
              <a:gd name="connsiteY314" fmla="*/ 860332 h 2002308"/>
              <a:gd name="connsiteX315" fmla="*/ 749038 w 1026199"/>
              <a:gd name="connsiteY315" fmla="*/ 862765 h 2002308"/>
              <a:gd name="connsiteX316" fmla="*/ 754958 w 1026199"/>
              <a:gd name="connsiteY316" fmla="*/ 877090 h 2002308"/>
              <a:gd name="connsiteX317" fmla="*/ 749038 w 1026199"/>
              <a:gd name="connsiteY317" fmla="*/ 886551 h 2002308"/>
              <a:gd name="connsiteX318" fmla="*/ 743994 w 1026199"/>
              <a:gd name="connsiteY318" fmla="*/ 887092 h 2002308"/>
              <a:gd name="connsiteX319" fmla="*/ 740267 w 1026199"/>
              <a:gd name="connsiteY319" fmla="*/ 890875 h 2002308"/>
              <a:gd name="connsiteX320" fmla="*/ 749695 w 1026199"/>
              <a:gd name="connsiteY320" fmla="*/ 902228 h 2002308"/>
              <a:gd name="connsiteX321" fmla="*/ 763071 w 1026199"/>
              <a:gd name="connsiteY321" fmla="*/ 910336 h 2002308"/>
              <a:gd name="connsiteX322" fmla="*/ 772500 w 1026199"/>
              <a:gd name="connsiteY322" fmla="*/ 890335 h 2002308"/>
              <a:gd name="connsiteX323" fmla="*/ 775350 w 1026199"/>
              <a:gd name="connsiteY323" fmla="*/ 867089 h 2002308"/>
              <a:gd name="connsiteX324" fmla="*/ 782367 w 1026199"/>
              <a:gd name="connsiteY324" fmla="*/ 845466 h 2002308"/>
              <a:gd name="connsiteX325" fmla="*/ 789384 w 1026199"/>
              <a:gd name="connsiteY325" fmla="*/ 826006 h 2002308"/>
              <a:gd name="connsiteX326" fmla="*/ 789603 w 1026199"/>
              <a:gd name="connsiteY326" fmla="*/ 820871 h 2002308"/>
              <a:gd name="connsiteX327" fmla="*/ 791138 w 1026199"/>
              <a:gd name="connsiteY327" fmla="*/ 817356 h 2002308"/>
              <a:gd name="connsiteX328" fmla="*/ 799909 w 1026199"/>
              <a:gd name="connsiteY328" fmla="*/ 828979 h 2002308"/>
              <a:gd name="connsiteX329" fmla="*/ 803417 w 1026199"/>
              <a:gd name="connsiteY329" fmla="*/ 845466 h 2002308"/>
              <a:gd name="connsiteX330" fmla="*/ 802979 w 1026199"/>
              <a:gd name="connsiteY330" fmla="*/ 849522 h 2002308"/>
              <a:gd name="connsiteX331" fmla="*/ 799909 w 1026199"/>
              <a:gd name="connsiteY331" fmla="*/ 851954 h 2002308"/>
              <a:gd name="connsiteX332" fmla="*/ 790919 w 1026199"/>
              <a:gd name="connsiteY332" fmla="*/ 884928 h 2002308"/>
              <a:gd name="connsiteX333" fmla="*/ 775350 w 1026199"/>
              <a:gd name="connsiteY333" fmla="*/ 914660 h 2002308"/>
              <a:gd name="connsiteX334" fmla="*/ 772719 w 1026199"/>
              <a:gd name="connsiteY334" fmla="*/ 924391 h 2002308"/>
              <a:gd name="connsiteX335" fmla="*/ 770088 w 1026199"/>
              <a:gd name="connsiteY335" fmla="*/ 934121 h 2002308"/>
              <a:gd name="connsiteX336" fmla="*/ 760878 w 1026199"/>
              <a:gd name="connsiteY336" fmla="*/ 957637 h 2002308"/>
              <a:gd name="connsiteX337" fmla="*/ 749038 w 1026199"/>
              <a:gd name="connsiteY337" fmla="*/ 979530 h 2002308"/>
              <a:gd name="connsiteX338" fmla="*/ 747722 w 1026199"/>
              <a:gd name="connsiteY338" fmla="*/ 986558 h 2002308"/>
              <a:gd name="connsiteX339" fmla="*/ 743775 w 1026199"/>
              <a:gd name="connsiteY339" fmla="*/ 990342 h 2002308"/>
              <a:gd name="connsiteX340" fmla="*/ 739828 w 1026199"/>
              <a:gd name="connsiteY340" fmla="*/ 985477 h 2002308"/>
              <a:gd name="connsiteX341" fmla="*/ 738512 w 1026199"/>
              <a:gd name="connsiteY341" fmla="*/ 977368 h 2002308"/>
              <a:gd name="connsiteX342" fmla="*/ 737416 w 1026199"/>
              <a:gd name="connsiteY342" fmla="*/ 961150 h 2002308"/>
              <a:gd name="connsiteX343" fmla="*/ 724479 w 1026199"/>
              <a:gd name="connsiteY343" fmla="*/ 957907 h 2002308"/>
              <a:gd name="connsiteX344" fmla="*/ 735004 w 1026199"/>
              <a:gd name="connsiteY344" fmla="*/ 938176 h 2002308"/>
              <a:gd name="connsiteX345" fmla="*/ 740267 w 1026199"/>
              <a:gd name="connsiteY345" fmla="*/ 916824 h 2002308"/>
              <a:gd name="connsiteX346" fmla="*/ 735004 w 1026199"/>
              <a:gd name="connsiteY346" fmla="*/ 910336 h 2002308"/>
              <a:gd name="connsiteX347" fmla="*/ 724479 w 1026199"/>
              <a:gd name="connsiteY347" fmla="*/ 934122 h 2002308"/>
              <a:gd name="connsiteX348" fmla="*/ 719216 w 1026199"/>
              <a:gd name="connsiteY348" fmla="*/ 940609 h 2002308"/>
              <a:gd name="connsiteX349" fmla="*/ 712200 w 1026199"/>
              <a:gd name="connsiteY349" fmla="*/ 936825 h 2002308"/>
              <a:gd name="connsiteX350" fmla="*/ 705183 w 1026199"/>
              <a:gd name="connsiteY350" fmla="*/ 929797 h 2002308"/>
              <a:gd name="connsiteX351" fmla="*/ 705621 w 1026199"/>
              <a:gd name="connsiteY351" fmla="*/ 946284 h 2002308"/>
              <a:gd name="connsiteX352" fmla="*/ 698166 w 1026199"/>
              <a:gd name="connsiteY352" fmla="*/ 957907 h 2002308"/>
              <a:gd name="connsiteX353" fmla="*/ 691149 w 1026199"/>
              <a:gd name="connsiteY353" fmla="*/ 973043 h 2002308"/>
              <a:gd name="connsiteX354" fmla="*/ 684133 w 1026199"/>
              <a:gd name="connsiteY354" fmla="*/ 996828 h 2002308"/>
              <a:gd name="connsiteX355" fmla="*/ 677116 w 1026199"/>
              <a:gd name="connsiteY355" fmla="*/ 990342 h 2002308"/>
              <a:gd name="connsiteX356" fmla="*/ 670099 w 1026199"/>
              <a:gd name="connsiteY356" fmla="*/ 996828 h 2002308"/>
              <a:gd name="connsiteX357" fmla="*/ 661986 w 1026199"/>
              <a:gd name="connsiteY357" fmla="*/ 1026020 h 2002308"/>
              <a:gd name="connsiteX358" fmla="*/ 657820 w 1026199"/>
              <a:gd name="connsiteY358" fmla="*/ 1055212 h 2002308"/>
              <a:gd name="connsiteX359" fmla="*/ 663082 w 1026199"/>
              <a:gd name="connsiteY359" fmla="*/ 1057374 h 2002308"/>
              <a:gd name="connsiteX360" fmla="*/ 671853 w 1026199"/>
              <a:gd name="connsiteY360" fmla="*/ 1048724 h 2002308"/>
              <a:gd name="connsiteX361" fmla="*/ 676677 w 1026199"/>
              <a:gd name="connsiteY361" fmla="*/ 1047102 h 2002308"/>
              <a:gd name="connsiteX362" fmla="*/ 678870 w 1026199"/>
              <a:gd name="connsiteY362" fmla="*/ 1042237 h 2002308"/>
              <a:gd name="connsiteX363" fmla="*/ 678870 w 1026199"/>
              <a:gd name="connsiteY363" fmla="*/ 1034400 h 2002308"/>
              <a:gd name="connsiteX364" fmla="*/ 684133 w 1026199"/>
              <a:gd name="connsiteY364" fmla="*/ 1031426 h 2002308"/>
              <a:gd name="connsiteX365" fmla="*/ 690272 w 1026199"/>
              <a:gd name="connsiteY365" fmla="*/ 1013046 h 2002308"/>
              <a:gd name="connsiteX366" fmla="*/ 701674 w 1026199"/>
              <a:gd name="connsiteY366" fmla="*/ 1001154 h 2002308"/>
              <a:gd name="connsiteX367" fmla="*/ 704744 w 1026199"/>
              <a:gd name="connsiteY367" fmla="*/ 1003586 h 2002308"/>
              <a:gd name="connsiteX368" fmla="*/ 705183 w 1026199"/>
              <a:gd name="connsiteY368" fmla="*/ 1007640 h 2002308"/>
              <a:gd name="connsiteX369" fmla="*/ 705402 w 1026199"/>
              <a:gd name="connsiteY369" fmla="*/ 1026561 h 2002308"/>
              <a:gd name="connsiteX370" fmla="*/ 701674 w 1026199"/>
              <a:gd name="connsiteY370" fmla="*/ 1042237 h 2002308"/>
              <a:gd name="connsiteX371" fmla="*/ 695754 w 1026199"/>
              <a:gd name="connsiteY371" fmla="*/ 1038454 h 2002308"/>
              <a:gd name="connsiteX372" fmla="*/ 691149 w 1026199"/>
              <a:gd name="connsiteY372" fmla="*/ 1031427 h 2002308"/>
              <a:gd name="connsiteX373" fmla="*/ 687641 w 1026199"/>
              <a:gd name="connsiteY373" fmla="*/ 1045482 h 2002308"/>
              <a:gd name="connsiteX374" fmla="*/ 684133 w 1026199"/>
              <a:gd name="connsiteY374" fmla="*/ 1059536 h 2002308"/>
              <a:gd name="connsiteX375" fmla="*/ 685229 w 1026199"/>
              <a:gd name="connsiteY375" fmla="*/ 1067105 h 2002308"/>
              <a:gd name="connsiteX376" fmla="*/ 687641 w 1026199"/>
              <a:gd name="connsiteY376" fmla="*/ 1074672 h 2002308"/>
              <a:gd name="connsiteX377" fmla="*/ 678432 w 1026199"/>
              <a:gd name="connsiteY377" fmla="*/ 1084403 h 2002308"/>
              <a:gd name="connsiteX378" fmla="*/ 671853 w 1026199"/>
              <a:gd name="connsiteY378" fmla="*/ 1094133 h 2002308"/>
              <a:gd name="connsiteX379" fmla="*/ 671853 w 1026199"/>
              <a:gd name="connsiteY379" fmla="*/ 1117919 h 2002308"/>
              <a:gd name="connsiteX380" fmla="*/ 677116 w 1026199"/>
              <a:gd name="connsiteY380" fmla="*/ 1109269 h 2002308"/>
              <a:gd name="connsiteX381" fmla="*/ 677116 w 1026199"/>
              <a:gd name="connsiteY381" fmla="*/ 1094133 h 2002308"/>
              <a:gd name="connsiteX382" fmla="*/ 696412 w 1026199"/>
              <a:gd name="connsiteY382" fmla="*/ 1094134 h 2002308"/>
              <a:gd name="connsiteX383" fmla="*/ 694658 w 1026199"/>
              <a:gd name="connsiteY383" fmla="*/ 1102783 h 2002308"/>
              <a:gd name="connsiteX384" fmla="*/ 690492 w 1026199"/>
              <a:gd name="connsiteY384" fmla="*/ 1110891 h 2002308"/>
              <a:gd name="connsiteX385" fmla="*/ 698166 w 1026199"/>
              <a:gd name="connsiteY385" fmla="*/ 1122243 h 2002308"/>
              <a:gd name="connsiteX386" fmla="*/ 692465 w 1026199"/>
              <a:gd name="connsiteY386" fmla="*/ 1143055 h 2002308"/>
              <a:gd name="connsiteX387" fmla="*/ 684133 w 1026199"/>
              <a:gd name="connsiteY387" fmla="*/ 1159003 h 2002308"/>
              <a:gd name="connsiteX388" fmla="*/ 682598 w 1026199"/>
              <a:gd name="connsiteY388" fmla="*/ 1173328 h 2002308"/>
              <a:gd name="connsiteX389" fmla="*/ 671853 w 1026199"/>
              <a:gd name="connsiteY389" fmla="*/ 1176301 h 2002308"/>
              <a:gd name="connsiteX390" fmla="*/ 671853 w 1026199"/>
              <a:gd name="connsiteY390" fmla="*/ 1200087 h 2002308"/>
              <a:gd name="connsiteX391" fmla="*/ 657601 w 1026199"/>
              <a:gd name="connsiteY391" fmla="*/ 1186302 h 2002308"/>
              <a:gd name="connsiteX392" fmla="*/ 647295 w 1026199"/>
              <a:gd name="connsiteY392" fmla="*/ 1167652 h 2002308"/>
              <a:gd name="connsiteX393" fmla="*/ 643786 w 1026199"/>
              <a:gd name="connsiteY393" fmla="*/ 1165490 h 2002308"/>
              <a:gd name="connsiteX394" fmla="*/ 649049 w 1026199"/>
              <a:gd name="connsiteY394" fmla="*/ 1150354 h 2002308"/>
              <a:gd name="connsiteX395" fmla="*/ 640936 w 1026199"/>
              <a:gd name="connsiteY395" fmla="*/ 1157381 h 2002308"/>
              <a:gd name="connsiteX396" fmla="*/ 631507 w 1026199"/>
              <a:gd name="connsiteY396" fmla="*/ 1161165 h 2002308"/>
              <a:gd name="connsiteX397" fmla="*/ 629095 w 1026199"/>
              <a:gd name="connsiteY397" fmla="*/ 1158732 h 2002308"/>
              <a:gd name="connsiteX398" fmla="*/ 627999 w 1026199"/>
              <a:gd name="connsiteY398" fmla="*/ 1154678 h 2002308"/>
              <a:gd name="connsiteX399" fmla="*/ 620982 w 1026199"/>
              <a:gd name="connsiteY399" fmla="*/ 1159004 h 2002308"/>
              <a:gd name="connsiteX400" fmla="*/ 613965 w 1026199"/>
              <a:gd name="connsiteY400" fmla="*/ 1163058 h 2002308"/>
              <a:gd name="connsiteX401" fmla="*/ 612211 w 1026199"/>
              <a:gd name="connsiteY401" fmla="*/ 1171977 h 2002308"/>
              <a:gd name="connsiteX402" fmla="*/ 612211 w 1026199"/>
              <a:gd name="connsiteY402" fmla="*/ 1176301 h 2002308"/>
              <a:gd name="connsiteX403" fmla="*/ 608264 w 1026199"/>
              <a:gd name="connsiteY403" fmla="*/ 1169544 h 2002308"/>
              <a:gd name="connsiteX404" fmla="*/ 601686 w 1026199"/>
              <a:gd name="connsiteY404" fmla="*/ 1167652 h 2002308"/>
              <a:gd name="connsiteX405" fmla="*/ 606948 w 1026199"/>
              <a:gd name="connsiteY405" fmla="*/ 1176301 h 2002308"/>
              <a:gd name="connsiteX406" fmla="*/ 610457 w 1026199"/>
              <a:gd name="connsiteY406" fmla="*/ 1208467 h 2002308"/>
              <a:gd name="connsiteX407" fmla="*/ 613965 w 1026199"/>
              <a:gd name="connsiteY407" fmla="*/ 1239009 h 2002308"/>
              <a:gd name="connsiteX408" fmla="*/ 608703 w 1026199"/>
              <a:gd name="connsiteY408" fmla="*/ 1247118 h 2002308"/>
              <a:gd name="connsiteX409" fmla="*/ 613965 w 1026199"/>
              <a:gd name="connsiteY409" fmla="*/ 1258470 h 2002308"/>
              <a:gd name="connsiteX410" fmla="*/ 626244 w 1026199"/>
              <a:gd name="connsiteY410" fmla="*/ 1264957 h 2002308"/>
              <a:gd name="connsiteX411" fmla="*/ 627999 w 1026199"/>
              <a:gd name="connsiteY411" fmla="*/ 1245496 h 2002308"/>
              <a:gd name="connsiteX412" fmla="*/ 626683 w 1026199"/>
              <a:gd name="connsiteY412" fmla="*/ 1231441 h 2002308"/>
              <a:gd name="connsiteX413" fmla="*/ 622736 w 1026199"/>
              <a:gd name="connsiteY413" fmla="*/ 1217386 h 2002308"/>
              <a:gd name="connsiteX414" fmla="*/ 631068 w 1026199"/>
              <a:gd name="connsiteY414" fmla="*/ 1211710 h 2002308"/>
              <a:gd name="connsiteX415" fmla="*/ 642032 w 1026199"/>
              <a:gd name="connsiteY415" fmla="*/ 1210899 h 2002308"/>
              <a:gd name="connsiteX416" fmla="*/ 645540 w 1026199"/>
              <a:gd name="connsiteY416" fmla="*/ 1187113 h 2002308"/>
              <a:gd name="connsiteX417" fmla="*/ 657820 w 1026199"/>
              <a:gd name="connsiteY417" fmla="*/ 1208736 h 2002308"/>
              <a:gd name="connsiteX418" fmla="*/ 644663 w 1026199"/>
              <a:gd name="connsiteY418" fmla="*/ 1256037 h 2002308"/>
              <a:gd name="connsiteX419" fmla="*/ 620982 w 1026199"/>
              <a:gd name="connsiteY419" fmla="*/ 1295229 h 2002308"/>
              <a:gd name="connsiteX420" fmla="*/ 616816 w 1026199"/>
              <a:gd name="connsiteY420" fmla="*/ 1313879 h 2002308"/>
              <a:gd name="connsiteX421" fmla="*/ 608703 w 1026199"/>
              <a:gd name="connsiteY421" fmla="*/ 1327664 h 2002308"/>
              <a:gd name="connsiteX422" fmla="*/ 607168 w 1026199"/>
              <a:gd name="connsiteY422" fmla="*/ 1325232 h 2002308"/>
              <a:gd name="connsiteX423" fmla="*/ 606948 w 1026199"/>
              <a:gd name="connsiteY423" fmla="*/ 1321177 h 2002308"/>
              <a:gd name="connsiteX424" fmla="*/ 601028 w 1026199"/>
              <a:gd name="connsiteY424" fmla="*/ 1314149 h 2002308"/>
              <a:gd name="connsiteX425" fmla="*/ 606948 w 1026199"/>
              <a:gd name="connsiteY425" fmla="*/ 1303878 h 2002308"/>
              <a:gd name="connsiteX426" fmla="*/ 599932 w 1026199"/>
              <a:gd name="connsiteY426" fmla="*/ 1284417 h 2002308"/>
              <a:gd name="connsiteX427" fmla="*/ 606948 w 1026199"/>
              <a:gd name="connsiteY427" fmla="*/ 1267119 h 2002308"/>
              <a:gd name="connsiteX428" fmla="*/ 605413 w 1026199"/>
              <a:gd name="connsiteY428" fmla="*/ 1261173 h 2002308"/>
              <a:gd name="connsiteX429" fmla="*/ 599932 w 1026199"/>
              <a:gd name="connsiteY429" fmla="*/ 1258469 h 2002308"/>
              <a:gd name="connsiteX430" fmla="*/ 594669 w 1026199"/>
              <a:gd name="connsiteY430" fmla="*/ 1260632 h 2002308"/>
              <a:gd name="connsiteX431" fmla="*/ 587652 w 1026199"/>
              <a:gd name="connsiteY431" fmla="*/ 1282255 h 2002308"/>
              <a:gd name="connsiteX432" fmla="*/ 580636 w 1026199"/>
              <a:gd name="connsiteY432" fmla="*/ 1303878 h 2002308"/>
              <a:gd name="connsiteX433" fmla="*/ 564848 w 1026199"/>
              <a:gd name="connsiteY433" fmla="*/ 1333340 h 2002308"/>
              <a:gd name="connsiteX434" fmla="*/ 549060 w 1026199"/>
              <a:gd name="connsiteY434" fmla="*/ 1364423 h 2002308"/>
              <a:gd name="connsiteX435" fmla="*/ 543798 w 1026199"/>
              <a:gd name="connsiteY435" fmla="*/ 1386046 h 2002308"/>
              <a:gd name="connsiteX436" fmla="*/ 533272 w 1026199"/>
              <a:gd name="connsiteY436" fmla="*/ 1401183 h 2002308"/>
              <a:gd name="connsiteX437" fmla="*/ 535246 w 1026199"/>
              <a:gd name="connsiteY437" fmla="*/ 1410643 h 2002308"/>
              <a:gd name="connsiteX438" fmla="*/ 538535 w 1026199"/>
              <a:gd name="connsiteY438" fmla="*/ 1418481 h 2002308"/>
              <a:gd name="connsiteX439" fmla="*/ 540070 w 1026199"/>
              <a:gd name="connsiteY439" fmla="*/ 1415238 h 2002308"/>
              <a:gd name="connsiteX440" fmla="*/ 540289 w 1026199"/>
              <a:gd name="connsiteY440" fmla="*/ 1411994 h 2002308"/>
              <a:gd name="connsiteX441" fmla="*/ 558927 w 1026199"/>
              <a:gd name="connsiteY441" fmla="*/ 1372533 h 2002308"/>
              <a:gd name="connsiteX442" fmla="*/ 573619 w 1026199"/>
              <a:gd name="connsiteY442" fmla="*/ 1329826 h 2002308"/>
              <a:gd name="connsiteX443" fmla="*/ 582390 w 1026199"/>
              <a:gd name="connsiteY443" fmla="*/ 1329826 h 2002308"/>
              <a:gd name="connsiteX444" fmla="*/ 597300 w 1026199"/>
              <a:gd name="connsiteY444" fmla="*/ 1331448 h 2002308"/>
              <a:gd name="connsiteX445" fmla="*/ 606948 w 1026199"/>
              <a:gd name="connsiteY445" fmla="*/ 1342801 h 2002308"/>
              <a:gd name="connsiteX446" fmla="*/ 601247 w 1026199"/>
              <a:gd name="connsiteY446" fmla="*/ 1374425 h 2002308"/>
              <a:gd name="connsiteX447" fmla="*/ 587652 w 1026199"/>
              <a:gd name="connsiteY447" fmla="*/ 1401183 h 2002308"/>
              <a:gd name="connsiteX448" fmla="*/ 592257 w 1026199"/>
              <a:gd name="connsiteY448" fmla="*/ 1420103 h 2002308"/>
              <a:gd name="connsiteX449" fmla="*/ 592915 w 1026199"/>
              <a:gd name="connsiteY449" fmla="*/ 1435780 h 2002308"/>
              <a:gd name="connsiteX450" fmla="*/ 586117 w 1026199"/>
              <a:gd name="connsiteY450" fmla="*/ 1433077 h 2002308"/>
              <a:gd name="connsiteX451" fmla="*/ 580636 w 1026199"/>
              <a:gd name="connsiteY451" fmla="*/ 1427131 h 2002308"/>
              <a:gd name="connsiteX452" fmla="*/ 578004 w 1026199"/>
              <a:gd name="connsiteY452" fmla="*/ 1452537 h 2002308"/>
              <a:gd name="connsiteX453" fmla="*/ 570110 w 1026199"/>
              <a:gd name="connsiteY453" fmla="*/ 1474702 h 2002308"/>
              <a:gd name="connsiteX454" fmla="*/ 561339 w 1026199"/>
              <a:gd name="connsiteY454" fmla="*/ 1457402 h 2002308"/>
              <a:gd name="connsiteX455" fmla="*/ 566602 w 1026199"/>
              <a:gd name="connsiteY455" fmla="*/ 1435781 h 2002308"/>
              <a:gd name="connsiteX456" fmla="*/ 563313 w 1026199"/>
              <a:gd name="connsiteY456" fmla="*/ 1432536 h 2002308"/>
              <a:gd name="connsiteX457" fmla="*/ 561339 w 1026199"/>
              <a:gd name="connsiteY457" fmla="*/ 1429293 h 2002308"/>
              <a:gd name="connsiteX458" fmla="*/ 566821 w 1026199"/>
              <a:gd name="connsiteY458" fmla="*/ 1425508 h 2002308"/>
              <a:gd name="connsiteX459" fmla="*/ 573619 w 1026199"/>
              <a:gd name="connsiteY459" fmla="*/ 1424969 h 2002308"/>
              <a:gd name="connsiteX460" fmla="*/ 576908 w 1026199"/>
              <a:gd name="connsiteY460" fmla="*/ 1404426 h 2002308"/>
              <a:gd name="connsiteX461" fmla="*/ 584144 w 1026199"/>
              <a:gd name="connsiteY461" fmla="*/ 1383884 h 2002308"/>
              <a:gd name="connsiteX462" fmla="*/ 582390 w 1026199"/>
              <a:gd name="connsiteY462" fmla="*/ 1375234 h 2002308"/>
              <a:gd name="connsiteX463" fmla="*/ 575373 w 1026199"/>
              <a:gd name="connsiteY463" fmla="*/ 1364423 h 2002308"/>
              <a:gd name="connsiteX464" fmla="*/ 564848 w 1026199"/>
              <a:gd name="connsiteY464" fmla="*/ 1375234 h 2002308"/>
              <a:gd name="connsiteX465" fmla="*/ 559585 w 1026199"/>
              <a:gd name="connsiteY465" fmla="*/ 1424969 h 2002308"/>
              <a:gd name="connsiteX466" fmla="*/ 543140 w 1026199"/>
              <a:gd name="connsiteY466" fmla="*/ 1452537 h 2002308"/>
              <a:gd name="connsiteX467" fmla="*/ 533272 w 1026199"/>
              <a:gd name="connsiteY467" fmla="*/ 1483351 h 2002308"/>
              <a:gd name="connsiteX468" fmla="*/ 528448 w 1026199"/>
              <a:gd name="connsiteY468" fmla="*/ 1507948 h 2002308"/>
              <a:gd name="connsiteX469" fmla="*/ 520993 w 1026199"/>
              <a:gd name="connsiteY469" fmla="*/ 1530922 h 2002308"/>
              <a:gd name="connsiteX470" fmla="*/ 496435 w 1026199"/>
              <a:gd name="connsiteY470" fmla="*/ 1563357 h 2002308"/>
              <a:gd name="connsiteX471" fmla="*/ 482401 w 1026199"/>
              <a:gd name="connsiteY471" fmla="*/ 1610928 h 2002308"/>
              <a:gd name="connsiteX472" fmla="*/ 478235 w 1026199"/>
              <a:gd name="connsiteY472" fmla="*/ 1611468 h 2002308"/>
              <a:gd name="connsiteX473" fmla="*/ 475384 w 1026199"/>
              <a:gd name="connsiteY473" fmla="*/ 1615252 h 2002308"/>
              <a:gd name="connsiteX474" fmla="*/ 478235 w 1026199"/>
              <a:gd name="connsiteY474" fmla="*/ 1621468 h 2002308"/>
              <a:gd name="connsiteX475" fmla="*/ 482401 w 1026199"/>
              <a:gd name="connsiteY475" fmla="*/ 1626064 h 2002308"/>
              <a:gd name="connsiteX476" fmla="*/ 463105 w 1026199"/>
              <a:gd name="connsiteY476" fmla="*/ 1639038 h 2002308"/>
              <a:gd name="connsiteX477" fmla="*/ 449072 w 1026199"/>
              <a:gd name="connsiteY477" fmla="*/ 1639038 h 2002308"/>
              <a:gd name="connsiteX478" fmla="*/ 452141 w 1026199"/>
              <a:gd name="connsiteY478" fmla="*/ 1612820 h 2002308"/>
              <a:gd name="connsiteX479" fmla="*/ 452580 w 1026199"/>
              <a:gd name="connsiteY479" fmla="*/ 1578493 h 2002308"/>
              <a:gd name="connsiteX480" fmla="*/ 442055 w 1026199"/>
              <a:gd name="connsiteY480" fmla="*/ 1600116 h 2002308"/>
              <a:gd name="connsiteX481" fmla="*/ 436573 w 1026199"/>
              <a:gd name="connsiteY481" fmla="*/ 1610117 h 2002308"/>
              <a:gd name="connsiteX482" fmla="*/ 435038 w 1026199"/>
              <a:gd name="connsiteY482" fmla="*/ 1621740 h 2002308"/>
              <a:gd name="connsiteX483" fmla="*/ 410479 w 1026199"/>
              <a:gd name="connsiteY483" fmla="*/ 1654174 h 2002308"/>
              <a:gd name="connsiteX484" fmla="*/ 397542 w 1026199"/>
              <a:gd name="connsiteY484" fmla="*/ 1668229 h 2002308"/>
              <a:gd name="connsiteX485" fmla="*/ 391183 w 1026199"/>
              <a:gd name="connsiteY485" fmla="*/ 1682284 h 2002308"/>
              <a:gd name="connsiteX486" fmla="*/ 385921 w 1026199"/>
              <a:gd name="connsiteY486" fmla="*/ 1682284 h 2002308"/>
              <a:gd name="connsiteX487" fmla="*/ 382412 w 1026199"/>
              <a:gd name="connsiteY487" fmla="*/ 1697150 h 2002308"/>
              <a:gd name="connsiteX488" fmla="*/ 378904 w 1026199"/>
              <a:gd name="connsiteY488" fmla="*/ 1710394 h 2002308"/>
              <a:gd name="connsiteX489" fmla="*/ 364870 w 1026199"/>
              <a:gd name="connsiteY489" fmla="*/ 1723369 h 2002308"/>
              <a:gd name="connsiteX490" fmla="*/ 358073 w 1026199"/>
              <a:gd name="connsiteY490" fmla="*/ 1717152 h 2002308"/>
              <a:gd name="connsiteX491" fmla="*/ 357854 w 1026199"/>
              <a:gd name="connsiteY491" fmla="*/ 1706070 h 2002308"/>
              <a:gd name="connsiteX492" fmla="*/ 353030 w 1026199"/>
              <a:gd name="connsiteY492" fmla="*/ 1703367 h 2002308"/>
              <a:gd name="connsiteX493" fmla="*/ 350837 w 1026199"/>
              <a:gd name="connsiteY493" fmla="*/ 1697420 h 2002308"/>
              <a:gd name="connsiteX494" fmla="*/ 357854 w 1026199"/>
              <a:gd name="connsiteY494" fmla="*/ 1670932 h 2002308"/>
              <a:gd name="connsiteX495" fmla="*/ 364870 w 1026199"/>
              <a:gd name="connsiteY495" fmla="*/ 1641200 h 2002308"/>
              <a:gd name="connsiteX496" fmla="*/ 364651 w 1026199"/>
              <a:gd name="connsiteY496" fmla="*/ 1639038 h 2002308"/>
              <a:gd name="connsiteX497" fmla="*/ 363116 w 1026199"/>
              <a:gd name="connsiteY497" fmla="*/ 1636875 h 2002308"/>
              <a:gd name="connsiteX498" fmla="*/ 358950 w 1026199"/>
              <a:gd name="connsiteY498" fmla="*/ 1644714 h 2002308"/>
              <a:gd name="connsiteX499" fmla="*/ 356100 w 1026199"/>
              <a:gd name="connsiteY499" fmla="*/ 1654173 h 2002308"/>
              <a:gd name="connsiteX500" fmla="*/ 353030 w 1026199"/>
              <a:gd name="connsiteY500" fmla="*/ 1657418 h 2002308"/>
              <a:gd name="connsiteX501" fmla="*/ 352591 w 1026199"/>
              <a:gd name="connsiteY501" fmla="*/ 1660661 h 2002308"/>
              <a:gd name="connsiteX502" fmla="*/ 351714 w 1026199"/>
              <a:gd name="connsiteY502" fmla="*/ 1670392 h 2002308"/>
              <a:gd name="connsiteX503" fmla="*/ 345574 w 1026199"/>
              <a:gd name="connsiteY503" fmla="*/ 1673635 h 2002308"/>
              <a:gd name="connsiteX504" fmla="*/ 333076 w 1026199"/>
              <a:gd name="connsiteY504" fmla="*/ 1680392 h 2002308"/>
              <a:gd name="connsiteX505" fmla="*/ 319262 w 1026199"/>
              <a:gd name="connsiteY505" fmla="*/ 1682284 h 2002308"/>
              <a:gd name="connsiteX506" fmla="*/ 312245 w 1026199"/>
              <a:gd name="connsiteY506" fmla="*/ 1699582 h 2002308"/>
              <a:gd name="connsiteX507" fmla="*/ 305228 w 1026199"/>
              <a:gd name="connsiteY507" fmla="*/ 1703908 h 2002308"/>
              <a:gd name="connsiteX508" fmla="*/ 298211 w 1026199"/>
              <a:gd name="connsiteY508" fmla="*/ 1714720 h 2002308"/>
              <a:gd name="connsiteX509" fmla="*/ 292510 w 1026199"/>
              <a:gd name="connsiteY509" fmla="*/ 1715531 h 2002308"/>
              <a:gd name="connsiteX510" fmla="*/ 289440 w 1026199"/>
              <a:gd name="connsiteY510" fmla="*/ 1721206 h 2002308"/>
              <a:gd name="connsiteX511" fmla="*/ 291195 w 1026199"/>
              <a:gd name="connsiteY511" fmla="*/ 1734180 h 2002308"/>
              <a:gd name="connsiteX512" fmla="*/ 273653 w 1026199"/>
              <a:gd name="connsiteY512" fmla="*/ 1732017 h 2002308"/>
              <a:gd name="connsiteX513" fmla="*/ 278696 w 1026199"/>
              <a:gd name="connsiteY513" fmla="*/ 1712286 h 2002308"/>
              <a:gd name="connsiteX514" fmla="*/ 277161 w 1026199"/>
              <a:gd name="connsiteY514" fmla="*/ 1697420 h 2002308"/>
              <a:gd name="connsiteX515" fmla="*/ 271241 w 1026199"/>
              <a:gd name="connsiteY515" fmla="*/ 1700935 h 2002308"/>
              <a:gd name="connsiteX516" fmla="*/ 266636 w 1026199"/>
              <a:gd name="connsiteY516" fmla="*/ 1706070 h 2002308"/>
              <a:gd name="connsiteX517" fmla="*/ 263128 w 1026199"/>
              <a:gd name="connsiteY517" fmla="*/ 1732017 h 2002308"/>
              <a:gd name="connsiteX518" fmla="*/ 254357 w 1026199"/>
              <a:gd name="connsiteY518" fmla="*/ 1749316 h 2002308"/>
              <a:gd name="connsiteX519" fmla="*/ 250848 w 1026199"/>
              <a:gd name="connsiteY519" fmla="*/ 1767156 h 2002308"/>
              <a:gd name="connsiteX520" fmla="*/ 242077 w 1026199"/>
              <a:gd name="connsiteY520" fmla="*/ 1781751 h 2002308"/>
              <a:gd name="connsiteX521" fmla="*/ 238569 w 1026199"/>
              <a:gd name="connsiteY521" fmla="*/ 1806077 h 2002308"/>
              <a:gd name="connsiteX522" fmla="*/ 235061 w 1026199"/>
              <a:gd name="connsiteY522" fmla="*/ 1827159 h 2002308"/>
              <a:gd name="connsiteX523" fmla="*/ 224755 w 1026199"/>
              <a:gd name="connsiteY523" fmla="*/ 1827700 h 2002308"/>
              <a:gd name="connsiteX524" fmla="*/ 221027 w 1026199"/>
              <a:gd name="connsiteY524" fmla="*/ 1837971 h 2002308"/>
              <a:gd name="connsiteX525" fmla="*/ 210502 w 1026199"/>
              <a:gd name="connsiteY525" fmla="*/ 1859594 h 2002308"/>
              <a:gd name="connsiteX526" fmla="*/ 201731 w 1026199"/>
              <a:gd name="connsiteY526" fmla="*/ 1861757 h 2002308"/>
              <a:gd name="connsiteX527" fmla="*/ 196907 w 1026199"/>
              <a:gd name="connsiteY527" fmla="*/ 1859865 h 2002308"/>
              <a:gd name="connsiteX528" fmla="*/ 194714 w 1026199"/>
              <a:gd name="connsiteY528" fmla="*/ 1853108 h 2002308"/>
              <a:gd name="connsiteX529" fmla="*/ 200854 w 1026199"/>
              <a:gd name="connsiteY529" fmla="*/ 1833106 h 2002308"/>
              <a:gd name="connsiteX530" fmla="*/ 206994 w 1026199"/>
              <a:gd name="connsiteY530" fmla="*/ 1803374 h 2002308"/>
              <a:gd name="connsiteX531" fmla="*/ 214010 w 1026199"/>
              <a:gd name="connsiteY531" fmla="*/ 1792562 h 2002308"/>
              <a:gd name="connsiteX532" fmla="*/ 228263 w 1026199"/>
              <a:gd name="connsiteY532" fmla="*/ 1792022 h 2002308"/>
              <a:gd name="connsiteX533" fmla="*/ 228044 w 1026199"/>
              <a:gd name="connsiteY533" fmla="*/ 1781752 h 2002308"/>
              <a:gd name="connsiteX534" fmla="*/ 235061 w 1026199"/>
              <a:gd name="connsiteY534" fmla="*/ 1757966 h 2002308"/>
              <a:gd name="connsiteX535" fmla="*/ 228044 w 1026199"/>
              <a:gd name="connsiteY535" fmla="*/ 1757966 h 2002308"/>
              <a:gd name="connsiteX536" fmla="*/ 235061 w 1026199"/>
              <a:gd name="connsiteY536" fmla="*/ 1747154 h 2002308"/>
              <a:gd name="connsiteX537" fmla="*/ 235061 w 1026199"/>
              <a:gd name="connsiteY537" fmla="*/ 1723369 h 2002308"/>
              <a:gd name="connsiteX538" fmla="*/ 247340 w 1026199"/>
              <a:gd name="connsiteY538" fmla="*/ 1712557 h 2002308"/>
              <a:gd name="connsiteX539" fmla="*/ 249094 w 1026199"/>
              <a:gd name="connsiteY539" fmla="*/ 1690934 h 2002308"/>
              <a:gd name="connsiteX540" fmla="*/ 259181 w 1026199"/>
              <a:gd name="connsiteY540" fmla="*/ 1673365 h 2002308"/>
              <a:gd name="connsiteX541" fmla="*/ 266636 w 1026199"/>
              <a:gd name="connsiteY541" fmla="*/ 1654173 h 2002308"/>
              <a:gd name="connsiteX542" fmla="*/ 260716 w 1026199"/>
              <a:gd name="connsiteY542" fmla="*/ 1629848 h 2002308"/>
              <a:gd name="connsiteX543" fmla="*/ 266636 w 1026199"/>
              <a:gd name="connsiteY543" fmla="*/ 1602279 h 2002308"/>
              <a:gd name="connsiteX544" fmla="*/ 273433 w 1026199"/>
              <a:gd name="connsiteY544" fmla="*/ 1587412 h 2002308"/>
              <a:gd name="connsiteX545" fmla="*/ 273653 w 1026199"/>
              <a:gd name="connsiteY545" fmla="*/ 1567681 h 2002308"/>
              <a:gd name="connsiteX546" fmla="*/ 279135 w 1026199"/>
              <a:gd name="connsiteY546" fmla="*/ 1560654 h 2002308"/>
              <a:gd name="connsiteX547" fmla="*/ 280669 w 1026199"/>
              <a:gd name="connsiteY547" fmla="*/ 1550382 h 2002308"/>
              <a:gd name="connsiteX548" fmla="*/ 277161 w 1026199"/>
              <a:gd name="connsiteY548" fmla="*/ 1538761 h 2002308"/>
              <a:gd name="connsiteX549" fmla="*/ 273653 w 1026199"/>
              <a:gd name="connsiteY549" fmla="*/ 1528760 h 2002308"/>
              <a:gd name="connsiteX550" fmla="*/ 263347 w 1026199"/>
              <a:gd name="connsiteY550" fmla="*/ 1549301 h 2002308"/>
              <a:gd name="connsiteX551" fmla="*/ 254357 w 1026199"/>
              <a:gd name="connsiteY551" fmla="*/ 1569844 h 2002308"/>
              <a:gd name="connsiteX552" fmla="*/ 248656 w 1026199"/>
              <a:gd name="connsiteY552" fmla="*/ 1590656 h 2002308"/>
              <a:gd name="connsiteX553" fmla="*/ 235061 w 1026199"/>
              <a:gd name="connsiteY553" fmla="*/ 1606603 h 2002308"/>
              <a:gd name="connsiteX554" fmla="*/ 235061 w 1026199"/>
              <a:gd name="connsiteY554" fmla="*/ 1636876 h 2002308"/>
              <a:gd name="connsiteX555" fmla="*/ 205897 w 1026199"/>
              <a:gd name="connsiteY555" fmla="*/ 1670392 h 2002308"/>
              <a:gd name="connsiteX556" fmla="*/ 191206 w 1026199"/>
              <a:gd name="connsiteY556" fmla="*/ 1723369 h 2002308"/>
              <a:gd name="connsiteX557" fmla="*/ 173664 w 1026199"/>
              <a:gd name="connsiteY557" fmla="*/ 1732017 h 2002308"/>
              <a:gd name="connsiteX558" fmla="*/ 156122 w 1026199"/>
              <a:gd name="connsiteY558" fmla="*/ 1740667 h 2002308"/>
              <a:gd name="connsiteX559" fmla="*/ 156122 w 1026199"/>
              <a:gd name="connsiteY559" fmla="*/ 1766614 h 2002308"/>
              <a:gd name="connsiteX560" fmla="*/ 150860 w 1026199"/>
              <a:gd name="connsiteY560" fmla="*/ 1766615 h 2002308"/>
              <a:gd name="connsiteX561" fmla="*/ 144062 w 1026199"/>
              <a:gd name="connsiteY561" fmla="*/ 1762290 h 2002308"/>
              <a:gd name="connsiteX562" fmla="*/ 143843 w 1026199"/>
              <a:gd name="connsiteY562" fmla="*/ 1751479 h 2002308"/>
              <a:gd name="connsiteX563" fmla="*/ 149105 w 1026199"/>
              <a:gd name="connsiteY563" fmla="*/ 1734179 h 2002308"/>
              <a:gd name="connsiteX564" fmla="*/ 147132 w 1026199"/>
              <a:gd name="connsiteY564" fmla="*/ 1724720 h 2002308"/>
              <a:gd name="connsiteX565" fmla="*/ 143843 w 1026199"/>
              <a:gd name="connsiteY565" fmla="*/ 1716882 h 2002308"/>
              <a:gd name="connsiteX566" fmla="*/ 143843 w 1026199"/>
              <a:gd name="connsiteY566" fmla="*/ 1723369 h 2002308"/>
              <a:gd name="connsiteX567" fmla="*/ 126740 w 1026199"/>
              <a:gd name="connsiteY567" fmla="*/ 1735802 h 2002308"/>
              <a:gd name="connsiteX568" fmla="*/ 117530 w 1026199"/>
              <a:gd name="connsiteY568" fmla="*/ 1757966 h 2002308"/>
              <a:gd name="connsiteX569" fmla="*/ 112048 w 1026199"/>
              <a:gd name="connsiteY569" fmla="*/ 1770129 h 2002308"/>
              <a:gd name="connsiteX570" fmla="*/ 110513 w 1026199"/>
              <a:gd name="connsiteY570" fmla="*/ 1783914 h 2002308"/>
              <a:gd name="connsiteX571" fmla="*/ 96480 w 1026199"/>
              <a:gd name="connsiteY571" fmla="*/ 1794725 h 2002308"/>
              <a:gd name="connsiteX572" fmla="*/ 94945 w 1026199"/>
              <a:gd name="connsiteY572" fmla="*/ 1808239 h 2002308"/>
              <a:gd name="connsiteX573" fmla="*/ 89463 w 1026199"/>
              <a:gd name="connsiteY573" fmla="*/ 1818511 h 2002308"/>
              <a:gd name="connsiteX574" fmla="*/ 89463 w 1026199"/>
              <a:gd name="connsiteY574" fmla="*/ 1835809 h 2002308"/>
              <a:gd name="connsiteX575" fmla="*/ 82446 w 1026199"/>
              <a:gd name="connsiteY575" fmla="*/ 1844458 h 2002308"/>
              <a:gd name="connsiteX576" fmla="*/ 76087 w 1026199"/>
              <a:gd name="connsiteY576" fmla="*/ 1865270 h 2002308"/>
              <a:gd name="connsiteX577" fmla="*/ 63150 w 1026199"/>
              <a:gd name="connsiteY577" fmla="*/ 1881217 h 2002308"/>
              <a:gd name="connsiteX578" fmla="*/ 49336 w 1026199"/>
              <a:gd name="connsiteY578" fmla="*/ 1908517 h 2002308"/>
              <a:gd name="connsiteX579" fmla="*/ 31575 w 1026199"/>
              <a:gd name="connsiteY579" fmla="*/ 1930951 h 2002308"/>
              <a:gd name="connsiteX580" fmla="*/ 30917 w 1026199"/>
              <a:gd name="connsiteY580" fmla="*/ 1942573 h 2002308"/>
              <a:gd name="connsiteX581" fmla="*/ 26312 w 1026199"/>
              <a:gd name="connsiteY581" fmla="*/ 1952574 h 2002308"/>
              <a:gd name="connsiteX582" fmla="*/ 22804 w 1026199"/>
              <a:gd name="connsiteY582" fmla="*/ 1972035 h 2002308"/>
              <a:gd name="connsiteX583" fmla="*/ 12279 w 1026199"/>
              <a:gd name="connsiteY583" fmla="*/ 1991496 h 2002308"/>
              <a:gd name="connsiteX584" fmla="*/ 5262 w 1026199"/>
              <a:gd name="connsiteY584" fmla="*/ 2002308 h 2002308"/>
              <a:gd name="connsiteX585" fmla="*/ 0 w 1026199"/>
              <a:gd name="connsiteY585" fmla="*/ 2000145 h 2002308"/>
              <a:gd name="connsiteX586" fmla="*/ 5262 w 1026199"/>
              <a:gd name="connsiteY586" fmla="*/ 1976359 h 2002308"/>
              <a:gd name="connsiteX587" fmla="*/ 11621 w 1026199"/>
              <a:gd name="connsiteY587" fmla="*/ 1954737 h 2002308"/>
              <a:gd name="connsiteX588" fmla="*/ 19296 w 1026199"/>
              <a:gd name="connsiteY588" fmla="*/ 1933114 h 2002308"/>
              <a:gd name="connsiteX589" fmla="*/ 18857 w 1026199"/>
              <a:gd name="connsiteY589" fmla="*/ 1915815 h 2002308"/>
              <a:gd name="connsiteX590" fmla="*/ 26312 w 1026199"/>
              <a:gd name="connsiteY590" fmla="*/ 1905003 h 2002308"/>
              <a:gd name="connsiteX591" fmla="*/ 43854 w 1026199"/>
              <a:gd name="connsiteY591" fmla="*/ 1822295 h 2002308"/>
              <a:gd name="connsiteX592" fmla="*/ 77184 w 1026199"/>
              <a:gd name="connsiteY592" fmla="*/ 1749316 h 2002308"/>
              <a:gd name="connsiteX593" fmla="*/ 79815 w 1026199"/>
              <a:gd name="connsiteY593" fmla="*/ 1727693 h 2002308"/>
              <a:gd name="connsiteX594" fmla="*/ 82446 w 1026199"/>
              <a:gd name="connsiteY594" fmla="*/ 1706070 h 2002308"/>
              <a:gd name="connsiteX595" fmla="*/ 87928 w 1026199"/>
              <a:gd name="connsiteY595" fmla="*/ 1702016 h 2002308"/>
              <a:gd name="connsiteX596" fmla="*/ 89463 w 1026199"/>
              <a:gd name="connsiteY596" fmla="*/ 1693096 h 2002308"/>
              <a:gd name="connsiteX597" fmla="*/ 92971 w 1026199"/>
              <a:gd name="connsiteY597" fmla="*/ 1677149 h 2002308"/>
              <a:gd name="connsiteX598" fmla="*/ 96480 w 1026199"/>
              <a:gd name="connsiteY598" fmla="*/ 1662823 h 2002308"/>
              <a:gd name="connsiteX599" fmla="*/ 105251 w 1026199"/>
              <a:gd name="connsiteY599" fmla="*/ 1639038 h 2002308"/>
              <a:gd name="connsiteX600" fmla="*/ 112268 w 1026199"/>
              <a:gd name="connsiteY600" fmla="*/ 1632821 h 2002308"/>
              <a:gd name="connsiteX601" fmla="*/ 114022 w 1026199"/>
              <a:gd name="connsiteY601" fmla="*/ 1621740 h 2002308"/>
              <a:gd name="connsiteX602" fmla="*/ 112268 w 1026199"/>
              <a:gd name="connsiteY602" fmla="*/ 1610928 h 2002308"/>
              <a:gd name="connsiteX603" fmla="*/ 122354 w 1026199"/>
              <a:gd name="connsiteY603" fmla="*/ 1574169 h 2002308"/>
              <a:gd name="connsiteX604" fmla="*/ 129809 w 1026199"/>
              <a:gd name="connsiteY604" fmla="*/ 1537409 h 2002308"/>
              <a:gd name="connsiteX605" fmla="*/ 143843 w 1026199"/>
              <a:gd name="connsiteY605" fmla="*/ 1520111 h 2002308"/>
              <a:gd name="connsiteX606" fmla="*/ 144501 w 1026199"/>
              <a:gd name="connsiteY606" fmla="*/ 1508218 h 2002308"/>
              <a:gd name="connsiteX607" fmla="*/ 149105 w 1026199"/>
              <a:gd name="connsiteY607" fmla="*/ 1496325 h 2002308"/>
              <a:gd name="connsiteX608" fmla="*/ 148667 w 1026199"/>
              <a:gd name="connsiteY608" fmla="*/ 1477945 h 2002308"/>
              <a:gd name="connsiteX609" fmla="*/ 156122 w 1026199"/>
              <a:gd name="connsiteY609" fmla="*/ 1466052 h 2002308"/>
              <a:gd name="connsiteX610" fmla="*/ 168402 w 1026199"/>
              <a:gd name="connsiteY610" fmla="*/ 1433888 h 2002308"/>
              <a:gd name="connsiteX611" fmla="*/ 180681 w 1026199"/>
              <a:gd name="connsiteY611" fmla="*/ 1409832 h 2002308"/>
              <a:gd name="connsiteX612" fmla="*/ 187698 w 1026199"/>
              <a:gd name="connsiteY612" fmla="*/ 1394696 h 2002308"/>
              <a:gd name="connsiteX613" fmla="*/ 193837 w 1026199"/>
              <a:gd name="connsiteY613" fmla="*/ 1355775 h 2002308"/>
              <a:gd name="connsiteX614" fmla="*/ 199977 w 1026199"/>
              <a:gd name="connsiteY614" fmla="*/ 1316852 h 2002308"/>
              <a:gd name="connsiteX615" fmla="*/ 206994 w 1026199"/>
              <a:gd name="connsiteY615" fmla="*/ 1308203 h 2002308"/>
              <a:gd name="connsiteX616" fmla="*/ 217519 w 1026199"/>
              <a:gd name="connsiteY616" fmla="*/ 1276038 h 2002308"/>
              <a:gd name="connsiteX617" fmla="*/ 228044 w 1026199"/>
              <a:gd name="connsiteY617" fmla="*/ 1245496 h 2002308"/>
              <a:gd name="connsiteX618" fmla="*/ 235061 w 1026199"/>
              <a:gd name="connsiteY618" fmla="*/ 1225764 h 2002308"/>
              <a:gd name="connsiteX619" fmla="*/ 242077 w 1026199"/>
              <a:gd name="connsiteY619" fmla="*/ 1204412 h 2002308"/>
              <a:gd name="connsiteX620" fmla="*/ 249874 w 1026199"/>
              <a:gd name="connsiteY620" fmla="*/ 1173018 h 2002308"/>
              <a:gd name="connsiteX621" fmla="*/ 264687 w 1026199"/>
              <a:gd name="connsiteY621" fmla="*/ 1123365 h 2002308"/>
              <a:gd name="connsiteX622" fmla="*/ 273653 w 1026199"/>
              <a:gd name="connsiteY622" fmla="*/ 1096296 h 2002308"/>
              <a:gd name="connsiteX623" fmla="*/ 273214 w 1026199"/>
              <a:gd name="connsiteY623" fmla="*/ 1082241 h 2002308"/>
              <a:gd name="connsiteX624" fmla="*/ 280669 w 1026199"/>
              <a:gd name="connsiteY624" fmla="*/ 1074672 h 2002308"/>
              <a:gd name="connsiteX625" fmla="*/ 302378 w 1026199"/>
              <a:gd name="connsiteY625" fmla="*/ 1023588 h 2002308"/>
              <a:gd name="connsiteX626" fmla="*/ 317507 w 1026199"/>
              <a:gd name="connsiteY626" fmla="*/ 970881 h 2002308"/>
              <a:gd name="connsiteX627" fmla="*/ 321674 w 1026199"/>
              <a:gd name="connsiteY627" fmla="*/ 966556 h 2002308"/>
              <a:gd name="connsiteX628" fmla="*/ 324524 w 1026199"/>
              <a:gd name="connsiteY628" fmla="*/ 962231 h 2002308"/>
              <a:gd name="connsiteX629" fmla="*/ 322551 w 1026199"/>
              <a:gd name="connsiteY629" fmla="*/ 958448 h 2002308"/>
              <a:gd name="connsiteX630" fmla="*/ 319262 w 1026199"/>
              <a:gd name="connsiteY630" fmla="*/ 957907 h 2002308"/>
              <a:gd name="connsiteX631" fmla="*/ 324524 w 1026199"/>
              <a:gd name="connsiteY631" fmla="*/ 938446 h 2002308"/>
              <a:gd name="connsiteX632" fmla="*/ 338558 w 1026199"/>
              <a:gd name="connsiteY632" fmla="*/ 921148 h 2002308"/>
              <a:gd name="connsiteX633" fmla="*/ 349083 w 1026199"/>
              <a:gd name="connsiteY633" fmla="*/ 877901 h 2002308"/>
              <a:gd name="connsiteX634" fmla="*/ 350398 w 1026199"/>
              <a:gd name="connsiteY634" fmla="*/ 866008 h 2002308"/>
              <a:gd name="connsiteX635" fmla="*/ 359608 w 1026199"/>
              <a:gd name="connsiteY635" fmla="*/ 860603 h 2002308"/>
              <a:gd name="connsiteX636" fmla="*/ 362239 w 1026199"/>
              <a:gd name="connsiteY636" fmla="*/ 851953 h 2002308"/>
              <a:gd name="connsiteX637" fmla="*/ 364870 w 1026199"/>
              <a:gd name="connsiteY637" fmla="*/ 843304 h 2002308"/>
              <a:gd name="connsiteX638" fmla="*/ 372545 w 1026199"/>
              <a:gd name="connsiteY638" fmla="*/ 817086 h 2002308"/>
              <a:gd name="connsiteX639" fmla="*/ 378904 w 1026199"/>
              <a:gd name="connsiteY639" fmla="*/ 789247 h 2002308"/>
              <a:gd name="connsiteX640" fmla="*/ 385044 w 1026199"/>
              <a:gd name="connsiteY640" fmla="*/ 773029 h 2002308"/>
              <a:gd name="connsiteX641" fmla="*/ 391183 w 1026199"/>
              <a:gd name="connsiteY641" fmla="*/ 756812 h 2002308"/>
              <a:gd name="connsiteX642" fmla="*/ 398200 w 1026199"/>
              <a:gd name="connsiteY642" fmla="*/ 739513 h 2002308"/>
              <a:gd name="connsiteX643" fmla="*/ 403463 w 1026199"/>
              <a:gd name="connsiteY643" fmla="*/ 727620 h 2002308"/>
              <a:gd name="connsiteX644" fmla="*/ 408725 w 1026199"/>
              <a:gd name="connsiteY644" fmla="*/ 715727 h 2002308"/>
              <a:gd name="connsiteX645" fmla="*/ 419689 w 1026199"/>
              <a:gd name="connsiteY645" fmla="*/ 703564 h 2002308"/>
              <a:gd name="connsiteX646" fmla="*/ 422759 w 1026199"/>
              <a:gd name="connsiteY646" fmla="*/ 683292 h 2002308"/>
              <a:gd name="connsiteX647" fmla="*/ 441397 w 1026199"/>
              <a:gd name="connsiteY647" fmla="*/ 641667 h 2002308"/>
              <a:gd name="connsiteX648" fmla="*/ 456088 w 1026199"/>
              <a:gd name="connsiteY648" fmla="*/ 596800 h 2002308"/>
              <a:gd name="connsiteX649" fmla="*/ 462447 w 1026199"/>
              <a:gd name="connsiteY649" fmla="*/ 575718 h 2002308"/>
              <a:gd name="connsiteX650" fmla="*/ 470122 w 1026199"/>
              <a:gd name="connsiteY650" fmla="*/ 557877 h 2002308"/>
              <a:gd name="connsiteX651" fmla="*/ 474288 w 1026199"/>
              <a:gd name="connsiteY651" fmla="*/ 537606 h 2002308"/>
              <a:gd name="connsiteX652" fmla="*/ 482401 w 1026199"/>
              <a:gd name="connsiteY652" fmla="*/ 518956 h 2002308"/>
              <a:gd name="connsiteX653" fmla="*/ 489418 w 1026199"/>
              <a:gd name="connsiteY653" fmla="*/ 512470 h 2002308"/>
              <a:gd name="connsiteX654" fmla="*/ 495119 w 1026199"/>
              <a:gd name="connsiteY654" fmla="*/ 494901 h 2002308"/>
              <a:gd name="connsiteX655" fmla="*/ 498189 w 1026199"/>
              <a:gd name="connsiteY655" fmla="*/ 475709 h 2002308"/>
              <a:gd name="connsiteX656" fmla="*/ 508933 w 1026199"/>
              <a:gd name="connsiteY656" fmla="*/ 454897 h 2002308"/>
              <a:gd name="connsiteX657" fmla="*/ 510468 w 1026199"/>
              <a:gd name="connsiteY657" fmla="*/ 425977 h 2002308"/>
              <a:gd name="connsiteX658" fmla="*/ 516169 w 1026199"/>
              <a:gd name="connsiteY658" fmla="*/ 425165 h 2002308"/>
              <a:gd name="connsiteX659" fmla="*/ 519239 w 1026199"/>
              <a:gd name="connsiteY659" fmla="*/ 419489 h 2002308"/>
              <a:gd name="connsiteX660" fmla="*/ 526256 w 1026199"/>
              <a:gd name="connsiteY660" fmla="*/ 410841 h 2002308"/>
              <a:gd name="connsiteX661" fmla="*/ 533272 w 1026199"/>
              <a:gd name="connsiteY661" fmla="*/ 393542 h 2002308"/>
              <a:gd name="connsiteX662" fmla="*/ 540289 w 1026199"/>
              <a:gd name="connsiteY662" fmla="*/ 387055 h 2002308"/>
              <a:gd name="connsiteX663" fmla="*/ 552569 w 1026199"/>
              <a:gd name="connsiteY663" fmla="*/ 358944 h 2002308"/>
              <a:gd name="connsiteX664" fmla="*/ 556077 w 1026199"/>
              <a:gd name="connsiteY664" fmla="*/ 348133 h 2002308"/>
              <a:gd name="connsiteX665" fmla="*/ 559585 w 1026199"/>
              <a:gd name="connsiteY665" fmla="*/ 337321 h 2002308"/>
              <a:gd name="connsiteX666" fmla="*/ 585898 w 1026199"/>
              <a:gd name="connsiteY666" fmla="*/ 268398 h 2002308"/>
              <a:gd name="connsiteX667" fmla="*/ 601686 w 1026199"/>
              <a:gd name="connsiteY667" fmla="*/ 194609 h 2002308"/>
              <a:gd name="connsiteX668" fmla="*/ 627341 w 1026199"/>
              <a:gd name="connsiteY668" fmla="*/ 191365 h 2002308"/>
              <a:gd name="connsiteX669" fmla="*/ 638524 w 1026199"/>
              <a:gd name="connsiteY669" fmla="*/ 162174 h 2002308"/>
              <a:gd name="connsiteX670" fmla="*/ 647295 w 1026199"/>
              <a:gd name="connsiteY670" fmla="*/ 136226 h 2002308"/>
              <a:gd name="connsiteX671" fmla="*/ 664837 w 1026199"/>
              <a:gd name="connsiteY671" fmla="*/ 134064 h 2002308"/>
              <a:gd name="connsiteX672" fmla="*/ 667468 w 1026199"/>
              <a:gd name="connsiteY672" fmla="*/ 122171 h 2002308"/>
              <a:gd name="connsiteX673" fmla="*/ 675362 w 1026199"/>
              <a:gd name="connsiteY673" fmla="*/ 116765 h 2002308"/>
              <a:gd name="connsiteX674" fmla="*/ 677116 w 1026199"/>
              <a:gd name="connsiteY674" fmla="*/ 116765 h 2002308"/>
              <a:gd name="connsiteX675" fmla="*/ 677993 w 1026199"/>
              <a:gd name="connsiteY675" fmla="*/ 107845 h 2002308"/>
              <a:gd name="connsiteX676" fmla="*/ 684133 w 1026199"/>
              <a:gd name="connsiteY676" fmla="*/ 103791 h 2002308"/>
              <a:gd name="connsiteX677" fmla="*/ 691149 w 1026199"/>
              <a:gd name="connsiteY677" fmla="*/ 103791 h 2002308"/>
              <a:gd name="connsiteX678" fmla="*/ 691149 w 1026199"/>
              <a:gd name="connsiteY678" fmla="*/ 75681 h 2002308"/>
              <a:gd name="connsiteX679" fmla="*/ 717462 w 1026199"/>
              <a:gd name="connsiteY679" fmla="*/ 56220 h 2002308"/>
              <a:gd name="connsiteX680" fmla="*/ 738512 w 1026199"/>
              <a:gd name="connsiteY680" fmla="*/ 54058 h 2002308"/>
              <a:gd name="connsiteX681" fmla="*/ 744871 w 1026199"/>
              <a:gd name="connsiteY681" fmla="*/ 44057 h 2002308"/>
              <a:gd name="connsiteX682" fmla="*/ 752546 w 1026199"/>
              <a:gd name="connsiteY682" fmla="*/ 38921 h 2002308"/>
              <a:gd name="connsiteX683" fmla="*/ 756054 w 1026199"/>
              <a:gd name="connsiteY683" fmla="*/ 41084 h 2002308"/>
              <a:gd name="connsiteX684" fmla="*/ 763071 w 1026199"/>
              <a:gd name="connsiteY684" fmla="*/ 48651 h 2002308"/>
              <a:gd name="connsiteX685" fmla="*/ 770088 w 1026199"/>
              <a:gd name="connsiteY685" fmla="*/ 56220 h 2002308"/>
              <a:gd name="connsiteX686" fmla="*/ 775350 w 1026199"/>
              <a:gd name="connsiteY686" fmla="*/ 51896 h 2002308"/>
              <a:gd name="connsiteX687" fmla="*/ 786753 w 1026199"/>
              <a:gd name="connsiteY687" fmla="*/ 25947 h 2002308"/>
              <a:gd name="connsiteX688" fmla="*/ 798155 w 1026199"/>
              <a:gd name="connsiteY688" fmla="*/ 6487 h 20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</a:cxnLst>
            <a:rect l="l" t="t" r="r" b="b"/>
            <a:pathLst>
              <a:path w="1026199" h="2002308">
                <a:moveTo>
                  <a:pt x="470122" y="1639038"/>
                </a:moveTo>
                <a:lnTo>
                  <a:pt x="477139" y="1654173"/>
                </a:lnTo>
                <a:lnTo>
                  <a:pt x="475384" y="1673635"/>
                </a:lnTo>
                <a:cubicBezTo>
                  <a:pt x="471072" y="1674356"/>
                  <a:pt x="468733" y="1677239"/>
                  <a:pt x="468368" y="1682284"/>
                </a:cubicBezTo>
                <a:cubicBezTo>
                  <a:pt x="468002" y="1687330"/>
                  <a:pt x="463909" y="1690213"/>
                  <a:pt x="456088" y="1690934"/>
                </a:cubicBezTo>
                <a:cubicBezTo>
                  <a:pt x="456673" y="1681473"/>
                  <a:pt x="459012" y="1672824"/>
                  <a:pt x="463105" y="1664985"/>
                </a:cubicBezTo>
                <a:cubicBezTo>
                  <a:pt x="467198" y="1657148"/>
                  <a:pt x="469537" y="1648498"/>
                  <a:pt x="470122" y="1639038"/>
                </a:cubicBezTo>
                <a:close/>
                <a:moveTo>
                  <a:pt x="324524" y="1647687"/>
                </a:moveTo>
                <a:cubicBezTo>
                  <a:pt x="324488" y="1648904"/>
                  <a:pt x="324561" y="1650255"/>
                  <a:pt x="324743" y="1651742"/>
                </a:cubicBezTo>
                <a:cubicBezTo>
                  <a:pt x="324926" y="1653228"/>
                  <a:pt x="325438" y="1654039"/>
                  <a:pt x="326278" y="1654173"/>
                </a:cubicBezTo>
                <a:lnTo>
                  <a:pt x="331541" y="1654174"/>
                </a:lnTo>
                <a:cubicBezTo>
                  <a:pt x="331468" y="1652012"/>
                  <a:pt x="330737" y="1650391"/>
                  <a:pt x="329348" y="1649309"/>
                </a:cubicBezTo>
                <a:cubicBezTo>
                  <a:pt x="327959" y="1648227"/>
                  <a:pt x="326351" y="1647687"/>
                  <a:pt x="324524" y="1647687"/>
                </a:cubicBezTo>
                <a:close/>
                <a:moveTo>
                  <a:pt x="364870" y="1580655"/>
                </a:moveTo>
                <a:cubicBezTo>
                  <a:pt x="364797" y="1581872"/>
                  <a:pt x="364944" y="1583223"/>
                  <a:pt x="365309" y="1584709"/>
                </a:cubicBezTo>
                <a:cubicBezTo>
                  <a:pt x="365675" y="1586196"/>
                  <a:pt x="366698" y="1587007"/>
                  <a:pt x="368379" y="1587142"/>
                </a:cubicBezTo>
                <a:lnTo>
                  <a:pt x="371887" y="1587142"/>
                </a:lnTo>
                <a:cubicBezTo>
                  <a:pt x="371814" y="1584980"/>
                  <a:pt x="371083" y="1583358"/>
                  <a:pt x="369695" y="1582277"/>
                </a:cubicBezTo>
                <a:cubicBezTo>
                  <a:pt x="368306" y="1581196"/>
                  <a:pt x="366698" y="1580655"/>
                  <a:pt x="364870" y="1580655"/>
                </a:cubicBezTo>
                <a:close/>
                <a:moveTo>
                  <a:pt x="489418" y="1502811"/>
                </a:moveTo>
                <a:cubicBezTo>
                  <a:pt x="489454" y="1504118"/>
                  <a:pt x="489820" y="1505830"/>
                  <a:pt x="490514" y="1507948"/>
                </a:cubicBezTo>
                <a:cubicBezTo>
                  <a:pt x="491209" y="1510064"/>
                  <a:pt x="492013" y="1511235"/>
                  <a:pt x="492926" y="1511461"/>
                </a:cubicBezTo>
                <a:cubicBezTo>
                  <a:pt x="494607" y="1511325"/>
                  <a:pt x="495631" y="1510516"/>
                  <a:pt x="495996" y="1509029"/>
                </a:cubicBezTo>
                <a:cubicBezTo>
                  <a:pt x="496361" y="1507542"/>
                  <a:pt x="496508" y="1506190"/>
                  <a:pt x="496435" y="1504974"/>
                </a:cubicBezTo>
                <a:close/>
                <a:moveTo>
                  <a:pt x="149105" y="1699582"/>
                </a:moveTo>
                <a:cubicBezTo>
                  <a:pt x="149142" y="1700889"/>
                  <a:pt x="149507" y="1702601"/>
                  <a:pt x="150202" y="1704719"/>
                </a:cubicBezTo>
                <a:cubicBezTo>
                  <a:pt x="150896" y="1706835"/>
                  <a:pt x="151700" y="1708006"/>
                  <a:pt x="152614" y="1708232"/>
                </a:cubicBezTo>
                <a:cubicBezTo>
                  <a:pt x="154295" y="1708097"/>
                  <a:pt x="155318" y="1707286"/>
                  <a:pt x="155684" y="1705800"/>
                </a:cubicBezTo>
                <a:cubicBezTo>
                  <a:pt x="156049" y="1704313"/>
                  <a:pt x="156195" y="1702961"/>
                  <a:pt x="156122" y="1701746"/>
                </a:cubicBezTo>
                <a:close/>
                <a:moveTo>
                  <a:pt x="156122" y="1682284"/>
                </a:moveTo>
                <a:cubicBezTo>
                  <a:pt x="156122" y="1686608"/>
                  <a:pt x="157876" y="1688771"/>
                  <a:pt x="161385" y="1688771"/>
                </a:cubicBezTo>
                <a:lnTo>
                  <a:pt x="163139" y="1688771"/>
                </a:lnTo>
                <a:cubicBezTo>
                  <a:pt x="163066" y="1686608"/>
                  <a:pt x="162335" y="1684987"/>
                  <a:pt x="160946" y="1683906"/>
                </a:cubicBezTo>
                <a:cubicBezTo>
                  <a:pt x="159557" y="1682826"/>
                  <a:pt x="157949" y="1682284"/>
                  <a:pt x="156122" y="1682284"/>
                </a:cubicBezTo>
                <a:close/>
                <a:moveTo>
                  <a:pt x="533272" y="1424969"/>
                </a:moveTo>
                <a:cubicBezTo>
                  <a:pt x="527389" y="1425644"/>
                  <a:pt x="523807" y="1429699"/>
                  <a:pt x="522528" y="1437132"/>
                </a:cubicBezTo>
                <a:cubicBezTo>
                  <a:pt x="521249" y="1444564"/>
                  <a:pt x="520737" y="1451322"/>
                  <a:pt x="520993" y="1457403"/>
                </a:cubicBezTo>
                <a:cubicBezTo>
                  <a:pt x="518289" y="1457403"/>
                  <a:pt x="515365" y="1457944"/>
                  <a:pt x="512222" y="1459025"/>
                </a:cubicBezTo>
                <a:cubicBezTo>
                  <a:pt x="509079" y="1460106"/>
                  <a:pt x="506156" y="1461728"/>
                  <a:pt x="503451" y="1463890"/>
                </a:cubicBezTo>
                <a:lnTo>
                  <a:pt x="508714" y="1485513"/>
                </a:lnTo>
                <a:cubicBezTo>
                  <a:pt x="509554" y="1479611"/>
                  <a:pt x="511382" y="1473575"/>
                  <a:pt x="514196" y="1467404"/>
                </a:cubicBezTo>
                <a:cubicBezTo>
                  <a:pt x="517010" y="1461232"/>
                  <a:pt x="521030" y="1457899"/>
                  <a:pt x="526256" y="1457403"/>
                </a:cubicBezTo>
                <a:cubicBezTo>
                  <a:pt x="526548" y="1451186"/>
                  <a:pt x="527718" y="1445781"/>
                  <a:pt x="529764" y="1441185"/>
                </a:cubicBezTo>
                <a:cubicBezTo>
                  <a:pt x="531811" y="1436590"/>
                  <a:pt x="532980" y="1431185"/>
                  <a:pt x="533272" y="1424969"/>
                </a:cubicBezTo>
                <a:close/>
                <a:moveTo>
                  <a:pt x="450826" y="1383884"/>
                </a:moveTo>
                <a:cubicBezTo>
                  <a:pt x="446221" y="1384965"/>
                  <a:pt x="443590" y="1390372"/>
                  <a:pt x="442932" y="1400102"/>
                </a:cubicBezTo>
                <a:cubicBezTo>
                  <a:pt x="442274" y="1409832"/>
                  <a:pt x="439643" y="1417400"/>
                  <a:pt x="435038" y="1422805"/>
                </a:cubicBezTo>
                <a:cubicBezTo>
                  <a:pt x="434819" y="1429113"/>
                  <a:pt x="433942" y="1434879"/>
                  <a:pt x="432407" y="1440105"/>
                </a:cubicBezTo>
                <a:cubicBezTo>
                  <a:pt x="430872" y="1445330"/>
                  <a:pt x="429995" y="1451096"/>
                  <a:pt x="429775" y="1457403"/>
                </a:cubicBezTo>
                <a:cubicBezTo>
                  <a:pt x="421078" y="1458575"/>
                  <a:pt x="416546" y="1463259"/>
                  <a:pt x="416180" y="1471459"/>
                </a:cubicBezTo>
                <a:cubicBezTo>
                  <a:pt x="415815" y="1479657"/>
                  <a:pt x="413915" y="1484342"/>
                  <a:pt x="410479" y="1485513"/>
                </a:cubicBezTo>
                <a:cubicBezTo>
                  <a:pt x="409273" y="1485468"/>
                  <a:pt x="407300" y="1485558"/>
                  <a:pt x="404559" y="1485783"/>
                </a:cubicBezTo>
                <a:cubicBezTo>
                  <a:pt x="401818" y="1486009"/>
                  <a:pt x="400283" y="1486640"/>
                  <a:pt x="399954" y="1487676"/>
                </a:cubicBezTo>
                <a:cubicBezTo>
                  <a:pt x="400576" y="1489838"/>
                  <a:pt x="403280" y="1491460"/>
                  <a:pt x="408067" y="1492541"/>
                </a:cubicBezTo>
                <a:cubicBezTo>
                  <a:pt x="412855" y="1493622"/>
                  <a:pt x="415998" y="1494163"/>
                  <a:pt x="417496" y="1494163"/>
                </a:cubicBezTo>
                <a:lnTo>
                  <a:pt x="429775" y="1481189"/>
                </a:lnTo>
                <a:cubicBezTo>
                  <a:pt x="427181" y="1480828"/>
                  <a:pt x="425353" y="1478846"/>
                  <a:pt x="424294" y="1475241"/>
                </a:cubicBezTo>
                <a:cubicBezTo>
                  <a:pt x="423234" y="1471639"/>
                  <a:pt x="422722" y="1468575"/>
                  <a:pt x="422759" y="1466052"/>
                </a:cubicBezTo>
                <a:lnTo>
                  <a:pt x="429775" y="1457403"/>
                </a:lnTo>
                <a:cubicBezTo>
                  <a:pt x="433430" y="1451952"/>
                  <a:pt x="437085" y="1446096"/>
                  <a:pt x="440739" y="1439834"/>
                </a:cubicBezTo>
                <a:cubicBezTo>
                  <a:pt x="444394" y="1433573"/>
                  <a:pt x="447171" y="1427175"/>
                  <a:pt x="449072" y="1420643"/>
                </a:cubicBezTo>
                <a:cubicBezTo>
                  <a:pt x="451666" y="1418345"/>
                  <a:pt x="453494" y="1415372"/>
                  <a:pt x="454553" y="1411724"/>
                </a:cubicBezTo>
                <a:cubicBezTo>
                  <a:pt x="455613" y="1408075"/>
                  <a:pt x="456125" y="1404561"/>
                  <a:pt x="456088" y="1401183"/>
                </a:cubicBezTo>
                <a:cubicBezTo>
                  <a:pt x="456198" y="1398570"/>
                  <a:pt x="455979" y="1395146"/>
                  <a:pt x="455430" y="1390912"/>
                </a:cubicBezTo>
                <a:cubicBezTo>
                  <a:pt x="454882" y="1386677"/>
                  <a:pt x="453347" y="1384334"/>
                  <a:pt x="450826" y="1383884"/>
                </a:cubicBezTo>
                <a:close/>
                <a:moveTo>
                  <a:pt x="291195" y="1474702"/>
                </a:moveTo>
                <a:lnTo>
                  <a:pt x="289440" y="1487675"/>
                </a:lnTo>
                <a:cubicBezTo>
                  <a:pt x="289587" y="1490784"/>
                  <a:pt x="290610" y="1492676"/>
                  <a:pt x="292510" y="1493352"/>
                </a:cubicBezTo>
                <a:cubicBezTo>
                  <a:pt x="294411" y="1494027"/>
                  <a:pt x="296311" y="1494297"/>
                  <a:pt x="298211" y="1494163"/>
                </a:cubicBezTo>
                <a:close/>
                <a:moveTo>
                  <a:pt x="308736" y="1448754"/>
                </a:moveTo>
                <a:cubicBezTo>
                  <a:pt x="307932" y="1448844"/>
                  <a:pt x="307348" y="1449204"/>
                  <a:pt x="306982" y="1449835"/>
                </a:cubicBezTo>
                <a:cubicBezTo>
                  <a:pt x="306617" y="1450465"/>
                  <a:pt x="306032" y="1450826"/>
                  <a:pt x="305228" y="1450916"/>
                </a:cubicBezTo>
                <a:cubicBezTo>
                  <a:pt x="305265" y="1452223"/>
                  <a:pt x="305630" y="1453934"/>
                  <a:pt x="306325" y="1456052"/>
                </a:cubicBezTo>
                <a:cubicBezTo>
                  <a:pt x="307019" y="1458169"/>
                  <a:pt x="307823" y="1459340"/>
                  <a:pt x="308736" y="1459566"/>
                </a:cubicBezTo>
                <a:cubicBezTo>
                  <a:pt x="310418" y="1459430"/>
                  <a:pt x="311441" y="1458619"/>
                  <a:pt x="311806" y="1457133"/>
                </a:cubicBezTo>
                <a:cubicBezTo>
                  <a:pt x="312172" y="1455646"/>
                  <a:pt x="312318" y="1454295"/>
                  <a:pt x="312245" y="1453078"/>
                </a:cubicBezTo>
                <a:cubicBezTo>
                  <a:pt x="311953" y="1450555"/>
                  <a:pt x="310783" y="1449114"/>
                  <a:pt x="308736" y="1448754"/>
                </a:cubicBezTo>
                <a:close/>
                <a:moveTo>
                  <a:pt x="331541" y="1364423"/>
                </a:moveTo>
                <a:cubicBezTo>
                  <a:pt x="329714" y="1368838"/>
                  <a:pt x="328106" y="1373523"/>
                  <a:pt x="326717" y="1378479"/>
                </a:cubicBezTo>
                <a:cubicBezTo>
                  <a:pt x="325328" y="1383434"/>
                  <a:pt x="324597" y="1388118"/>
                  <a:pt x="324524" y="1392534"/>
                </a:cubicBezTo>
                <a:cubicBezTo>
                  <a:pt x="323391" y="1392488"/>
                  <a:pt x="321710" y="1392578"/>
                  <a:pt x="319481" y="1392804"/>
                </a:cubicBezTo>
                <a:cubicBezTo>
                  <a:pt x="317252" y="1393029"/>
                  <a:pt x="316009" y="1393660"/>
                  <a:pt x="315753" y="1394696"/>
                </a:cubicBezTo>
                <a:cubicBezTo>
                  <a:pt x="316192" y="1396993"/>
                  <a:pt x="318385" y="1399425"/>
                  <a:pt x="322331" y="1401993"/>
                </a:cubicBezTo>
                <a:cubicBezTo>
                  <a:pt x="326278" y="1404561"/>
                  <a:pt x="329348" y="1406453"/>
                  <a:pt x="331541" y="1407670"/>
                </a:cubicBezTo>
                <a:lnTo>
                  <a:pt x="345574" y="1383884"/>
                </a:lnTo>
                <a:close/>
                <a:moveTo>
                  <a:pt x="359608" y="1282255"/>
                </a:moveTo>
                <a:cubicBezTo>
                  <a:pt x="355661" y="1291264"/>
                  <a:pt x="351276" y="1301356"/>
                  <a:pt x="346452" y="1312528"/>
                </a:cubicBezTo>
                <a:cubicBezTo>
                  <a:pt x="341628" y="1323700"/>
                  <a:pt x="338996" y="1333790"/>
                  <a:pt x="338558" y="1342801"/>
                </a:cubicBezTo>
                <a:cubicBezTo>
                  <a:pt x="338704" y="1348070"/>
                  <a:pt x="340166" y="1351585"/>
                  <a:pt x="342943" y="1353341"/>
                </a:cubicBezTo>
                <a:cubicBezTo>
                  <a:pt x="345721" y="1355098"/>
                  <a:pt x="348937" y="1355909"/>
                  <a:pt x="352591" y="1355775"/>
                </a:cubicBezTo>
                <a:lnTo>
                  <a:pt x="359608" y="1338475"/>
                </a:lnTo>
                <a:cubicBezTo>
                  <a:pt x="359608" y="1335142"/>
                  <a:pt x="360046" y="1331538"/>
                  <a:pt x="360924" y="1327664"/>
                </a:cubicBezTo>
                <a:cubicBezTo>
                  <a:pt x="361801" y="1323789"/>
                  <a:pt x="363116" y="1320186"/>
                  <a:pt x="364870" y="1316852"/>
                </a:cubicBezTo>
                <a:cubicBezTo>
                  <a:pt x="365163" y="1312708"/>
                  <a:pt x="366332" y="1309103"/>
                  <a:pt x="368379" y="1306040"/>
                </a:cubicBezTo>
                <a:cubicBezTo>
                  <a:pt x="370425" y="1302977"/>
                  <a:pt x="371595" y="1299374"/>
                  <a:pt x="371887" y="1295229"/>
                </a:cubicBezTo>
                <a:close/>
                <a:moveTo>
                  <a:pt x="650803" y="1068186"/>
                </a:moveTo>
                <a:cubicBezTo>
                  <a:pt x="652265" y="1094493"/>
                  <a:pt x="651095" y="1119721"/>
                  <a:pt x="647295" y="1143866"/>
                </a:cubicBezTo>
                <a:cubicBezTo>
                  <a:pt x="653398" y="1144227"/>
                  <a:pt x="657856" y="1143506"/>
                  <a:pt x="660670" y="1141704"/>
                </a:cubicBezTo>
                <a:cubicBezTo>
                  <a:pt x="663484" y="1139902"/>
                  <a:pt x="664873" y="1134857"/>
                  <a:pt x="664837" y="1126568"/>
                </a:cubicBezTo>
                <a:lnTo>
                  <a:pt x="664837" y="1074672"/>
                </a:lnTo>
                <a:close/>
                <a:moveTo>
                  <a:pt x="391183" y="1193601"/>
                </a:moveTo>
                <a:cubicBezTo>
                  <a:pt x="387675" y="1200087"/>
                  <a:pt x="385921" y="1206574"/>
                  <a:pt x="385921" y="1213061"/>
                </a:cubicBezTo>
                <a:cubicBezTo>
                  <a:pt x="385848" y="1215223"/>
                  <a:pt x="385994" y="1216845"/>
                  <a:pt x="386359" y="1217926"/>
                </a:cubicBezTo>
                <a:cubicBezTo>
                  <a:pt x="386725" y="1219007"/>
                  <a:pt x="387748" y="1219548"/>
                  <a:pt x="389429" y="1219548"/>
                </a:cubicBezTo>
                <a:lnTo>
                  <a:pt x="398200" y="1210899"/>
                </a:lnTo>
                <a:close/>
                <a:moveTo>
                  <a:pt x="412234" y="1159003"/>
                </a:moveTo>
                <a:cubicBezTo>
                  <a:pt x="411430" y="1159094"/>
                  <a:pt x="410845" y="1159453"/>
                  <a:pt x="410479" y="1160084"/>
                </a:cubicBezTo>
                <a:cubicBezTo>
                  <a:pt x="410114" y="1160714"/>
                  <a:pt x="409529" y="1161076"/>
                  <a:pt x="408725" y="1161165"/>
                </a:cubicBezTo>
                <a:cubicBezTo>
                  <a:pt x="408762" y="1162472"/>
                  <a:pt x="409127" y="1164183"/>
                  <a:pt x="409822" y="1166301"/>
                </a:cubicBezTo>
                <a:cubicBezTo>
                  <a:pt x="410516" y="1168418"/>
                  <a:pt x="411320" y="1169590"/>
                  <a:pt x="412234" y="1169815"/>
                </a:cubicBezTo>
                <a:cubicBezTo>
                  <a:pt x="413915" y="1169679"/>
                  <a:pt x="414938" y="1168869"/>
                  <a:pt x="415303" y="1167382"/>
                </a:cubicBezTo>
                <a:cubicBezTo>
                  <a:pt x="415669" y="1165895"/>
                  <a:pt x="415815" y="1164544"/>
                  <a:pt x="415742" y="1163328"/>
                </a:cubicBezTo>
                <a:cubicBezTo>
                  <a:pt x="415450" y="1160804"/>
                  <a:pt x="414280" y="1159364"/>
                  <a:pt x="412234" y="1159003"/>
                </a:cubicBezTo>
                <a:close/>
                <a:moveTo>
                  <a:pt x="442055" y="1120081"/>
                </a:moveTo>
                <a:cubicBezTo>
                  <a:pt x="442018" y="1123190"/>
                  <a:pt x="442530" y="1125082"/>
                  <a:pt x="443590" y="1125758"/>
                </a:cubicBezTo>
                <a:cubicBezTo>
                  <a:pt x="444649" y="1126433"/>
                  <a:pt x="446477" y="1126703"/>
                  <a:pt x="449072" y="1126568"/>
                </a:cubicBezTo>
                <a:cubicBezTo>
                  <a:pt x="449072" y="1122243"/>
                  <a:pt x="447317" y="1120081"/>
                  <a:pt x="443809" y="1120081"/>
                </a:cubicBezTo>
                <a:close/>
                <a:moveTo>
                  <a:pt x="449072" y="1094133"/>
                </a:moveTo>
                <a:lnTo>
                  <a:pt x="449072" y="1102783"/>
                </a:lnTo>
                <a:cubicBezTo>
                  <a:pt x="448779" y="1108909"/>
                  <a:pt x="451118" y="1111793"/>
                  <a:pt x="456088" y="1111431"/>
                </a:cubicBezTo>
                <a:close/>
                <a:moveTo>
                  <a:pt x="719216" y="903849"/>
                </a:moveTo>
                <a:cubicBezTo>
                  <a:pt x="719509" y="907813"/>
                  <a:pt x="720678" y="910696"/>
                  <a:pt x="722725" y="912498"/>
                </a:cubicBezTo>
                <a:cubicBezTo>
                  <a:pt x="723565" y="912363"/>
                  <a:pt x="724077" y="911553"/>
                  <a:pt x="724260" y="910066"/>
                </a:cubicBezTo>
                <a:cubicBezTo>
                  <a:pt x="724442" y="908580"/>
                  <a:pt x="724515" y="907227"/>
                  <a:pt x="724479" y="906012"/>
                </a:cubicBezTo>
                <a:close/>
                <a:moveTo>
                  <a:pt x="499943" y="998992"/>
                </a:moveTo>
                <a:cubicBezTo>
                  <a:pt x="498262" y="999487"/>
                  <a:pt x="497239" y="1001739"/>
                  <a:pt x="496873" y="1005749"/>
                </a:cubicBezTo>
                <a:cubicBezTo>
                  <a:pt x="496508" y="1009758"/>
                  <a:pt x="496361" y="1012551"/>
                  <a:pt x="496435" y="1014128"/>
                </a:cubicBezTo>
                <a:cubicBezTo>
                  <a:pt x="496215" y="1014082"/>
                  <a:pt x="495338" y="1014173"/>
                  <a:pt x="493803" y="1014397"/>
                </a:cubicBezTo>
                <a:cubicBezTo>
                  <a:pt x="492268" y="1014623"/>
                  <a:pt x="491391" y="1015254"/>
                  <a:pt x="491172" y="1016290"/>
                </a:cubicBezTo>
                <a:cubicBezTo>
                  <a:pt x="491282" y="1017371"/>
                  <a:pt x="491939" y="1018452"/>
                  <a:pt x="493145" y="1019534"/>
                </a:cubicBezTo>
                <a:cubicBezTo>
                  <a:pt x="494351" y="1020615"/>
                  <a:pt x="495448" y="1021696"/>
                  <a:pt x="496435" y="1022777"/>
                </a:cubicBezTo>
                <a:lnTo>
                  <a:pt x="503451" y="1011965"/>
                </a:lnTo>
                <a:cubicBezTo>
                  <a:pt x="503524" y="1010479"/>
                  <a:pt x="503378" y="1008046"/>
                  <a:pt x="503013" y="1004667"/>
                </a:cubicBezTo>
                <a:cubicBezTo>
                  <a:pt x="502647" y="1001289"/>
                  <a:pt x="501624" y="999397"/>
                  <a:pt x="499943" y="998992"/>
                </a:cubicBezTo>
                <a:close/>
                <a:moveTo>
                  <a:pt x="754300" y="817356"/>
                </a:moveTo>
                <a:cubicBezTo>
                  <a:pt x="752546" y="817536"/>
                  <a:pt x="751230" y="818797"/>
                  <a:pt x="750353" y="821141"/>
                </a:cubicBezTo>
                <a:cubicBezTo>
                  <a:pt x="749476" y="823483"/>
                  <a:pt x="749038" y="825826"/>
                  <a:pt x="749038" y="828168"/>
                </a:cubicBezTo>
                <a:cubicBezTo>
                  <a:pt x="747978" y="828078"/>
                  <a:pt x="746589" y="828258"/>
                  <a:pt x="744871" y="828708"/>
                </a:cubicBezTo>
                <a:cubicBezTo>
                  <a:pt x="743154" y="829159"/>
                  <a:pt x="742203" y="830420"/>
                  <a:pt x="742021" y="832492"/>
                </a:cubicBezTo>
                <a:lnTo>
                  <a:pt x="743775" y="836818"/>
                </a:lnTo>
                <a:cubicBezTo>
                  <a:pt x="747649" y="835871"/>
                  <a:pt x="751742" y="834520"/>
                  <a:pt x="756054" y="832763"/>
                </a:cubicBezTo>
                <a:cubicBezTo>
                  <a:pt x="760367" y="831006"/>
                  <a:pt x="762706" y="828032"/>
                  <a:pt x="763071" y="823844"/>
                </a:cubicBezTo>
                <a:cubicBezTo>
                  <a:pt x="762925" y="821681"/>
                  <a:pt x="761902" y="820060"/>
                  <a:pt x="760001" y="818978"/>
                </a:cubicBezTo>
                <a:cubicBezTo>
                  <a:pt x="758101" y="817898"/>
                  <a:pt x="756200" y="817357"/>
                  <a:pt x="754300" y="817356"/>
                </a:cubicBezTo>
                <a:close/>
                <a:moveTo>
                  <a:pt x="731496" y="802221"/>
                </a:moveTo>
                <a:cubicBezTo>
                  <a:pt x="731423" y="803526"/>
                  <a:pt x="731569" y="805238"/>
                  <a:pt x="731934" y="807356"/>
                </a:cubicBezTo>
                <a:cubicBezTo>
                  <a:pt x="732300" y="809472"/>
                  <a:pt x="733323" y="810645"/>
                  <a:pt x="735004" y="810869"/>
                </a:cubicBezTo>
                <a:lnTo>
                  <a:pt x="738512" y="810869"/>
                </a:lnTo>
                <a:cubicBezTo>
                  <a:pt x="738439" y="808617"/>
                  <a:pt x="737708" y="806635"/>
                  <a:pt x="736320" y="804923"/>
                </a:cubicBezTo>
                <a:cubicBezTo>
                  <a:pt x="734931" y="803212"/>
                  <a:pt x="733323" y="802311"/>
                  <a:pt x="731496" y="802221"/>
                </a:cubicBezTo>
                <a:close/>
                <a:moveTo>
                  <a:pt x="819205" y="640047"/>
                </a:moveTo>
                <a:cubicBezTo>
                  <a:pt x="818401" y="640137"/>
                  <a:pt x="817816" y="640497"/>
                  <a:pt x="817451" y="641128"/>
                </a:cubicBezTo>
                <a:cubicBezTo>
                  <a:pt x="817085" y="641758"/>
                  <a:pt x="816501" y="642119"/>
                  <a:pt x="815697" y="642209"/>
                </a:cubicBezTo>
                <a:cubicBezTo>
                  <a:pt x="815733" y="643515"/>
                  <a:pt x="816099" y="645226"/>
                  <a:pt x="816793" y="647344"/>
                </a:cubicBezTo>
                <a:cubicBezTo>
                  <a:pt x="817487" y="649462"/>
                  <a:pt x="818291" y="650633"/>
                  <a:pt x="819205" y="650858"/>
                </a:cubicBezTo>
                <a:cubicBezTo>
                  <a:pt x="820886" y="650723"/>
                  <a:pt x="821909" y="649912"/>
                  <a:pt x="822275" y="648425"/>
                </a:cubicBezTo>
                <a:cubicBezTo>
                  <a:pt x="822640" y="646938"/>
                  <a:pt x="822786" y="645588"/>
                  <a:pt x="822713" y="644371"/>
                </a:cubicBezTo>
                <a:cubicBezTo>
                  <a:pt x="822421" y="641848"/>
                  <a:pt x="821252" y="640407"/>
                  <a:pt x="819205" y="640047"/>
                </a:cubicBezTo>
                <a:close/>
                <a:moveTo>
                  <a:pt x="829730" y="581664"/>
                </a:moveTo>
                <a:lnTo>
                  <a:pt x="829730" y="585988"/>
                </a:lnTo>
                <a:cubicBezTo>
                  <a:pt x="829438" y="592836"/>
                  <a:pt x="831777" y="596439"/>
                  <a:pt x="836747" y="596800"/>
                </a:cubicBezTo>
                <a:close/>
                <a:moveTo>
                  <a:pt x="836747" y="564365"/>
                </a:moveTo>
                <a:cubicBezTo>
                  <a:pt x="836674" y="565672"/>
                  <a:pt x="836820" y="567384"/>
                  <a:pt x="837185" y="569500"/>
                </a:cubicBezTo>
                <a:cubicBezTo>
                  <a:pt x="837551" y="571618"/>
                  <a:pt x="838574" y="572789"/>
                  <a:pt x="840255" y="573015"/>
                </a:cubicBezTo>
                <a:cubicBezTo>
                  <a:pt x="841096" y="572879"/>
                  <a:pt x="841607" y="572068"/>
                  <a:pt x="841790" y="570581"/>
                </a:cubicBezTo>
                <a:cubicBezTo>
                  <a:pt x="841973" y="569095"/>
                  <a:pt x="842046" y="567744"/>
                  <a:pt x="842009" y="566527"/>
                </a:cubicBezTo>
                <a:close/>
                <a:moveTo>
                  <a:pt x="875339" y="443276"/>
                </a:moveTo>
                <a:cubicBezTo>
                  <a:pt x="874498" y="443366"/>
                  <a:pt x="873987" y="443726"/>
                  <a:pt x="873804" y="444357"/>
                </a:cubicBezTo>
                <a:cubicBezTo>
                  <a:pt x="873621" y="444987"/>
                  <a:pt x="873548" y="445348"/>
                  <a:pt x="873585" y="445438"/>
                </a:cubicBezTo>
                <a:cubicBezTo>
                  <a:pt x="873548" y="448545"/>
                  <a:pt x="874060" y="450437"/>
                  <a:pt x="875120" y="451113"/>
                </a:cubicBezTo>
                <a:cubicBezTo>
                  <a:pt x="876180" y="451790"/>
                  <a:pt x="878007" y="452060"/>
                  <a:pt x="880602" y="451924"/>
                </a:cubicBezTo>
                <a:cubicBezTo>
                  <a:pt x="880602" y="449672"/>
                  <a:pt x="880163" y="447690"/>
                  <a:pt x="879286" y="445978"/>
                </a:cubicBezTo>
                <a:cubicBezTo>
                  <a:pt x="878409" y="444266"/>
                  <a:pt x="877093" y="443366"/>
                  <a:pt x="875339" y="443276"/>
                </a:cubicBezTo>
                <a:close/>
                <a:moveTo>
                  <a:pt x="926210" y="402191"/>
                </a:moveTo>
                <a:cubicBezTo>
                  <a:pt x="926210" y="404443"/>
                  <a:pt x="926649" y="406425"/>
                  <a:pt x="927526" y="408137"/>
                </a:cubicBezTo>
                <a:cubicBezTo>
                  <a:pt x="928403" y="409850"/>
                  <a:pt x="929719" y="410751"/>
                  <a:pt x="931473" y="410841"/>
                </a:cubicBezTo>
                <a:cubicBezTo>
                  <a:pt x="932935" y="410480"/>
                  <a:pt x="933520" y="409038"/>
                  <a:pt x="933227" y="406515"/>
                </a:cubicBezTo>
                <a:cubicBezTo>
                  <a:pt x="933227" y="404443"/>
                  <a:pt x="932789" y="403182"/>
                  <a:pt x="931912" y="402732"/>
                </a:cubicBezTo>
                <a:cubicBezTo>
                  <a:pt x="931034" y="402281"/>
                  <a:pt x="929719" y="402101"/>
                  <a:pt x="927965" y="402191"/>
                </a:cubicBezTo>
                <a:close/>
                <a:moveTo>
                  <a:pt x="947261" y="322185"/>
                </a:moveTo>
                <a:lnTo>
                  <a:pt x="947261" y="328673"/>
                </a:lnTo>
                <a:lnTo>
                  <a:pt x="940244" y="339483"/>
                </a:lnTo>
                <a:lnTo>
                  <a:pt x="940244" y="365432"/>
                </a:lnTo>
                <a:cubicBezTo>
                  <a:pt x="938417" y="365432"/>
                  <a:pt x="936809" y="365972"/>
                  <a:pt x="935420" y="367053"/>
                </a:cubicBezTo>
                <a:cubicBezTo>
                  <a:pt x="934031" y="368135"/>
                  <a:pt x="933300" y="369756"/>
                  <a:pt x="933227" y="371918"/>
                </a:cubicBezTo>
                <a:cubicBezTo>
                  <a:pt x="933227" y="374262"/>
                  <a:pt x="933666" y="376604"/>
                  <a:pt x="934543" y="378947"/>
                </a:cubicBezTo>
                <a:cubicBezTo>
                  <a:pt x="935420" y="381289"/>
                  <a:pt x="936736" y="382550"/>
                  <a:pt x="938490" y="382730"/>
                </a:cubicBezTo>
                <a:cubicBezTo>
                  <a:pt x="939330" y="382550"/>
                  <a:pt x="939842" y="381829"/>
                  <a:pt x="940025" y="380568"/>
                </a:cubicBezTo>
                <a:cubicBezTo>
                  <a:pt x="940207" y="379307"/>
                  <a:pt x="940280" y="378586"/>
                  <a:pt x="940244" y="378406"/>
                </a:cubicBezTo>
                <a:lnTo>
                  <a:pt x="952523" y="350295"/>
                </a:lnTo>
                <a:lnTo>
                  <a:pt x="949015" y="328673"/>
                </a:lnTo>
                <a:cubicBezTo>
                  <a:pt x="949051" y="328402"/>
                  <a:pt x="948978" y="327321"/>
                  <a:pt x="948796" y="325428"/>
                </a:cubicBezTo>
                <a:cubicBezTo>
                  <a:pt x="948613" y="323536"/>
                  <a:pt x="948101" y="322455"/>
                  <a:pt x="947261" y="322185"/>
                </a:cubicBezTo>
                <a:close/>
                <a:moveTo>
                  <a:pt x="798155" y="6487"/>
                </a:moveTo>
                <a:lnTo>
                  <a:pt x="801663" y="8649"/>
                </a:lnTo>
                <a:cubicBezTo>
                  <a:pt x="802686" y="16126"/>
                  <a:pt x="807218" y="17389"/>
                  <a:pt x="815258" y="12433"/>
                </a:cubicBezTo>
                <a:cubicBezTo>
                  <a:pt x="823298" y="7478"/>
                  <a:pt x="828707" y="3333"/>
                  <a:pt x="831484" y="0"/>
                </a:cubicBezTo>
                <a:cubicBezTo>
                  <a:pt x="833421" y="3198"/>
                  <a:pt x="836126" y="5450"/>
                  <a:pt x="839597" y="6757"/>
                </a:cubicBezTo>
                <a:cubicBezTo>
                  <a:pt x="843069" y="8063"/>
                  <a:pt x="846212" y="8693"/>
                  <a:pt x="849026" y="8649"/>
                </a:cubicBezTo>
                <a:lnTo>
                  <a:pt x="852535" y="32434"/>
                </a:lnTo>
                <a:lnTo>
                  <a:pt x="866568" y="36759"/>
                </a:lnTo>
                <a:cubicBezTo>
                  <a:pt x="866532" y="38245"/>
                  <a:pt x="866605" y="40679"/>
                  <a:pt x="866787" y="44057"/>
                </a:cubicBezTo>
                <a:cubicBezTo>
                  <a:pt x="866970" y="47435"/>
                  <a:pt x="867482" y="49327"/>
                  <a:pt x="868322" y="49733"/>
                </a:cubicBezTo>
                <a:cubicBezTo>
                  <a:pt x="870259" y="48561"/>
                  <a:pt x="872525" y="43336"/>
                  <a:pt x="875120" y="34057"/>
                </a:cubicBezTo>
                <a:cubicBezTo>
                  <a:pt x="877714" y="24776"/>
                  <a:pt x="879542" y="18470"/>
                  <a:pt x="880602" y="15135"/>
                </a:cubicBezTo>
                <a:lnTo>
                  <a:pt x="896389" y="8649"/>
                </a:lnTo>
                <a:lnTo>
                  <a:pt x="908669" y="15135"/>
                </a:lnTo>
                <a:lnTo>
                  <a:pt x="926210" y="10811"/>
                </a:lnTo>
                <a:lnTo>
                  <a:pt x="943752" y="15135"/>
                </a:lnTo>
                <a:lnTo>
                  <a:pt x="959540" y="28109"/>
                </a:lnTo>
                <a:cubicBezTo>
                  <a:pt x="959650" y="31488"/>
                  <a:pt x="959430" y="35002"/>
                  <a:pt x="958882" y="38651"/>
                </a:cubicBezTo>
                <a:cubicBezTo>
                  <a:pt x="958334" y="42299"/>
                  <a:pt x="956799" y="45273"/>
                  <a:pt x="954277" y="47570"/>
                </a:cubicBezTo>
                <a:cubicBezTo>
                  <a:pt x="954643" y="52526"/>
                  <a:pt x="954789" y="58292"/>
                  <a:pt x="954716" y="64870"/>
                </a:cubicBezTo>
                <a:cubicBezTo>
                  <a:pt x="954643" y="71446"/>
                  <a:pt x="952158" y="75050"/>
                  <a:pt x="947261" y="75681"/>
                </a:cubicBezTo>
                <a:lnTo>
                  <a:pt x="954277" y="103791"/>
                </a:lnTo>
                <a:cubicBezTo>
                  <a:pt x="959869" y="102260"/>
                  <a:pt x="964035" y="96132"/>
                  <a:pt x="966776" y="85411"/>
                </a:cubicBezTo>
                <a:cubicBezTo>
                  <a:pt x="969517" y="74690"/>
                  <a:pt x="974122" y="68563"/>
                  <a:pt x="980590" y="67032"/>
                </a:cubicBezTo>
                <a:cubicBezTo>
                  <a:pt x="986218" y="66670"/>
                  <a:pt x="991627" y="63607"/>
                  <a:pt x="996817" y="57842"/>
                </a:cubicBezTo>
                <a:cubicBezTo>
                  <a:pt x="1002006" y="52076"/>
                  <a:pt x="1004783" y="45768"/>
                  <a:pt x="1005149" y="38921"/>
                </a:cubicBezTo>
                <a:cubicBezTo>
                  <a:pt x="1007597" y="34822"/>
                  <a:pt x="1009279" y="28966"/>
                  <a:pt x="1010192" y="21353"/>
                </a:cubicBezTo>
                <a:cubicBezTo>
                  <a:pt x="1011106" y="13739"/>
                  <a:pt x="1012348" y="9504"/>
                  <a:pt x="1013920" y="8649"/>
                </a:cubicBezTo>
                <a:cubicBezTo>
                  <a:pt x="1014870" y="8783"/>
                  <a:pt x="1016039" y="9595"/>
                  <a:pt x="1017428" y="11081"/>
                </a:cubicBezTo>
                <a:cubicBezTo>
                  <a:pt x="1018817" y="12568"/>
                  <a:pt x="1019986" y="13920"/>
                  <a:pt x="1020937" y="15135"/>
                </a:cubicBezTo>
                <a:cubicBezTo>
                  <a:pt x="1024445" y="15135"/>
                  <a:pt x="1026199" y="17299"/>
                  <a:pt x="1026199" y="21623"/>
                </a:cubicBezTo>
                <a:cubicBezTo>
                  <a:pt x="1026053" y="25947"/>
                  <a:pt x="1025030" y="30272"/>
                  <a:pt x="1023129" y="34597"/>
                </a:cubicBezTo>
                <a:cubicBezTo>
                  <a:pt x="1021229" y="38921"/>
                  <a:pt x="1019329" y="43246"/>
                  <a:pt x="1017428" y="47570"/>
                </a:cubicBezTo>
                <a:cubicBezTo>
                  <a:pt x="1017867" y="51355"/>
                  <a:pt x="1018305" y="59463"/>
                  <a:pt x="1018744" y="71897"/>
                </a:cubicBezTo>
                <a:cubicBezTo>
                  <a:pt x="1019182" y="84329"/>
                  <a:pt x="1016990" y="91357"/>
                  <a:pt x="1012166" y="92979"/>
                </a:cubicBezTo>
                <a:lnTo>
                  <a:pt x="1003395" y="108115"/>
                </a:lnTo>
                <a:cubicBezTo>
                  <a:pt x="1003468" y="121900"/>
                  <a:pt x="1002883" y="134874"/>
                  <a:pt x="1001640" y="147038"/>
                </a:cubicBezTo>
                <a:cubicBezTo>
                  <a:pt x="1000398" y="159200"/>
                  <a:pt x="998059" y="172174"/>
                  <a:pt x="994624" y="185959"/>
                </a:cubicBezTo>
                <a:cubicBezTo>
                  <a:pt x="998351" y="180554"/>
                  <a:pt x="1001860" y="174607"/>
                  <a:pt x="1005149" y="168120"/>
                </a:cubicBezTo>
                <a:cubicBezTo>
                  <a:pt x="1008438" y="161634"/>
                  <a:pt x="1010192" y="154605"/>
                  <a:pt x="1010411" y="147038"/>
                </a:cubicBezTo>
                <a:lnTo>
                  <a:pt x="1024445" y="153524"/>
                </a:lnTo>
                <a:lnTo>
                  <a:pt x="1020937" y="185959"/>
                </a:lnTo>
                <a:lnTo>
                  <a:pt x="1010411" y="207582"/>
                </a:lnTo>
                <a:lnTo>
                  <a:pt x="1006903" y="237855"/>
                </a:lnTo>
                <a:lnTo>
                  <a:pt x="998132" y="255153"/>
                </a:lnTo>
                <a:lnTo>
                  <a:pt x="994624" y="281101"/>
                </a:lnTo>
                <a:lnTo>
                  <a:pt x="984099" y="302724"/>
                </a:lnTo>
                <a:cubicBezTo>
                  <a:pt x="983368" y="311915"/>
                  <a:pt x="980444" y="320023"/>
                  <a:pt x="975328" y="327051"/>
                </a:cubicBezTo>
                <a:cubicBezTo>
                  <a:pt x="970211" y="334078"/>
                  <a:pt x="967288" y="343267"/>
                  <a:pt x="966557" y="354620"/>
                </a:cubicBezTo>
                <a:cubicBezTo>
                  <a:pt x="963341" y="363270"/>
                  <a:pt x="959248" y="371918"/>
                  <a:pt x="954277" y="380568"/>
                </a:cubicBezTo>
                <a:cubicBezTo>
                  <a:pt x="954314" y="383901"/>
                  <a:pt x="953802" y="386964"/>
                  <a:pt x="952743" y="389757"/>
                </a:cubicBezTo>
                <a:cubicBezTo>
                  <a:pt x="951683" y="392551"/>
                  <a:pt x="949855" y="394533"/>
                  <a:pt x="947261" y="395704"/>
                </a:cubicBezTo>
                <a:cubicBezTo>
                  <a:pt x="947443" y="402055"/>
                  <a:pt x="946639" y="409894"/>
                  <a:pt x="944849" y="419219"/>
                </a:cubicBezTo>
                <a:cubicBezTo>
                  <a:pt x="943058" y="428544"/>
                  <a:pt x="939184" y="433680"/>
                  <a:pt x="933227" y="434626"/>
                </a:cubicBezTo>
                <a:cubicBezTo>
                  <a:pt x="932935" y="442103"/>
                  <a:pt x="931765" y="449312"/>
                  <a:pt x="929719" y="456250"/>
                </a:cubicBezTo>
                <a:cubicBezTo>
                  <a:pt x="927672" y="463187"/>
                  <a:pt x="926503" y="470394"/>
                  <a:pt x="926210" y="477872"/>
                </a:cubicBezTo>
                <a:lnTo>
                  <a:pt x="936736" y="495171"/>
                </a:lnTo>
                <a:cubicBezTo>
                  <a:pt x="938782" y="494811"/>
                  <a:pt x="939952" y="495531"/>
                  <a:pt x="940244" y="497333"/>
                </a:cubicBezTo>
                <a:cubicBezTo>
                  <a:pt x="940061" y="499631"/>
                  <a:pt x="939111" y="502064"/>
                  <a:pt x="937393" y="504631"/>
                </a:cubicBezTo>
                <a:cubicBezTo>
                  <a:pt x="935676" y="507199"/>
                  <a:pt x="934287" y="509091"/>
                  <a:pt x="933227" y="510307"/>
                </a:cubicBezTo>
                <a:cubicBezTo>
                  <a:pt x="932935" y="518956"/>
                  <a:pt x="930011" y="523280"/>
                  <a:pt x="924456" y="523280"/>
                </a:cubicBezTo>
                <a:lnTo>
                  <a:pt x="919194" y="523280"/>
                </a:lnTo>
                <a:lnTo>
                  <a:pt x="917440" y="547066"/>
                </a:lnTo>
                <a:lnTo>
                  <a:pt x="899898" y="588151"/>
                </a:lnTo>
                <a:lnTo>
                  <a:pt x="892881" y="594638"/>
                </a:lnTo>
                <a:cubicBezTo>
                  <a:pt x="892698" y="601304"/>
                  <a:pt x="891309" y="608513"/>
                  <a:pt x="888715" y="616260"/>
                </a:cubicBezTo>
                <a:cubicBezTo>
                  <a:pt x="886120" y="624008"/>
                  <a:pt x="883416" y="631217"/>
                  <a:pt x="880602" y="637883"/>
                </a:cubicBezTo>
                <a:lnTo>
                  <a:pt x="880602" y="663832"/>
                </a:lnTo>
                <a:lnTo>
                  <a:pt x="866568" y="678968"/>
                </a:lnTo>
                <a:lnTo>
                  <a:pt x="859551" y="700591"/>
                </a:lnTo>
                <a:lnTo>
                  <a:pt x="849026" y="711403"/>
                </a:lnTo>
                <a:cubicBezTo>
                  <a:pt x="848515" y="718475"/>
                  <a:pt x="846468" y="724331"/>
                  <a:pt x="842887" y="728972"/>
                </a:cubicBezTo>
                <a:cubicBezTo>
                  <a:pt x="839305" y="733612"/>
                  <a:pt x="837259" y="740008"/>
                  <a:pt x="836747" y="748162"/>
                </a:cubicBezTo>
                <a:lnTo>
                  <a:pt x="820959" y="784922"/>
                </a:lnTo>
                <a:cubicBezTo>
                  <a:pt x="815697" y="786364"/>
                  <a:pt x="812627" y="792129"/>
                  <a:pt x="811750" y="802221"/>
                </a:cubicBezTo>
                <a:cubicBezTo>
                  <a:pt x="810873" y="812311"/>
                  <a:pt x="806926" y="818078"/>
                  <a:pt x="799909" y="819519"/>
                </a:cubicBezTo>
                <a:lnTo>
                  <a:pt x="801663" y="758974"/>
                </a:lnTo>
                <a:cubicBezTo>
                  <a:pt x="798082" y="759919"/>
                  <a:pt x="795158" y="759109"/>
                  <a:pt x="792892" y="756541"/>
                </a:cubicBezTo>
                <a:cubicBezTo>
                  <a:pt x="790626" y="753973"/>
                  <a:pt x="789457" y="750460"/>
                  <a:pt x="789384" y="746000"/>
                </a:cubicBezTo>
                <a:cubicBezTo>
                  <a:pt x="789567" y="742801"/>
                  <a:pt x="790955" y="740549"/>
                  <a:pt x="793550" y="739243"/>
                </a:cubicBezTo>
                <a:cubicBezTo>
                  <a:pt x="796145" y="737936"/>
                  <a:pt x="798849" y="737305"/>
                  <a:pt x="801663" y="737351"/>
                </a:cubicBezTo>
                <a:lnTo>
                  <a:pt x="808680" y="737351"/>
                </a:lnTo>
                <a:lnTo>
                  <a:pt x="822713" y="700591"/>
                </a:lnTo>
                <a:cubicBezTo>
                  <a:pt x="824541" y="700591"/>
                  <a:pt x="826149" y="700050"/>
                  <a:pt x="827537" y="698969"/>
                </a:cubicBezTo>
                <a:cubicBezTo>
                  <a:pt x="828926" y="697888"/>
                  <a:pt x="829657" y="696266"/>
                  <a:pt x="829730" y="694104"/>
                </a:cubicBezTo>
                <a:cubicBezTo>
                  <a:pt x="829511" y="690815"/>
                  <a:pt x="829511" y="688203"/>
                  <a:pt x="829730" y="686265"/>
                </a:cubicBezTo>
                <a:cubicBezTo>
                  <a:pt x="829949" y="684329"/>
                  <a:pt x="831704" y="683338"/>
                  <a:pt x="834993" y="683292"/>
                </a:cubicBezTo>
                <a:lnTo>
                  <a:pt x="856043" y="614098"/>
                </a:lnTo>
                <a:cubicBezTo>
                  <a:pt x="861598" y="614098"/>
                  <a:pt x="864522" y="611936"/>
                  <a:pt x="864814" y="607612"/>
                </a:cubicBezTo>
                <a:cubicBezTo>
                  <a:pt x="864668" y="603376"/>
                  <a:pt x="864960" y="600494"/>
                  <a:pt x="865691" y="598962"/>
                </a:cubicBezTo>
                <a:cubicBezTo>
                  <a:pt x="866422" y="597431"/>
                  <a:pt x="868468" y="596710"/>
                  <a:pt x="871831" y="596800"/>
                </a:cubicBezTo>
                <a:lnTo>
                  <a:pt x="880602" y="575177"/>
                </a:lnTo>
                <a:cubicBezTo>
                  <a:pt x="880821" y="568014"/>
                  <a:pt x="882575" y="556391"/>
                  <a:pt x="885864" y="540310"/>
                </a:cubicBezTo>
                <a:cubicBezTo>
                  <a:pt x="889153" y="524227"/>
                  <a:pt x="892662" y="514226"/>
                  <a:pt x="896389" y="510307"/>
                </a:cubicBezTo>
                <a:cubicBezTo>
                  <a:pt x="899898" y="510307"/>
                  <a:pt x="903406" y="512470"/>
                  <a:pt x="906914" y="516794"/>
                </a:cubicBezTo>
                <a:lnTo>
                  <a:pt x="912177" y="495171"/>
                </a:lnTo>
                <a:cubicBezTo>
                  <a:pt x="913164" y="494000"/>
                  <a:pt x="914260" y="492557"/>
                  <a:pt x="915466" y="490846"/>
                </a:cubicBezTo>
                <a:cubicBezTo>
                  <a:pt x="916672" y="489134"/>
                  <a:pt x="917330" y="487692"/>
                  <a:pt x="917440" y="486521"/>
                </a:cubicBezTo>
                <a:cubicBezTo>
                  <a:pt x="917111" y="485486"/>
                  <a:pt x="915576" y="484855"/>
                  <a:pt x="912835" y="484629"/>
                </a:cubicBezTo>
                <a:cubicBezTo>
                  <a:pt x="910094" y="484405"/>
                  <a:pt x="908120" y="484315"/>
                  <a:pt x="906914" y="484359"/>
                </a:cubicBezTo>
                <a:cubicBezTo>
                  <a:pt x="907718" y="473953"/>
                  <a:pt x="910934" y="462330"/>
                  <a:pt x="916562" y="449492"/>
                </a:cubicBezTo>
                <a:cubicBezTo>
                  <a:pt x="922190" y="436653"/>
                  <a:pt x="925406" y="426652"/>
                  <a:pt x="926210" y="419489"/>
                </a:cubicBezTo>
                <a:cubicBezTo>
                  <a:pt x="918901" y="421291"/>
                  <a:pt x="912469" y="424174"/>
                  <a:pt x="906914" y="428139"/>
                </a:cubicBezTo>
                <a:cubicBezTo>
                  <a:pt x="906622" y="437599"/>
                  <a:pt x="905453" y="445708"/>
                  <a:pt x="903406" y="452465"/>
                </a:cubicBezTo>
                <a:cubicBezTo>
                  <a:pt x="901359" y="459223"/>
                  <a:pt x="900190" y="466250"/>
                  <a:pt x="899898" y="473547"/>
                </a:cubicBezTo>
                <a:cubicBezTo>
                  <a:pt x="900336" y="480125"/>
                  <a:pt x="900336" y="485350"/>
                  <a:pt x="899898" y="489224"/>
                </a:cubicBezTo>
                <a:cubicBezTo>
                  <a:pt x="899459" y="493099"/>
                  <a:pt x="895951" y="495081"/>
                  <a:pt x="889372" y="495171"/>
                </a:cubicBezTo>
                <a:cubicBezTo>
                  <a:pt x="886887" y="500937"/>
                  <a:pt x="882648" y="511028"/>
                  <a:pt x="876655" y="525444"/>
                </a:cubicBezTo>
                <a:cubicBezTo>
                  <a:pt x="870661" y="539858"/>
                  <a:pt x="867299" y="549949"/>
                  <a:pt x="866568" y="555715"/>
                </a:cubicBezTo>
                <a:cubicBezTo>
                  <a:pt x="862767" y="562023"/>
                  <a:pt x="858967" y="568329"/>
                  <a:pt x="855166" y="574636"/>
                </a:cubicBezTo>
                <a:cubicBezTo>
                  <a:pt x="851365" y="580943"/>
                  <a:pt x="849319" y="588330"/>
                  <a:pt x="849026" y="596800"/>
                </a:cubicBezTo>
                <a:lnTo>
                  <a:pt x="842009" y="616260"/>
                </a:lnTo>
                <a:cubicBezTo>
                  <a:pt x="839488" y="618558"/>
                  <a:pt x="837953" y="621531"/>
                  <a:pt x="837405" y="625181"/>
                </a:cubicBezTo>
                <a:cubicBezTo>
                  <a:pt x="836857" y="628829"/>
                  <a:pt x="836637" y="632343"/>
                  <a:pt x="836747" y="635721"/>
                </a:cubicBezTo>
                <a:cubicBezTo>
                  <a:pt x="835870" y="645452"/>
                  <a:pt x="832361" y="655183"/>
                  <a:pt x="826222" y="664913"/>
                </a:cubicBezTo>
                <a:cubicBezTo>
                  <a:pt x="820082" y="674644"/>
                  <a:pt x="816574" y="684373"/>
                  <a:pt x="815697" y="694104"/>
                </a:cubicBezTo>
                <a:lnTo>
                  <a:pt x="796401" y="707078"/>
                </a:lnTo>
                <a:lnTo>
                  <a:pt x="794646" y="730863"/>
                </a:lnTo>
                <a:lnTo>
                  <a:pt x="782367" y="748162"/>
                </a:lnTo>
                <a:cubicBezTo>
                  <a:pt x="781855" y="767262"/>
                  <a:pt x="779809" y="784201"/>
                  <a:pt x="776227" y="798976"/>
                </a:cubicBezTo>
                <a:cubicBezTo>
                  <a:pt x="772646" y="813752"/>
                  <a:pt x="770599" y="828528"/>
                  <a:pt x="770088" y="843304"/>
                </a:cubicBezTo>
                <a:cubicBezTo>
                  <a:pt x="770307" y="853440"/>
                  <a:pt x="768991" y="859117"/>
                  <a:pt x="766141" y="860332"/>
                </a:cubicBezTo>
                <a:cubicBezTo>
                  <a:pt x="763290" y="861549"/>
                  <a:pt x="757589" y="862360"/>
                  <a:pt x="749038" y="862765"/>
                </a:cubicBezTo>
                <a:cubicBezTo>
                  <a:pt x="751340" y="866594"/>
                  <a:pt x="753313" y="871369"/>
                  <a:pt x="754958" y="877090"/>
                </a:cubicBezTo>
                <a:cubicBezTo>
                  <a:pt x="756602" y="882812"/>
                  <a:pt x="754629" y="885965"/>
                  <a:pt x="749038" y="886551"/>
                </a:cubicBezTo>
                <a:cubicBezTo>
                  <a:pt x="747905" y="886461"/>
                  <a:pt x="746224" y="886641"/>
                  <a:pt x="743994" y="887092"/>
                </a:cubicBezTo>
                <a:cubicBezTo>
                  <a:pt x="741765" y="887542"/>
                  <a:pt x="740522" y="888803"/>
                  <a:pt x="740267" y="890875"/>
                </a:cubicBezTo>
                <a:cubicBezTo>
                  <a:pt x="740888" y="894389"/>
                  <a:pt x="744031" y="898173"/>
                  <a:pt x="749695" y="902228"/>
                </a:cubicBezTo>
                <a:cubicBezTo>
                  <a:pt x="755360" y="906282"/>
                  <a:pt x="759818" y="908985"/>
                  <a:pt x="763071" y="910336"/>
                </a:cubicBezTo>
                <a:cubicBezTo>
                  <a:pt x="767420" y="904750"/>
                  <a:pt x="770563" y="898083"/>
                  <a:pt x="772500" y="890335"/>
                </a:cubicBezTo>
                <a:cubicBezTo>
                  <a:pt x="774437" y="882587"/>
                  <a:pt x="775387" y="874838"/>
                  <a:pt x="775350" y="867089"/>
                </a:cubicBezTo>
                <a:cubicBezTo>
                  <a:pt x="780321" y="860963"/>
                  <a:pt x="782659" y="853756"/>
                  <a:pt x="782367" y="845466"/>
                </a:cubicBezTo>
                <a:lnTo>
                  <a:pt x="789384" y="826006"/>
                </a:lnTo>
                <a:cubicBezTo>
                  <a:pt x="789347" y="824699"/>
                  <a:pt x="789420" y="822987"/>
                  <a:pt x="789603" y="820871"/>
                </a:cubicBezTo>
                <a:cubicBezTo>
                  <a:pt x="789786" y="818753"/>
                  <a:pt x="790297" y="817582"/>
                  <a:pt x="791138" y="817356"/>
                </a:cubicBezTo>
                <a:cubicBezTo>
                  <a:pt x="794719" y="818122"/>
                  <a:pt x="797643" y="821996"/>
                  <a:pt x="799909" y="828979"/>
                </a:cubicBezTo>
                <a:cubicBezTo>
                  <a:pt x="802175" y="835961"/>
                  <a:pt x="803344" y="841457"/>
                  <a:pt x="803417" y="845466"/>
                </a:cubicBezTo>
                <a:cubicBezTo>
                  <a:pt x="803490" y="846683"/>
                  <a:pt x="803344" y="848034"/>
                  <a:pt x="802979" y="849522"/>
                </a:cubicBezTo>
                <a:cubicBezTo>
                  <a:pt x="802613" y="851008"/>
                  <a:pt x="801590" y="851818"/>
                  <a:pt x="799909" y="851954"/>
                </a:cubicBezTo>
                <a:cubicBezTo>
                  <a:pt x="798118" y="861323"/>
                  <a:pt x="795122" y="872316"/>
                  <a:pt x="790919" y="884928"/>
                </a:cubicBezTo>
                <a:cubicBezTo>
                  <a:pt x="786716" y="897542"/>
                  <a:pt x="781527" y="907453"/>
                  <a:pt x="775350" y="914660"/>
                </a:cubicBezTo>
                <a:cubicBezTo>
                  <a:pt x="775131" y="918716"/>
                  <a:pt x="774254" y="921959"/>
                  <a:pt x="772719" y="924391"/>
                </a:cubicBezTo>
                <a:cubicBezTo>
                  <a:pt x="771184" y="926824"/>
                  <a:pt x="770307" y="930067"/>
                  <a:pt x="770088" y="934121"/>
                </a:cubicBezTo>
                <a:cubicBezTo>
                  <a:pt x="767457" y="941825"/>
                  <a:pt x="764387" y="949663"/>
                  <a:pt x="760878" y="957637"/>
                </a:cubicBezTo>
                <a:cubicBezTo>
                  <a:pt x="757370" y="965610"/>
                  <a:pt x="753423" y="972908"/>
                  <a:pt x="749038" y="979530"/>
                </a:cubicBezTo>
                <a:cubicBezTo>
                  <a:pt x="749038" y="981872"/>
                  <a:pt x="748599" y="984216"/>
                  <a:pt x="747722" y="986558"/>
                </a:cubicBezTo>
                <a:cubicBezTo>
                  <a:pt x="746845" y="988900"/>
                  <a:pt x="745529" y="990162"/>
                  <a:pt x="743775" y="990342"/>
                </a:cubicBezTo>
                <a:cubicBezTo>
                  <a:pt x="742021" y="990072"/>
                  <a:pt x="740705" y="988450"/>
                  <a:pt x="739828" y="985477"/>
                </a:cubicBezTo>
                <a:cubicBezTo>
                  <a:pt x="738951" y="982504"/>
                  <a:pt x="738512" y="979800"/>
                  <a:pt x="738512" y="977368"/>
                </a:cubicBezTo>
                <a:cubicBezTo>
                  <a:pt x="738914" y="968989"/>
                  <a:pt x="738549" y="963584"/>
                  <a:pt x="737416" y="961150"/>
                </a:cubicBezTo>
                <a:cubicBezTo>
                  <a:pt x="736283" y="958718"/>
                  <a:pt x="731971" y="957637"/>
                  <a:pt x="724479" y="957907"/>
                </a:cubicBezTo>
                <a:cubicBezTo>
                  <a:pt x="728207" y="952276"/>
                  <a:pt x="731715" y="945699"/>
                  <a:pt x="735004" y="938176"/>
                </a:cubicBezTo>
                <a:cubicBezTo>
                  <a:pt x="738293" y="930653"/>
                  <a:pt x="740047" y="923535"/>
                  <a:pt x="740267" y="916824"/>
                </a:cubicBezTo>
                <a:cubicBezTo>
                  <a:pt x="740267" y="912498"/>
                  <a:pt x="738512" y="910336"/>
                  <a:pt x="735004" y="910336"/>
                </a:cubicBezTo>
                <a:lnTo>
                  <a:pt x="724479" y="934122"/>
                </a:lnTo>
                <a:cubicBezTo>
                  <a:pt x="724479" y="938446"/>
                  <a:pt x="722725" y="940609"/>
                  <a:pt x="719216" y="940609"/>
                </a:cubicBezTo>
                <a:cubicBezTo>
                  <a:pt x="717316" y="940428"/>
                  <a:pt x="714977" y="939167"/>
                  <a:pt x="712200" y="936825"/>
                </a:cubicBezTo>
                <a:cubicBezTo>
                  <a:pt x="709422" y="934481"/>
                  <a:pt x="707083" y="932139"/>
                  <a:pt x="705183" y="929797"/>
                </a:cubicBezTo>
                <a:cubicBezTo>
                  <a:pt x="706206" y="933806"/>
                  <a:pt x="706352" y="939303"/>
                  <a:pt x="705621" y="946284"/>
                </a:cubicBezTo>
                <a:cubicBezTo>
                  <a:pt x="704891" y="953267"/>
                  <a:pt x="702405" y="957142"/>
                  <a:pt x="698166" y="957907"/>
                </a:cubicBezTo>
                <a:lnTo>
                  <a:pt x="691149" y="973043"/>
                </a:lnTo>
                <a:cubicBezTo>
                  <a:pt x="691442" y="982054"/>
                  <a:pt x="689103" y="989982"/>
                  <a:pt x="684133" y="996828"/>
                </a:cubicBezTo>
                <a:lnTo>
                  <a:pt x="677116" y="990342"/>
                </a:lnTo>
                <a:lnTo>
                  <a:pt x="670099" y="996828"/>
                </a:lnTo>
                <a:cubicBezTo>
                  <a:pt x="667285" y="1005749"/>
                  <a:pt x="664581" y="1015479"/>
                  <a:pt x="661986" y="1026020"/>
                </a:cubicBezTo>
                <a:cubicBezTo>
                  <a:pt x="659391" y="1036562"/>
                  <a:pt x="658003" y="1046293"/>
                  <a:pt x="657820" y="1055212"/>
                </a:cubicBezTo>
                <a:lnTo>
                  <a:pt x="663082" y="1057374"/>
                </a:lnTo>
                <a:cubicBezTo>
                  <a:pt x="668637" y="1057734"/>
                  <a:pt x="671561" y="1054851"/>
                  <a:pt x="671853" y="1048724"/>
                </a:cubicBezTo>
                <a:cubicBezTo>
                  <a:pt x="673681" y="1048725"/>
                  <a:pt x="675289" y="1048183"/>
                  <a:pt x="676677" y="1047102"/>
                </a:cubicBezTo>
                <a:cubicBezTo>
                  <a:pt x="678066" y="1046021"/>
                  <a:pt x="678797" y="1044401"/>
                  <a:pt x="678870" y="1042237"/>
                </a:cubicBezTo>
                <a:cubicBezTo>
                  <a:pt x="678651" y="1038950"/>
                  <a:pt x="678651" y="1036336"/>
                  <a:pt x="678870" y="1034400"/>
                </a:cubicBezTo>
                <a:cubicBezTo>
                  <a:pt x="679089" y="1032462"/>
                  <a:pt x="680843" y="1031471"/>
                  <a:pt x="684133" y="1031426"/>
                </a:cubicBezTo>
                <a:cubicBezTo>
                  <a:pt x="684425" y="1026380"/>
                  <a:pt x="686472" y="1020254"/>
                  <a:pt x="690272" y="1013046"/>
                </a:cubicBezTo>
                <a:cubicBezTo>
                  <a:pt x="694073" y="1005839"/>
                  <a:pt x="697874" y="1001875"/>
                  <a:pt x="701674" y="1001154"/>
                </a:cubicBezTo>
                <a:cubicBezTo>
                  <a:pt x="703356" y="1001289"/>
                  <a:pt x="704379" y="1002099"/>
                  <a:pt x="704744" y="1003586"/>
                </a:cubicBezTo>
                <a:cubicBezTo>
                  <a:pt x="705110" y="1005072"/>
                  <a:pt x="705256" y="1006425"/>
                  <a:pt x="705183" y="1007640"/>
                </a:cubicBezTo>
                <a:cubicBezTo>
                  <a:pt x="705366" y="1010974"/>
                  <a:pt x="705439" y="1017280"/>
                  <a:pt x="705402" y="1026561"/>
                </a:cubicBezTo>
                <a:cubicBezTo>
                  <a:pt x="705366" y="1035841"/>
                  <a:pt x="704123" y="1041066"/>
                  <a:pt x="701674" y="1042237"/>
                </a:cubicBezTo>
                <a:cubicBezTo>
                  <a:pt x="699811" y="1042057"/>
                  <a:pt x="697837" y="1040796"/>
                  <a:pt x="695754" y="1038454"/>
                </a:cubicBezTo>
                <a:cubicBezTo>
                  <a:pt x="693671" y="1036111"/>
                  <a:pt x="692136" y="1033769"/>
                  <a:pt x="691149" y="1031427"/>
                </a:cubicBezTo>
                <a:cubicBezTo>
                  <a:pt x="690857" y="1036652"/>
                  <a:pt x="689688" y="1041337"/>
                  <a:pt x="687641" y="1045482"/>
                </a:cubicBezTo>
                <a:cubicBezTo>
                  <a:pt x="685594" y="1049626"/>
                  <a:pt x="684425" y="1054311"/>
                  <a:pt x="684133" y="1059536"/>
                </a:cubicBezTo>
                <a:cubicBezTo>
                  <a:pt x="684169" y="1061788"/>
                  <a:pt x="684535" y="1064311"/>
                  <a:pt x="685229" y="1067105"/>
                </a:cubicBezTo>
                <a:cubicBezTo>
                  <a:pt x="685923" y="1069897"/>
                  <a:pt x="686727" y="1072420"/>
                  <a:pt x="687641" y="1074672"/>
                </a:cubicBezTo>
                <a:cubicBezTo>
                  <a:pt x="681501" y="1075483"/>
                  <a:pt x="678432" y="1078727"/>
                  <a:pt x="678432" y="1084403"/>
                </a:cubicBezTo>
                <a:cubicBezTo>
                  <a:pt x="678432" y="1090079"/>
                  <a:pt x="676239" y="1093323"/>
                  <a:pt x="671853" y="1094133"/>
                </a:cubicBezTo>
                <a:lnTo>
                  <a:pt x="671853" y="1117919"/>
                </a:lnTo>
                <a:lnTo>
                  <a:pt x="677116" y="1109269"/>
                </a:lnTo>
                <a:lnTo>
                  <a:pt x="677116" y="1094133"/>
                </a:lnTo>
                <a:lnTo>
                  <a:pt x="696412" y="1094134"/>
                </a:lnTo>
                <a:lnTo>
                  <a:pt x="694658" y="1102783"/>
                </a:lnTo>
                <a:cubicBezTo>
                  <a:pt x="689212" y="1103323"/>
                  <a:pt x="687824" y="1106026"/>
                  <a:pt x="690492" y="1110891"/>
                </a:cubicBezTo>
                <a:cubicBezTo>
                  <a:pt x="693159" y="1115757"/>
                  <a:pt x="695718" y="1119541"/>
                  <a:pt x="698166" y="1122243"/>
                </a:cubicBezTo>
                <a:cubicBezTo>
                  <a:pt x="697801" y="1126613"/>
                  <a:pt x="695900" y="1133550"/>
                  <a:pt x="692465" y="1143055"/>
                </a:cubicBezTo>
                <a:cubicBezTo>
                  <a:pt x="689030" y="1152562"/>
                  <a:pt x="686252" y="1157877"/>
                  <a:pt x="684133" y="1159003"/>
                </a:cubicBezTo>
                <a:cubicBezTo>
                  <a:pt x="684388" y="1166346"/>
                  <a:pt x="683877" y="1171120"/>
                  <a:pt x="682598" y="1173328"/>
                </a:cubicBezTo>
                <a:cubicBezTo>
                  <a:pt x="681319" y="1175536"/>
                  <a:pt x="677737" y="1176527"/>
                  <a:pt x="671853" y="1176301"/>
                </a:cubicBezTo>
                <a:lnTo>
                  <a:pt x="671853" y="1200087"/>
                </a:lnTo>
                <a:cubicBezTo>
                  <a:pt x="666554" y="1196708"/>
                  <a:pt x="661803" y="1192114"/>
                  <a:pt x="657601" y="1186302"/>
                </a:cubicBezTo>
                <a:cubicBezTo>
                  <a:pt x="653398" y="1180491"/>
                  <a:pt x="649963" y="1174274"/>
                  <a:pt x="647295" y="1167652"/>
                </a:cubicBezTo>
                <a:cubicBezTo>
                  <a:pt x="645248" y="1168013"/>
                  <a:pt x="644079" y="1167292"/>
                  <a:pt x="643786" y="1165490"/>
                </a:cubicBezTo>
                <a:cubicBezTo>
                  <a:pt x="643786" y="1159363"/>
                  <a:pt x="645540" y="1154318"/>
                  <a:pt x="649049" y="1150354"/>
                </a:cubicBezTo>
                <a:cubicBezTo>
                  <a:pt x="646454" y="1152696"/>
                  <a:pt x="643750" y="1155039"/>
                  <a:pt x="640936" y="1157381"/>
                </a:cubicBezTo>
                <a:cubicBezTo>
                  <a:pt x="638122" y="1159723"/>
                  <a:pt x="634979" y="1160986"/>
                  <a:pt x="631507" y="1161165"/>
                </a:cubicBezTo>
                <a:cubicBezTo>
                  <a:pt x="630593" y="1161030"/>
                  <a:pt x="629789" y="1160219"/>
                  <a:pt x="629095" y="1158732"/>
                </a:cubicBezTo>
                <a:cubicBezTo>
                  <a:pt x="628401" y="1157246"/>
                  <a:pt x="628035" y="1155895"/>
                  <a:pt x="627999" y="1154678"/>
                </a:cubicBezTo>
                <a:lnTo>
                  <a:pt x="620982" y="1159004"/>
                </a:lnTo>
                <a:cubicBezTo>
                  <a:pt x="617547" y="1159138"/>
                  <a:pt x="615208" y="1160490"/>
                  <a:pt x="613965" y="1163058"/>
                </a:cubicBezTo>
                <a:cubicBezTo>
                  <a:pt x="612723" y="1165625"/>
                  <a:pt x="612138" y="1168598"/>
                  <a:pt x="612211" y="1171977"/>
                </a:cubicBezTo>
                <a:lnTo>
                  <a:pt x="612211" y="1176301"/>
                </a:lnTo>
                <a:cubicBezTo>
                  <a:pt x="611992" y="1173103"/>
                  <a:pt x="610676" y="1170851"/>
                  <a:pt x="608264" y="1169544"/>
                </a:cubicBezTo>
                <a:cubicBezTo>
                  <a:pt x="605852" y="1168237"/>
                  <a:pt x="603659" y="1167607"/>
                  <a:pt x="601686" y="1167652"/>
                </a:cubicBezTo>
                <a:lnTo>
                  <a:pt x="606948" y="1176301"/>
                </a:lnTo>
                <a:cubicBezTo>
                  <a:pt x="607241" y="1187969"/>
                  <a:pt x="608410" y="1198690"/>
                  <a:pt x="610457" y="1208467"/>
                </a:cubicBezTo>
                <a:cubicBezTo>
                  <a:pt x="612503" y="1218241"/>
                  <a:pt x="613673" y="1228422"/>
                  <a:pt x="613965" y="1239009"/>
                </a:cubicBezTo>
                <a:cubicBezTo>
                  <a:pt x="609141" y="1239549"/>
                  <a:pt x="607387" y="1242252"/>
                  <a:pt x="608703" y="1247118"/>
                </a:cubicBezTo>
                <a:cubicBezTo>
                  <a:pt x="610018" y="1251983"/>
                  <a:pt x="611772" y="1255766"/>
                  <a:pt x="613965" y="1258470"/>
                </a:cubicBezTo>
                <a:lnTo>
                  <a:pt x="626244" y="1264957"/>
                </a:lnTo>
                <a:lnTo>
                  <a:pt x="627999" y="1245496"/>
                </a:lnTo>
                <a:cubicBezTo>
                  <a:pt x="627999" y="1241081"/>
                  <a:pt x="627560" y="1236396"/>
                  <a:pt x="626683" y="1231441"/>
                </a:cubicBezTo>
                <a:cubicBezTo>
                  <a:pt x="625806" y="1226486"/>
                  <a:pt x="624490" y="1221800"/>
                  <a:pt x="622736" y="1217386"/>
                </a:cubicBezTo>
                <a:cubicBezTo>
                  <a:pt x="623321" y="1214277"/>
                  <a:pt x="626098" y="1212385"/>
                  <a:pt x="631068" y="1211710"/>
                </a:cubicBezTo>
                <a:cubicBezTo>
                  <a:pt x="636039" y="1211034"/>
                  <a:pt x="639693" y="1210763"/>
                  <a:pt x="642032" y="1210899"/>
                </a:cubicBezTo>
                <a:lnTo>
                  <a:pt x="645540" y="1187113"/>
                </a:lnTo>
                <a:lnTo>
                  <a:pt x="657820" y="1208736"/>
                </a:lnTo>
                <a:cubicBezTo>
                  <a:pt x="655846" y="1217070"/>
                  <a:pt x="651461" y="1232837"/>
                  <a:pt x="644663" y="1256037"/>
                </a:cubicBezTo>
                <a:cubicBezTo>
                  <a:pt x="637866" y="1279237"/>
                  <a:pt x="629972" y="1292301"/>
                  <a:pt x="620982" y="1295229"/>
                </a:cubicBezTo>
                <a:cubicBezTo>
                  <a:pt x="620799" y="1299419"/>
                  <a:pt x="619410" y="1305635"/>
                  <a:pt x="616816" y="1313879"/>
                </a:cubicBezTo>
                <a:cubicBezTo>
                  <a:pt x="614221" y="1322123"/>
                  <a:pt x="611517" y="1326718"/>
                  <a:pt x="608703" y="1327664"/>
                </a:cubicBezTo>
                <a:cubicBezTo>
                  <a:pt x="607862" y="1327529"/>
                  <a:pt x="607350" y="1326718"/>
                  <a:pt x="607168" y="1325232"/>
                </a:cubicBezTo>
                <a:cubicBezTo>
                  <a:pt x="606985" y="1323745"/>
                  <a:pt x="606912" y="1322393"/>
                  <a:pt x="606948" y="1321177"/>
                </a:cubicBezTo>
                <a:cubicBezTo>
                  <a:pt x="601357" y="1320726"/>
                  <a:pt x="599383" y="1318384"/>
                  <a:pt x="601028" y="1314149"/>
                </a:cubicBezTo>
                <a:cubicBezTo>
                  <a:pt x="602673" y="1309914"/>
                  <a:pt x="604646" y="1306491"/>
                  <a:pt x="606948" y="1303878"/>
                </a:cubicBezTo>
                <a:lnTo>
                  <a:pt x="599932" y="1284417"/>
                </a:lnTo>
                <a:lnTo>
                  <a:pt x="606948" y="1267119"/>
                </a:lnTo>
                <a:cubicBezTo>
                  <a:pt x="606985" y="1264867"/>
                  <a:pt x="606473" y="1262885"/>
                  <a:pt x="605413" y="1261173"/>
                </a:cubicBezTo>
                <a:cubicBezTo>
                  <a:pt x="604354" y="1259461"/>
                  <a:pt x="602526" y="1258559"/>
                  <a:pt x="599932" y="1258469"/>
                </a:cubicBezTo>
                <a:lnTo>
                  <a:pt x="594669" y="1260632"/>
                </a:lnTo>
                <a:cubicBezTo>
                  <a:pt x="594084" y="1268921"/>
                  <a:pt x="591745" y="1276129"/>
                  <a:pt x="587652" y="1282255"/>
                </a:cubicBezTo>
                <a:cubicBezTo>
                  <a:pt x="583559" y="1288381"/>
                  <a:pt x="581220" y="1295590"/>
                  <a:pt x="580636" y="1303878"/>
                </a:cubicBezTo>
                <a:cubicBezTo>
                  <a:pt x="574715" y="1312754"/>
                  <a:pt x="569453" y="1322574"/>
                  <a:pt x="564848" y="1333340"/>
                </a:cubicBezTo>
                <a:cubicBezTo>
                  <a:pt x="560243" y="1344106"/>
                  <a:pt x="554981" y="1354468"/>
                  <a:pt x="549060" y="1364423"/>
                </a:cubicBezTo>
                <a:cubicBezTo>
                  <a:pt x="548183" y="1369739"/>
                  <a:pt x="546429" y="1376947"/>
                  <a:pt x="543798" y="1386046"/>
                </a:cubicBezTo>
                <a:cubicBezTo>
                  <a:pt x="541166" y="1395146"/>
                  <a:pt x="537658" y="1400192"/>
                  <a:pt x="533272" y="1401183"/>
                </a:cubicBezTo>
                <a:cubicBezTo>
                  <a:pt x="533382" y="1402850"/>
                  <a:pt x="534040" y="1406003"/>
                  <a:pt x="535246" y="1410643"/>
                </a:cubicBezTo>
                <a:cubicBezTo>
                  <a:pt x="536452" y="1415282"/>
                  <a:pt x="537548" y="1417896"/>
                  <a:pt x="538535" y="1418481"/>
                </a:cubicBezTo>
                <a:cubicBezTo>
                  <a:pt x="539376" y="1418211"/>
                  <a:pt x="539887" y="1417130"/>
                  <a:pt x="540070" y="1415238"/>
                </a:cubicBezTo>
                <a:cubicBezTo>
                  <a:pt x="540253" y="1413346"/>
                  <a:pt x="540326" y="1412265"/>
                  <a:pt x="540289" y="1411994"/>
                </a:cubicBezTo>
                <a:cubicBezTo>
                  <a:pt x="545954" y="1399110"/>
                  <a:pt x="552167" y="1385956"/>
                  <a:pt x="558927" y="1372533"/>
                </a:cubicBezTo>
                <a:cubicBezTo>
                  <a:pt x="565688" y="1359108"/>
                  <a:pt x="570585" y="1344873"/>
                  <a:pt x="573619" y="1329826"/>
                </a:cubicBezTo>
                <a:lnTo>
                  <a:pt x="582390" y="1329826"/>
                </a:lnTo>
                <a:cubicBezTo>
                  <a:pt x="586483" y="1329556"/>
                  <a:pt x="591453" y="1330097"/>
                  <a:pt x="597300" y="1331448"/>
                </a:cubicBezTo>
                <a:cubicBezTo>
                  <a:pt x="603148" y="1332799"/>
                  <a:pt x="606364" y="1336583"/>
                  <a:pt x="606948" y="1342801"/>
                </a:cubicBezTo>
                <a:cubicBezTo>
                  <a:pt x="606802" y="1354558"/>
                  <a:pt x="604902" y="1365099"/>
                  <a:pt x="601247" y="1374425"/>
                </a:cubicBezTo>
                <a:cubicBezTo>
                  <a:pt x="597593" y="1383749"/>
                  <a:pt x="593061" y="1392669"/>
                  <a:pt x="587652" y="1401183"/>
                </a:cubicBezTo>
                <a:cubicBezTo>
                  <a:pt x="588201" y="1404516"/>
                  <a:pt x="589735" y="1410823"/>
                  <a:pt x="592257" y="1420103"/>
                </a:cubicBezTo>
                <a:cubicBezTo>
                  <a:pt x="594779" y="1429383"/>
                  <a:pt x="594998" y="1434608"/>
                  <a:pt x="592915" y="1435780"/>
                </a:cubicBezTo>
                <a:cubicBezTo>
                  <a:pt x="590320" y="1435689"/>
                  <a:pt x="588054" y="1434789"/>
                  <a:pt x="586117" y="1433077"/>
                </a:cubicBezTo>
                <a:cubicBezTo>
                  <a:pt x="584180" y="1431365"/>
                  <a:pt x="582353" y="1429383"/>
                  <a:pt x="580636" y="1427131"/>
                </a:cubicBezTo>
                <a:cubicBezTo>
                  <a:pt x="580636" y="1435059"/>
                  <a:pt x="579758" y="1443528"/>
                  <a:pt x="578004" y="1452537"/>
                </a:cubicBezTo>
                <a:cubicBezTo>
                  <a:pt x="576250" y="1461548"/>
                  <a:pt x="573619" y="1468935"/>
                  <a:pt x="570110" y="1474702"/>
                </a:cubicBezTo>
                <a:lnTo>
                  <a:pt x="561339" y="1457402"/>
                </a:lnTo>
                <a:lnTo>
                  <a:pt x="566602" y="1435781"/>
                </a:lnTo>
                <a:cubicBezTo>
                  <a:pt x="565615" y="1434698"/>
                  <a:pt x="564519" y="1433617"/>
                  <a:pt x="563313" y="1432536"/>
                </a:cubicBezTo>
                <a:cubicBezTo>
                  <a:pt x="562107" y="1431455"/>
                  <a:pt x="561449" y="1430374"/>
                  <a:pt x="561339" y="1429293"/>
                </a:cubicBezTo>
                <a:cubicBezTo>
                  <a:pt x="561741" y="1427221"/>
                  <a:pt x="563569" y="1425960"/>
                  <a:pt x="566821" y="1425508"/>
                </a:cubicBezTo>
                <a:cubicBezTo>
                  <a:pt x="570074" y="1425059"/>
                  <a:pt x="572340" y="1424879"/>
                  <a:pt x="573619" y="1424969"/>
                </a:cubicBezTo>
                <a:cubicBezTo>
                  <a:pt x="573728" y="1418391"/>
                  <a:pt x="574825" y="1411544"/>
                  <a:pt x="576908" y="1404426"/>
                </a:cubicBezTo>
                <a:cubicBezTo>
                  <a:pt x="578991" y="1397309"/>
                  <a:pt x="581403" y="1390462"/>
                  <a:pt x="584144" y="1383884"/>
                </a:cubicBezTo>
                <a:lnTo>
                  <a:pt x="582390" y="1375234"/>
                </a:lnTo>
                <a:lnTo>
                  <a:pt x="575373" y="1364423"/>
                </a:lnTo>
                <a:lnTo>
                  <a:pt x="564848" y="1375234"/>
                </a:lnTo>
                <a:lnTo>
                  <a:pt x="559585" y="1424969"/>
                </a:lnTo>
                <a:cubicBezTo>
                  <a:pt x="553336" y="1431185"/>
                  <a:pt x="547854" y="1440374"/>
                  <a:pt x="543140" y="1452537"/>
                </a:cubicBezTo>
                <a:cubicBezTo>
                  <a:pt x="538425" y="1464701"/>
                  <a:pt x="535136" y="1474972"/>
                  <a:pt x="533272" y="1483351"/>
                </a:cubicBezTo>
                <a:cubicBezTo>
                  <a:pt x="532980" y="1491955"/>
                  <a:pt x="531372" y="1500154"/>
                  <a:pt x="528448" y="1507948"/>
                </a:cubicBezTo>
                <a:cubicBezTo>
                  <a:pt x="525525" y="1515741"/>
                  <a:pt x="523040" y="1523399"/>
                  <a:pt x="520993" y="1530922"/>
                </a:cubicBezTo>
                <a:lnTo>
                  <a:pt x="496435" y="1563357"/>
                </a:lnTo>
                <a:lnTo>
                  <a:pt x="482401" y="1610928"/>
                </a:lnTo>
                <a:cubicBezTo>
                  <a:pt x="481341" y="1610838"/>
                  <a:pt x="479953" y="1611018"/>
                  <a:pt x="478235" y="1611468"/>
                </a:cubicBezTo>
                <a:cubicBezTo>
                  <a:pt x="476517" y="1611919"/>
                  <a:pt x="475567" y="1613180"/>
                  <a:pt x="475384" y="1615252"/>
                </a:cubicBezTo>
                <a:cubicBezTo>
                  <a:pt x="475567" y="1617460"/>
                  <a:pt x="476517" y="1619532"/>
                  <a:pt x="478235" y="1621468"/>
                </a:cubicBezTo>
                <a:cubicBezTo>
                  <a:pt x="479953" y="1623406"/>
                  <a:pt x="481341" y="1624937"/>
                  <a:pt x="482401" y="1626064"/>
                </a:cubicBezTo>
                <a:lnTo>
                  <a:pt x="463105" y="1639038"/>
                </a:lnTo>
                <a:lnTo>
                  <a:pt x="449072" y="1639038"/>
                </a:lnTo>
                <a:cubicBezTo>
                  <a:pt x="449437" y="1629893"/>
                  <a:pt x="450460" y="1621154"/>
                  <a:pt x="452141" y="1612820"/>
                </a:cubicBezTo>
                <a:cubicBezTo>
                  <a:pt x="453822" y="1604486"/>
                  <a:pt x="453969" y="1593043"/>
                  <a:pt x="452580" y="1578493"/>
                </a:cubicBezTo>
                <a:lnTo>
                  <a:pt x="442055" y="1600116"/>
                </a:lnTo>
                <a:cubicBezTo>
                  <a:pt x="439460" y="1602504"/>
                  <a:pt x="437633" y="1605837"/>
                  <a:pt x="436573" y="1610117"/>
                </a:cubicBezTo>
                <a:cubicBezTo>
                  <a:pt x="435513" y="1614397"/>
                  <a:pt x="435001" y="1618271"/>
                  <a:pt x="435038" y="1621740"/>
                </a:cubicBezTo>
                <a:lnTo>
                  <a:pt x="410479" y="1654174"/>
                </a:lnTo>
                <a:cubicBezTo>
                  <a:pt x="399260" y="1655346"/>
                  <a:pt x="394948" y="1660030"/>
                  <a:pt x="397542" y="1668229"/>
                </a:cubicBezTo>
                <a:cubicBezTo>
                  <a:pt x="400137" y="1676428"/>
                  <a:pt x="398017" y="1681113"/>
                  <a:pt x="391183" y="1682284"/>
                </a:cubicBezTo>
                <a:lnTo>
                  <a:pt x="385921" y="1682284"/>
                </a:lnTo>
                <a:cubicBezTo>
                  <a:pt x="385628" y="1688456"/>
                  <a:pt x="384459" y="1693411"/>
                  <a:pt x="382412" y="1697150"/>
                </a:cubicBezTo>
                <a:cubicBezTo>
                  <a:pt x="380366" y="1700889"/>
                  <a:pt x="379196" y="1705304"/>
                  <a:pt x="378904" y="1710394"/>
                </a:cubicBezTo>
                <a:lnTo>
                  <a:pt x="364870" y="1723369"/>
                </a:lnTo>
                <a:cubicBezTo>
                  <a:pt x="361399" y="1723054"/>
                  <a:pt x="359133" y="1720981"/>
                  <a:pt x="358073" y="1717152"/>
                </a:cubicBezTo>
                <a:cubicBezTo>
                  <a:pt x="357013" y="1713323"/>
                  <a:pt x="356940" y="1709628"/>
                  <a:pt x="357854" y="1706070"/>
                </a:cubicBezTo>
                <a:cubicBezTo>
                  <a:pt x="356026" y="1705980"/>
                  <a:pt x="354418" y="1705079"/>
                  <a:pt x="353030" y="1703367"/>
                </a:cubicBezTo>
                <a:cubicBezTo>
                  <a:pt x="351641" y="1701654"/>
                  <a:pt x="350910" y="1699674"/>
                  <a:pt x="350837" y="1697420"/>
                </a:cubicBezTo>
                <a:cubicBezTo>
                  <a:pt x="351422" y="1688051"/>
                  <a:pt x="353761" y="1679221"/>
                  <a:pt x="357854" y="1670932"/>
                </a:cubicBezTo>
                <a:cubicBezTo>
                  <a:pt x="361947" y="1662643"/>
                  <a:pt x="364286" y="1652733"/>
                  <a:pt x="364870" y="1641200"/>
                </a:cubicBezTo>
                <a:cubicBezTo>
                  <a:pt x="364907" y="1641020"/>
                  <a:pt x="364834" y="1640299"/>
                  <a:pt x="364651" y="1639038"/>
                </a:cubicBezTo>
                <a:cubicBezTo>
                  <a:pt x="364468" y="1637777"/>
                  <a:pt x="363957" y="1637056"/>
                  <a:pt x="363116" y="1636875"/>
                </a:cubicBezTo>
                <a:cubicBezTo>
                  <a:pt x="362057" y="1637461"/>
                  <a:pt x="360668" y="1640074"/>
                  <a:pt x="358950" y="1644714"/>
                </a:cubicBezTo>
                <a:cubicBezTo>
                  <a:pt x="357232" y="1649354"/>
                  <a:pt x="356282" y="1652507"/>
                  <a:pt x="356100" y="1654173"/>
                </a:cubicBezTo>
                <a:cubicBezTo>
                  <a:pt x="354418" y="1655256"/>
                  <a:pt x="353395" y="1656337"/>
                  <a:pt x="353030" y="1657418"/>
                </a:cubicBezTo>
                <a:cubicBezTo>
                  <a:pt x="352664" y="1658499"/>
                  <a:pt x="352518" y="1659580"/>
                  <a:pt x="352591" y="1660661"/>
                </a:cubicBezTo>
                <a:cubicBezTo>
                  <a:pt x="352737" y="1664985"/>
                  <a:pt x="352445" y="1668229"/>
                  <a:pt x="351714" y="1670392"/>
                </a:cubicBezTo>
                <a:cubicBezTo>
                  <a:pt x="350983" y="1672554"/>
                  <a:pt x="348937" y="1673635"/>
                  <a:pt x="345574" y="1673635"/>
                </a:cubicBezTo>
                <a:cubicBezTo>
                  <a:pt x="341956" y="1676834"/>
                  <a:pt x="337790" y="1679086"/>
                  <a:pt x="333076" y="1680392"/>
                </a:cubicBezTo>
                <a:cubicBezTo>
                  <a:pt x="328361" y="1681699"/>
                  <a:pt x="323757" y="1682329"/>
                  <a:pt x="319262" y="1682284"/>
                </a:cubicBezTo>
                <a:lnTo>
                  <a:pt x="312245" y="1699582"/>
                </a:lnTo>
                <a:lnTo>
                  <a:pt x="305228" y="1703908"/>
                </a:lnTo>
                <a:lnTo>
                  <a:pt x="298211" y="1714720"/>
                </a:lnTo>
                <a:cubicBezTo>
                  <a:pt x="296311" y="1714584"/>
                  <a:pt x="294411" y="1714854"/>
                  <a:pt x="292510" y="1715531"/>
                </a:cubicBezTo>
                <a:cubicBezTo>
                  <a:pt x="290610" y="1716206"/>
                  <a:pt x="289587" y="1718098"/>
                  <a:pt x="289440" y="1721206"/>
                </a:cubicBezTo>
                <a:lnTo>
                  <a:pt x="291195" y="1734180"/>
                </a:lnTo>
                <a:lnTo>
                  <a:pt x="273653" y="1732017"/>
                </a:lnTo>
                <a:cubicBezTo>
                  <a:pt x="274347" y="1727738"/>
                  <a:pt x="276028" y="1721161"/>
                  <a:pt x="278696" y="1712286"/>
                </a:cubicBezTo>
                <a:cubicBezTo>
                  <a:pt x="281364" y="1703412"/>
                  <a:pt x="280852" y="1698457"/>
                  <a:pt x="277161" y="1697420"/>
                </a:cubicBezTo>
                <a:cubicBezTo>
                  <a:pt x="275297" y="1697646"/>
                  <a:pt x="273324" y="1698817"/>
                  <a:pt x="271241" y="1700935"/>
                </a:cubicBezTo>
                <a:cubicBezTo>
                  <a:pt x="269158" y="1703051"/>
                  <a:pt x="267623" y="1704763"/>
                  <a:pt x="266636" y="1706070"/>
                </a:cubicBezTo>
                <a:lnTo>
                  <a:pt x="263128" y="1732017"/>
                </a:lnTo>
                <a:lnTo>
                  <a:pt x="254357" y="1749316"/>
                </a:lnTo>
                <a:cubicBezTo>
                  <a:pt x="254284" y="1755803"/>
                  <a:pt x="253114" y="1761749"/>
                  <a:pt x="250848" y="1767156"/>
                </a:cubicBezTo>
                <a:cubicBezTo>
                  <a:pt x="248582" y="1772561"/>
                  <a:pt x="245659" y="1777426"/>
                  <a:pt x="242077" y="1781751"/>
                </a:cubicBezTo>
                <a:cubicBezTo>
                  <a:pt x="241785" y="1791211"/>
                  <a:pt x="240616" y="1799319"/>
                  <a:pt x="238569" y="1806077"/>
                </a:cubicBezTo>
                <a:cubicBezTo>
                  <a:pt x="236522" y="1812834"/>
                  <a:pt x="235353" y="1819862"/>
                  <a:pt x="235061" y="1827159"/>
                </a:cubicBezTo>
                <a:cubicBezTo>
                  <a:pt x="230639" y="1826799"/>
                  <a:pt x="227203" y="1826979"/>
                  <a:pt x="224755" y="1827700"/>
                </a:cubicBezTo>
                <a:cubicBezTo>
                  <a:pt x="222306" y="1828421"/>
                  <a:pt x="221064" y="1831844"/>
                  <a:pt x="221027" y="1837971"/>
                </a:cubicBezTo>
                <a:lnTo>
                  <a:pt x="210502" y="1859594"/>
                </a:lnTo>
                <a:lnTo>
                  <a:pt x="201731" y="1861757"/>
                </a:lnTo>
                <a:cubicBezTo>
                  <a:pt x="199904" y="1861802"/>
                  <a:pt x="198296" y="1861171"/>
                  <a:pt x="196907" y="1859865"/>
                </a:cubicBezTo>
                <a:cubicBezTo>
                  <a:pt x="195518" y="1858559"/>
                  <a:pt x="194787" y="1856306"/>
                  <a:pt x="194714" y="1853108"/>
                </a:cubicBezTo>
                <a:cubicBezTo>
                  <a:pt x="200489" y="1851845"/>
                  <a:pt x="202535" y="1845179"/>
                  <a:pt x="200854" y="1833106"/>
                </a:cubicBezTo>
                <a:cubicBezTo>
                  <a:pt x="199173" y="1821033"/>
                  <a:pt x="201219" y="1811122"/>
                  <a:pt x="206994" y="1803374"/>
                </a:cubicBezTo>
                <a:cubicBezTo>
                  <a:pt x="206701" y="1796528"/>
                  <a:pt x="209040" y="1792923"/>
                  <a:pt x="214010" y="1792562"/>
                </a:cubicBezTo>
                <a:cubicBezTo>
                  <a:pt x="217775" y="1792923"/>
                  <a:pt x="222526" y="1792743"/>
                  <a:pt x="228263" y="1792022"/>
                </a:cubicBezTo>
                <a:cubicBezTo>
                  <a:pt x="234001" y="1791301"/>
                  <a:pt x="233928" y="1787878"/>
                  <a:pt x="228044" y="1781752"/>
                </a:cubicBezTo>
                <a:lnTo>
                  <a:pt x="235061" y="1757966"/>
                </a:lnTo>
                <a:lnTo>
                  <a:pt x="228044" y="1757966"/>
                </a:lnTo>
                <a:lnTo>
                  <a:pt x="235061" y="1747154"/>
                </a:lnTo>
                <a:lnTo>
                  <a:pt x="235061" y="1723369"/>
                </a:lnTo>
                <a:lnTo>
                  <a:pt x="247340" y="1712557"/>
                </a:lnTo>
                <a:lnTo>
                  <a:pt x="249094" y="1690934"/>
                </a:lnTo>
                <a:cubicBezTo>
                  <a:pt x="252676" y="1684672"/>
                  <a:pt x="256038" y="1678816"/>
                  <a:pt x="259181" y="1673365"/>
                </a:cubicBezTo>
                <a:cubicBezTo>
                  <a:pt x="262324" y="1667914"/>
                  <a:pt x="264809" y="1661517"/>
                  <a:pt x="266636" y="1654173"/>
                </a:cubicBezTo>
                <a:cubicBezTo>
                  <a:pt x="261702" y="1650660"/>
                  <a:pt x="259729" y="1642552"/>
                  <a:pt x="260716" y="1629848"/>
                </a:cubicBezTo>
                <a:cubicBezTo>
                  <a:pt x="261702" y="1617144"/>
                  <a:pt x="263676" y="1607955"/>
                  <a:pt x="266636" y="1602279"/>
                </a:cubicBezTo>
                <a:cubicBezTo>
                  <a:pt x="270766" y="1601242"/>
                  <a:pt x="273031" y="1596288"/>
                  <a:pt x="273433" y="1587412"/>
                </a:cubicBezTo>
                <a:cubicBezTo>
                  <a:pt x="273835" y="1578539"/>
                  <a:pt x="273909" y="1571961"/>
                  <a:pt x="273653" y="1567681"/>
                </a:cubicBezTo>
                <a:cubicBezTo>
                  <a:pt x="276247" y="1566420"/>
                  <a:pt x="278075" y="1564077"/>
                  <a:pt x="279135" y="1560654"/>
                </a:cubicBezTo>
                <a:cubicBezTo>
                  <a:pt x="280194" y="1557229"/>
                  <a:pt x="280706" y="1553807"/>
                  <a:pt x="280669" y="1550382"/>
                </a:cubicBezTo>
                <a:cubicBezTo>
                  <a:pt x="280377" y="1545293"/>
                  <a:pt x="279208" y="1541418"/>
                  <a:pt x="277161" y="1538761"/>
                </a:cubicBezTo>
                <a:cubicBezTo>
                  <a:pt x="275115" y="1536103"/>
                  <a:pt x="273945" y="1532769"/>
                  <a:pt x="273653" y="1528760"/>
                </a:cubicBezTo>
                <a:cubicBezTo>
                  <a:pt x="266161" y="1530471"/>
                  <a:pt x="262726" y="1537319"/>
                  <a:pt x="263347" y="1549301"/>
                </a:cubicBezTo>
                <a:cubicBezTo>
                  <a:pt x="263968" y="1561285"/>
                  <a:pt x="260971" y="1568131"/>
                  <a:pt x="254357" y="1569844"/>
                </a:cubicBezTo>
                <a:cubicBezTo>
                  <a:pt x="254211" y="1577456"/>
                  <a:pt x="252310" y="1584394"/>
                  <a:pt x="248656" y="1590656"/>
                </a:cubicBezTo>
                <a:cubicBezTo>
                  <a:pt x="245001" y="1596918"/>
                  <a:pt x="240469" y="1602233"/>
                  <a:pt x="235061" y="1606603"/>
                </a:cubicBezTo>
                <a:lnTo>
                  <a:pt x="235061" y="1636876"/>
                </a:lnTo>
                <a:cubicBezTo>
                  <a:pt x="218871" y="1645345"/>
                  <a:pt x="209150" y="1656517"/>
                  <a:pt x="205897" y="1670392"/>
                </a:cubicBezTo>
                <a:cubicBezTo>
                  <a:pt x="202645" y="1684267"/>
                  <a:pt x="197748" y="1701926"/>
                  <a:pt x="191206" y="1723369"/>
                </a:cubicBezTo>
                <a:cubicBezTo>
                  <a:pt x="184482" y="1724089"/>
                  <a:pt x="178634" y="1726972"/>
                  <a:pt x="173664" y="1732017"/>
                </a:cubicBezTo>
                <a:cubicBezTo>
                  <a:pt x="168694" y="1737063"/>
                  <a:pt x="162847" y="1739946"/>
                  <a:pt x="156122" y="1740667"/>
                </a:cubicBezTo>
                <a:lnTo>
                  <a:pt x="156122" y="1766614"/>
                </a:lnTo>
                <a:lnTo>
                  <a:pt x="150860" y="1766615"/>
                </a:lnTo>
                <a:cubicBezTo>
                  <a:pt x="146730" y="1766524"/>
                  <a:pt x="144464" y="1765084"/>
                  <a:pt x="144062" y="1762290"/>
                </a:cubicBezTo>
                <a:cubicBezTo>
                  <a:pt x="143660" y="1759497"/>
                  <a:pt x="143587" y="1755893"/>
                  <a:pt x="143843" y="1751479"/>
                </a:cubicBezTo>
                <a:lnTo>
                  <a:pt x="149105" y="1734179"/>
                </a:lnTo>
                <a:cubicBezTo>
                  <a:pt x="148996" y="1732513"/>
                  <a:pt x="148338" y="1729360"/>
                  <a:pt x="147132" y="1724720"/>
                </a:cubicBezTo>
                <a:cubicBezTo>
                  <a:pt x="145926" y="1720080"/>
                  <a:pt x="144830" y="1717467"/>
                  <a:pt x="143843" y="1716882"/>
                </a:cubicBezTo>
                <a:lnTo>
                  <a:pt x="143843" y="1723369"/>
                </a:lnTo>
                <a:cubicBezTo>
                  <a:pt x="138142" y="1723999"/>
                  <a:pt x="132441" y="1728143"/>
                  <a:pt x="126740" y="1735802"/>
                </a:cubicBezTo>
                <a:cubicBezTo>
                  <a:pt x="121038" y="1743460"/>
                  <a:pt x="117969" y="1750848"/>
                  <a:pt x="117530" y="1757966"/>
                </a:cubicBezTo>
                <a:cubicBezTo>
                  <a:pt x="114935" y="1761344"/>
                  <a:pt x="113108" y="1765399"/>
                  <a:pt x="112048" y="1770129"/>
                </a:cubicBezTo>
                <a:cubicBezTo>
                  <a:pt x="110988" y="1774858"/>
                  <a:pt x="110477" y="1779454"/>
                  <a:pt x="110513" y="1783914"/>
                </a:cubicBezTo>
                <a:lnTo>
                  <a:pt x="96480" y="1794725"/>
                </a:lnTo>
                <a:cubicBezTo>
                  <a:pt x="96516" y="1799229"/>
                  <a:pt x="96005" y="1803735"/>
                  <a:pt x="94945" y="1808239"/>
                </a:cubicBezTo>
                <a:cubicBezTo>
                  <a:pt x="93885" y="1812744"/>
                  <a:pt x="92058" y="1816168"/>
                  <a:pt x="89463" y="1818511"/>
                </a:cubicBezTo>
                <a:lnTo>
                  <a:pt x="89463" y="1835809"/>
                </a:lnTo>
                <a:lnTo>
                  <a:pt x="82446" y="1844458"/>
                </a:lnTo>
                <a:cubicBezTo>
                  <a:pt x="82191" y="1852071"/>
                  <a:pt x="80071" y="1859009"/>
                  <a:pt x="76087" y="1865270"/>
                </a:cubicBezTo>
                <a:cubicBezTo>
                  <a:pt x="72104" y="1871533"/>
                  <a:pt x="67792" y="1876848"/>
                  <a:pt x="63150" y="1881217"/>
                </a:cubicBezTo>
                <a:cubicBezTo>
                  <a:pt x="60190" y="1888561"/>
                  <a:pt x="55585" y="1897660"/>
                  <a:pt x="49336" y="1908517"/>
                </a:cubicBezTo>
                <a:cubicBezTo>
                  <a:pt x="43087" y="1919373"/>
                  <a:pt x="37166" y="1926852"/>
                  <a:pt x="31575" y="1930951"/>
                </a:cubicBezTo>
                <a:cubicBezTo>
                  <a:pt x="31685" y="1934421"/>
                  <a:pt x="31465" y="1938293"/>
                  <a:pt x="30917" y="1942573"/>
                </a:cubicBezTo>
                <a:cubicBezTo>
                  <a:pt x="30369" y="1946853"/>
                  <a:pt x="28834" y="1950186"/>
                  <a:pt x="26312" y="1952574"/>
                </a:cubicBezTo>
                <a:lnTo>
                  <a:pt x="22804" y="1972035"/>
                </a:lnTo>
                <a:lnTo>
                  <a:pt x="12279" y="1991496"/>
                </a:lnTo>
                <a:cubicBezTo>
                  <a:pt x="12571" y="1998344"/>
                  <a:pt x="10232" y="2001947"/>
                  <a:pt x="5262" y="2002308"/>
                </a:cubicBezTo>
                <a:lnTo>
                  <a:pt x="0" y="2000145"/>
                </a:lnTo>
                <a:cubicBezTo>
                  <a:pt x="0" y="1991135"/>
                  <a:pt x="1754" y="1983207"/>
                  <a:pt x="5262" y="1976359"/>
                </a:cubicBezTo>
                <a:cubicBezTo>
                  <a:pt x="5737" y="1973747"/>
                  <a:pt x="7857" y="1966540"/>
                  <a:pt x="11621" y="1954737"/>
                </a:cubicBezTo>
                <a:cubicBezTo>
                  <a:pt x="15385" y="1942935"/>
                  <a:pt x="17943" y="1935726"/>
                  <a:pt x="19296" y="1933114"/>
                </a:cubicBezTo>
                <a:cubicBezTo>
                  <a:pt x="18930" y="1928158"/>
                  <a:pt x="18784" y="1922392"/>
                  <a:pt x="18857" y="1915815"/>
                </a:cubicBezTo>
                <a:cubicBezTo>
                  <a:pt x="18930" y="1909238"/>
                  <a:pt x="21415" y="1905634"/>
                  <a:pt x="26312" y="1905003"/>
                </a:cubicBezTo>
                <a:cubicBezTo>
                  <a:pt x="27116" y="1882298"/>
                  <a:pt x="32964" y="1854729"/>
                  <a:pt x="43854" y="1822295"/>
                </a:cubicBezTo>
                <a:cubicBezTo>
                  <a:pt x="54745" y="1789860"/>
                  <a:pt x="65855" y="1765534"/>
                  <a:pt x="77184" y="1749316"/>
                </a:cubicBezTo>
                <a:cubicBezTo>
                  <a:pt x="77403" y="1741838"/>
                  <a:pt x="78280" y="1734631"/>
                  <a:pt x="79815" y="1727693"/>
                </a:cubicBezTo>
                <a:cubicBezTo>
                  <a:pt x="81350" y="1720756"/>
                  <a:pt x="82227" y="1713548"/>
                  <a:pt x="82446" y="1706070"/>
                </a:cubicBezTo>
                <a:cubicBezTo>
                  <a:pt x="85041" y="1705934"/>
                  <a:pt x="86868" y="1704583"/>
                  <a:pt x="87928" y="1702016"/>
                </a:cubicBezTo>
                <a:cubicBezTo>
                  <a:pt x="88988" y="1699448"/>
                  <a:pt x="89500" y="1696475"/>
                  <a:pt x="89463" y="1693096"/>
                </a:cubicBezTo>
                <a:cubicBezTo>
                  <a:pt x="89755" y="1686834"/>
                  <a:pt x="90925" y="1681519"/>
                  <a:pt x="92971" y="1677149"/>
                </a:cubicBezTo>
                <a:cubicBezTo>
                  <a:pt x="95018" y="1672779"/>
                  <a:pt x="96187" y="1668004"/>
                  <a:pt x="96480" y="1662823"/>
                </a:cubicBezTo>
                <a:lnTo>
                  <a:pt x="105251" y="1639038"/>
                </a:lnTo>
                <a:cubicBezTo>
                  <a:pt x="108686" y="1638722"/>
                  <a:pt x="111025" y="1636650"/>
                  <a:pt x="112268" y="1632821"/>
                </a:cubicBezTo>
                <a:cubicBezTo>
                  <a:pt x="113510" y="1628991"/>
                  <a:pt x="114095" y="1625298"/>
                  <a:pt x="114022" y="1621740"/>
                </a:cubicBezTo>
                <a:lnTo>
                  <a:pt x="112268" y="1610928"/>
                </a:lnTo>
                <a:cubicBezTo>
                  <a:pt x="116507" y="1598945"/>
                  <a:pt x="119869" y="1586692"/>
                  <a:pt x="122354" y="1574169"/>
                </a:cubicBezTo>
                <a:cubicBezTo>
                  <a:pt x="124839" y="1561645"/>
                  <a:pt x="127324" y="1549391"/>
                  <a:pt x="129809" y="1537409"/>
                </a:cubicBezTo>
                <a:cubicBezTo>
                  <a:pt x="135364" y="1532724"/>
                  <a:pt x="140042" y="1526958"/>
                  <a:pt x="143843" y="1520111"/>
                </a:cubicBezTo>
                <a:cubicBezTo>
                  <a:pt x="143733" y="1516686"/>
                  <a:pt x="143953" y="1512722"/>
                  <a:pt x="144501" y="1508218"/>
                </a:cubicBezTo>
                <a:cubicBezTo>
                  <a:pt x="145049" y="1503712"/>
                  <a:pt x="146584" y="1499748"/>
                  <a:pt x="149105" y="1496325"/>
                </a:cubicBezTo>
                <a:cubicBezTo>
                  <a:pt x="148740" y="1491280"/>
                  <a:pt x="148594" y="1485152"/>
                  <a:pt x="148667" y="1477945"/>
                </a:cubicBezTo>
                <a:cubicBezTo>
                  <a:pt x="148740" y="1470738"/>
                  <a:pt x="151225" y="1466773"/>
                  <a:pt x="156122" y="1466052"/>
                </a:cubicBezTo>
                <a:cubicBezTo>
                  <a:pt x="157145" y="1458169"/>
                  <a:pt x="161239" y="1447448"/>
                  <a:pt x="168402" y="1433888"/>
                </a:cubicBezTo>
                <a:cubicBezTo>
                  <a:pt x="175564" y="1420328"/>
                  <a:pt x="179658" y="1412309"/>
                  <a:pt x="180681" y="1409832"/>
                </a:cubicBezTo>
                <a:lnTo>
                  <a:pt x="187698" y="1394696"/>
                </a:lnTo>
                <a:cubicBezTo>
                  <a:pt x="188209" y="1380100"/>
                  <a:pt x="190256" y="1367126"/>
                  <a:pt x="193837" y="1355775"/>
                </a:cubicBezTo>
                <a:cubicBezTo>
                  <a:pt x="197419" y="1344422"/>
                  <a:pt x="199465" y="1331448"/>
                  <a:pt x="199977" y="1316852"/>
                </a:cubicBezTo>
                <a:lnTo>
                  <a:pt x="206994" y="1308203"/>
                </a:lnTo>
                <a:cubicBezTo>
                  <a:pt x="207871" y="1298157"/>
                  <a:pt x="211379" y="1287436"/>
                  <a:pt x="217519" y="1276038"/>
                </a:cubicBezTo>
                <a:cubicBezTo>
                  <a:pt x="223658" y="1264641"/>
                  <a:pt x="227167" y="1254461"/>
                  <a:pt x="228044" y="1245496"/>
                </a:cubicBezTo>
                <a:cubicBezTo>
                  <a:pt x="233233" y="1241486"/>
                  <a:pt x="235572" y="1234910"/>
                  <a:pt x="235061" y="1225764"/>
                </a:cubicBezTo>
                <a:cubicBezTo>
                  <a:pt x="234549" y="1216619"/>
                  <a:pt x="236888" y="1209502"/>
                  <a:pt x="242077" y="1204412"/>
                </a:cubicBezTo>
                <a:cubicBezTo>
                  <a:pt x="242435" y="1200394"/>
                  <a:pt x="245033" y="1189930"/>
                  <a:pt x="249874" y="1173018"/>
                </a:cubicBezTo>
                <a:cubicBezTo>
                  <a:pt x="254714" y="1156107"/>
                  <a:pt x="259652" y="1139556"/>
                  <a:pt x="264687" y="1123365"/>
                </a:cubicBezTo>
                <a:cubicBezTo>
                  <a:pt x="269722" y="1107174"/>
                  <a:pt x="272711" y="1098150"/>
                  <a:pt x="273653" y="1096296"/>
                </a:cubicBezTo>
                <a:cubicBezTo>
                  <a:pt x="273287" y="1091610"/>
                  <a:pt x="273141" y="1086926"/>
                  <a:pt x="273214" y="1082241"/>
                </a:cubicBezTo>
                <a:cubicBezTo>
                  <a:pt x="273287" y="1077555"/>
                  <a:pt x="275772" y="1075033"/>
                  <a:pt x="280669" y="1074672"/>
                </a:cubicBezTo>
                <a:cubicBezTo>
                  <a:pt x="286042" y="1060753"/>
                  <a:pt x="293278" y="1043725"/>
                  <a:pt x="302378" y="1023588"/>
                </a:cubicBezTo>
                <a:cubicBezTo>
                  <a:pt x="311477" y="1003451"/>
                  <a:pt x="316521" y="985882"/>
                  <a:pt x="317507" y="970881"/>
                </a:cubicBezTo>
                <a:cubicBezTo>
                  <a:pt x="318567" y="969710"/>
                  <a:pt x="319956" y="968269"/>
                  <a:pt x="321674" y="966556"/>
                </a:cubicBezTo>
                <a:cubicBezTo>
                  <a:pt x="323391" y="964844"/>
                  <a:pt x="324341" y="963403"/>
                  <a:pt x="324524" y="962231"/>
                </a:cubicBezTo>
                <a:cubicBezTo>
                  <a:pt x="324415" y="960159"/>
                  <a:pt x="323757" y="958898"/>
                  <a:pt x="322551" y="958448"/>
                </a:cubicBezTo>
                <a:cubicBezTo>
                  <a:pt x="321345" y="957997"/>
                  <a:pt x="320248" y="957817"/>
                  <a:pt x="319262" y="957907"/>
                </a:cubicBezTo>
                <a:lnTo>
                  <a:pt x="324524" y="938446"/>
                </a:lnTo>
                <a:cubicBezTo>
                  <a:pt x="330079" y="933762"/>
                  <a:pt x="334757" y="927995"/>
                  <a:pt x="338558" y="921148"/>
                </a:cubicBezTo>
                <a:lnTo>
                  <a:pt x="349083" y="877901"/>
                </a:lnTo>
                <a:cubicBezTo>
                  <a:pt x="348206" y="873397"/>
                  <a:pt x="348644" y="869433"/>
                  <a:pt x="350398" y="866008"/>
                </a:cubicBezTo>
                <a:cubicBezTo>
                  <a:pt x="352153" y="862585"/>
                  <a:pt x="355222" y="860783"/>
                  <a:pt x="359608" y="860603"/>
                </a:cubicBezTo>
                <a:cubicBezTo>
                  <a:pt x="359827" y="856639"/>
                  <a:pt x="360704" y="853756"/>
                  <a:pt x="362239" y="851953"/>
                </a:cubicBezTo>
                <a:cubicBezTo>
                  <a:pt x="363774" y="850152"/>
                  <a:pt x="364651" y="847268"/>
                  <a:pt x="364870" y="843304"/>
                </a:cubicBezTo>
                <a:cubicBezTo>
                  <a:pt x="366223" y="840377"/>
                  <a:pt x="368781" y="831637"/>
                  <a:pt x="372545" y="817086"/>
                </a:cubicBezTo>
                <a:cubicBezTo>
                  <a:pt x="376309" y="802535"/>
                  <a:pt x="378429" y="793256"/>
                  <a:pt x="378904" y="789247"/>
                </a:cubicBezTo>
                <a:cubicBezTo>
                  <a:pt x="379416" y="782218"/>
                  <a:pt x="381462" y="776813"/>
                  <a:pt x="385044" y="773029"/>
                </a:cubicBezTo>
                <a:cubicBezTo>
                  <a:pt x="388625" y="769244"/>
                  <a:pt x="390672" y="763839"/>
                  <a:pt x="391183" y="756812"/>
                </a:cubicBezTo>
                <a:lnTo>
                  <a:pt x="398200" y="739513"/>
                </a:lnTo>
                <a:cubicBezTo>
                  <a:pt x="398639" y="734467"/>
                  <a:pt x="400393" y="730503"/>
                  <a:pt x="403463" y="727620"/>
                </a:cubicBezTo>
                <a:cubicBezTo>
                  <a:pt x="406532" y="724737"/>
                  <a:pt x="408287" y="720773"/>
                  <a:pt x="408725" y="715727"/>
                </a:cubicBezTo>
                <a:cubicBezTo>
                  <a:pt x="413915" y="715052"/>
                  <a:pt x="417569" y="710998"/>
                  <a:pt x="419689" y="703564"/>
                </a:cubicBezTo>
                <a:cubicBezTo>
                  <a:pt x="421809" y="696132"/>
                  <a:pt x="422832" y="689374"/>
                  <a:pt x="422759" y="683292"/>
                </a:cubicBezTo>
                <a:cubicBezTo>
                  <a:pt x="429739" y="670229"/>
                  <a:pt x="435952" y="656354"/>
                  <a:pt x="441397" y="641667"/>
                </a:cubicBezTo>
                <a:cubicBezTo>
                  <a:pt x="446842" y="626982"/>
                  <a:pt x="451739" y="612026"/>
                  <a:pt x="456088" y="596800"/>
                </a:cubicBezTo>
                <a:cubicBezTo>
                  <a:pt x="456563" y="593286"/>
                  <a:pt x="458683" y="586258"/>
                  <a:pt x="462447" y="575718"/>
                </a:cubicBezTo>
                <a:cubicBezTo>
                  <a:pt x="466211" y="565176"/>
                  <a:pt x="468770" y="559230"/>
                  <a:pt x="470122" y="557877"/>
                </a:cubicBezTo>
                <a:cubicBezTo>
                  <a:pt x="470304" y="550444"/>
                  <a:pt x="471693" y="543688"/>
                  <a:pt x="474288" y="537606"/>
                </a:cubicBezTo>
                <a:cubicBezTo>
                  <a:pt x="476883" y="531524"/>
                  <a:pt x="479587" y="525308"/>
                  <a:pt x="482401" y="518956"/>
                </a:cubicBezTo>
                <a:lnTo>
                  <a:pt x="489418" y="512470"/>
                </a:lnTo>
                <a:cubicBezTo>
                  <a:pt x="491976" y="507019"/>
                  <a:pt x="493876" y="501163"/>
                  <a:pt x="495119" y="494901"/>
                </a:cubicBezTo>
                <a:cubicBezTo>
                  <a:pt x="496361" y="488639"/>
                  <a:pt x="497385" y="482241"/>
                  <a:pt x="498189" y="475709"/>
                </a:cubicBezTo>
                <a:cubicBezTo>
                  <a:pt x="504073" y="474314"/>
                  <a:pt x="507654" y="467375"/>
                  <a:pt x="508933" y="454897"/>
                </a:cubicBezTo>
                <a:cubicBezTo>
                  <a:pt x="510212" y="442419"/>
                  <a:pt x="510724" y="432778"/>
                  <a:pt x="510468" y="425977"/>
                </a:cubicBezTo>
                <a:cubicBezTo>
                  <a:pt x="512368" y="426112"/>
                  <a:pt x="514269" y="425841"/>
                  <a:pt x="516169" y="425165"/>
                </a:cubicBezTo>
                <a:cubicBezTo>
                  <a:pt x="518070" y="424490"/>
                  <a:pt x="519093" y="422598"/>
                  <a:pt x="519239" y="419489"/>
                </a:cubicBezTo>
                <a:cubicBezTo>
                  <a:pt x="518947" y="413363"/>
                  <a:pt x="521286" y="410479"/>
                  <a:pt x="526256" y="410841"/>
                </a:cubicBezTo>
                <a:lnTo>
                  <a:pt x="533272" y="393542"/>
                </a:lnTo>
                <a:lnTo>
                  <a:pt x="540289" y="387055"/>
                </a:lnTo>
                <a:lnTo>
                  <a:pt x="552569" y="358944"/>
                </a:lnTo>
                <a:cubicBezTo>
                  <a:pt x="552861" y="354800"/>
                  <a:pt x="554030" y="351196"/>
                  <a:pt x="556077" y="348133"/>
                </a:cubicBezTo>
                <a:cubicBezTo>
                  <a:pt x="558123" y="345070"/>
                  <a:pt x="559293" y="341466"/>
                  <a:pt x="559585" y="337321"/>
                </a:cubicBezTo>
                <a:cubicBezTo>
                  <a:pt x="568795" y="322050"/>
                  <a:pt x="577566" y="299075"/>
                  <a:pt x="585898" y="268398"/>
                </a:cubicBezTo>
                <a:cubicBezTo>
                  <a:pt x="594231" y="237719"/>
                  <a:pt x="599493" y="213123"/>
                  <a:pt x="601686" y="194609"/>
                </a:cubicBezTo>
                <a:cubicBezTo>
                  <a:pt x="611663" y="197852"/>
                  <a:pt x="620214" y="196771"/>
                  <a:pt x="627341" y="191365"/>
                </a:cubicBezTo>
                <a:cubicBezTo>
                  <a:pt x="634467" y="185959"/>
                  <a:pt x="638195" y="176228"/>
                  <a:pt x="638524" y="162174"/>
                </a:cubicBezTo>
                <a:lnTo>
                  <a:pt x="647295" y="136226"/>
                </a:lnTo>
                <a:lnTo>
                  <a:pt x="664837" y="134064"/>
                </a:lnTo>
                <a:cubicBezTo>
                  <a:pt x="664837" y="129558"/>
                  <a:pt x="665714" y="125594"/>
                  <a:pt x="667468" y="122171"/>
                </a:cubicBezTo>
                <a:cubicBezTo>
                  <a:pt x="669222" y="118747"/>
                  <a:pt x="671853" y="116944"/>
                  <a:pt x="675362" y="116765"/>
                </a:cubicBezTo>
                <a:lnTo>
                  <a:pt x="677116" y="116765"/>
                </a:lnTo>
                <a:cubicBezTo>
                  <a:pt x="676970" y="113386"/>
                  <a:pt x="677262" y="110413"/>
                  <a:pt x="677993" y="107845"/>
                </a:cubicBezTo>
                <a:cubicBezTo>
                  <a:pt x="678724" y="105277"/>
                  <a:pt x="680770" y="103927"/>
                  <a:pt x="684133" y="103791"/>
                </a:cubicBezTo>
                <a:lnTo>
                  <a:pt x="691149" y="103791"/>
                </a:lnTo>
                <a:lnTo>
                  <a:pt x="691149" y="75681"/>
                </a:lnTo>
                <a:lnTo>
                  <a:pt x="717462" y="56220"/>
                </a:lnTo>
                <a:lnTo>
                  <a:pt x="738512" y="54058"/>
                </a:lnTo>
                <a:cubicBezTo>
                  <a:pt x="740303" y="50589"/>
                  <a:pt x="742423" y="47255"/>
                  <a:pt x="744871" y="44057"/>
                </a:cubicBezTo>
                <a:cubicBezTo>
                  <a:pt x="747320" y="40858"/>
                  <a:pt x="749878" y="39146"/>
                  <a:pt x="752546" y="38921"/>
                </a:cubicBezTo>
                <a:lnTo>
                  <a:pt x="756054" y="41084"/>
                </a:lnTo>
                <a:cubicBezTo>
                  <a:pt x="756639" y="47390"/>
                  <a:pt x="758978" y="49912"/>
                  <a:pt x="763071" y="48651"/>
                </a:cubicBezTo>
                <a:cubicBezTo>
                  <a:pt x="767164" y="47390"/>
                  <a:pt x="769503" y="49912"/>
                  <a:pt x="770088" y="56220"/>
                </a:cubicBezTo>
                <a:lnTo>
                  <a:pt x="775350" y="51896"/>
                </a:lnTo>
                <a:cubicBezTo>
                  <a:pt x="778274" y="46219"/>
                  <a:pt x="782075" y="37570"/>
                  <a:pt x="786753" y="25947"/>
                </a:cubicBezTo>
                <a:cubicBezTo>
                  <a:pt x="791430" y="14324"/>
                  <a:pt x="795231" y="7838"/>
                  <a:pt x="798155" y="6487"/>
                </a:cubicBezTo>
                <a:close/>
              </a:path>
            </a:pathLst>
          </a:cu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 dirty="0"/>
          </a:p>
        </p:txBody>
      </p:sp>
      <p:pic>
        <p:nvPicPr>
          <p:cNvPr id="2" name="Picture 2" descr="School Teacher png download - 530*536 - Free Transparent Goal png Download.  - CleanPNG / KissPNG">
            <a:extLst>
              <a:ext uri="{FF2B5EF4-FFF2-40B4-BE49-F238E27FC236}">
                <a16:creationId xmlns:a16="http://schemas.microsoft.com/office/drawing/2014/main" id="{F4A08954-E40E-4818-ABC0-D6EEB14BBC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44" b="90000" l="10000" r="90000">
                        <a14:foregroundMark x1="33778" y1="46852" x2="37667" y2="35741"/>
                        <a14:foregroundMark x1="37667" y1="35741" x2="48667" y2="25185"/>
                        <a14:foregroundMark x1="48667" y1="25185" x2="64556" y2="28889"/>
                        <a14:foregroundMark x1="64556" y1="28889" x2="71778" y2="42963"/>
                        <a14:foregroundMark x1="71778" y1="42963" x2="74222" y2="56296"/>
                        <a14:foregroundMark x1="74222" y1="56296" x2="71444" y2="65556"/>
                        <a14:foregroundMark x1="71444" y1="65556" x2="68222" y2="52963"/>
                        <a14:foregroundMark x1="68222" y1="52963" x2="51556" y2="49815"/>
                        <a14:foregroundMark x1="51556" y1="49815" x2="38778" y2="52222"/>
                        <a14:foregroundMark x1="38778" y1="52222" x2="35556" y2="47778"/>
                        <a14:foregroundMark x1="34778" y1="23148" x2="33333" y2="11852"/>
                        <a14:foregroundMark x1="33333" y1="11852" x2="27222" y2="9444"/>
                        <a14:foregroundMark x1="27222" y1="9444" x2="29778" y2="20000"/>
                        <a14:foregroundMark x1="29778" y1="20000" x2="32111" y2="23333"/>
                        <a14:foregroundMark x1="43111" y1="32963" x2="49111" y2="28333"/>
                        <a14:foregroundMark x1="49111" y1="28333" x2="57333" y2="28519"/>
                        <a14:foregroundMark x1="57333" y1="28519" x2="64667" y2="38333"/>
                        <a14:foregroundMark x1="64667" y1="38333" x2="66222" y2="48333"/>
                        <a14:foregroundMark x1="66222" y1="48333" x2="52000" y2="46111"/>
                        <a14:foregroundMark x1="52000" y1="46111" x2="45889" y2="36481"/>
                        <a14:foregroundMark x1="45889" y1="36481" x2="56444" y2="36667"/>
                        <a14:foregroundMark x1="56444" y1="36667" x2="55556" y2="46111"/>
                        <a14:foregroundMark x1="55556" y1="46111" x2="51778" y2="36481"/>
                        <a14:foregroundMark x1="51778" y1="36481" x2="57333" y2="42963"/>
                        <a14:foregroundMark x1="57333" y1="42963" x2="56667" y2="43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83" t="7738" r="25693" b="13232"/>
          <a:stretch/>
        </p:blipFill>
        <p:spPr bwMode="auto">
          <a:xfrm rot="3305229" flipH="1">
            <a:off x="1814066" y="1629351"/>
            <a:ext cx="483596" cy="42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D04D3AA-F5DA-4C12-A2E1-D386F020CD5D}"/>
              </a:ext>
            </a:extLst>
          </p:cNvPr>
          <p:cNvSpPr txBox="1"/>
          <p:nvPr/>
        </p:nvSpPr>
        <p:spPr>
          <a:xfrm>
            <a:off x="2534527" y="1658500"/>
            <a:ext cx="69562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i="0" dirty="0">
                <a:solidFill>
                  <a:srgbClr val="676A6C"/>
                </a:solidFill>
                <a:effectLst/>
                <a:latin typeface="HelveticaNeue"/>
              </a:rPr>
              <a:t>Decide the suitable job for people</a:t>
            </a:r>
            <a:endParaRPr lang="ar-SA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8EEBBCB-7B88-48BE-BF9B-7D9008607056}"/>
              </a:ext>
            </a:extLst>
          </p:cNvPr>
          <p:cNvSpPr txBox="1"/>
          <p:nvPr/>
        </p:nvSpPr>
        <p:spPr>
          <a:xfrm>
            <a:off x="3031080" y="2490295"/>
            <a:ext cx="69562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i="0" dirty="0">
                <a:solidFill>
                  <a:srgbClr val="676A6C"/>
                </a:solidFill>
                <a:effectLst/>
                <a:latin typeface="HelveticaNeue"/>
              </a:rPr>
              <a:t>Write a cover letter for a job application.</a:t>
            </a:r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1969439-2316-4E9D-9BE1-8AEB2DA81069}"/>
              </a:ext>
            </a:extLst>
          </p:cNvPr>
          <p:cNvSpPr txBox="1"/>
          <p:nvPr/>
        </p:nvSpPr>
        <p:spPr>
          <a:xfrm>
            <a:off x="3472930" y="3307358"/>
            <a:ext cx="69562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i="0" dirty="0">
                <a:solidFill>
                  <a:srgbClr val="676A6C"/>
                </a:solidFill>
                <a:effectLst/>
                <a:latin typeface="HelveticaNeue"/>
              </a:rPr>
              <a:t>Write what each job needs</a:t>
            </a:r>
            <a:endParaRPr lang="ar-SA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8401761-CD87-4E92-BE83-03B7BD8C2BAC}"/>
              </a:ext>
            </a:extLst>
          </p:cNvPr>
          <p:cNvSpPr txBox="1"/>
          <p:nvPr/>
        </p:nvSpPr>
        <p:spPr>
          <a:xfrm>
            <a:off x="3786651" y="4070304"/>
            <a:ext cx="69562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b="1" i="0" dirty="0">
                <a:solidFill>
                  <a:srgbClr val="676A6C"/>
                </a:solidFill>
                <a:effectLst/>
                <a:latin typeface="HelveticaNeue"/>
              </a:rPr>
              <a:t>Analyze a cover letter</a:t>
            </a:r>
            <a:endParaRPr lang="ar-SA" dirty="0"/>
          </a:p>
        </p:txBody>
      </p:sp>
      <p:pic>
        <p:nvPicPr>
          <p:cNvPr id="9" name="Picture 2" descr="School Teacher png download - 530*536 - Free Transparent Goal png Download.  - CleanPNG / KissPNG">
            <a:extLst>
              <a:ext uri="{FF2B5EF4-FFF2-40B4-BE49-F238E27FC236}">
                <a16:creationId xmlns:a16="http://schemas.microsoft.com/office/drawing/2014/main" id="{623A01AF-3A06-47C0-987E-3F857A985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44" b="90000" l="10000" r="90000">
                        <a14:foregroundMark x1="33778" y1="46852" x2="37667" y2="35741"/>
                        <a14:foregroundMark x1="37667" y1="35741" x2="48667" y2="25185"/>
                        <a14:foregroundMark x1="48667" y1="25185" x2="64556" y2="28889"/>
                        <a14:foregroundMark x1="64556" y1="28889" x2="71778" y2="42963"/>
                        <a14:foregroundMark x1="71778" y1="42963" x2="74222" y2="56296"/>
                        <a14:foregroundMark x1="74222" y1="56296" x2="71444" y2="65556"/>
                        <a14:foregroundMark x1="71444" y1="65556" x2="68222" y2="52963"/>
                        <a14:foregroundMark x1="68222" y1="52963" x2="51556" y2="49815"/>
                        <a14:foregroundMark x1="51556" y1="49815" x2="38778" y2="52222"/>
                        <a14:foregroundMark x1="38778" y1="52222" x2="35556" y2="47778"/>
                        <a14:foregroundMark x1="34778" y1="23148" x2="33333" y2="11852"/>
                        <a14:foregroundMark x1="33333" y1="11852" x2="27222" y2="9444"/>
                        <a14:foregroundMark x1="27222" y1="9444" x2="29778" y2="20000"/>
                        <a14:foregroundMark x1="29778" y1="20000" x2="32111" y2="23333"/>
                        <a14:foregroundMark x1="43111" y1="32963" x2="49111" y2="28333"/>
                        <a14:foregroundMark x1="49111" y1="28333" x2="57333" y2="28519"/>
                        <a14:foregroundMark x1="57333" y1="28519" x2="64667" y2="38333"/>
                        <a14:foregroundMark x1="64667" y1="38333" x2="66222" y2="48333"/>
                        <a14:foregroundMark x1="66222" y1="48333" x2="52000" y2="46111"/>
                        <a14:foregroundMark x1="52000" y1="46111" x2="45889" y2="36481"/>
                        <a14:foregroundMark x1="45889" y1="36481" x2="56444" y2="36667"/>
                        <a14:foregroundMark x1="56444" y1="36667" x2="55556" y2="46111"/>
                        <a14:foregroundMark x1="55556" y1="46111" x2="51778" y2="36481"/>
                        <a14:foregroundMark x1="51778" y1="36481" x2="57333" y2="42963"/>
                        <a14:foregroundMark x1="57333" y1="42963" x2="56667" y2="43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83" t="7738" r="25693" b="13232"/>
          <a:stretch/>
        </p:blipFill>
        <p:spPr bwMode="auto">
          <a:xfrm rot="3305229" flipH="1">
            <a:off x="2364422" y="2464432"/>
            <a:ext cx="483596" cy="42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chool Teacher png download - 530*536 - Free Transparent Goal png Download.  - CleanPNG / KissPNG">
            <a:extLst>
              <a:ext uri="{FF2B5EF4-FFF2-40B4-BE49-F238E27FC236}">
                <a16:creationId xmlns:a16="http://schemas.microsoft.com/office/drawing/2014/main" id="{8C51E5DC-FE4E-467D-8A77-A7961FF69D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44" b="90000" l="10000" r="90000">
                        <a14:foregroundMark x1="33778" y1="46852" x2="37667" y2="35741"/>
                        <a14:foregroundMark x1="37667" y1="35741" x2="48667" y2="25185"/>
                        <a14:foregroundMark x1="48667" y1="25185" x2="64556" y2="28889"/>
                        <a14:foregroundMark x1="64556" y1="28889" x2="71778" y2="42963"/>
                        <a14:foregroundMark x1="71778" y1="42963" x2="74222" y2="56296"/>
                        <a14:foregroundMark x1="74222" y1="56296" x2="71444" y2="65556"/>
                        <a14:foregroundMark x1="71444" y1="65556" x2="68222" y2="52963"/>
                        <a14:foregroundMark x1="68222" y1="52963" x2="51556" y2="49815"/>
                        <a14:foregroundMark x1="51556" y1="49815" x2="38778" y2="52222"/>
                        <a14:foregroundMark x1="38778" y1="52222" x2="35556" y2="47778"/>
                        <a14:foregroundMark x1="34778" y1="23148" x2="33333" y2="11852"/>
                        <a14:foregroundMark x1="33333" y1="11852" x2="27222" y2="9444"/>
                        <a14:foregroundMark x1="27222" y1="9444" x2="29778" y2="20000"/>
                        <a14:foregroundMark x1="29778" y1="20000" x2="32111" y2="23333"/>
                        <a14:foregroundMark x1="43111" y1="32963" x2="49111" y2="28333"/>
                        <a14:foregroundMark x1="49111" y1="28333" x2="57333" y2="28519"/>
                        <a14:foregroundMark x1="57333" y1="28519" x2="64667" y2="38333"/>
                        <a14:foregroundMark x1="64667" y1="38333" x2="66222" y2="48333"/>
                        <a14:foregroundMark x1="66222" y1="48333" x2="52000" y2="46111"/>
                        <a14:foregroundMark x1="52000" y1="46111" x2="45889" y2="36481"/>
                        <a14:foregroundMark x1="45889" y1="36481" x2="56444" y2="36667"/>
                        <a14:foregroundMark x1="56444" y1="36667" x2="55556" y2="46111"/>
                        <a14:foregroundMark x1="55556" y1="46111" x2="51778" y2="36481"/>
                        <a14:foregroundMark x1="51778" y1="36481" x2="57333" y2="42963"/>
                        <a14:foregroundMark x1="57333" y1="42963" x2="56667" y2="43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83" t="7738" r="25693" b="13232"/>
          <a:stretch/>
        </p:blipFill>
        <p:spPr bwMode="auto">
          <a:xfrm rot="3305229" flipH="1">
            <a:off x="2822777" y="3245010"/>
            <a:ext cx="483596" cy="42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chool Teacher png download - 530*536 - Free Transparent Goal png Download.  - CleanPNG / KissPNG">
            <a:extLst>
              <a:ext uri="{FF2B5EF4-FFF2-40B4-BE49-F238E27FC236}">
                <a16:creationId xmlns:a16="http://schemas.microsoft.com/office/drawing/2014/main" id="{319A63D8-6630-4849-8918-F55EA53121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44" b="90000" l="10000" r="90000">
                        <a14:foregroundMark x1="33778" y1="46852" x2="37667" y2="35741"/>
                        <a14:foregroundMark x1="37667" y1="35741" x2="48667" y2="25185"/>
                        <a14:foregroundMark x1="48667" y1="25185" x2="64556" y2="28889"/>
                        <a14:foregroundMark x1="64556" y1="28889" x2="71778" y2="42963"/>
                        <a14:foregroundMark x1="71778" y1="42963" x2="74222" y2="56296"/>
                        <a14:foregroundMark x1="74222" y1="56296" x2="71444" y2="65556"/>
                        <a14:foregroundMark x1="71444" y1="65556" x2="68222" y2="52963"/>
                        <a14:foregroundMark x1="68222" y1="52963" x2="51556" y2="49815"/>
                        <a14:foregroundMark x1="51556" y1="49815" x2="38778" y2="52222"/>
                        <a14:foregroundMark x1="38778" y1="52222" x2="35556" y2="47778"/>
                        <a14:foregroundMark x1="34778" y1="23148" x2="33333" y2="11852"/>
                        <a14:foregroundMark x1="33333" y1="11852" x2="27222" y2="9444"/>
                        <a14:foregroundMark x1="27222" y1="9444" x2="29778" y2="20000"/>
                        <a14:foregroundMark x1="29778" y1="20000" x2="32111" y2="23333"/>
                        <a14:foregroundMark x1="43111" y1="32963" x2="49111" y2="28333"/>
                        <a14:foregroundMark x1="49111" y1="28333" x2="57333" y2="28519"/>
                        <a14:foregroundMark x1="57333" y1="28519" x2="64667" y2="38333"/>
                        <a14:foregroundMark x1="64667" y1="38333" x2="66222" y2="48333"/>
                        <a14:foregroundMark x1="66222" y1="48333" x2="52000" y2="46111"/>
                        <a14:foregroundMark x1="52000" y1="46111" x2="45889" y2="36481"/>
                        <a14:foregroundMark x1="45889" y1="36481" x2="56444" y2="36667"/>
                        <a14:foregroundMark x1="56444" y1="36667" x2="55556" y2="46111"/>
                        <a14:foregroundMark x1="55556" y1="46111" x2="51778" y2="36481"/>
                        <a14:foregroundMark x1="51778" y1="36481" x2="57333" y2="42963"/>
                        <a14:foregroundMark x1="57333" y1="42963" x2="56667" y2="43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83" t="7738" r="25693" b="13232"/>
          <a:stretch/>
        </p:blipFill>
        <p:spPr bwMode="auto">
          <a:xfrm rot="3305229" flipH="1">
            <a:off x="3231132" y="4041156"/>
            <a:ext cx="483596" cy="42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Project Objectives – ERASMUS+">
            <a:extLst>
              <a:ext uri="{FF2B5EF4-FFF2-40B4-BE49-F238E27FC236}">
                <a16:creationId xmlns:a16="http://schemas.microsoft.com/office/drawing/2014/main" id="{216A09A0-CC55-4B86-AB7A-066B0AFC49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5" t="30694" b="16075"/>
          <a:stretch/>
        </p:blipFill>
        <p:spPr bwMode="auto">
          <a:xfrm>
            <a:off x="2750854" y="369225"/>
            <a:ext cx="4199923" cy="74669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111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AA96E508-799E-4170-8C5F-D0420C4AA1C3}"/>
              </a:ext>
            </a:extLst>
          </p:cNvPr>
          <p:cNvGrpSpPr/>
          <p:nvPr/>
        </p:nvGrpSpPr>
        <p:grpSpPr>
          <a:xfrm>
            <a:off x="-532988" y="-669350"/>
            <a:ext cx="5288281" cy="3125168"/>
            <a:chOff x="2529316" y="1620066"/>
            <a:chExt cx="8397402" cy="3571903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29B7C117-74E1-46BD-BF13-7456F2E88AF4}"/>
                </a:ext>
              </a:extLst>
            </p:cNvPr>
            <p:cNvGrpSpPr/>
            <p:nvPr/>
          </p:nvGrpSpPr>
          <p:grpSpPr>
            <a:xfrm>
              <a:off x="2529316" y="1767229"/>
              <a:ext cx="8397402" cy="3059461"/>
              <a:chOff x="1720999" y="1067978"/>
              <a:chExt cx="8945287" cy="4730354"/>
            </a:xfrm>
            <a:grpFill/>
          </p:grpSpPr>
          <p:sp>
            <p:nvSpPr>
              <p:cNvPr id="13" name="شكل حر: شكل 12">
                <a:extLst>
                  <a:ext uri="{FF2B5EF4-FFF2-40B4-BE49-F238E27FC236}">
                    <a16:creationId xmlns:a16="http://schemas.microsoft.com/office/drawing/2014/main" id="{746A5833-2043-4151-89D4-BED86B3F82CA}"/>
                  </a:ext>
                </a:extLst>
              </p:cNvPr>
              <p:cNvSpPr/>
              <p:nvPr/>
            </p:nvSpPr>
            <p:spPr>
              <a:xfrm rot="4591633">
                <a:off x="4592648" y="-323769"/>
                <a:ext cx="2069449" cy="7812747"/>
              </a:xfrm>
              <a:custGeom>
                <a:avLst/>
                <a:gdLst>
                  <a:gd name="connsiteX0" fmla="*/ 470122 w 1026199"/>
                  <a:gd name="connsiteY0" fmla="*/ 1639038 h 2002308"/>
                  <a:gd name="connsiteX1" fmla="*/ 477139 w 1026199"/>
                  <a:gd name="connsiteY1" fmla="*/ 1654173 h 2002308"/>
                  <a:gd name="connsiteX2" fmla="*/ 475384 w 1026199"/>
                  <a:gd name="connsiteY2" fmla="*/ 1673635 h 2002308"/>
                  <a:gd name="connsiteX3" fmla="*/ 468368 w 1026199"/>
                  <a:gd name="connsiteY3" fmla="*/ 1682284 h 2002308"/>
                  <a:gd name="connsiteX4" fmla="*/ 456088 w 1026199"/>
                  <a:gd name="connsiteY4" fmla="*/ 1690934 h 2002308"/>
                  <a:gd name="connsiteX5" fmla="*/ 463105 w 1026199"/>
                  <a:gd name="connsiteY5" fmla="*/ 1664985 h 2002308"/>
                  <a:gd name="connsiteX6" fmla="*/ 470122 w 1026199"/>
                  <a:gd name="connsiteY6" fmla="*/ 1639038 h 2002308"/>
                  <a:gd name="connsiteX7" fmla="*/ 324524 w 1026199"/>
                  <a:gd name="connsiteY7" fmla="*/ 1647687 h 2002308"/>
                  <a:gd name="connsiteX8" fmla="*/ 324743 w 1026199"/>
                  <a:gd name="connsiteY8" fmla="*/ 1651742 h 2002308"/>
                  <a:gd name="connsiteX9" fmla="*/ 326278 w 1026199"/>
                  <a:gd name="connsiteY9" fmla="*/ 1654173 h 2002308"/>
                  <a:gd name="connsiteX10" fmla="*/ 331541 w 1026199"/>
                  <a:gd name="connsiteY10" fmla="*/ 1654174 h 2002308"/>
                  <a:gd name="connsiteX11" fmla="*/ 329348 w 1026199"/>
                  <a:gd name="connsiteY11" fmla="*/ 1649309 h 2002308"/>
                  <a:gd name="connsiteX12" fmla="*/ 324524 w 1026199"/>
                  <a:gd name="connsiteY12" fmla="*/ 1647687 h 2002308"/>
                  <a:gd name="connsiteX13" fmla="*/ 364870 w 1026199"/>
                  <a:gd name="connsiteY13" fmla="*/ 1580655 h 2002308"/>
                  <a:gd name="connsiteX14" fmla="*/ 365309 w 1026199"/>
                  <a:gd name="connsiteY14" fmla="*/ 1584709 h 2002308"/>
                  <a:gd name="connsiteX15" fmla="*/ 368379 w 1026199"/>
                  <a:gd name="connsiteY15" fmla="*/ 1587142 h 2002308"/>
                  <a:gd name="connsiteX16" fmla="*/ 371887 w 1026199"/>
                  <a:gd name="connsiteY16" fmla="*/ 1587142 h 2002308"/>
                  <a:gd name="connsiteX17" fmla="*/ 369695 w 1026199"/>
                  <a:gd name="connsiteY17" fmla="*/ 1582277 h 2002308"/>
                  <a:gd name="connsiteX18" fmla="*/ 364870 w 1026199"/>
                  <a:gd name="connsiteY18" fmla="*/ 1580655 h 2002308"/>
                  <a:gd name="connsiteX19" fmla="*/ 489418 w 1026199"/>
                  <a:gd name="connsiteY19" fmla="*/ 1502811 h 2002308"/>
                  <a:gd name="connsiteX20" fmla="*/ 490514 w 1026199"/>
                  <a:gd name="connsiteY20" fmla="*/ 1507948 h 2002308"/>
                  <a:gd name="connsiteX21" fmla="*/ 492926 w 1026199"/>
                  <a:gd name="connsiteY21" fmla="*/ 1511461 h 2002308"/>
                  <a:gd name="connsiteX22" fmla="*/ 495996 w 1026199"/>
                  <a:gd name="connsiteY22" fmla="*/ 1509029 h 2002308"/>
                  <a:gd name="connsiteX23" fmla="*/ 496435 w 1026199"/>
                  <a:gd name="connsiteY23" fmla="*/ 1504974 h 2002308"/>
                  <a:gd name="connsiteX24" fmla="*/ 149105 w 1026199"/>
                  <a:gd name="connsiteY24" fmla="*/ 1699582 h 2002308"/>
                  <a:gd name="connsiteX25" fmla="*/ 150202 w 1026199"/>
                  <a:gd name="connsiteY25" fmla="*/ 1704719 h 2002308"/>
                  <a:gd name="connsiteX26" fmla="*/ 152614 w 1026199"/>
                  <a:gd name="connsiteY26" fmla="*/ 1708232 h 2002308"/>
                  <a:gd name="connsiteX27" fmla="*/ 155684 w 1026199"/>
                  <a:gd name="connsiteY27" fmla="*/ 1705800 h 2002308"/>
                  <a:gd name="connsiteX28" fmla="*/ 156122 w 1026199"/>
                  <a:gd name="connsiteY28" fmla="*/ 1701746 h 2002308"/>
                  <a:gd name="connsiteX29" fmla="*/ 156122 w 1026199"/>
                  <a:gd name="connsiteY29" fmla="*/ 1682284 h 2002308"/>
                  <a:gd name="connsiteX30" fmla="*/ 161385 w 1026199"/>
                  <a:gd name="connsiteY30" fmla="*/ 1688771 h 2002308"/>
                  <a:gd name="connsiteX31" fmla="*/ 163139 w 1026199"/>
                  <a:gd name="connsiteY31" fmla="*/ 1688771 h 2002308"/>
                  <a:gd name="connsiteX32" fmla="*/ 160946 w 1026199"/>
                  <a:gd name="connsiteY32" fmla="*/ 1683906 h 2002308"/>
                  <a:gd name="connsiteX33" fmla="*/ 156122 w 1026199"/>
                  <a:gd name="connsiteY33" fmla="*/ 1682284 h 2002308"/>
                  <a:gd name="connsiteX34" fmla="*/ 533272 w 1026199"/>
                  <a:gd name="connsiteY34" fmla="*/ 1424969 h 2002308"/>
                  <a:gd name="connsiteX35" fmla="*/ 522528 w 1026199"/>
                  <a:gd name="connsiteY35" fmla="*/ 1437132 h 2002308"/>
                  <a:gd name="connsiteX36" fmla="*/ 520993 w 1026199"/>
                  <a:gd name="connsiteY36" fmla="*/ 1457403 h 2002308"/>
                  <a:gd name="connsiteX37" fmla="*/ 512222 w 1026199"/>
                  <a:gd name="connsiteY37" fmla="*/ 1459025 h 2002308"/>
                  <a:gd name="connsiteX38" fmla="*/ 503451 w 1026199"/>
                  <a:gd name="connsiteY38" fmla="*/ 1463890 h 2002308"/>
                  <a:gd name="connsiteX39" fmla="*/ 508714 w 1026199"/>
                  <a:gd name="connsiteY39" fmla="*/ 1485513 h 2002308"/>
                  <a:gd name="connsiteX40" fmla="*/ 514196 w 1026199"/>
                  <a:gd name="connsiteY40" fmla="*/ 1467404 h 2002308"/>
                  <a:gd name="connsiteX41" fmla="*/ 526256 w 1026199"/>
                  <a:gd name="connsiteY41" fmla="*/ 1457403 h 2002308"/>
                  <a:gd name="connsiteX42" fmla="*/ 529764 w 1026199"/>
                  <a:gd name="connsiteY42" fmla="*/ 1441185 h 2002308"/>
                  <a:gd name="connsiteX43" fmla="*/ 533272 w 1026199"/>
                  <a:gd name="connsiteY43" fmla="*/ 1424969 h 2002308"/>
                  <a:gd name="connsiteX44" fmla="*/ 450826 w 1026199"/>
                  <a:gd name="connsiteY44" fmla="*/ 1383884 h 2002308"/>
                  <a:gd name="connsiteX45" fmla="*/ 442932 w 1026199"/>
                  <a:gd name="connsiteY45" fmla="*/ 1400102 h 2002308"/>
                  <a:gd name="connsiteX46" fmla="*/ 435038 w 1026199"/>
                  <a:gd name="connsiteY46" fmla="*/ 1422805 h 2002308"/>
                  <a:gd name="connsiteX47" fmla="*/ 432407 w 1026199"/>
                  <a:gd name="connsiteY47" fmla="*/ 1440105 h 2002308"/>
                  <a:gd name="connsiteX48" fmla="*/ 429775 w 1026199"/>
                  <a:gd name="connsiteY48" fmla="*/ 1457403 h 2002308"/>
                  <a:gd name="connsiteX49" fmla="*/ 416180 w 1026199"/>
                  <a:gd name="connsiteY49" fmla="*/ 1471459 h 2002308"/>
                  <a:gd name="connsiteX50" fmla="*/ 410479 w 1026199"/>
                  <a:gd name="connsiteY50" fmla="*/ 1485513 h 2002308"/>
                  <a:gd name="connsiteX51" fmla="*/ 404559 w 1026199"/>
                  <a:gd name="connsiteY51" fmla="*/ 1485783 h 2002308"/>
                  <a:gd name="connsiteX52" fmla="*/ 399954 w 1026199"/>
                  <a:gd name="connsiteY52" fmla="*/ 1487676 h 2002308"/>
                  <a:gd name="connsiteX53" fmla="*/ 408067 w 1026199"/>
                  <a:gd name="connsiteY53" fmla="*/ 1492541 h 2002308"/>
                  <a:gd name="connsiteX54" fmla="*/ 417496 w 1026199"/>
                  <a:gd name="connsiteY54" fmla="*/ 1494163 h 2002308"/>
                  <a:gd name="connsiteX55" fmla="*/ 429775 w 1026199"/>
                  <a:gd name="connsiteY55" fmla="*/ 1481189 h 2002308"/>
                  <a:gd name="connsiteX56" fmla="*/ 424294 w 1026199"/>
                  <a:gd name="connsiteY56" fmla="*/ 1475241 h 2002308"/>
                  <a:gd name="connsiteX57" fmla="*/ 422759 w 1026199"/>
                  <a:gd name="connsiteY57" fmla="*/ 1466052 h 2002308"/>
                  <a:gd name="connsiteX58" fmla="*/ 429775 w 1026199"/>
                  <a:gd name="connsiteY58" fmla="*/ 1457403 h 2002308"/>
                  <a:gd name="connsiteX59" fmla="*/ 440739 w 1026199"/>
                  <a:gd name="connsiteY59" fmla="*/ 1439834 h 2002308"/>
                  <a:gd name="connsiteX60" fmla="*/ 449072 w 1026199"/>
                  <a:gd name="connsiteY60" fmla="*/ 1420643 h 2002308"/>
                  <a:gd name="connsiteX61" fmla="*/ 454553 w 1026199"/>
                  <a:gd name="connsiteY61" fmla="*/ 1411724 h 2002308"/>
                  <a:gd name="connsiteX62" fmla="*/ 456088 w 1026199"/>
                  <a:gd name="connsiteY62" fmla="*/ 1401183 h 2002308"/>
                  <a:gd name="connsiteX63" fmla="*/ 455430 w 1026199"/>
                  <a:gd name="connsiteY63" fmla="*/ 1390912 h 2002308"/>
                  <a:gd name="connsiteX64" fmla="*/ 450826 w 1026199"/>
                  <a:gd name="connsiteY64" fmla="*/ 1383884 h 2002308"/>
                  <a:gd name="connsiteX65" fmla="*/ 291195 w 1026199"/>
                  <a:gd name="connsiteY65" fmla="*/ 1474702 h 2002308"/>
                  <a:gd name="connsiteX66" fmla="*/ 289440 w 1026199"/>
                  <a:gd name="connsiteY66" fmla="*/ 1487675 h 2002308"/>
                  <a:gd name="connsiteX67" fmla="*/ 292510 w 1026199"/>
                  <a:gd name="connsiteY67" fmla="*/ 1493352 h 2002308"/>
                  <a:gd name="connsiteX68" fmla="*/ 298211 w 1026199"/>
                  <a:gd name="connsiteY68" fmla="*/ 1494163 h 2002308"/>
                  <a:gd name="connsiteX69" fmla="*/ 308736 w 1026199"/>
                  <a:gd name="connsiteY69" fmla="*/ 1448754 h 2002308"/>
                  <a:gd name="connsiteX70" fmla="*/ 306982 w 1026199"/>
                  <a:gd name="connsiteY70" fmla="*/ 1449835 h 2002308"/>
                  <a:gd name="connsiteX71" fmla="*/ 305228 w 1026199"/>
                  <a:gd name="connsiteY71" fmla="*/ 1450916 h 2002308"/>
                  <a:gd name="connsiteX72" fmla="*/ 306325 w 1026199"/>
                  <a:gd name="connsiteY72" fmla="*/ 1456052 h 2002308"/>
                  <a:gd name="connsiteX73" fmla="*/ 308736 w 1026199"/>
                  <a:gd name="connsiteY73" fmla="*/ 1459566 h 2002308"/>
                  <a:gd name="connsiteX74" fmla="*/ 311806 w 1026199"/>
                  <a:gd name="connsiteY74" fmla="*/ 1457133 h 2002308"/>
                  <a:gd name="connsiteX75" fmla="*/ 312245 w 1026199"/>
                  <a:gd name="connsiteY75" fmla="*/ 1453078 h 2002308"/>
                  <a:gd name="connsiteX76" fmla="*/ 308736 w 1026199"/>
                  <a:gd name="connsiteY76" fmla="*/ 1448754 h 2002308"/>
                  <a:gd name="connsiteX77" fmla="*/ 331541 w 1026199"/>
                  <a:gd name="connsiteY77" fmla="*/ 1364423 h 2002308"/>
                  <a:gd name="connsiteX78" fmla="*/ 326717 w 1026199"/>
                  <a:gd name="connsiteY78" fmla="*/ 1378479 h 2002308"/>
                  <a:gd name="connsiteX79" fmla="*/ 324524 w 1026199"/>
                  <a:gd name="connsiteY79" fmla="*/ 1392534 h 2002308"/>
                  <a:gd name="connsiteX80" fmla="*/ 319481 w 1026199"/>
                  <a:gd name="connsiteY80" fmla="*/ 1392804 h 2002308"/>
                  <a:gd name="connsiteX81" fmla="*/ 315753 w 1026199"/>
                  <a:gd name="connsiteY81" fmla="*/ 1394696 h 2002308"/>
                  <a:gd name="connsiteX82" fmla="*/ 322331 w 1026199"/>
                  <a:gd name="connsiteY82" fmla="*/ 1401993 h 2002308"/>
                  <a:gd name="connsiteX83" fmla="*/ 331541 w 1026199"/>
                  <a:gd name="connsiteY83" fmla="*/ 1407670 h 2002308"/>
                  <a:gd name="connsiteX84" fmla="*/ 345574 w 1026199"/>
                  <a:gd name="connsiteY84" fmla="*/ 1383884 h 2002308"/>
                  <a:gd name="connsiteX85" fmla="*/ 359608 w 1026199"/>
                  <a:gd name="connsiteY85" fmla="*/ 1282255 h 2002308"/>
                  <a:gd name="connsiteX86" fmla="*/ 346452 w 1026199"/>
                  <a:gd name="connsiteY86" fmla="*/ 1312528 h 2002308"/>
                  <a:gd name="connsiteX87" fmla="*/ 338558 w 1026199"/>
                  <a:gd name="connsiteY87" fmla="*/ 1342801 h 2002308"/>
                  <a:gd name="connsiteX88" fmla="*/ 342943 w 1026199"/>
                  <a:gd name="connsiteY88" fmla="*/ 1353341 h 2002308"/>
                  <a:gd name="connsiteX89" fmla="*/ 352591 w 1026199"/>
                  <a:gd name="connsiteY89" fmla="*/ 1355775 h 2002308"/>
                  <a:gd name="connsiteX90" fmla="*/ 359608 w 1026199"/>
                  <a:gd name="connsiteY90" fmla="*/ 1338475 h 2002308"/>
                  <a:gd name="connsiteX91" fmla="*/ 360924 w 1026199"/>
                  <a:gd name="connsiteY91" fmla="*/ 1327664 h 2002308"/>
                  <a:gd name="connsiteX92" fmla="*/ 364870 w 1026199"/>
                  <a:gd name="connsiteY92" fmla="*/ 1316852 h 2002308"/>
                  <a:gd name="connsiteX93" fmla="*/ 368379 w 1026199"/>
                  <a:gd name="connsiteY93" fmla="*/ 1306040 h 2002308"/>
                  <a:gd name="connsiteX94" fmla="*/ 371887 w 1026199"/>
                  <a:gd name="connsiteY94" fmla="*/ 1295229 h 2002308"/>
                  <a:gd name="connsiteX95" fmla="*/ 650803 w 1026199"/>
                  <a:gd name="connsiteY95" fmla="*/ 1068186 h 2002308"/>
                  <a:gd name="connsiteX96" fmla="*/ 647295 w 1026199"/>
                  <a:gd name="connsiteY96" fmla="*/ 1143866 h 2002308"/>
                  <a:gd name="connsiteX97" fmla="*/ 660670 w 1026199"/>
                  <a:gd name="connsiteY97" fmla="*/ 1141704 h 2002308"/>
                  <a:gd name="connsiteX98" fmla="*/ 664837 w 1026199"/>
                  <a:gd name="connsiteY98" fmla="*/ 1126568 h 2002308"/>
                  <a:gd name="connsiteX99" fmla="*/ 664837 w 1026199"/>
                  <a:gd name="connsiteY99" fmla="*/ 1074672 h 2002308"/>
                  <a:gd name="connsiteX100" fmla="*/ 391183 w 1026199"/>
                  <a:gd name="connsiteY100" fmla="*/ 1193601 h 2002308"/>
                  <a:gd name="connsiteX101" fmla="*/ 385921 w 1026199"/>
                  <a:gd name="connsiteY101" fmla="*/ 1213061 h 2002308"/>
                  <a:gd name="connsiteX102" fmla="*/ 386359 w 1026199"/>
                  <a:gd name="connsiteY102" fmla="*/ 1217926 h 2002308"/>
                  <a:gd name="connsiteX103" fmla="*/ 389429 w 1026199"/>
                  <a:gd name="connsiteY103" fmla="*/ 1219548 h 2002308"/>
                  <a:gd name="connsiteX104" fmla="*/ 398200 w 1026199"/>
                  <a:gd name="connsiteY104" fmla="*/ 1210899 h 2002308"/>
                  <a:gd name="connsiteX105" fmla="*/ 412234 w 1026199"/>
                  <a:gd name="connsiteY105" fmla="*/ 1159003 h 2002308"/>
                  <a:gd name="connsiteX106" fmla="*/ 410479 w 1026199"/>
                  <a:gd name="connsiteY106" fmla="*/ 1160084 h 2002308"/>
                  <a:gd name="connsiteX107" fmla="*/ 408725 w 1026199"/>
                  <a:gd name="connsiteY107" fmla="*/ 1161165 h 2002308"/>
                  <a:gd name="connsiteX108" fmla="*/ 409822 w 1026199"/>
                  <a:gd name="connsiteY108" fmla="*/ 1166301 h 2002308"/>
                  <a:gd name="connsiteX109" fmla="*/ 412234 w 1026199"/>
                  <a:gd name="connsiteY109" fmla="*/ 1169815 h 2002308"/>
                  <a:gd name="connsiteX110" fmla="*/ 415303 w 1026199"/>
                  <a:gd name="connsiteY110" fmla="*/ 1167382 h 2002308"/>
                  <a:gd name="connsiteX111" fmla="*/ 415742 w 1026199"/>
                  <a:gd name="connsiteY111" fmla="*/ 1163328 h 2002308"/>
                  <a:gd name="connsiteX112" fmla="*/ 412234 w 1026199"/>
                  <a:gd name="connsiteY112" fmla="*/ 1159003 h 2002308"/>
                  <a:gd name="connsiteX113" fmla="*/ 442055 w 1026199"/>
                  <a:gd name="connsiteY113" fmla="*/ 1120081 h 2002308"/>
                  <a:gd name="connsiteX114" fmla="*/ 443590 w 1026199"/>
                  <a:gd name="connsiteY114" fmla="*/ 1125758 h 2002308"/>
                  <a:gd name="connsiteX115" fmla="*/ 449072 w 1026199"/>
                  <a:gd name="connsiteY115" fmla="*/ 1126568 h 2002308"/>
                  <a:gd name="connsiteX116" fmla="*/ 443809 w 1026199"/>
                  <a:gd name="connsiteY116" fmla="*/ 1120081 h 2002308"/>
                  <a:gd name="connsiteX117" fmla="*/ 449072 w 1026199"/>
                  <a:gd name="connsiteY117" fmla="*/ 1094133 h 2002308"/>
                  <a:gd name="connsiteX118" fmla="*/ 449072 w 1026199"/>
                  <a:gd name="connsiteY118" fmla="*/ 1102783 h 2002308"/>
                  <a:gd name="connsiteX119" fmla="*/ 456088 w 1026199"/>
                  <a:gd name="connsiteY119" fmla="*/ 1111431 h 2002308"/>
                  <a:gd name="connsiteX120" fmla="*/ 719216 w 1026199"/>
                  <a:gd name="connsiteY120" fmla="*/ 903849 h 2002308"/>
                  <a:gd name="connsiteX121" fmla="*/ 722725 w 1026199"/>
                  <a:gd name="connsiteY121" fmla="*/ 912498 h 2002308"/>
                  <a:gd name="connsiteX122" fmla="*/ 724260 w 1026199"/>
                  <a:gd name="connsiteY122" fmla="*/ 910066 h 2002308"/>
                  <a:gd name="connsiteX123" fmla="*/ 724479 w 1026199"/>
                  <a:gd name="connsiteY123" fmla="*/ 906012 h 2002308"/>
                  <a:gd name="connsiteX124" fmla="*/ 499943 w 1026199"/>
                  <a:gd name="connsiteY124" fmla="*/ 998992 h 2002308"/>
                  <a:gd name="connsiteX125" fmla="*/ 496873 w 1026199"/>
                  <a:gd name="connsiteY125" fmla="*/ 1005749 h 2002308"/>
                  <a:gd name="connsiteX126" fmla="*/ 496435 w 1026199"/>
                  <a:gd name="connsiteY126" fmla="*/ 1014128 h 2002308"/>
                  <a:gd name="connsiteX127" fmla="*/ 493803 w 1026199"/>
                  <a:gd name="connsiteY127" fmla="*/ 1014397 h 2002308"/>
                  <a:gd name="connsiteX128" fmla="*/ 491172 w 1026199"/>
                  <a:gd name="connsiteY128" fmla="*/ 1016290 h 2002308"/>
                  <a:gd name="connsiteX129" fmla="*/ 493145 w 1026199"/>
                  <a:gd name="connsiteY129" fmla="*/ 1019534 h 2002308"/>
                  <a:gd name="connsiteX130" fmla="*/ 496435 w 1026199"/>
                  <a:gd name="connsiteY130" fmla="*/ 1022777 h 2002308"/>
                  <a:gd name="connsiteX131" fmla="*/ 503451 w 1026199"/>
                  <a:gd name="connsiteY131" fmla="*/ 1011965 h 2002308"/>
                  <a:gd name="connsiteX132" fmla="*/ 503013 w 1026199"/>
                  <a:gd name="connsiteY132" fmla="*/ 1004667 h 2002308"/>
                  <a:gd name="connsiteX133" fmla="*/ 499943 w 1026199"/>
                  <a:gd name="connsiteY133" fmla="*/ 998992 h 2002308"/>
                  <a:gd name="connsiteX134" fmla="*/ 754300 w 1026199"/>
                  <a:gd name="connsiteY134" fmla="*/ 817356 h 2002308"/>
                  <a:gd name="connsiteX135" fmla="*/ 750353 w 1026199"/>
                  <a:gd name="connsiteY135" fmla="*/ 821141 h 2002308"/>
                  <a:gd name="connsiteX136" fmla="*/ 749038 w 1026199"/>
                  <a:gd name="connsiteY136" fmla="*/ 828168 h 2002308"/>
                  <a:gd name="connsiteX137" fmla="*/ 744871 w 1026199"/>
                  <a:gd name="connsiteY137" fmla="*/ 828708 h 2002308"/>
                  <a:gd name="connsiteX138" fmla="*/ 742021 w 1026199"/>
                  <a:gd name="connsiteY138" fmla="*/ 832492 h 2002308"/>
                  <a:gd name="connsiteX139" fmla="*/ 743775 w 1026199"/>
                  <a:gd name="connsiteY139" fmla="*/ 836818 h 2002308"/>
                  <a:gd name="connsiteX140" fmla="*/ 756054 w 1026199"/>
                  <a:gd name="connsiteY140" fmla="*/ 832763 h 2002308"/>
                  <a:gd name="connsiteX141" fmla="*/ 763071 w 1026199"/>
                  <a:gd name="connsiteY141" fmla="*/ 823844 h 2002308"/>
                  <a:gd name="connsiteX142" fmla="*/ 760001 w 1026199"/>
                  <a:gd name="connsiteY142" fmla="*/ 818978 h 2002308"/>
                  <a:gd name="connsiteX143" fmla="*/ 754300 w 1026199"/>
                  <a:gd name="connsiteY143" fmla="*/ 817356 h 2002308"/>
                  <a:gd name="connsiteX144" fmla="*/ 731496 w 1026199"/>
                  <a:gd name="connsiteY144" fmla="*/ 802221 h 2002308"/>
                  <a:gd name="connsiteX145" fmla="*/ 731934 w 1026199"/>
                  <a:gd name="connsiteY145" fmla="*/ 807356 h 2002308"/>
                  <a:gd name="connsiteX146" fmla="*/ 735004 w 1026199"/>
                  <a:gd name="connsiteY146" fmla="*/ 810869 h 2002308"/>
                  <a:gd name="connsiteX147" fmla="*/ 738512 w 1026199"/>
                  <a:gd name="connsiteY147" fmla="*/ 810869 h 2002308"/>
                  <a:gd name="connsiteX148" fmla="*/ 736320 w 1026199"/>
                  <a:gd name="connsiteY148" fmla="*/ 804923 h 2002308"/>
                  <a:gd name="connsiteX149" fmla="*/ 731496 w 1026199"/>
                  <a:gd name="connsiteY149" fmla="*/ 802221 h 2002308"/>
                  <a:gd name="connsiteX150" fmla="*/ 819205 w 1026199"/>
                  <a:gd name="connsiteY150" fmla="*/ 640047 h 2002308"/>
                  <a:gd name="connsiteX151" fmla="*/ 817451 w 1026199"/>
                  <a:gd name="connsiteY151" fmla="*/ 641128 h 2002308"/>
                  <a:gd name="connsiteX152" fmla="*/ 815697 w 1026199"/>
                  <a:gd name="connsiteY152" fmla="*/ 642209 h 2002308"/>
                  <a:gd name="connsiteX153" fmla="*/ 816793 w 1026199"/>
                  <a:gd name="connsiteY153" fmla="*/ 647344 h 2002308"/>
                  <a:gd name="connsiteX154" fmla="*/ 819205 w 1026199"/>
                  <a:gd name="connsiteY154" fmla="*/ 650858 h 2002308"/>
                  <a:gd name="connsiteX155" fmla="*/ 822275 w 1026199"/>
                  <a:gd name="connsiteY155" fmla="*/ 648425 h 2002308"/>
                  <a:gd name="connsiteX156" fmla="*/ 822713 w 1026199"/>
                  <a:gd name="connsiteY156" fmla="*/ 644371 h 2002308"/>
                  <a:gd name="connsiteX157" fmla="*/ 819205 w 1026199"/>
                  <a:gd name="connsiteY157" fmla="*/ 640047 h 2002308"/>
                  <a:gd name="connsiteX158" fmla="*/ 829730 w 1026199"/>
                  <a:gd name="connsiteY158" fmla="*/ 581664 h 2002308"/>
                  <a:gd name="connsiteX159" fmla="*/ 829730 w 1026199"/>
                  <a:gd name="connsiteY159" fmla="*/ 585988 h 2002308"/>
                  <a:gd name="connsiteX160" fmla="*/ 836747 w 1026199"/>
                  <a:gd name="connsiteY160" fmla="*/ 596800 h 2002308"/>
                  <a:gd name="connsiteX161" fmla="*/ 836747 w 1026199"/>
                  <a:gd name="connsiteY161" fmla="*/ 564365 h 2002308"/>
                  <a:gd name="connsiteX162" fmla="*/ 837185 w 1026199"/>
                  <a:gd name="connsiteY162" fmla="*/ 569500 h 2002308"/>
                  <a:gd name="connsiteX163" fmla="*/ 840255 w 1026199"/>
                  <a:gd name="connsiteY163" fmla="*/ 573015 h 2002308"/>
                  <a:gd name="connsiteX164" fmla="*/ 841790 w 1026199"/>
                  <a:gd name="connsiteY164" fmla="*/ 570581 h 2002308"/>
                  <a:gd name="connsiteX165" fmla="*/ 842009 w 1026199"/>
                  <a:gd name="connsiteY165" fmla="*/ 566527 h 2002308"/>
                  <a:gd name="connsiteX166" fmla="*/ 875339 w 1026199"/>
                  <a:gd name="connsiteY166" fmla="*/ 443276 h 2002308"/>
                  <a:gd name="connsiteX167" fmla="*/ 873804 w 1026199"/>
                  <a:gd name="connsiteY167" fmla="*/ 444357 h 2002308"/>
                  <a:gd name="connsiteX168" fmla="*/ 873585 w 1026199"/>
                  <a:gd name="connsiteY168" fmla="*/ 445438 h 2002308"/>
                  <a:gd name="connsiteX169" fmla="*/ 875120 w 1026199"/>
                  <a:gd name="connsiteY169" fmla="*/ 451113 h 2002308"/>
                  <a:gd name="connsiteX170" fmla="*/ 880602 w 1026199"/>
                  <a:gd name="connsiteY170" fmla="*/ 451924 h 2002308"/>
                  <a:gd name="connsiteX171" fmla="*/ 879286 w 1026199"/>
                  <a:gd name="connsiteY171" fmla="*/ 445978 h 2002308"/>
                  <a:gd name="connsiteX172" fmla="*/ 875339 w 1026199"/>
                  <a:gd name="connsiteY172" fmla="*/ 443276 h 2002308"/>
                  <a:gd name="connsiteX173" fmla="*/ 926210 w 1026199"/>
                  <a:gd name="connsiteY173" fmla="*/ 402191 h 2002308"/>
                  <a:gd name="connsiteX174" fmla="*/ 927526 w 1026199"/>
                  <a:gd name="connsiteY174" fmla="*/ 408137 h 2002308"/>
                  <a:gd name="connsiteX175" fmla="*/ 931473 w 1026199"/>
                  <a:gd name="connsiteY175" fmla="*/ 410841 h 2002308"/>
                  <a:gd name="connsiteX176" fmla="*/ 933227 w 1026199"/>
                  <a:gd name="connsiteY176" fmla="*/ 406515 h 2002308"/>
                  <a:gd name="connsiteX177" fmla="*/ 931912 w 1026199"/>
                  <a:gd name="connsiteY177" fmla="*/ 402732 h 2002308"/>
                  <a:gd name="connsiteX178" fmla="*/ 927965 w 1026199"/>
                  <a:gd name="connsiteY178" fmla="*/ 402191 h 2002308"/>
                  <a:gd name="connsiteX179" fmla="*/ 947261 w 1026199"/>
                  <a:gd name="connsiteY179" fmla="*/ 322185 h 2002308"/>
                  <a:gd name="connsiteX180" fmla="*/ 947261 w 1026199"/>
                  <a:gd name="connsiteY180" fmla="*/ 328673 h 2002308"/>
                  <a:gd name="connsiteX181" fmla="*/ 940244 w 1026199"/>
                  <a:gd name="connsiteY181" fmla="*/ 339483 h 2002308"/>
                  <a:gd name="connsiteX182" fmla="*/ 940244 w 1026199"/>
                  <a:gd name="connsiteY182" fmla="*/ 365432 h 2002308"/>
                  <a:gd name="connsiteX183" fmla="*/ 935420 w 1026199"/>
                  <a:gd name="connsiteY183" fmla="*/ 367053 h 2002308"/>
                  <a:gd name="connsiteX184" fmla="*/ 933227 w 1026199"/>
                  <a:gd name="connsiteY184" fmla="*/ 371918 h 2002308"/>
                  <a:gd name="connsiteX185" fmla="*/ 934543 w 1026199"/>
                  <a:gd name="connsiteY185" fmla="*/ 378947 h 2002308"/>
                  <a:gd name="connsiteX186" fmla="*/ 938490 w 1026199"/>
                  <a:gd name="connsiteY186" fmla="*/ 382730 h 2002308"/>
                  <a:gd name="connsiteX187" fmla="*/ 940025 w 1026199"/>
                  <a:gd name="connsiteY187" fmla="*/ 380568 h 2002308"/>
                  <a:gd name="connsiteX188" fmla="*/ 940244 w 1026199"/>
                  <a:gd name="connsiteY188" fmla="*/ 378406 h 2002308"/>
                  <a:gd name="connsiteX189" fmla="*/ 952523 w 1026199"/>
                  <a:gd name="connsiteY189" fmla="*/ 350295 h 2002308"/>
                  <a:gd name="connsiteX190" fmla="*/ 949015 w 1026199"/>
                  <a:gd name="connsiteY190" fmla="*/ 328673 h 2002308"/>
                  <a:gd name="connsiteX191" fmla="*/ 948796 w 1026199"/>
                  <a:gd name="connsiteY191" fmla="*/ 325428 h 2002308"/>
                  <a:gd name="connsiteX192" fmla="*/ 947261 w 1026199"/>
                  <a:gd name="connsiteY192" fmla="*/ 322185 h 2002308"/>
                  <a:gd name="connsiteX193" fmla="*/ 798155 w 1026199"/>
                  <a:gd name="connsiteY193" fmla="*/ 6487 h 2002308"/>
                  <a:gd name="connsiteX194" fmla="*/ 801663 w 1026199"/>
                  <a:gd name="connsiteY194" fmla="*/ 8649 h 2002308"/>
                  <a:gd name="connsiteX195" fmla="*/ 815258 w 1026199"/>
                  <a:gd name="connsiteY195" fmla="*/ 12433 h 2002308"/>
                  <a:gd name="connsiteX196" fmla="*/ 831484 w 1026199"/>
                  <a:gd name="connsiteY196" fmla="*/ 0 h 2002308"/>
                  <a:gd name="connsiteX197" fmla="*/ 839597 w 1026199"/>
                  <a:gd name="connsiteY197" fmla="*/ 6757 h 2002308"/>
                  <a:gd name="connsiteX198" fmla="*/ 849026 w 1026199"/>
                  <a:gd name="connsiteY198" fmla="*/ 8649 h 2002308"/>
                  <a:gd name="connsiteX199" fmla="*/ 852535 w 1026199"/>
                  <a:gd name="connsiteY199" fmla="*/ 32434 h 2002308"/>
                  <a:gd name="connsiteX200" fmla="*/ 866568 w 1026199"/>
                  <a:gd name="connsiteY200" fmla="*/ 36759 h 2002308"/>
                  <a:gd name="connsiteX201" fmla="*/ 866787 w 1026199"/>
                  <a:gd name="connsiteY201" fmla="*/ 44057 h 2002308"/>
                  <a:gd name="connsiteX202" fmla="*/ 868322 w 1026199"/>
                  <a:gd name="connsiteY202" fmla="*/ 49733 h 2002308"/>
                  <a:gd name="connsiteX203" fmla="*/ 875120 w 1026199"/>
                  <a:gd name="connsiteY203" fmla="*/ 34057 h 2002308"/>
                  <a:gd name="connsiteX204" fmla="*/ 880602 w 1026199"/>
                  <a:gd name="connsiteY204" fmla="*/ 15135 h 2002308"/>
                  <a:gd name="connsiteX205" fmla="*/ 896389 w 1026199"/>
                  <a:gd name="connsiteY205" fmla="*/ 8649 h 2002308"/>
                  <a:gd name="connsiteX206" fmla="*/ 908669 w 1026199"/>
                  <a:gd name="connsiteY206" fmla="*/ 15135 h 2002308"/>
                  <a:gd name="connsiteX207" fmla="*/ 926210 w 1026199"/>
                  <a:gd name="connsiteY207" fmla="*/ 10811 h 2002308"/>
                  <a:gd name="connsiteX208" fmla="*/ 943752 w 1026199"/>
                  <a:gd name="connsiteY208" fmla="*/ 15135 h 2002308"/>
                  <a:gd name="connsiteX209" fmla="*/ 959540 w 1026199"/>
                  <a:gd name="connsiteY209" fmla="*/ 28109 h 2002308"/>
                  <a:gd name="connsiteX210" fmla="*/ 958882 w 1026199"/>
                  <a:gd name="connsiteY210" fmla="*/ 38651 h 2002308"/>
                  <a:gd name="connsiteX211" fmla="*/ 954277 w 1026199"/>
                  <a:gd name="connsiteY211" fmla="*/ 47570 h 2002308"/>
                  <a:gd name="connsiteX212" fmla="*/ 954716 w 1026199"/>
                  <a:gd name="connsiteY212" fmla="*/ 64870 h 2002308"/>
                  <a:gd name="connsiteX213" fmla="*/ 947261 w 1026199"/>
                  <a:gd name="connsiteY213" fmla="*/ 75681 h 2002308"/>
                  <a:gd name="connsiteX214" fmla="*/ 954277 w 1026199"/>
                  <a:gd name="connsiteY214" fmla="*/ 103791 h 2002308"/>
                  <a:gd name="connsiteX215" fmla="*/ 966776 w 1026199"/>
                  <a:gd name="connsiteY215" fmla="*/ 85411 h 2002308"/>
                  <a:gd name="connsiteX216" fmla="*/ 980590 w 1026199"/>
                  <a:gd name="connsiteY216" fmla="*/ 67032 h 2002308"/>
                  <a:gd name="connsiteX217" fmla="*/ 996817 w 1026199"/>
                  <a:gd name="connsiteY217" fmla="*/ 57842 h 2002308"/>
                  <a:gd name="connsiteX218" fmla="*/ 1005149 w 1026199"/>
                  <a:gd name="connsiteY218" fmla="*/ 38921 h 2002308"/>
                  <a:gd name="connsiteX219" fmla="*/ 1010192 w 1026199"/>
                  <a:gd name="connsiteY219" fmla="*/ 21353 h 2002308"/>
                  <a:gd name="connsiteX220" fmla="*/ 1013920 w 1026199"/>
                  <a:gd name="connsiteY220" fmla="*/ 8649 h 2002308"/>
                  <a:gd name="connsiteX221" fmla="*/ 1017428 w 1026199"/>
                  <a:gd name="connsiteY221" fmla="*/ 11081 h 2002308"/>
                  <a:gd name="connsiteX222" fmla="*/ 1020937 w 1026199"/>
                  <a:gd name="connsiteY222" fmla="*/ 15135 h 2002308"/>
                  <a:gd name="connsiteX223" fmla="*/ 1026199 w 1026199"/>
                  <a:gd name="connsiteY223" fmla="*/ 21623 h 2002308"/>
                  <a:gd name="connsiteX224" fmla="*/ 1023129 w 1026199"/>
                  <a:gd name="connsiteY224" fmla="*/ 34597 h 2002308"/>
                  <a:gd name="connsiteX225" fmla="*/ 1017428 w 1026199"/>
                  <a:gd name="connsiteY225" fmla="*/ 47570 h 2002308"/>
                  <a:gd name="connsiteX226" fmla="*/ 1018744 w 1026199"/>
                  <a:gd name="connsiteY226" fmla="*/ 71897 h 2002308"/>
                  <a:gd name="connsiteX227" fmla="*/ 1012166 w 1026199"/>
                  <a:gd name="connsiteY227" fmla="*/ 92979 h 2002308"/>
                  <a:gd name="connsiteX228" fmla="*/ 1003395 w 1026199"/>
                  <a:gd name="connsiteY228" fmla="*/ 108115 h 2002308"/>
                  <a:gd name="connsiteX229" fmla="*/ 1001640 w 1026199"/>
                  <a:gd name="connsiteY229" fmla="*/ 147038 h 2002308"/>
                  <a:gd name="connsiteX230" fmla="*/ 994624 w 1026199"/>
                  <a:gd name="connsiteY230" fmla="*/ 185959 h 2002308"/>
                  <a:gd name="connsiteX231" fmla="*/ 1005149 w 1026199"/>
                  <a:gd name="connsiteY231" fmla="*/ 168120 h 2002308"/>
                  <a:gd name="connsiteX232" fmla="*/ 1010411 w 1026199"/>
                  <a:gd name="connsiteY232" fmla="*/ 147038 h 2002308"/>
                  <a:gd name="connsiteX233" fmla="*/ 1024445 w 1026199"/>
                  <a:gd name="connsiteY233" fmla="*/ 153524 h 2002308"/>
                  <a:gd name="connsiteX234" fmla="*/ 1020937 w 1026199"/>
                  <a:gd name="connsiteY234" fmla="*/ 185959 h 2002308"/>
                  <a:gd name="connsiteX235" fmla="*/ 1010411 w 1026199"/>
                  <a:gd name="connsiteY235" fmla="*/ 207582 h 2002308"/>
                  <a:gd name="connsiteX236" fmla="*/ 1006903 w 1026199"/>
                  <a:gd name="connsiteY236" fmla="*/ 237855 h 2002308"/>
                  <a:gd name="connsiteX237" fmla="*/ 998132 w 1026199"/>
                  <a:gd name="connsiteY237" fmla="*/ 255153 h 2002308"/>
                  <a:gd name="connsiteX238" fmla="*/ 994624 w 1026199"/>
                  <a:gd name="connsiteY238" fmla="*/ 281101 h 2002308"/>
                  <a:gd name="connsiteX239" fmla="*/ 984099 w 1026199"/>
                  <a:gd name="connsiteY239" fmla="*/ 302724 h 2002308"/>
                  <a:gd name="connsiteX240" fmla="*/ 975328 w 1026199"/>
                  <a:gd name="connsiteY240" fmla="*/ 327051 h 2002308"/>
                  <a:gd name="connsiteX241" fmla="*/ 966557 w 1026199"/>
                  <a:gd name="connsiteY241" fmla="*/ 354620 h 2002308"/>
                  <a:gd name="connsiteX242" fmla="*/ 954277 w 1026199"/>
                  <a:gd name="connsiteY242" fmla="*/ 380568 h 2002308"/>
                  <a:gd name="connsiteX243" fmla="*/ 952743 w 1026199"/>
                  <a:gd name="connsiteY243" fmla="*/ 389757 h 2002308"/>
                  <a:gd name="connsiteX244" fmla="*/ 947261 w 1026199"/>
                  <a:gd name="connsiteY244" fmla="*/ 395704 h 2002308"/>
                  <a:gd name="connsiteX245" fmla="*/ 944849 w 1026199"/>
                  <a:gd name="connsiteY245" fmla="*/ 419219 h 2002308"/>
                  <a:gd name="connsiteX246" fmla="*/ 933227 w 1026199"/>
                  <a:gd name="connsiteY246" fmla="*/ 434626 h 2002308"/>
                  <a:gd name="connsiteX247" fmla="*/ 929719 w 1026199"/>
                  <a:gd name="connsiteY247" fmla="*/ 456250 h 2002308"/>
                  <a:gd name="connsiteX248" fmla="*/ 926210 w 1026199"/>
                  <a:gd name="connsiteY248" fmla="*/ 477872 h 2002308"/>
                  <a:gd name="connsiteX249" fmla="*/ 936736 w 1026199"/>
                  <a:gd name="connsiteY249" fmla="*/ 495171 h 2002308"/>
                  <a:gd name="connsiteX250" fmla="*/ 940244 w 1026199"/>
                  <a:gd name="connsiteY250" fmla="*/ 497333 h 2002308"/>
                  <a:gd name="connsiteX251" fmla="*/ 937393 w 1026199"/>
                  <a:gd name="connsiteY251" fmla="*/ 504631 h 2002308"/>
                  <a:gd name="connsiteX252" fmla="*/ 933227 w 1026199"/>
                  <a:gd name="connsiteY252" fmla="*/ 510307 h 2002308"/>
                  <a:gd name="connsiteX253" fmla="*/ 924456 w 1026199"/>
                  <a:gd name="connsiteY253" fmla="*/ 523280 h 2002308"/>
                  <a:gd name="connsiteX254" fmla="*/ 919194 w 1026199"/>
                  <a:gd name="connsiteY254" fmla="*/ 523280 h 2002308"/>
                  <a:gd name="connsiteX255" fmla="*/ 917440 w 1026199"/>
                  <a:gd name="connsiteY255" fmla="*/ 547066 h 2002308"/>
                  <a:gd name="connsiteX256" fmla="*/ 899898 w 1026199"/>
                  <a:gd name="connsiteY256" fmla="*/ 588151 h 2002308"/>
                  <a:gd name="connsiteX257" fmla="*/ 892881 w 1026199"/>
                  <a:gd name="connsiteY257" fmla="*/ 594638 h 2002308"/>
                  <a:gd name="connsiteX258" fmla="*/ 888715 w 1026199"/>
                  <a:gd name="connsiteY258" fmla="*/ 616260 h 2002308"/>
                  <a:gd name="connsiteX259" fmla="*/ 880602 w 1026199"/>
                  <a:gd name="connsiteY259" fmla="*/ 637883 h 2002308"/>
                  <a:gd name="connsiteX260" fmla="*/ 880602 w 1026199"/>
                  <a:gd name="connsiteY260" fmla="*/ 663832 h 2002308"/>
                  <a:gd name="connsiteX261" fmla="*/ 866568 w 1026199"/>
                  <a:gd name="connsiteY261" fmla="*/ 678968 h 2002308"/>
                  <a:gd name="connsiteX262" fmla="*/ 859551 w 1026199"/>
                  <a:gd name="connsiteY262" fmla="*/ 700591 h 2002308"/>
                  <a:gd name="connsiteX263" fmla="*/ 849026 w 1026199"/>
                  <a:gd name="connsiteY263" fmla="*/ 711403 h 2002308"/>
                  <a:gd name="connsiteX264" fmla="*/ 842887 w 1026199"/>
                  <a:gd name="connsiteY264" fmla="*/ 728972 h 2002308"/>
                  <a:gd name="connsiteX265" fmla="*/ 836747 w 1026199"/>
                  <a:gd name="connsiteY265" fmla="*/ 748162 h 2002308"/>
                  <a:gd name="connsiteX266" fmla="*/ 820959 w 1026199"/>
                  <a:gd name="connsiteY266" fmla="*/ 784922 h 2002308"/>
                  <a:gd name="connsiteX267" fmla="*/ 811750 w 1026199"/>
                  <a:gd name="connsiteY267" fmla="*/ 802221 h 2002308"/>
                  <a:gd name="connsiteX268" fmla="*/ 799909 w 1026199"/>
                  <a:gd name="connsiteY268" fmla="*/ 819519 h 2002308"/>
                  <a:gd name="connsiteX269" fmla="*/ 801663 w 1026199"/>
                  <a:gd name="connsiteY269" fmla="*/ 758974 h 2002308"/>
                  <a:gd name="connsiteX270" fmla="*/ 792892 w 1026199"/>
                  <a:gd name="connsiteY270" fmla="*/ 756541 h 2002308"/>
                  <a:gd name="connsiteX271" fmla="*/ 789384 w 1026199"/>
                  <a:gd name="connsiteY271" fmla="*/ 746000 h 2002308"/>
                  <a:gd name="connsiteX272" fmla="*/ 793550 w 1026199"/>
                  <a:gd name="connsiteY272" fmla="*/ 739243 h 2002308"/>
                  <a:gd name="connsiteX273" fmla="*/ 801663 w 1026199"/>
                  <a:gd name="connsiteY273" fmla="*/ 737351 h 2002308"/>
                  <a:gd name="connsiteX274" fmla="*/ 808680 w 1026199"/>
                  <a:gd name="connsiteY274" fmla="*/ 737351 h 2002308"/>
                  <a:gd name="connsiteX275" fmla="*/ 822713 w 1026199"/>
                  <a:gd name="connsiteY275" fmla="*/ 700591 h 2002308"/>
                  <a:gd name="connsiteX276" fmla="*/ 827537 w 1026199"/>
                  <a:gd name="connsiteY276" fmla="*/ 698969 h 2002308"/>
                  <a:gd name="connsiteX277" fmla="*/ 829730 w 1026199"/>
                  <a:gd name="connsiteY277" fmla="*/ 694104 h 2002308"/>
                  <a:gd name="connsiteX278" fmla="*/ 829730 w 1026199"/>
                  <a:gd name="connsiteY278" fmla="*/ 686265 h 2002308"/>
                  <a:gd name="connsiteX279" fmla="*/ 834993 w 1026199"/>
                  <a:gd name="connsiteY279" fmla="*/ 683292 h 2002308"/>
                  <a:gd name="connsiteX280" fmla="*/ 856043 w 1026199"/>
                  <a:gd name="connsiteY280" fmla="*/ 614098 h 2002308"/>
                  <a:gd name="connsiteX281" fmla="*/ 864814 w 1026199"/>
                  <a:gd name="connsiteY281" fmla="*/ 607612 h 2002308"/>
                  <a:gd name="connsiteX282" fmla="*/ 865691 w 1026199"/>
                  <a:gd name="connsiteY282" fmla="*/ 598962 h 2002308"/>
                  <a:gd name="connsiteX283" fmla="*/ 871831 w 1026199"/>
                  <a:gd name="connsiteY283" fmla="*/ 596800 h 2002308"/>
                  <a:gd name="connsiteX284" fmla="*/ 880602 w 1026199"/>
                  <a:gd name="connsiteY284" fmla="*/ 575177 h 2002308"/>
                  <a:gd name="connsiteX285" fmla="*/ 885864 w 1026199"/>
                  <a:gd name="connsiteY285" fmla="*/ 540310 h 2002308"/>
                  <a:gd name="connsiteX286" fmla="*/ 896389 w 1026199"/>
                  <a:gd name="connsiteY286" fmla="*/ 510307 h 2002308"/>
                  <a:gd name="connsiteX287" fmla="*/ 906914 w 1026199"/>
                  <a:gd name="connsiteY287" fmla="*/ 516794 h 2002308"/>
                  <a:gd name="connsiteX288" fmla="*/ 912177 w 1026199"/>
                  <a:gd name="connsiteY288" fmla="*/ 495171 h 2002308"/>
                  <a:gd name="connsiteX289" fmla="*/ 915466 w 1026199"/>
                  <a:gd name="connsiteY289" fmla="*/ 490846 h 2002308"/>
                  <a:gd name="connsiteX290" fmla="*/ 917440 w 1026199"/>
                  <a:gd name="connsiteY290" fmla="*/ 486521 h 2002308"/>
                  <a:gd name="connsiteX291" fmla="*/ 912835 w 1026199"/>
                  <a:gd name="connsiteY291" fmla="*/ 484629 h 2002308"/>
                  <a:gd name="connsiteX292" fmla="*/ 906914 w 1026199"/>
                  <a:gd name="connsiteY292" fmla="*/ 484359 h 2002308"/>
                  <a:gd name="connsiteX293" fmla="*/ 916562 w 1026199"/>
                  <a:gd name="connsiteY293" fmla="*/ 449492 h 2002308"/>
                  <a:gd name="connsiteX294" fmla="*/ 926210 w 1026199"/>
                  <a:gd name="connsiteY294" fmla="*/ 419489 h 2002308"/>
                  <a:gd name="connsiteX295" fmla="*/ 906914 w 1026199"/>
                  <a:gd name="connsiteY295" fmla="*/ 428139 h 2002308"/>
                  <a:gd name="connsiteX296" fmla="*/ 903406 w 1026199"/>
                  <a:gd name="connsiteY296" fmla="*/ 452465 h 2002308"/>
                  <a:gd name="connsiteX297" fmla="*/ 899898 w 1026199"/>
                  <a:gd name="connsiteY297" fmla="*/ 473547 h 2002308"/>
                  <a:gd name="connsiteX298" fmla="*/ 899898 w 1026199"/>
                  <a:gd name="connsiteY298" fmla="*/ 489224 h 2002308"/>
                  <a:gd name="connsiteX299" fmla="*/ 889372 w 1026199"/>
                  <a:gd name="connsiteY299" fmla="*/ 495171 h 2002308"/>
                  <a:gd name="connsiteX300" fmla="*/ 876655 w 1026199"/>
                  <a:gd name="connsiteY300" fmla="*/ 525444 h 2002308"/>
                  <a:gd name="connsiteX301" fmla="*/ 866568 w 1026199"/>
                  <a:gd name="connsiteY301" fmla="*/ 555715 h 2002308"/>
                  <a:gd name="connsiteX302" fmla="*/ 855166 w 1026199"/>
                  <a:gd name="connsiteY302" fmla="*/ 574636 h 2002308"/>
                  <a:gd name="connsiteX303" fmla="*/ 849026 w 1026199"/>
                  <a:gd name="connsiteY303" fmla="*/ 596800 h 2002308"/>
                  <a:gd name="connsiteX304" fmla="*/ 842009 w 1026199"/>
                  <a:gd name="connsiteY304" fmla="*/ 616260 h 2002308"/>
                  <a:gd name="connsiteX305" fmla="*/ 837405 w 1026199"/>
                  <a:gd name="connsiteY305" fmla="*/ 625181 h 2002308"/>
                  <a:gd name="connsiteX306" fmla="*/ 836747 w 1026199"/>
                  <a:gd name="connsiteY306" fmla="*/ 635721 h 2002308"/>
                  <a:gd name="connsiteX307" fmla="*/ 826222 w 1026199"/>
                  <a:gd name="connsiteY307" fmla="*/ 664913 h 2002308"/>
                  <a:gd name="connsiteX308" fmla="*/ 815697 w 1026199"/>
                  <a:gd name="connsiteY308" fmla="*/ 694104 h 2002308"/>
                  <a:gd name="connsiteX309" fmla="*/ 796401 w 1026199"/>
                  <a:gd name="connsiteY309" fmla="*/ 707078 h 2002308"/>
                  <a:gd name="connsiteX310" fmla="*/ 794646 w 1026199"/>
                  <a:gd name="connsiteY310" fmla="*/ 730863 h 2002308"/>
                  <a:gd name="connsiteX311" fmla="*/ 782367 w 1026199"/>
                  <a:gd name="connsiteY311" fmla="*/ 748162 h 2002308"/>
                  <a:gd name="connsiteX312" fmla="*/ 776227 w 1026199"/>
                  <a:gd name="connsiteY312" fmla="*/ 798976 h 2002308"/>
                  <a:gd name="connsiteX313" fmla="*/ 770088 w 1026199"/>
                  <a:gd name="connsiteY313" fmla="*/ 843304 h 2002308"/>
                  <a:gd name="connsiteX314" fmla="*/ 766141 w 1026199"/>
                  <a:gd name="connsiteY314" fmla="*/ 860332 h 2002308"/>
                  <a:gd name="connsiteX315" fmla="*/ 749038 w 1026199"/>
                  <a:gd name="connsiteY315" fmla="*/ 862765 h 2002308"/>
                  <a:gd name="connsiteX316" fmla="*/ 754958 w 1026199"/>
                  <a:gd name="connsiteY316" fmla="*/ 877090 h 2002308"/>
                  <a:gd name="connsiteX317" fmla="*/ 749038 w 1026199"/>
                  <a:gd name="connsiteY317" fmla="*/ 886551 h 2002308"/>
                  <a:gd name="connsiteX318" fmla="*/ 743994 w 1026199"/>
                  <a:gd name="connsiteY318" fmla="*/ 887092 h 2002308"/>
                  <a:gd name="connsiteX319" fmla="*/ 740267 w 1026199"/>
                  <a:gd name="connsiteY319" fmla="*/ 890875 h 2002308"/>
                  <a:gd name="connsiteX320" fmla="*/ 749695 w 1026199"/>
                  <a:gd name="connsiteY320" fmla="*/ 902228 h 2002308"/>
                  <a:gd name="connsiteX321" fmla="*/ 763071 w 1026199"/>
                  <a:gd name="connsiteY321" fmla="*/ 910336 h 2002308"/>
                  <a:gd name="connsiteX322" fmla="*/ 772500 w 1026199"/>
                  <a:gd name="connsiteY322" fmla="*/ 890335 h 2002308"/>
                  <a:gd name="connsiteX323" fmla="*/ 775350 w 1026199"/>
                  <a:gd name="connsiteY323" fmla="*/ 867089 h 2002308"/>
                  <a:gd name="connsiteX324" fmla="*/ 782367 w 1026199"/>
                  <a:gd name="connsiteY324" fmla="*/ 845466 h 2002308"/>
                  <a:gd name="connsiteX325" fmla="*/ 789384 w 1026199"/>
                  <a:gd name="connsiteY325" fmla="*/ 826006 h 2002308"/>
                  <a:gd name="connsiteX326" fmla="*/ 789603 w 1026199"/>
                  <a:gd name="connsiteY326" fmla="*/ 820871 h 2002308"/>
                  <a:gd name="connsiteX327" fmla="*/ 791138 w 1026199"/>
                  <a:gd name="connsiteY327" fmla="*/ 817356 h 2002308"/>
                  <a:gd name="connsiteX328" fmla="*/ 799909 w 1026199"/>
                  <a:gd name="connsiteY328" fmla="*/ 828979 h 2002308"/>
                  <a:gd name="connsiteX329" fmla="*/ 803417 w 1026199"/>
                  <a:gd name="connsiteY329" fmla="*/ 845466 h 2002308"/>
                  <a:gd name="connsiteX330" fmla="*/ 802979 w 1026199"/>
                  <a:gd name="connsiteY330" fmla="*/ 849522 h 2002308"/>
                  <a:gd name="connsiteX331" fmla="*/ 799909 w 1026199"/>
                  <a:gd name="connsiteY331" fmla="*/ 851954 h 2002308"/>
                  <a:gd name="connsiteX332" fmla="*/ 790919 w 1026199"/>
                  <a:gd name="connsiteY332" fmla="*/ 884928 h 2002308"/>
                  <a:gd name="connsiteX333" fmla="*/ 775350 w 1026199"/>
                  <a:gd name="connsiteY333" fmla="*/ 914660 h 2002308"/>
                  <a:gd name="connsiteX334" fmla="*/ 772719 w 1026199"/>
                  <a:gd name="connsiteY334" fmla="*/ 924391 h 2002308"/>
                  <a:gd name="connsiteX335" fmla="*/ 770088 w 1026199"/>
                  <a:gd name="connsiteY335" fmla="*/ 934121 h 2002308"/>
                  <a:gd name="connsiteX336" fmla="*/ 760878 w 1026199"/>
                  <a:gd name="connsiteY336" fmla="*/ 957637 h 2002308"/>
                  <a:gd name="connsiteX337" fmla="*/ 749038 w 1026199"/>
                  <a:gd name="connsiteY337" fmla="*/ 979530 h 2002308"/>
                  <a:gd name="connsiteX338" fmla="*/ 747722 w 1026199"/>
                  <a:gd name="connsiteY338" fmla="*/ 986558 h 2002308"/>
                  <a:gd name="connsiteX339" fmla="*/ 743775 w 1026199"/>
                  <a:gd name="connsiteY339" fmla="*/ 990342 h 2002308"/>
                  <a:gd name="connsiteX340" fmla="*/ 739828 w 1026199"/>
                  <a:gd name="connsiteY340" fmla="*/ 985477 h 2002308"/>
                  <a:gd name="connsiteX341" fmla="*/ 738512 w 1026199"/>
                  <a:gd name="connsiteY341" fmla="*/ 977368 h 2002308"/>
                  <a:gd name="connsiteX342" fmla="*/ 737416 w 1026199"/>
                  <a:gd name="connsiteY342" fmla="*/ 961150 h 2002308"/>
                  <a:gd name="connsiteX343" fmla="*/ 724479 w 1026199"/>
                  <a:gd name="connsiteY343" fmla="*/ 957907 h 2002308"/>
                  <a:gd name="connsiteX344" fmla="*/ 735004 w 1026199"/>
                  <a:gd name="connsiteY344" fmla="*/ 938176 h 2002308"/>
                  <a:gd name="connsiteX345" fmla="*/ 740267 w 1026199"/>
                  <a:gd name="connsiteY345" fmla="*/ 916824 h 2002308"/>
                  <a:gd name="connsiteX346" fmla="*/ 735004 w 1026199"/>
                  <a:gd name="connsiteY346" fmla="*/ 910336 h 2002308"/>
                  <a:gd name="connsiteX347" fmla="*/ 724479 w 1026199"/>
                  <a:gd name="connsiteY347" fmla="*/ 934122 h 2002308"/>
                  <a:gd name="connsiteX348" fmla="*/ 719216 w 1026199"/>
                  <a:gd name="connsiteY348" fmla="*/ 940609 h 2002308"/>
                  <a:gd name="connsiteX349" fmla="*/ 712200 w 1026199"/>
                  <a:gd name="connsiteY349" fmla="*/ 936825 h 2002308"/>
                  <a:gd name="connsiteX350" fmla="*/ 705183 w 1026199"/>
                  <a:gd name="connsiteY350" fmla="*/ 929797 h 2002308"/>
                  <a:gd name="connsiteX351" fmla="*/ 705621 w 1026199"/>
                  <a:gd name="connsiteY351" fmla="*/ 946284 h 2002308"/>
                  <a:gd name="connsiteX352" fmla="*/ 698166 w 1026199"/>
                  <a:gd name="connsiteY352" fmla="*/ 957907 h 2002308"/>
                  <a:gd name="connsiteX353" fmla="*/ 691149 w 1026199"/>
                  <a:gd name="connsiteY353" fmla="*/ 973043 h 2002308"/>
                  <a:gd name="connsiteX354" fmla="*/ 684133 w 1026199"/>
                  <a:gd name="connsiteY354" fmla="*/ 996828 h 2002308"/>
                  <a:gd name="connsiteX355" fmla="*/ 677116 w 1026199"/>
                  <a:gd name="connsiteY355" fmla="*/ 990342 h 2002308"/>
                  <a:gd name="connsiteX356" fmla="*/ 670099 w 1026199"/>
                  <a:gd name="connsiteY356" fmla="*/ 996828 h 2002308"/>
                  <a:gd name="connsiteX357" fmla="*/ 661986 w 1026199"/>
                  <a:gd name="connsiteY357" fmla="*/ 1026020 h 2002308"/>
                  <a:gd name="connsiteX358" fmla="*/ 657820 w 1026199"/>
                  <a:gd name="connsiteY358" fmla="*/ 1055212 h 2002308"/>
                  <a:gd name="connsiteX359" fmla="*/ 663082 w 1026199"/>
                  <a:gd name="connsiteY359" fmla="*/ 1057374 h 2002308"/>
                  <a:gd name="connsiteX360" fmla="*/ 671853 w 1026199"/>
                  <a:gd name="connsiteY360" fmla="*/ 1048724 h 2002308"/>
                  <a:gd name="connsiteX361" fmla="*/ 676677 w 1026199"/>
                  <a:gd name="connsiteY361" fmla="*/ 1047102 h 2002308"/>
                  <a:gd name="connsiteX362" fmla="*/ 678870 w 1026199"/>
                  <a:gd name="connsiteY362" fmla="*/ 1042237 h 2002308"/>
                  <a:gd name="connsiteX363" fmla="*/ 678870 w 1026199"/>
                  <a:gd name="connsiteY363" fmla="*/ 1034400 h 2002308"/>
                  <a:gd name="connsiteX364" fmla="*/ 684133 w 1026199"/>
                  <a:gd name="connsiteY364" fmla="*/ 1031426 h 2002308"/>
                  <a:gd name="connsiteX365" fmla="*/ 690272 w 1026199"/>
                  <a:gd name="connsiteY365" fmla="*/ 1013046 h 2002308"/>
                  <a:gd name="connsiteX366" fmla="*/ 701674 w 1026199"/>
                  <a:gd name="connsiteY366" fmla="*/ 1001154 h 2002308"/>
                  <a:gd name="connsiteX367" fmla="*/ 704744 w 1026199"/>
                  <a:gd name="connsiteY367" fmla="*/ 1003586 h 2002308"/>
                  <a:gd name="connsiteX368" fmla="*/ 705183 w 1026199"/>
                  <a:gd name="connsiteY368" fmla="*/ 1007640 h 2002308"/>
                  <a:gd name="connsiteX369" fmla="*/ 705402 w 1026199"/>
                  <a:gd name="connsiteY369" fmla="*/ 1026561 h 2002308"/>
                  <a:gd name="connsiteX370" fmla="*/ 701674 w 1026199"/>
                  <a:gd name="connsiteY370" fmla="*/ 1042237 h 2002308"/>
                  <a:gd name="connsiteX371" fmla="*/ 695754 w 1026199"/>
                  <a:gd name="connsiteY371" fmla="*/ 1038454 h 2002308"/>
                  <a:gd name="connsiteX372" fmla="*/ 691149 w 1026199"/>
                  <a:gd name="connsiteY372" fmla="*/ 1031427 h 2002308"/>
                  <a:gd name="connsiteX373" fmla="*/ 687641 w 1026199"/>
                  <a:gd name="connsiteY373" fmla="*/ 1045482 h 2002308"/>
                  <a:gd name="connsiteX374" fmla="*/ 684133 w 1026199"/>
                  <a:gd name="connsiteY374" fmla="*/ 1059536 h 2002308"/>
                  <a:gd name="connsiteX375" fmla="*/ 685229 w 1026199"/>
                  <a:gd name="connsiteY375" fmla="*/ 1067105 h 2002308"/>
                  <a:gd name="connsiteX376" fmla="*/ 687641 w 1026199"/>
                  <a:gd name="connsiteY376" fmla="*/ 1074672 h 2002308"/>
                  <a:gd name="connsiteX377" fmla="*/ 678432 w 1026199"/>
                  <a:gd name="connsiteY377" fmla="*/ 1084403 h 2002308"/>
                  <a:gd name="connsiteX378" fmla="*/ 671853 w 1026199"/>
                  <a:gd name="connsiteY378" fmla="*/ 1094133 h 2002308"/>
                  <a:gd name="connsiteX379" fmla="*/ 671853 w 1026199"/>
                  <a:gd name="connsiteY379" fmla="*/ 1117919 h 2002308"/>
                  <a:gd name="connsiteX380" fmla="*/ 677116 w 1026199"/>
                  <a:gd name="connsiteY380" fmla="*/ 1109269 h 2002308"/>
                  <a:gd name="connsiteX381" fmla="*/ 677116 w 1026199"/>
                  <a:gd name="connsiteY381" fmla="*/ 1094133 h 2002308"/>
                  <a:gd name="connsiteX382" fmla="*/ 696412 w 1026199"/>
                  <a:gd name="connsiteY382" fmla="*/ 1094134 h 2002308"/>
                  <a:gd name="connsiteX383" fmla="*/ 694658 w 1026199"/>
                  <a:gd name="connsiteY383" fmla="*/ 1102783 h 2002308"/>
                  <a:gd name="connsiteX384" fmla="*/ 690492 w 1026199"/>
                  <a:gd name="connsiteY384" fmla="*/ 1110891 h 2002308"/>
                  <a:gd name="connsiteX385" fmla="*/ 698166 w 1026199"/>
                  <a:gd name="connsiteY385" fmla="*/ 1122243 h 2002308"/>
                  <a:gd name="connsiteX386" fmla="*/ 692465 w 1026199"/>
                  <a:gd name="connsiteY386" fmla="*/ 1143055 h 2002308"/>
                  <a:gd name="connsiteX387" fmla="*/ 684133 w 1026199"/>
                  <a:gd name="connsiteY387" fmla="*/ 1159003 h 2002308"/>
                  <a:gd name="connsiteX388" fmla="*/ 682598 w 1026199"/>
                  <a:gd name="connsiteY388" fmla="*/ 1173328 h 2002308"/>
                  <a:gd name="connsiteX389" fmla="*/ 671853 w 1026199"/>
                  <a:gd name="connsiteY389" fmla="*/ 1176301 h 2002308"/>
                  <a:gd name="connsiteX390" fmla="*/ 671853 w 1026199"/>
                  <a:gd name="connsiteY390" fmla="*/ 1200087 h 2002308"/>
                  <a:gd name="connsiteX391" fmla="*/ 657601 w 1026199"/>
                  <a:gd name="connsiteY391" fmla="*/ 1186302 h 2002308"/>
                  <a:gd name="connsiteX392" fmla="*/ 647295 w 1026199"/>
                  <a:gd name="connsiteY392" fmla="*/ 1167652 h 2002308"/>
                  <a:gd name="connsiteX393" fmla="*/ 643786 w 1026199"/>
                  <a:gd name="connsiteY393" fmla="*/ 1165490 h 2002308"/>
                  <a:gd name="connsiteX394" fmla="*/ 649049 w 1026199"/>
                  <a:gd name="connsiteY394" fmla="*/ 1150354 h 2002308"/>
                  <a:gd name="connsiteX395" fmla="*/ 640936 w 1026199"/>
                  <a:gd name="connsiteY395" fmla="*/ 1157381 h 2002308"/>
                  <a:gd name="connsiteX396" fmla="*/ 631507 w 1026199"/>
                  <a:gd name="connsiteY396" fmla="*/ 1161165 h 2002308"/>
                  <a:gd name="connsiteX397" fmla="*/ 629095 w 1026199"/>
                  <a:gd name="connsiteY397" fmla="*/ 1158732 h 2002308"/>
                  <a:gd name="connsiteX398" fmla="*/ 627999 w 1026199"/>
                  <a:gd name="connsiteY398" fmla="*/ 1154678 h 2002308"/>
                  <a:gd name="connsiteX399" fmla="*/ 620982 w 1026199"/>
                  <a:gd name="connsiteY399" fmla="*/ 1159004 h 2002308"/>
                  <a:gd name="connsiteX400" fmla="*/ 613965 w 1026199"/>
                  <a:gd name="connsiteY400" fmla="*/ 1163058 h 2002308"/>
                  <a:gd name="connsiteX401" fmla="*/ 612211 w 1026199"/>
                  <a:gd name="connsiteY401" fmla="*/ 1171977 h 2002308"/>
                  <a:gd name="connsiteX402" fmla="*/ 612211 w 1026199"/>
                  <a:gd name="connsiteY402" fmla="*/ 1176301 h 2002308"/>
                  <a:gd name="connsiteX403" fmla="*/ 608264 w 1026199"/>
                  <a:gd name="connsiteY403" fmla="*/ 1169544 h 2002308"/>
                  <a:gd name="connsiteX404" fmla="*/ 601686 w 1026199"/>
                  <a:gd name="connsiteY404" fmla="*/ 1167652 h 2002308"/>
                  <a:gd name="connsiteX405" fmla="*/ 606948 w 1026199"/>
                  <a:gd name="connsiteY405" fmla="*/ 1176301 h 2002308"/>
                  <a:gd name="connsiteX406" fmla="*/ 610457 w 1026199"/>
                  <a:gd name="connsiteY406" fmla="*/ 1208467 h 2002308"/>
                  <a:gd name="connsiteX407" fmla="*/ 613965 w 1026199"/>
                  <a:gd name="connsiteY407" fmla="*/ 1239009 h 2002308"/>
                  <a:gd name="connsiteX408" fmla="*/ 608703 w 1026199"/>
                  <a:gd name="connsiteY408" fmla="*/ 1247118 h 2002308"/>
                  <a:gd name="connsiteX409" fmla="*/ 613965 w 1026199"/>
                  <a:gd name="connsiteY409" fmla="*/ 1258470 h 2002308"/>
                  <a:gd name="connsiteX410" fmla="*/ 626244 w 1026199"/>
                  <a:gd name="connsiteY410" fmla="*/ 1264957 h 2002308"/>
                  <a:gd name="connsiteX411" fmla="*/ 627999 w 1026199"/>
                  <a:gd name="connsiteY411" fmla="*/ 1245496 h 2002308"/>
                  <a:gd name="connsiteX412" fmla="*/ 626683 w 1026199"/>
                  <a:gd name="connsiteY412" fmla="*/ 1231441 h 2002308"/>
                  <a:gd name="connsiteX413" fmla="*/ 622736 w 1026199"/>
                  <a:gd name="connsiteY413" fmla="*/ 1217386 h 2002308"/>
                  <a:gd name="connsiteX414" fmla="*/ 631068 w 1026199"/>
                  <a:gd name="connsiteY414" fmla="*/ 1211710 h 2002308"/>
                  <a:gd name="connsiteX415" fmla="*/ 642032 w 1026199"/>
                  <a:gd name="connsiteY415" fmla="*/ 1210899 h 2002308"/>
                  <a:gd name="connsiteX416" fmla="*/ 645540 w 1026199"/>
                  <a:gd name="connsiteY416" fmla="*/ 1187113 h 2002308"/>
                  <a:gd name="connsiteX417" fmla="*/ 657820 w 1026199"/>
                  <a:gd name="connsiteY417" fmla="*/ 1208736 h 2002308"/>
                  <a:gd name="connsiteX418" fmla="*/ 644663 w 1026199"/>
                  <a:gd name="connsiteY418" fmla="*/ 1256037 h 2002308"/>
                  <a:gd name="connsiteX419" fmla="*/ 620982 w 1026199"/>
                  <a:gd name="connsiteY419" fmla="*/ 1295229 h 2002308"/>
                  <a:gd name="connsiteX420" fmla="*/ 616816 w 1026199"/>
                  <a:gd name="connsiteY420" fmla="*/ 1313879 h 2002308"/>
                  <a:gd name="connsiteX421" fmla="*/ 608703 w 1026199"/>
                  <a:gd name="connsiteY421" fmla="*/ 1327664 h 2002308"/>
                  <a:gd name="connsiteX422" fmla="*/ 607168 w 1026199"/>
                  <a:gd name="connsiteY422" fmla="*/ 1325232 h 2002308"/>
                  <a:gd name="connsiteX423" fmla="*/ 606948 w 1026199"/>
                  <a:gd name="connsiteY423" fmla="*/ 1321177 h 2002308"/>
                  <a:gd name="connsiteX424" fmla="*/ 601028 w 1026199"/>
                  <a:gd name="connsiteY424" fmla="*/ 1314149 h 2002308"/>
                  <a:gd name="connsiteX425" fmla="*/ 606948 w 1026199"/>
                  <a:gd name="connsiteY425" fmla="*/ 1303878 h 2002308"/>
                  <a:gd name="connsiteX426" fmla="*/ 599932 w 1026199"/>
                  <a:gd name="connsiteY426" fmla="*/ 1284417 h 2002308"/>
                  <a:gd name="connsiteX427" fmla="*/ 606948 w 1026199"/>
                  <a:gd name="connsiteY427" fmla="*/ 1267119 h 2002308"/>
                  <a:gd name="connsiteX428" fmla="*/ 605413 w 1026199"/>
                  <a:gd name="connsiteY428" fmla="*/ 1261173 h 2002308"/>
                  <a:gd name="connsiteX429" fmla="*/ 599932 w 1026199"/>
                  <a:gd name="connsiteY429" fmla="*/ 1258469 h 2002308"/>
                  <a:gd name="connsiteX430" fmla="*/ 594669 w 1026199"/>
                  <a:gd name="connsiteY430" fmla="*/ 1260632 h 2002308"/>
                  <a:gd name="connsiteX431" fmla="*/ 587652 w 1026199"/>
                  <a:gd name="connsiteY431" fmla="*/ 1282255 h 2002308"/>
                  <a:gd name="connsiteX432" fmla="*/ 580636 w 1026199"/>
                  <a:gd name="connsiteY432" fmla="*/ 1303878 h 2002308"/>
                  <a:gd name="connsiteX433" fmla="*/ 564848 w 1026199"/>
                  <a:gd name="connsiteY433" fmla="*/ 1333340 h 2002308"/>
                  <a:gd name="connsiteX434" fmla="*/ 549060 w 1026199"/>
                  <a:gd name="connsiteY434" fmla="*/ 1364423 h 2002308"/>
                  <a:gd name="connsiteX435" fmla="*/ 543798 w 1026199"/>
                  <a:gd name="connsiteY435" fmla="*/ 1386046 h 2002308"/>
                  <a:gd name="connsiteX436" fmla="*/ 533272 w 1026199"/>
                  <a:gd name="connsiteY436" fmla="*/ 1401183 h 2002308"/>
                  <a:gd name="connsiteX437" fmla="*/ 535246 w 1026199"/>
                  <a:gd name="connsiteY437" fmla="*/ 1410643 h 2002308"/>
                  <a:gd name="connsiteX438" fmla="*/ 538535 w 1026199"/>
                  <a:gd name="connsiteY438" fmla="*/ 1418481 h 2002308"/>
                  <a:gd name="connsiteX439" fmla="*/ 540070 w 1026199"/>
                  <a:gd name="connsiteY439" fmla="*/ 1415238 h 2002308"/>
                  <a:gd name="connsiteX440" fmla="*/ 540289 w 1026199"/>
                  <a:gd name="connsiteY440" fmla="*/ 1411994 h 2002308"/>
                  <a:gd name="connsiteX441" fmla="*/ 558927 w 1026199"/>
                  <a:gd name="connsiteY441" fmla="*/ 1372533 h 2002308"/>
                  <a:gd name="connsiteX442" fmla="*/ 573619 w 1026199"/>
                  <a:gd name="connsiteY442" fmla="*/ 1329826 h 2002308"/>
                  <a:gd name="connsiteX443" fmla="*/ 582390 w 1026199"/>
                  <a:gd name="connsiteY443" fmla="*/ 1329826 h 2002308"/>
                  <a:gd name="connsiteX444" fmla="*/ 597300 w 1026199"/>
                  <a:gd name="connsiteY444" fmla="*/ 1331448 h 2002308"/>
                  <a:gd name="connsiteX445" fmla="*/ 606948 w 1026199"/>
                  <a:gd name="connsiteY445" fmla="*/ 1342801 h 2002308"/>
                  <a:gd name="connsiteX446" fmla="*/ 601247 w 1026199"/>
                  <a:gd name="connsiteY446" fmla="*/ 1374425 h 2002308"/>
                  <a:gd name="connsiteX447" fmla="*/ 587652 w 1026199"/>
                  <a:gd name="connsiteY447" fmla="*/ 1401183 h 2002308"/>
                  <a:gd name="connsiteX448" fmla="*/ 592257 w 1026199"/>
                  <a:gd name="connsiteY448" fmla="*/ 1420103 h 2002308"/>
                  <a:gd name="connsiteX449" fmla="*/ 592915 w 1026199"/>
                  <a:gd name="connsiteY449" fmla="*/ 1435780 h 2002308"/>
                  <a:gd name="connsiteX450" fmla="*/ 586117 w 1026199"/>
                  <a:gd name="connsiteY450" fmla="*/ 1433077 h 2002308"/>
                  <a:gd name="connsiteX451" fmla="*/ 580636 w 1026199"/>
                  <a:gd name="connsiteY451" fmla="*/ 1427131 h 2002308"/>
                  <a:gd name="connsiteX452" fmla="*/ 578004 w 1026199"/>
                  <a:gd name="connsiteY452" fmla="*/ 1452537 h 2002308"/>
                  <a:gd name="connsiteX453" fmla="*/ 570110 w 1026199"/>
                  <a:gd name="connsiteY453" fmla="*/ 1474702 h 2002308"/>
                  <a:gd name="connsiteX454" fmla="*/ 561339 w 1026199"/>
                  <a:gd name="connsiteY454" fmla="*/ 1457402 h 2002308"/>
                  <a:gd name="connsiteX455" fmla="*/ 566602 w 1026199"/>
                  <a:gd name="connsiteY455" fmla="*/ 1435781 h 2002308"/>
                  <a:gd name="connsiteX456" fmla="*/ 563313 w 1026199"/>
                  <a:gd name="connsiteY456" fmla="*/ 1432536 h 2002308"/>
                  <a:gd name="connsiteX457" fmla="*/ 561339 w 1026199"/>
                  <a:gd name="connsiteY457" fmla="*/ 1429293 h 2002308"/>
                  <a:gd name="connsiteX458" fmla="*/ 566821 w 1026199"/>
                  <a:gd name="connsiteY458" fmla="*/ 1425508 h 2002308"/>
                  <a:gd name="connsiteX459" fmla="*/ 573619 w 1026199"/>
                  <a:gd name="connsiteY459" fmla="*/ 1424969 h 2002308"/>
                  <a:gd name="connsiteX460" fmla="*/ 576908 w 1026199"/>
                  <a:gd name="connsiteY460" fmla="*/ 1404426 h 2002308"/>
                  <a:gd name="connsiteX461" fmla="*/ 584144 w 1026199"/>
                  <a:gd name="connsiteY461" fmla="*/ 1383884 h 2002308"/>
                  <a:gd name="connsiteX462" fmla="*/ 582390 w 1026199"/>
                  <a:gd name="connsiteY462" fmla="*/ 1375234 h 2002308"/>
                  <a:gd name="connsiteX463" fmla="*/ 575373 w 1026199"/>
                  <a:gd name="connsiteY463" fmla="*/ 1364423 h 2002308"/>
                  <a:gd name="connsiteX464" fmla="*/ 564848 w 1026199"/>
                  <a:gd name="connsiteY464" fmla="*/ 1375234 h 2002308"/>
                  <a:gd name="connsiteX465" fmla="*/ 559585 w 1026199"/>
                  <a:gd name="connsiteY465" fmla="*/ 1424969 h 2002308"/>
                  <a:gd name="connsiteX466" fmla="*/ 543140 w 1026199"/>
                  <a:gd name="connsiteY466" fmla="*/ 1452537 h 2002308"/>
                  <a:gd name="connsiteX467" fmla="*/ 533272 w 1026199"/>
                  <a:gd name="connsiteY467" fmla="*/ 1483351 h 2002308"/>
                  <a:gd name="connsiteX468" fmla="*/ 528448 w 1026199"/>
                  <a:gd name="connsiteY468" fmla="*/ 1507948 h 2002308"/>
                  <a:gd name="connsiteX469" fmla="*/ 520993 w 1026199"/>
                  <a:gd name="connsiteY469" fmla="*/ 1530922 h 2002308"/>
                  <a:gd name="connsiteX470" fmla="*/ 496435 w 1026199"/>
                  <a:gd name="connsiteY470" fmla="*/ 1563357 h 2002308"/>
                  <a:gd name="connsiteX471" fmla="*/ 482401 w 1026199"/>
                  <a:gd name="connsiteY471" fmla="*/ 1610928 h 2002308"/>
                  <a:gd name="connsiteX472" fmla="*/ 478235 w 1026199"/>
                  <a:gd name="connsiteY472" fmla="*/ 1611468 h 2002308"/>
                  <a:gd name="connsiteX473" fmla="*/ 475384 w 1026199"/>
                  <a:gd name="connsiteY473" fmla="*/ 1615252 h 2002308"/>
                  <a:gd name="connsiteX474" fmla="*/ 478235 w 1026199"/>
                  <a:gd name="connsiteY474" fmla="*/ 1621468 h 2002308"/>
                  <a:gd name="connsiteX475" fmla="*/ 482401 w 1026199"/>
                  <a:gd name="connsiteY475" fmla="*/ 1626064 h 2002308"/>
                  <a:gd name="connsiteX476" fmla="*/ 463105 w 1026199"/>
                  <a:gd name="connsiteY476" fmla="*/ 1639038 h 2002308"/>
                  <a:gd name="connsiteX477" fmla="*/ 449072 w 1026199"/>
                  <a:gd name="connsiteY477" fmla="*/ 1639038 h 2002308"/>
                  <a:gd name="connsiteX478" fmla="*/ 452141 w 1026199"/>
                  <a:gd name="connsiteY478" fmla="*/ 1612820 h 2002308"/>
                  <a:gd name="connsiteX479" fmla="*/ 452580 w 1026199"/>
                  <a:gd name="connsiteY479" fmla="*/ 1578493 h 2002308"/>
                  <a:gd name="connsiteX480" fmla="*/ 442055 w 1026199"/>
                  <a:gd name="connsiteY480" fmla="*/ 1600116 h 2002308"/>
                  <a:gd name="connsiteX481" fmla="*/ 436573 w 1026199"/>
                  <a:gd name="connsiteY481" fmla="*/ 1610117 h 2002308"/>
                  <a:gd name="connsiteX482" fmla="*/ 435038 w 1026199"/>
                  <a:gd name="connsiteY482" fmla="*/ 1621740 h 2002308"/>
                  <a:gd name="connsiteX483" fmla="*/ 410479 w 1026199"/>
                  <a:gd name="connsiteY483" fmla="*/ 1654174 h 2002308"/>
                  <a:gd name="connsiteX484" fmla="*/ 397542 w 1026199"/>
                  <a:gd name="connsiteY484" fmla="*/ 1668229 h 2002308"/>
                  <a:gd name="connsiteX485" fmla="*/ 391183 w 1026199"/>
                  <a:gd name="connsiteY485" fmla="*/ 1682284 h 2002308"/>
                  <a:gd name="connsiteX486" fmla="*/ 385921 w 1026199"/>
                  <a:gd name="connsiteY486" fmla="*/ 1682284 h 2002308"/>
                  <a:gd name="connsiteX487" fmla="*/ 382412 w 1026199"/>
                  <a:gd name="connsiteY487" fmla="*/ 1697150 h 2002308"/>
                  <a:gd name="connsiteX488" fmla="*/ 378904 w 1026199"/>
                  <a:gd name="connsiteY488" fmla="*/ 1710394 h 2002308"/>
                  <a:gd name="connsiteX489" fmla="*/ 364870 w 1026199"/>
                  <a:gd name="connsiteY489" fmla="*/ 1723369 h 2002308"/>
                  <a:gd name="connsiteX490" fmla="*/ 358073 w 1026199"/>
                  <a:gd name="connsiteY490" fmla="*/ 1717152 h 2002308"/>
                  <a:gd name="connsiteX491" fmla="*/ 357854 w 1026199"/>
                  <a:gd name="connsiteY491" fmla="*/ 1706070 h 2002308"/>
                  <a:gd name="connsiteX492" fmla="*/ 353030 w 1026199"/>
                  <a:gd name="connsiteY492" fmla="*/ 1703367 h 2002308"/>
                  <a:gd name="connsiteX493" fmla="*/ 350837 w 1026199"/>
                  <a:gd name="connsiteY493" fmla="*/ 1697420 h 2002308"/>
                  <a:gd name="connsiteX494" fmla="*/ 357854 w 1026199"/>
                  <a:gd name="connsiteY494" fmla="*/ 1670932 h 2002308"/>
                  <a:gd name="connsiteX495" fmla="*/ 364870 w 1026199"/>
                  <a:gd name="connsiteY495" fmla="*/ 1641200 h 2002308"/>
                  <a:gd name="connsiteX496" fmla="*/ 364651 w 1026199"/>
                  <a:gd name="connsiteY496" fmla="*/ 1639038 h 2002308"/>
                  <a:gd name="connsiteX497" fmla="*/ 363116 w 1026199"/>
                  <a:gd name="connsiteY497" fmla="*/ 1636875 h 2002308"/>
                  <a:gd name="connsiteX498" fmla="*/ 358950 w 1026199"/>
                  <a:gd name="connsiteY498" fmla="*/ 1644714 h 2002308"/>
                  <a:gd name="connsiteX499" fmla="*/ 356100 w 1026199"/>
                  <a:gd name="connsiteY499" fmla="*/ 1654173 h 2002308"/>
                  <a:gd name="connsiteX500" fmla="*/ 353030 w 1026199"/>
                  <a:gd name="connsiteY500" fmla="*/ 1657418 h 2002308"/>
                  <a:gd name="connsiteX501" fmla="*/ 352591 w 1026199"/>
                  <a:gd name="connsiteY501" fmla="*/ 1660661 h 2002308"/>
                  <a:gd name="connsiteX502" fmla="*/ 351714 w 1026199"/>
                  <a:gd name="connsiteY502" fmla="*/ 1670392 h 2002308"/>
                  <a:gd name="connsiteX503" fmla="*/ 345574 w 1026199"/>
                  <a:gd name="connsiteY503" fmla="*/ 1673635 h 2002308"/>
                  <a:gd name="connsiteX504" fmla="*/ 333076 w 1026199"/>
                  <a:gd name="connsiteY504" fmla="*/ 1680392 h 2002308"/>
                  <a:gd name="connsiteX505" fmla="*/ 319262 w 1026199"/>
                  <a:gd name="connsiteY505" fmla="*/ 1682284 h 2002308"/>
                  <a:gd name="connsiteX506" fmla="*/ 312245 w 1026199"/>
                  <a:gd name="connsiteY506" fmla="*/ 1699582 h 2002308"/>
                  <a:gd name="connsiteX507" fmla="*/ 305228 w 1026199"/>
                  <a:gd name="connsiteY507" fmla="*/ 1703908 h 2002308"/>
                  <a:gd name="connsiteX508" fmla="*/ 298211 w 1026199"/>
                  <a:gd name="connsiteY508" fmla="*/ 1714720 h 2002308"/>
                  <a:gd name="connsiteX509" fmla="*/ 292510 w 1026199"/>
                  <a:gd name="connsiteY509" fmla="*/ 1715531 h 2002308"/>
                  <a:gd name="connsiteX510" fmla="*/ 289440 w 1026199"/>
                  <a:gd name="connsiteY510" fmla="*/ 1721206 h 2002308"/>
                  <a:gd name="connsiteX511" fmla="*/ 291195 w 1026199"/>
                  <a:gd name="connsiteY511" fmla="*/ 1734180 h 2002308"/>
                  <a:gd name="connsiteX512" fmla="*/ 273653 w 1026199"/>
                  <a:gd name="connsiteY512" fmla="*/ 1732017 h 2002308"/>
                  <a:gd name="connsiteX513" fmla="*/ 278696 w 1026199"/>
                  <a:gd name="connsiteY513" fmla="*/ 1712286 h 2002308"/>
                  <a:gd name="connsiteX514" fmla="*/ 277161 w 1026199"/>
                  <a:gd name="connsiteY514" fmla="*/ 1697420 h 2002308"/>
                  <a:gd name="connsiteX515" fmla="*/ 271241 w 1026199"/>
                  <a:gd name="connsiteY515" fmla="*/ 1700935 h 2002308"/>
                  <a:gd name="connsiteX516" fmla="*/ 266636 w 1026199"/>
                  <a:gd name="connsiteY516" fmla="*/ 1706070 h 2002308"/>
                  <a:gd name="connsiteX517" fmla="*/ 263128 w 1026199"/>
                  <a:gd name="connsiteY517" fmla="*/ 1732017 h 2002308"/>
                  <a:gd name="connsiteX518" fmla="*/ 254357 w 1026199"/>
                  <a:gd name="connsiteY518" fmla="*/ 1749316 h 2002308"/>
                  <a:gd name="connsiteX519" fmla="*/ 250848 w 1026199"/>
                  <a:gd name="connsiteY519" fmla="*/ 1767156 h 2002308"/>
                  <a:gd name="connsiteX520" fmla="*/ 242077 w 1026199"/>
                  <a:gd name="connsiteY520" fmla="*/ 1781751 h 2002308"/>
                  <a:gd name="connsiteX521" fmla="*/ 238569 w 1026199"/>
                  <a:gd name="connsiteY521" fmla="*/ 1806077 h 2002308"/>
                  <a:gd name="connsiteX522" fmla="*/ 235061 w 1026199"/>
                  <a:gd name="connsiteY522" fmla="*/ 1827159 h 2002308"/>
                  <a:gd name="connsiteX523" fmla="*/ 224755 w 1026199"/>
                  <a:gd name="connsiteY523" fmla="*/ 1827700 h 2002308"/>
                  <a:gd name="connsiteX524" fmla="*/ 221027 w 1026199"/>
                  <a:gd name="connsiteY524" fmla="*/ 1837971 h 2002308"/>
                  <a:gd name="connsiteX525" fmla="*/ 210502 w 1026199"/>
                  <a:gd name="connsiteY525" fmla="*/ 1859594 h 2002308"/>
                  <a:gd name="connsiteX526" fmla="*/ 201731 w 1026199"/>
                  <a:gd name="connsiteY526" fmla="*/ 1861757 h 2002308"/>
                  <a:gd name="connsiteX527" fmla="*/ 196907 w 1026199"/>
                  <a:gd name="connsiteY527" fmla="*/ 1859865 h 2002308"/>
                  <a:gd name="connsiteX528" fmla="*/ 194714 w 1026199"/>
                  <a:gd name="connsiteY528" fmla="*/ 1853108 h 2002308"/>
                  <a:gd name="connsiteX529" fmla="*/ 200854 w 1026199"/>
                  <a:gd name="connsiteY529" fmla="*/ 1833106 h 2002308"/>
                  <a:gd name="connsiteX530" fmla="*/ 206994 w 1026199"/>
                  <a:gd name="connsiteY530" fmla="*/ 1803374 h 2002308"/>
                  <a:gd name="connsiteX531" fmla="*/ 214010 w 1026199"/>
                  <a:gd name="connsiteY531" fmla="*/ 1792562 h 2002308"/>
                  <a:gd name="connsiteX532" fmla="*/ 228263 w 1026199"/>
                  <a:gd name="connsiteY532" fmla="*/ 1792022 h 2002308"/>
                  <a:gd name="connsiteX533" fmla="*/ 228044 w 1026199"/>
                  <a:gd name="connsiteY533" fmla="*/ 1781752 h 2002308"/>
                  <a:gd name="connsiteX534" fmla="*/ 235061 w 1026199"/>
                  <a:gd name="connsiteY534" fmla="*/ 1757966 h 2002308"/>
                  <a:gd name="connsiteX535" fmla="*/ 228044 w 1026199"/>
                  <a:gd name="connsiteY535" fmla="*/ 1757966 h 2002308"/>
                  <a:gd name="connsiteX536" fmla="*/ 235061 w 1026199"/>
                  <a:gd name="connsiteY536" fmla="*/ 1747154 h 2002308"/>
                  <a:gd name="connsiteX537" fmla="*/ 235061 w 1026199"/>
                  <a:gd name="connsiteY537" fmla="*/ 1723369 h 2002308"/>
                  <a:gd name="connsiteX538" fmla="*/ 247340 w 1026199"/>
                  <a:gd name="connsiteY538" fmla="*/ 1712557 h 2002308"/>
                  <a:gd name="connsiteX539" fmla="*/ 249094 w 1026199"/>
                  <a:gd name="connsiteY539" fmla="*/ 1690934 h 2002308"/>
                  <a:gd name="connsiteX540" fmla="*/ 259181 w 1026199"/>
                  <a:gd name="connsiteY540" fmla="*/ 1673365 h 2002308"/>
                  <a:gd name="connsiteX541" fmla="*/ 266636 w 1026199"/>
                  <a:gd name="connsiteY541" fmla="*/ 1654173 h 2002308"/>
                  <a:gd name="connsiteX542" fmla="*/ 260716 w 1026199"/>
                  <a:gd name="connsiteY542" fmla="*/ 1629848 h 2002308"/>
                  <a:gd name="connsiteX543" fmla="*/ 266636 w 1026199"/>
                  <a:gd name="connsiteY543" fmla="*/ 1602279 h 2002308"/>
                  <a:gd name="connsiteX544" fmla="*/ 273433 w 1026199"/>
                  <a:gd name="connsiteY544" fmla="*/ 1587412 h 2002308"/>
                  <a:gd name="connsiteX545" fmla="*/ 273653 w 1026199"/>
                  <a:gd name="connsiteY545" fmla="*/ 1567681 h 2002308"/>
                  <a:gd name="connsiteX546" fmla="*/ 279135 w 1026199"/>
                  <a:gd name="connsiteY546" fmla="*/ 1560654 h 2002308"/>
                  <a:gd name="connsiteX547" fmla="*/ 280669 w 1026199"/>
                  <a:gd name="connsiteY547" fmla="*/ 1550382 h 2002308"/>
                  <a:gd name="connsiteX548" fmla="*/ 277161 w 1026199"/>
                  <a:gd name="connsiteY548" fmla="*/ 1538761 h 2002308"/>
                  <a:gd name="connsiteX549" fmla="*/ 273653 w 1026199"/>
                  <a:gd name="connsiteY549" fmla="*/ 1528760 h 2002308"/>
                  <a:gd name="connsiteX550" fmla="*/ 263347 w 1026199"/>
                  <a:gd name="connsiteY550" fmla="*/ 1549301 h 2002308"/>
                  <a:gd name="connsiteX551" fmla="*/ 254357 w 1026199"/>
                  <a:gd name="connsiteY551" fmla="*/ 1569844 h 2002308"/>
                  <a:gd name="connsiteX552" fmla="*/ 248656 w 1026199"/>
                  <a:gd name="connsiteY552" fmla="*/ 1590656 h 2002308"/>
                  <a:gd name="connsiteX553" fmla="*/ 235061 w 1026199"/>
                  <a:gd name="connsiteY553" fmla="*/ 1606603 h 2002308"/>
                  <a:gd name="connsiteX554" fmla="*/ 235061 w 1026199"/>
                  <a:gd name="connsiteY554" fmla="*/ 1636876 h 2002308"/>
                  <a:gd name="connsiteX555" fmla="*/ 205897 w 1026199"/>
                  <a:gd name="connsiteY555" fmla="*/ 1670392 h 2002308"/>
                  <a:gd name="connsiteX556" fmla="*/ 191206 w 1026199"/>
                  <a:gd name="connsiteY556" fmla="*/ 1723369 h 2002308"/>
                  <a:gd name="connsiteX557" fmla="*/ 173664 w 1026199"/>
                  <a:gd name="connsiteY557" fmla="*/ 1732017 h 2002308"/>
                  <a:gd name="connsiteX558" fmla="*/ 156122 w 1026199"/>
                  <a:gd name="connsiteY558" fmla="*/ 1740667 h 2002308"/>
                  <a:gd name="connsiteX559" fmla="*/ 156122 w 1026199"/>
                  <a:gd name="connsiteY559" fmla="*/ 1766614 h 2002308"/>
                  <a:gd name="connsiteX560" fmla="*/ 150860 w 1026199"/>
                  <a:gd name="connsiteY560" fmla="*/ 1766615 h 2002308"/>
                  <a:gd name="connsiteX561" fmla="*/ 144062 w 1026199"/>
                  <a:gd name="connsiteY561" fmla="*/ 1762290 h 2002308"/>
                  <a:gd name="connsiteX562" fmla="*/ 143843 w 1026199"/>
                  <a:gd name="connsiteY562" fmla="*/ 1751479 h 2002308"/>
                  <a:gd name="connsiteX563" fmla="*/ 149105 w 1026199"/>
                  <a:gd name="connsiteY563" fmla="*/ 1734179 h 2002308"/>
                  <a:gd name="connsiteX564" fmla="*/ 147132 w 1026199"/>
                  <a:gd name="connsiteY564" fmla="*/ 1724720 h 2002308"/>
                  <a:gd name="connsiteX565" fmla="*/ 143843 w 1026199"/>
                  <a:gd name="connsiteY565" fmla="*/ 1716882 h 2002308"/>
                  <a:gd name="connsiteX566" fmla="*/ 143843 w 1026199"/>
                  <a:gd name="connsiteY566" fmla="*/ 1723369 h 2002308"/>
                  <a:gd name="connsiteX567" fmla="*/ 126740 w 1026199"/>
                  <a:gd name="connsiteY567" fmla="*/ 1735802 h 2002308"/>
                  <a:gd name="connsiteX568" fmla="*/ 117530 w 1026199"/>
                  <a:gd name="connsiteY568" fmla="*/ 1757966 h 2002308"/>
                  <a:gd name="connsiteX569" fmla="*/ 112048 w 1026199"/>
                  <a:gd name="connsiteY569" fmla="*/ 1770129 h 2002308"/>
                  <a:gd name="connsiteX570" fmla="*/ 110513 w 1026199"/>
                  <a:gd name="connsiteY570" fmla="*/ 1783914 h 2002308"/>
                  <a:gd name="connsiteX571" fmla="*/ 96480 w 1026199"/>
                  <a:gd name="connsiteY571" fmla="*/ 1794725 h 2002308"/>
                  <a:gd name="connsiteX572" fmla="*/ 94945 w 1026199"/>
                  <a:gd name="connsiteY572" fmla="*/ 1808239 h 2002308"/>
                  <a:gd name="connsiteX573" fmla="*/ 89463 w 1026199"/>
                  <a:gd name="connsiteY573" fmla="*/ 1818511 h 2002308"/>
                  <a:gd name="connsiteX574" fmla="*/ 89463 w 1026199"/>
                  <a:gd name="connsiteY574" fmla="*/ 1835809 h 2002308"/>
                  <a:gd name="connsiteX575" fmla="*/ 82446 w 1026199"/>
                  <a:gd name="connsiteY575" fmla="*/ 1844458 h 2002308"/>
                  <a:gd name="connsiteX576" fmla="*/ 76087 w 1026199"/>
                  <a:gd name="connsiteY576" fmla="*/ 1865270 h 2002308"/>
                  <a:gd name="connsiteX577" fmla="*/ 63150 w 1026199"/>
                  <a:gd name="connsiteY577" fmla="*/ 1881217 h 2002308"/>
                  <a:gd name="connsiteX578" fmla="*/ 49336 w 1026199"/>
                  <a:gd name="connsiteY578" fmla="*/ 1908517 h 2002308"/>
                  <a:gd name="connsiteX579" fmla="*/ 31575 w 1026199"/>
                  <a:gd name="connsiteY579" fmla="*/ 1930951 h 2002308"/>
                  <a:gd name="connsiteX580" fmla="*/ 30917 w 1026199"/>
                  <a:gd name="connsiteY580" fmla="*/ 1942573 h 2002308"/>
                  <a:gd name="connsiteX581" fmla="*/ 26312 w 1026199"/>
                  <a:gd name="connsiteY581" fmla="*/ 1952574 h 2002308"/>
                  <a:gd name="connsiteX582" fmla="*/ 22804 w 1026199"/>
                  <a:gd name="connsiteY582" fmla="*/ 1972035 h 2002308"/>
                  <a:gd name="connsiteX583" fmla="*/ 12279 w 1026199"/>
                  <a:gd name="connsiteY583" fmla="*/ 1991496 h 2002308"/>
                  <a:gd name="connsiteX584" fmla="*/ 5262 w 1026199"/>
                  <a:gd name="connsiteY584" fmla="*/ 2002308 h 2002308"/>
                  <a:gd name="connsiteX585" fmla="*/ 0 w 1026199"/>
                  <a:gd name="connsiteY585" fmla="*/ 2000145 h 2002308"/>
                  <a:gd name="connsiteX586" fmla="*/ 5262 w 1026199"/>
                  <a:gd name="connsiteY586" fmla="*/ 1976359 h 2002308"/>
                  <a:gd name="connsiteX587" fmla="*/ 11621 w 1026199"/>
                  <a:gd name="connsiteY587" fmla="*/ 1954737 h 2002308"/>
                  <a:gd name="connsiteX588" fmla="*/ 19296 w 1026199"/>
                  <a:gd name="connsiteY588" fmla="*/ 1933114 h 2002308"/>
                  <a:gd name="connsiteX589" fmla="*/ 18857 w 1026199"/>
                  <a:gd name="connsiteY589" fmla="*/ 1915815 h 2002308"/>
                  <a:gd name="connsiteX590" fmla="*/ 26312 w 1026199"/>
                  <a:gd name="connsiteY590" fmla="*/ 1905003 h 2002308"/>
                  <a:gd name="connsiteX591" fmla="*/ 43854 w 1026199"/>
                  <a:gd name="connsiteY591" fmla="*/ 1822295 h 2002308"/>
                  <a:gd name="connsiteX592" fmla="*/ 77184 w 1026199"/>
                  <a:gd name="connsiteY592" fmla="*/ 1749316 h 2002308"/>
                  <a:gd name="connsiteX593" fmla="*/ 79815 w 1026199"/>
                  <a:gd name="connsiteY593" fmla="*/ 1727693 h 2002308"/>
                  <a:gd name="connsiteX594" fmla="*/ 82446 w 1026199"/>
                  <a:gd name="connsiteY594" fmla="*/ 1706070 h 2002308"/>
                  <a:gd name="connsiteX595" fmla="*/ 87928 w 1026199"/>
                  <a:gd name="connsiteY595" fmla="*/ 1702016 h 2002308"/>
                  <a:gd name="connsiteX596" fmla="*/ 89463 w 1026199"/>
                  <a:gd name="connsiteY596" fmla="*/ 1693096 h 2002308"/>
                  <a:gd name="connsiteX597" fmla="*/ 92971 w 1026199"/>
                  <a:gd name="connsiteY597" fmla="*/ 1677149 h 2002308"/>
                  <a:gd name="connsiteX598" fmla="*/ 96480 w 1026199"/>
                  <a:gd name="connsiteY598" fmla="*/ 1662823 h 2002308"/>
                  <a:gd name="connsiteX599" fmla="*/ 105251 w 1026199"/>
                  <a:gd name="connsiteY599" fmla="*/ 1639038 h 2002308"/>
                  <a:gd name="connsiteX600" fmla="*/ 112268 w 1026199"/>
                  <a:gd name="connsiteY600" fmla="*/ 1632821 h 2002308"/>
                  <a:gd name="connsiteX601" fmla="*/ 114022 w 1026199"/>
                  <a:gd name="connsiteY601" fmla="*/ 1621740 h 2002308"/>
                  <a:gd name="connsiteX602" fmla="*/ 112268 w 1026199"/>
                  <a:gd name="connsiteY602" fmla="*/ 1610928 h 2002308"/>
                  <a:gd name="connsiteX603" fmla="*/ 122354 w 1026199"/>
                  <a:gd name="connsiteY603" fmla="*/ 1574169 h 2002308"/>
                  <a:gd name="connsiteX604" fmla="*/ 129809 w 1026199"/>
                  <a:gd name="connsiteY604" fmla="*/ 1537409 h 2002308"/>
                  <a:gd name="connsiteX605" fmla="*/ 143843 w 1026199"/>
                  <a:gd name="connsiteY605" fmla="*/ 1520111 h 2002308"/>
                  <a:gd name="connsiteX606" fmla="*/ 144501 w 1026199"/>
                  <a:gd name="connsiteY606" fmla="*/ 1508218 h 2002308"/>
                  <a:gd name="connsiteX607" fmla="*/ 149105 w 1026199"/>
                  <a:gd name="connsiteY607" fmla="*/ 1496325 h 2002308"/>
                  <a:gd name="connsiteX608" fmla="*/ 148667 w 1026199"/>
                  <a:gd name="connsiteY608" fmla="*/ 1477945 h 2002308"/>
                  <a:gd name="connsiteX609" fmla="*/ 156122 w 1026199"/>
                  <a:gd name="connsiteY609" fmla="*/ 1466052 h 2002308"/>
                  <a:gd name="connsiteX610" fmla="*/ 168402 w 1026199"/>
                  <a:gd name="connsiteY610" fmla="*/ 1433888 h 2002308"/>
                  <a:gd name="connsiteX611" fmla="*/ 180681 w 1026199"/>
                  <a:gd name="connsiteY611" fmla="*/ 1409832 h 2002308"/>
                  <a:gd name="connsiteX612" fmla="*/ 187698 w 1026199"/>
                  <a:gd name="connsiteY612" fmla="*/ 1394696 h 2002308"/>
                  <a:gd name="connsiteX613" fmla="*/ 193837 w 1026199"/>
                  <a:gd name="connsiteY613" fmla="*/ 1355775 h 2002308"/>
                  <a:gd name="connsiteX614" fmla="*/ 199977 w 1026199"/>
                  <a:gd name="connsiteY614" fmla="*/ 1316852 h 2002308"/>
                  <a:gd name="connsiteX615" fmla="*/ 206994 w 1026199"/>
                  <a:gd name="connsiteY615" fmla="*/ 1308203 h 2002308"/>
                  <a:gd name="connsiteX616" fmla="*/ 217519 w 1026199"/>
                  <a:gd name="connsiteY616" fmla="*/ 1276038 h 2002308"/>
                  <a:gd name="connsiteX617" fmla="*/ 228044 w 1026199"/>
                  <a:gd name="connsiteY617" fmla="*/ 1245496 h 2002308"/>
                  <a:gd name="connsiteX618" fmla="*/ 235061 w 1026199"/>
                  <a:gd name="connsiteY618" fmla="*/ 1225764 h 2002308"/>
                  <a:gd name="connsiteX619" fmla="*/ 242077 w 1026199"/>
                  <a:gd name="connsiteY619" fmla="*/ 1204412 h 2002308"/>
                  <a:gd name="connsiteX620" fmla="*/ 249874 w 1026199"/>
                  <a:gd name="connsiteY620" fmla="*/ 1173018 h 2002308"/>
                  <a:gd name="connsiteX621" fmla="*/ 264687 w 1026199"/>
                  <a:gd name="connsiteY621" fmla="*/ 1123365 h 2002308"/>
                  <a:gd name="connsiteX622" fmla="*/ 273653 w 1026199"/>
                  <a:gd name="connsiteY622" fmla="*/ 1096296 h 2002308"/>
                  <a:gd name="connsiteX623" fmla="*/ 273214 w 1026199"/>
                  <a:gd name="connsiteY623" fmla="*/ 1082241 h 2002308"/>
                  <a:gd name="connsiteX624" fmla="*/ 280669 w 1026199"/>
                  <a:gd name="connsiteY624" fmla="*/ 1074672 h 2002308"/>
                  <a:gd name="connsiteX625" fmla="*/ 302378 w 1026199"/>
                  <a:gd name="connsiteY625" fmla="*/ 1023588 h 2002308"/>
                  <a:gd name="connsiteX626" fmla="*/ 317507 w 1026199"/>
                  <a:gd name="connsiteY626" fmla="*/ 970881 h 2002308"/>
                  <a:gd name="connsiteX627" fmla="*/ 321674 w 1026199"/>
                  <a:gd name="connsiteY627" fmla="*/ 966556 h 2002308"/>
                  <a:gd name="connsiteX628" fmla="*/ 324524 w 1026199"/>
                  <a:gd name="connsiteY628" fmla="*/ 962231 h 2002308"/>
                  <a:gd name="connsiteX629" fmla="*/ 322551 w 1026199"/>
                  <a:gd name="connsiteY629" fmla="*/ 958448 h 2002308"/>
                  <a:gd name="connsiteX630" fmla="*/ 319262 w 1026199"/>
                  <a:gd name="connsiteY630" fmla="*/ 957907 h 2002308"/>
                  <a:gd name="connsiteX631" fmla="*/ 324524 w 1026199"/>
                  <a:gd name="connsiteY631" fmla="*/ 938446 h 2002308"/>
                  <a:gd name="connsiteX632" fmla="*/ 338558 w 1026199"/>
                  <a:gd name="connsiteY632" fmla="*/ 921148 h 2002308"/>
                  <a:gd name="connsiteX633" fmla="*/ 349083 w 1026199"/>
                  <a:gd name="connsiteY633" fmla="*/ 877901 h 2002308"/>
                  <a:gd name="connsiteX634" fmla="*/ 350398 w 1026199"/>
                  <a:gd name="connsiteY634" fmla="*/ 866008 h 2002308"/>
                  <a:gd name="connsiteX635" fmla="*/ 359608 w 1026199"/>
                  <a:gd name="connsiteY635" fmla="*/ 860603 h 2002308"/>
                  <a:gd name="connsiteX636" fmla="*/ 362239 w 1026199"/>
                  <a:gd name="connsiteY636" fmla="*/ 851953 h 2002308"/>
                  <a:gd name="connsiteX637" fmla="*/ 364870 w 1026199"/>
                  <a:gd name="connsiteY637" fmla="*/ 843304 h 2002308"/>
                  <a:gd name="connsiteX638" fmla="*/ 372545 w 1026199"/>
                  <a:gd name="connsiteY638" fmla="*/ 817086 h 2002308"/>
                  <a:gd name="connsiteX639" fmla="*/ 378904 w 1026199"/>
                  <a:gd name="connsiteY639" fmla="*/ 789247 h 2002308"/>
                  <a:gd name="connsiteX640" fmla="*/ 385044 w 1026199"/>
                  <a:gd name="connsiteY640" fmla="*/ 773029 h 2002308"/>
                  <a:gd name="connsiteX641" fmla="*/ 391183 w 1026199"/>
                  <a:gd name="connsiteY641" fmla="*/ 756812 h 2002308"/>
                  <a:gd name="connsiteX642" fmla="*/ 398200 w 1026199"/>
                  <a:gd name="connsiteY642" fmla="*/ 739513 h 2002308"/>
                  <a:gd name="connsiteX643" fmla="*/ 403463 w 1026199"/>
                  <a:gd name="connsiteY643" fmla="*/ 727620 h 2002308"/>
                  <a:gd name="connsiteX644" fmla="*/ 408725 w 1026199"/>
                  <a:gd name="connsiteY644" fmla="*/ 715727 h 2002308"/>
                  <a:gd name="connsiteX645" fmla="*/ 419689 w 1026199"/>
                  <a:gd name="connsiteY645" fmla="*/ 703564 h 2002308"/>
                  <a:gd name="connsiteX646" fmla="*/ 422759 w 1026199"/>
                  <a:gd name="connsiteY646" fmla="*/ 683292 h 2002308"/>
                  <a:gd name="connsiteX647" fmla="*/ 441397 w 1026199"/>
                  <a:gd name="connsiteY647" fmla="*/ 641667 h 2002308"/>
                  <a:gd name="connsiteX648" fmla="*/ 456088 w 1026199"/>
                  <a:gd name="connsiteY648" fmla="*/ 596800 h 2002308"/>
                  <a:gd name="connsiteX649" fmla="*/ 462447 w 1026199"/>
                  <a:gd name="connsiteY649" fmla="*/ 575718 h 2002308"/>
                  <a:gd name="connsiteX650" fmla="*/ 470122 w 1026199"/>
                  <a:gd name="connsiteY650" fmla="*/ 557877 h 2002308"/>
                  <a:gd name="connsiteX651" fmla="*/ 474288 w 1026199"/>
                  <a:gd name="connsiteY651" fmla="*/ 537606 h 2002308"/>
                  <a:gd name="connsiteX652" fmla="*/ 482401 w 1026199"/>
                  <a:gd name="connsiteY652" fmla="*/ 518956 h 2002308"/>
                  <a:gd name="connsiteX653" fmla="*/ 489418 w 1026199"/>
                  <a:gd name="connsiteY653" fmla="*/ 512470 h 2002308"/>
                  <a:gd name="connsiteX654" fmla="*/ 495119 w 1026199"/>
                  <a:gd name="connsiteY654" fmla="*/ 494901 h 2002308"/>
                  <a:gd name="connsiteX655" fmla="*/ 498189 w 1026199"/>
                  <a:gd name="connsiteY655" fmla="*/ 475709 h 2002308"/>
                  <a:gd name="connsiteX656" fmla="*/ 508933 w 1026199"/>
                  <a:gd name="connsiteY656" fmla="*/ 454897 h 2002308"/>
                  <a:gd name="connsiteX657" fmla="*/ 510468 w 1026199"/>
                  <a:gd name="connsiteY657" fmla="*/ 425977 h 2002308"/>
                  <a:gd name="connsiteX658" fmla="*/ 516169 w 1026199"/>
                  <a:gd name="connsiteY658" fmla="*/ 425165 h 2002308"/>
                  <a:gd name="connsiteX659" fmla="*/ 519239 w 1026199"/>
                  <a:gd name="connsiteY659" fmla="*/ 419489 h 2002308"/>
                  <a:gd name="connsiteX660" fmla="*/ 526256 w 1026199"/>
                  <a:gd name="connsiteY660" fmla="*/ 410841 h 2002308"/>
                  <a:gd name="connsiteX661" fmla="*/ 533272 w 1026199"/>
                  <a:gd name="connsiteY661" fmla="*/ 393542 h 2002308"/>
                  <a:gd name="connsiteX662" fmla="*/ 540289 w 1026199"/>
                  <a:gd name="connsiteY662" fmla="*/ 387055 h 2002308"/>
                  <a:gd name="connsiteX663" fmla="*/ 552569 w 1026199"/>
                  <a:gd name="connsiteY663" fmla="*/ 358944 h 2002308"/>
                  <a:gd name="connsiteX664" fmla="*/ 556077 w 1026199"/>
                  <a:gd name="connsiteY664" fmla="*/ 348133 h 2002308"/>
                  <a:gd name="connsiteX665" fmla="*/ 559585 w 1026199"/>
                  <a:gd name="connsiteY665" fmla="*/ 337321 h 2002308"/>
                  <a:gd name="connsiteX666" fmla="*/ 585898 w 1026199"/>
                  <a:gd name="connsiteY666" fmla="*/ 268398 h 2002308"/>
                  <a:gd name="connsiteX667" fmla="*/ 601686 w 1026199"/>
                  <a:gd name="connsiteY667" fmla="*/ 194609 h 2002308"/>
                  <a:gd name="connsiteX668" fmla="*/ 627341 w 1026199"/>
                  <a:gd name="connsiteY668" fmla="*/ 191365 h 2002308"/>
                  <a:gd name="connsiteX669" fmla="*/ 638524 w 1026199"/>
                  <a:gd name="connsiteY669" fmla="*/ 162174 h 2002308"/>
                  <a:gd name="connsiteX670" fmla="*/ 647295 w 1026199"/>
                  <a:gd name="connsiteY670" fmla="*/ 136226 h 2002308"/>
                  <a:gd name="connsiteX671" fmla="*/ 664837 w 1026199"/>
                  <a:gd name="connsiteY671" fmla="*/ 134064 h 2002308"/>
                  <a:gd name="connsiteX672" fmla="*/ 667468 w 1026199"/>
                  <a:gd name="connsiteY672" fmla="*/ 122171 h 2002308"/>
                  <a:gd name="connsiteX673" fmla="*/ 675362 w 1026199"/>
                  <a:gd name="connsiteY673" fmla="*/ 116765 h 2002308"/>
                  <a:gd name="connsiteX674" fmla="*/ 677116 w 1026199"/>
                  <a:gd name="connsiteY674" fmla="*/ 116765 h 2002308"/>
                  <a:gd name="connsiteX675" fmla="*/ 677993 w 1026199"/>
                  <a:gd name="connsiteY675" fmla="*/ 107845 h 2002308"/>
                  <a:gd name="connsiteX676" fmla="*/ 684133 w 1026199"/>
                  <a:gd name="connsiteY676" fmla="*/ 103791 h 2002308"/>
                  <a:gd name="connsiteX677" fmla="*/ 691149 w 1026199"/>
                  <a:gd name="connsiteY677" fmla="*/ 103791 h 2002308"/>
                  <a:gd name="connsiteX678" fmla="*/ 691149 w 1026199"/>
                  <a:gd name="connsiteY678" fmla="*/ 75681 h 2002308"/>
                  <a:gd name="connsiteX679" fmla="*/ 717462 w 1026199"/>
                  <a:gd name="connsiteY679" fmla="*/ 56220 h 2002308"/>
                  <a:gd name="connsiteX680" fmla="*/ 738512 w 1026199"/>
                  <a:gd name="connsiteY680" fmla="*/ 54058 h 2002308"/>
                  <a:gd name="connsiteX681" fmla="*/ 744871 w 1026199"/>
                  <a:gd name="connsiteY681" fmla="*/ 44057 h 2002308"/>
                  <a:gd name="connsiteX682" fmla="*/ 752546 w 1026199"/>
                  <a:gd name="connsiteY682" fmla="*/ 38921 h 2002308"/>
                  <a:gd name="connsiteX683" fmla="*/ 756054 w 1026199"/>
                  <a:gd name="connsiteY683" fmla="*/ 41084 h 2002308"/>
                  <a:gd name="connsiteX684" fmla="*/ 763071 w 1026199"/>
                  <a:gd name="connsiteY684" fmla="*/ 48651 h 2002308"/>
                  <a:gd name="connsiteX685" fmla="*/ 770088 w 1026199"/>
                  <a:gd name="connsiteY685" fmla="*/ 56220 h 2002308"/>
                  <a:gd name="connsiteX686" fmla="*/ 775350 w 1026199"/>
                  <a:gd name="connsiteY686" fmla="*/ 51896 h 2002308"/>
                  <a:gd name="connsiteX687" fmla="*/ 786753 w 1026199"/>
                  <a:gd name="connsiteY687" fmla="*/ 25947 h 2002308"/>
                  <a:gd name="connsiteX688" fmla="*/ 798155 w 1026199"/>
                  <a:gd name="connsiteY688" fmla="*/ 6487 h 200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</a:cxnLst>
                <a:rect l="l" t="t" r="r" b="b"/>
                <a:pathLst>
                  <a:path w="1026199" h="2002308">
                    <a:moveTo>
                      <a:pt x="470122" y="1639038"/>
                    </a:moveTo>
                    <a:lnTo>
                      <a:pt x="477139" y="1654173"/>
                    </a:lnTo>
                    <a:lnTo>
                      <a:pt x="475384" y="1673635"/>
                    </a:lnTo>
                    <a:cubicBezTo>
                      <a:pt x="471072" y="1674356"/>
                      <a:pt x="468733" y="1677239"/>
                      <a:pt x="468368" y="1682284"/>
                    </a:cubicBezTo>
                    <a:cubicBezTo>
                      <a:pt x="468002" y="1687330"/>
                      <a:pt x="463909" y="1690213"/>
                      <a:pt x="456088" y="1690934"/>
                    </a:cubicBezTo>
                    <a:cubicBezTo>
                      <a:pt x="456673" y="1681473"/>
                      <a:pt x="459012" y="1672824"/>
                      <a:pt x="463105" y="1664985"/>
                    </a:cubicBezTo>
                    <a:cubicBezTo>
                      <a:pt x="467198" y="1657148"/>
                      <a:pt x="469537" y="1648498"/>
                      <a:pt x="470122" y="1639038"/>
                    </a:cubicBezTo>
                    <a:close/>
                    <a:moveTo>
                      <a:pt x="324524" y="1647687"/>
                    </a:moveTo>
                    <a:cubicBezTo>
                      <a:pt x="324488" y="1648904"/>
                      <a:pt x="324561" y="1650255"/>
                      <a:pt x="324743" y="1651742"/>
                    </a:cubicBezTo>
                    <a:cubicBezTo>
                      <a:pt x="324926" y="1653228"/>
                      <a:pt x="325438" y="1654039"/>
                      <a:pt x="326278" y="1654173"/>
                    </a:cubicBezTo>
                    <a:lnTo>
                      <a:pt x="331541" y="1654174"/>
                    </a:lnTo>
                    <a:cubicBezTo>
                      <a:pt x="331468" y="1652012"/>
                      <a:pt x="330737" y="1650391"/>
                      <a:pt x="329348" y="1649309"/>
                    </a:cubicBezTo>
                    <a:cubicBezTo>
                      <a:pt x="327959" y="1648227"/>
                      <a:pt x="326351" y="1647687"/>
                      <a:pt x="324524" y="1647687"/>
                    </a:cubicBezTo>
                    <a:close/>
                    <a:moveTo>
                      <a:pt x="364870" y="1580655"/>
                    </a:moveTo>
                    <a:cubicBezTo>
                      <a:pt x="364797" y="1581872"/>
                      <a:pt x="364944" y="1583223"/>
                      <a:pt x="365309" y="1584709"/>
                    </a:cubicBezTo>
                    <a:cubicBezTo>
                      <a:pt x="365675" y="1586196"/>
                      <a:pt x="366698" y="1587007"/>
                      <a:pt x="368379" y="1587142"/>
                    </a:cubicBezTo>
                    <a:lnTo>
                      <a:pt x="371887" y="1587142"/>
                    </a:lnTo>
                    <a:cubicBezTo>
                      <a:pt x="371814" y="1584980"/>
                      <a:pt x="371083" y="1583358"/>
                      <a:pt x="369695" y="1582277"/>
                    </a:cubicBezTo>
                    <a:cubicBezTo>
                      <a:pt x="368306" y="1581196"/>
                      <a:pt x="366698" y="1580655"/>
                      <a:pt x="364870" y="1580655"/>
                    </a:cubicBezTo>
                    <a:close/>
                    <a:moveTo>
                      <a:pt x="489418" y="1502811"/>
                    </a:moveTo>
                    <a:cubicBezTo>
                      <a:pt x="489454" y="1504118"/>
                      <a:pt x="489820" y="1505830"/>
                      <a:pt x="490514" y="1507948"/>
                    </a:cubicBezTo>
                    <a:cubicBezTo>
                      <a:pt x="491209" y="1510064"/>
                      <a:pt x="492013" y="1511235"/>
                      <a:pt x="492926" y="1511461"/>
                    </a:cubicBezTo>
                    <a:cubicBezTo>
                      <a:pt x="494607" y="1511325"/>
                      <a:pt x="495631" y="1510516"/>
                      <a:pt x="495996" y="1509029"/>
                    </a:cubicBezTo>
                    <a:cubicBezTo>
                      <a:pt x="496361" y="1507542"/>
                      <a:pt x="496508" y="1506190"/>
                      <a:pt x="496435" y="1504974"/>
                    </a:cubicBezTo>
                    <a:close/>
                    <a:moveTo>
                      <a:pt x="149105" y="1699582"/>
                    </a:moveTo>
                    <a:cubicBezTo>
                      <a:pt x="149142" y="1700889"/>
                      <a:pt x="149507" y="1702601"/>
                      <a:pt x="150202" y="1704719"/>
                    </a:cubicBezTo>
                    <a:cubicBezTo>
                      <a:pt x="150896" y="1706835"/>
                      <a:pt x="151700" y="1708006"/>
                      <a:pt x="152614" y="1708232"/>
                    </a:cubicBezTo>
                    <a:cubicBezTo>
                      <a:pt x="154295" y="1708097"/>
                      <a:pt x="155318" y="1707286"/>
                      <a:pt x="155684" y="1705800"/>
                    </a:cubicBezTo>
                    <a:cubicBezTo>
                      <a:pt x="156049" y="1704313"/>
                      <a:pt x="156195" y="1702961"/>
                      <a:pt x="156122" y="1701746"/>
                    </a:cubicBezTo>
                    <a:close/>
                    <a:moveTo>
                      <a:pt x="156122" y="1682284"/>
                    </a:moveTo>
                    <a:cubicBezTo>
                      <a:pt x="156122" y="1686608"/>
                      <a:pt x="157876" y="1688771"/>
                      <a:pt x="161385" y="1688771"/>
                    </a:cubicBezTo>
                    <a:lnTo>
                      <a:pt x="163139" y="1688771"/>
                    </a:lnTo>
                    <a:cubicBezTo>
                      <a:pt x="163066" y="1686608"/>
                      <a:pt x="162335" y="1684987"/>
                      <a:pt x="160946" y="1683906"/>
                    </a:cubicBezTo>
                    <a:cubicBezTo>
                      <a:pt x="159557" y="1682826"/>
                      <a:pt x="157949" y="1682284"/>
                      <a:pt x="156122" y="1682284"/>
                    </a:cubicBezTo>
                    <a:close/>
                    <a:moveTo>
                      <a:pt x="533272" y="1424969"/>
                    </a:moveTo>
                    <a:cubicBezTo>
                      <a:pt x="527389" y="1425644"/>
                      <a:pt x="523807" y="1429699"/>
                      <a:pt x="522528" y="1437132"/>
                    </a:cubicBezTo>
                    <a:cubicBezTo>
                      <a:pt x="521249" y="1444564"/>
                      <a:pt x="520737" y="1451322"/>
                      <a:pt x="520993" y="1457403"/>
                    </a:cubicBezTo>
                    <a:cubicBezTo>
                      <a:pt x="518289" y="1457403"/>
                      <a:pt x="515365" y="1457944"/>
                      <a:pt x="512222" y="1459025"/>
                    </a:cubicBezTo>
                    <a:cubicBezTo>
                      <a:pt x="509079" y="1460106"/>
                      <a:pt x="506156" y="1461728"/>
                      <a:pt x="503451" y="1463890"/>
                    </a:cubicBezTo>
                    <a:lnTo>
                      <a:pt x="508714" y="1485513"/>
                    </a:lnTo>
                    <a:cubicBezTo>
                      <a:pt x="509554" y="1479611"/>
                      <a:pt x="511382" y="1473575"/>
                      <a:pt x="514196" y="1467404"/>
                    </a:cubicBezTo>
                    <a:cubicBezTo>
                      <a:pt x="517010" y="1461232"/>
                      <a:pt x="521030" y="1457899"/>
                      <a:pt x="526256" y="1457403"/>
                    </a:cubicBezTo>
                    <a:cubicBezTo>
                      <a:pt x="526548" y="1451186"/>
                      <a:pt x="527718" y="1445781"/>
                      <a:pt x="529764" y="1441185"/>
                    </a:cubicBezTo>
                    <a:cubicBezTo>
                      <a:pt x="531811" y="1436590"/>
                      <a:pt x="532980" y="1431185"/>
                      <a:pt x="533272" y="1424969"/>
                    </a:cubicBezTo>
                    <a:close/>
                    <a:moveTo>
                      <a:pt x="450826" y="1383884"/>
                    </a:moveTo>
                    <a:cubicBezTo>
                      <a:pt x="446221" y="1384965"/>
                      <a:pt x="443590" y="1390372"/>
                      <a:pt x="442932" y="1400102"/>
                    </a:cubicBezTo>
                    <a:cubicBezTo>
                      <a:pt x="442274" y="1409832"/>
                      <a:pt x="439643" y="1417400"/>
                      <a:pt x="435038" y="1422805"/>
                    </a:cubicBezTo>
                    <a:cubicBezTo>
                      <a:pt x="434819" y="1429113"/>
                      <a:pt x="433942" y="1434879"/>
                      <a:pt x="432407" y="1440105"/>
                    </a:cubicBezTo>
                    <a:cubicBezTo>
                      <a:pt x="430872" y="1445330"/>
                      <a:pt x="429995" y="1451096"/>
                      <a:pt x="429775" y="1457403"/>
                    </a:cubicBezTo>
                    <a:cubicBezTo>
                      <a:pt x="421078" y="1458575"/>
                      <a:pt x="416546" y="1463259"/>
                      <a:pt x="416180" y="1471459"/>
                    </a:cubicBezTo>
                    <a:cubicBezTo>
                      <a:pt x="415815" y="1479657"/>
                      <a:pt x="413915" y="1484342"/>
                      <a:pt x="410479" y="1485513"/>
                    </a:cubicBezTo>
                    <a:cubicBezTo>
                      <a:pt x="409273" y="1485468"/>
                      <a:pt x="407300" y="1485558"/>
                      <a:pt x="404559" y="1485783"/>
                    </a:cubicBezTo>
                    <a:cubicBezTo>
                      <a:pt x="401818" y="1486009"/>
                      <a:pt x="400283" y="1486640"/>
                      <a:pt x="399954" y="1487676"/>
                    </a:cubicBezTo>
                    <a:cubicBezTo>
                      <a:pt x="400576" y="1489838"/>
                      <a:pt x="403280" y="1491460"/>
                      <a:pt x="408067" y="1492541"/>
                    </a:cubicBezTo>
                    <a:cubicBezTo>
                      <a:pt x="412855" y="1493622"/>
                      <a:pt x="415998" y="1494163"/>
                      <a:pt x="417496" y="1494163"/>
                    </a:cubicBezTo>
                    <a:lnTo>
                      <a:pt x="429775" y="1481189"/>
                    </a:lnTo>
                    <a:cubicBezTo>
                      <a:pt x="427181" y="1480828"/>
                      <a:pt x="425353" y="1478846"/>
                      <a:pt x="424294" y="1475241"/>
                    </a:cubicBezTo>
                    <a:cubicBezTo>
                      <a:pt x="423234" y="1471639"/>
                      <a:pt x="422722" y="1468575"/>
                      <a:pt x="422759" y="1466052"/>
                    </a:cubicBezTo>
                    <a:lnTo>
                      <a:pt x="429775" y="1457403"/>
                    </a:lnTo>
                    <a:cubicBezTo>
                      <a:pt x="433430" y="1451952"/>
                      <a:pt x="437085" y="1446096"/>
                      <a:pt x="440739" y="1439834"/>
                    </a:cubicBezTo>
                    <a:cubicBezTo>
                      <a:pt x="444394" y="1433573"/>
                      <a:pt x="447171" y="1427175"/>
                      <a:pt x="449072" y="1420643"/>
                    </a:cubicBezTo>
                    <a:cubicBezTo>
                      <a:pt x="451666" y="1418345"/>
                      <a:pt x="453494" y="1415372"/>
                      <a:pt x="454553" y="1411724"/>
                    </a:cubicBezTo>
                    <a:cubicBezTo>
                      <a:pt x="455613" y="1408075"/>
                      <a:pt x="456125" y="1404561"/>
                      <a:pt x="456088" y="1401183"/>
                    </a:cubicBezTo>
                    <a:cubicBezTo>
                      <a:pt x="456198" y="1398570"/>
                      <a:pt x="455979" y="1395146"/>
                      <a:pt x="455430" y="1390912"/>
                    </a:cubicBezTo>
                    <a:cubicBezTo>
                      <a:pt x="454882" y="1386677"/>
                      <a:pt x="453347" y="1384334"/>
                      <a:pt x="450826" y="1383884"/>
                    </a:cubicBezTo>
                    <a:close/>
                    <a:moveTo>
                      <a:pt x="291195" y="1474702"/>
                    </a:moveTo>
                    <a:lnTo>
                      <a:pt x="289440" y="1487675"/>
                    </a:lnTo>
                    <a:cubicBezTo>
                      <a:pt x="289587" y="1490784"/>
                      <a:pt x="290610" y="1492676"/>
                      <a:pt x="292510" y="1493352"/>
                    </a:cubicBezTo>
                    <a:cubicBezTo>
                      <a:pt x="294411" y="1494027"/>
                      <a:pt x="296311" y="1494297"/>
                      <a:pt x="298211" y="1494163"/>
                    </a:cubicBezTo>
                    <a:close/>
                    <a:moveTo>
                      <a:pt x="308736" y="1448754"/>
                    </a:moveTo>
                    <a:cubicBezTo>
                      <a:pt x="307932" y="1448844"/>
                      <a:pt x="307348" y="1449204"/>
                      <a:pt x="306982" y="1449835"/>
                    </a:cubicBezTo>
                    <a:cubicBezTo>
                      <a:pt x="306617" y="1450465"/>
                      <a:pt x="306032" y="1450826"/>
                      <a:pt x="305228" y="1450916"/>
                    </a:cubicBezTo>
                    <a:cubicBezTo>
                      <a:pt x="305265" y="1452223"/>
                      <a:pt x="305630" y="1453934"/>
                      <a:pt x="306325" y="1456052"/>
                    </a:cubicBezTo>
                    <a:cubicBezTo>
                      <a:pt x="307019" y="1458169"/>
                      <a:pt x="307823" y="1459340"/>
                      <a:pt x="308736" y="1459566"/>
                    </a:cubicBezTo>
                    <a:cubicBezTo>
                      <a:pt x="310418" y="1459430"/>
                      <a:pt x="311441" y="1458619"/>
                      <a:pt x="311806" y="1457133"/>
                    </a:cubicBezTo>
                    <a:cubicBezTo>
                      <a:pt x="312172" y="1455646"/>
                      <a:pt x="312318" y="1454295"/>
                      <a:pt x="312245" y="1453078"/>
                    </a:cubicBezTo>
                    <a:cubicBezTo>
                      <a:pt x="311953" y="1450555"/>
                      <a:pt x="310783" y="1449114"/>
                      <a:pt x="308736" y="1448754"/>
                    </a:cubicBezTo>
                    <a:close/>
                    <a:moveTo>
                      <a:pt x="331541" y="1364423"/>
                    </a:moveTo>
                    <a:cubicBezTo>
                      <a:pt x="329714" y="1368838"/>
                      <a:pt x="328106" y="1373523"/>
                      <a:pt x="326717" y="1378479"/>
                    </a:cubicBezTo>
                    <a:cubicBezTo>
                      <a:pt x="325328" y="1383434"/>
                      <a:pt x="324597" y="1388118"/>
                      <a:pt x="324524" y="1392534"/>
                    </a:cubicBezTo>
                    <a:cubicBezTo>
                      <a:pt x="323391" y="1392488"/>
                      <a:pt x="321710" y="1392578"/>
                      <a:pt x="319481" y="1392804"/>
                    </a:cubicBezTo>
                    <a:cubicBezTo>
                      <a:pt x="317252" y="1393029"/>
                      <a:pt x="316009" y="1393660"/>
                      <a:pt x="315753" y="1394696"/>
                    </a:cubicBezTo>
                    <a:cubicBezTo>
                      <a:pt x="316192" y="1396993"/>
                      <a:pt x="318385" y="1399425"/>
                      <a:pt x="322331" y="1401993"/>
                    </a:cubicBezTo>
                    <a:cubicBezTo>
                      <a:pt x="326278" y="1404561"/>
                      <a:pt x="329348" y="1406453"/>
                      <a:pt x="331541" y="1407670"/>
                    </a:cubicBezTo>
                    <a:lnTo>
                      <a:pt x="345574" y="1383884"/>
                    </a:lnTo>
                    <a:close/>
                    <a:moveTo>
                      <a:pt x="359608" y="1282255"/>
                    </a:moveTo>
                    <a:cubicBezTo>
                      <a:pt x="355661" y="1291264"/>
                      <a:pt x="351276" y="1301356"/>
                      <a:pt x="346452" y="1312528"/>
                    </a:cubicBezTo>
                    <a:cubicBezTo>
                      <a:pt x="341628" y="1323700"/>
                      <a:pt x="338996" y="1333790"/>
                      <a:pt x="338558" y="1342801"/>
                    </a:cubicBezTo>
                    <a:cubicBezTo>
                      <a:pt x="338704" y="1348070"/>
                      <a:pt x="340166" y="1351585"/>
                      <a:pt x="342943" y="1353341"/>
                    </a:cubicBezTo>
                    <a:cubicBezTo>
                      <a:pt x="345721" y="1355098"/>
                      <a:pt x="348937" y="1355909"/>
                      <a:pt x="352591" y="1355775"/>
                    </a:cubicBezTo>
                    <a:lnTo>
                      <a:pt x="359608" y="1338475"/>
                    </a:lnTo>
                    <a:cubicBezTo>
                      <a:pt x="359608" y="1335142"/>
                      <a:pt x="360046" y="1331538"/>
                      <a:pt x="360924" y="1327664"/>
                    </a:cubicBezTo>
                    <a:cubicBezTo>
                      <a:pt x="361801" y="1323789"/>
                      <a:pt x="363116" y="1320186"/>
                      <a:pt x="364870" y="1316852"/>
                    </a:cubicBezTo>
                    <a:cubicBezTo>
                      <a:pt x="365163" y="1312708"/>
                      <a:pt x="366332" y="1309103"/>
                      <a:pt x="368379" y="1306040"/>
                    </a:cubicBezTo>
                    <a:cubicBezTo>
                      <a:pt x="370425" y="1302977"/>
                      <a:pt x="371595" y="1299374"/>
                      <a:pt x="371887" y="1295229"/>
                    </a:cubicBezTo>
                    <a:close/>
                    <a:moveTo>
                      <a:pt x="650803" y="1068186"/>
                    </a:moveTo>
                    <a:cubicBezTo>
                      <a:pt x="652265" y="1094493"/>
                      <a:pt x="651095" y="1119721"/>
                      <a:pt x="647295" y="1143866"/>
                    </a:cubicBezTo>
                    <a:cubicBezTo>
                      <a:pt x="653398" y="1144227"/>
                      <a:pt x="657856" y="1143506"/>
                      <a:pt x="660670" y="1141704"/>
                    </a:cubicBezTo>
                    <a:cubicBezTo>
                      <a:pt x="663484" y="1139902"/>
                      <a:pt x="664873" y="1134857"/>
                      <a:pt x="664837" y="1126568"/>
                    </a:cubicBezTo>
                    <a:lnTo>
                      <a:pt x="664837" y="1074672"/>
                    </a:lnTo>
                    <a:close/>
                    <a:moveTo>
                      <a:pt x="391183" y="1193601"/>
                    </a:moveTo>
                    <a:cubicBezTo>
                      <a:pt x="387675" y="1200087"/>
                      <a:pt x="385921" y="1206574"/>
                      <a:pt x="385921" y="1213061"/>
                    </a:cubicBezTo>
                    <a:cubicBezTo>
                      <a:pt x="385848" y="1215223"/>
                      <a:pt x="385994" y="1216845"/>
                      <a:pt x="386359" y="1217926"/>
                    </a:cubicBezTo>
                    <a:cubicBezTo>
                      <a:pt x="386725" y="1219007"/>
                      <a:pt x="387748" y="1219548"/>
                      <a:pt x="389429" y="1219548"/>
                    </a:cubicBezTo>
                    <a:lnTo>
                      <a:pt x="398200" y="1210899"/>
                    </a:lnTo>
                    <a:close/>
                    <a:moveTo>
                      <a:pt x="412234" y="1159003"/>
                    </a:moveTo>
                    <a:cubicBezTo>
                      <a:pt x="411430" y="1159094"/>
                      <a:pt x="410845" y="1159453"/>
                      <a:pt x="410479" y="1160084"/>
                    </a:cubicBezTo>
                    <a:cubicBezTo>
                      <a:pt x="410114" y="1160714"/>
                      <a:pt x="409529" y="1161076"/>
                      <a:pt x="408725" y="1161165"/>
                    </a:cubicBezTo>
                    <a:cubicBezTo>
                      <a:pt x="408762" y="1162472"/>
                      <a:pt x="409127" y="1164183"/>
                      <a:pt x="409822" y="1166301"/>
                    </a:cubicBezTo>
                    <a:cubicBezTo>
                      <a:pt x="410516" y="1168418"/>
                      <a:pt x="411320" y="1169590"/>
                      <a:pt x="412234" y="1169815"/>
                    </a:cubicBezTo>
                    <a:cubicBezTo>
                      <a:pt x="413915" y="1169679"/>
                      <a:pt x="414938" y="1168869"/>
                      <a:pt x="415303" y="1167382"/>
                    </a:cubicBezTo>
                    <a:cubicBezTo>
                      <a:pt x="415669" y="1165895"/>
                      <a:pt x="415815" y="1164544"/>
                      <a:pt x="415742" y="1163328"/>
                    </a:cubicBezTo>
                    <a:cubicBezTo>
                      <a:pt x="415450" y="1160804"/>
                      <a:pt x="414280" y="1159364"/>
                      <a:pt x="412234" y="1159003"/>
                    </a:cubicBezTo>
                    <a:close/>
                    <a:moveTo>
                      <a:pt x="442055" y="1120081"/>
                    </a:moveTo>
                    <a:cubicBezTo>
                      <a:pt x="442018" y="1123190"/>
                      <a:pt x="442530" y="1125082"/>
                      <a:pt x="443590" y="1125758"/>
                    </a:cubicBezTo>
                    <a:cubicBezTo>
                      <a:pt x="444649" y="1126433"/>
                      <a:pt x="446477" y="1126703"/>
                      <a:pt x="449072" y="1126568"/>
                    </a:cubicBezTo>
                    <a:cubicBezTo>
                      <a:pt x="449072" y="1122243"/>
                      <a:pt x="447317" y="1120081"/>
                      <a:pt x="443809" y="1120081"/>
                    </a:cubicBezTo>
                    <a:close/>
                    <a:moveTo>
                      <a:pt x="449072" y="1094133"/>
                    </a:moveTo>
                    <a:lnTo>
                      <a:pt x="449072" y="1102783"/>
                    </a:lnTo>
                    <a:cubicBezTo>
                      <a:pt x="448779" y="1108909"/>
                      <a:pt x="451118" y="1111793"/>
                      <a:pt x="456088" y="1111431"/>
                    </a:cubicBezTo>
                    <a:close/>
                    <a:moveTo>
                      <a:pt x="719216" y="903849"/>
                    </a:moveTo>
                    <a:cubicBezTo>
                      <a:pt x="719509" y="907813"/>
                      <a:pt x="720678" y="910696"/>
                      <a:pt x="722725" y="912498"/>
                    </a:cubicBezTo>
                    <a:cubicBezTo>
                      <a:pt x="723565" y="912363"/>
                      <a:pt x="724077" y="911553"/>
                      <a:pt x="724260" y="910066"/>
                    </a:cubicBezTo>
                    <a:cubicBezTo>
                      <a:pt x="724442" y="908580"/>
                      <a:pt x="724515" y="907227"/>
                      <a:pt x="724479" y="906012"/>
                    </a:cubicBezTo>
                    <a:close/>
                    <a:moveTo>
                      <a:pt x="499943" y="998992"/>
                    </a:moveTo>
                    <a:cubicBezTo>
                      <a:pt x="498262" y="999487"/>
                      <a:pt x="497239" y="1001739"/>
                      <a:pt x="496873" y="1005749"/>
                    </a:cubicBezTo>
                    <a:cubicBezTo>
                      <a:pt x="496508" y="1009758"/>
                      <a:pt x="496361" y="1012551"/>
                      <a:pt x="496435" y="1014128"/>
                    </a:cubicBezTo>
                    <a:cubicBezTo>
                      <a:pt x="496215" y="1014082"/>
                      <a:pt x="495338" y="1014173"/>
                      <a:pt x="493803" y="1014397"/>
                    </a:cubicBezTo>
                    <a:cubicBezTo>
                      <a:pt x="492268" y="1014623"/>
                      <a:pt x="491391" y="1015254"/>
                      <a:pt x="491172" y="1016290"/>
                    </a:cubicBezTo>
                    <a:cubicBezTo>
                      <a:pt x="491282" y="1017371"/>
                      <a:pt x="491939" y="1018452"/>
                      <a:pt x="493145" y="1019534"/>
                    </a:cubicBezTo>
                    <a:cubicBezTo>
                      <a:pt x="494351" y="1020615"/>
                      <a:pt x="495448" y="1021696"/>
                      <a:pt x="496435" y="1022777"/>
                    </a:cubicBezTo>
                    <a:lnTo>
                      <a:pt x="503451" y="1011965"/>
                    </a:lnTo>
                    <a:cubicBezTo>
                      <a:pt x="503524" y="1010479"/>
                      <a:pt x="503378" y="1008046"/>
                      <a:pt x="503013" y="1004667"/>
                    </a:cubicBezTo>
                    <a:cubicBezTo>
                      <a:pt x="502647" y="1001289"/>
                      <a:pt x="501624" y="999397"/>
                      <a:pt x="499943" y="998992"/>
                    </a:cubicBezTo>
                    <a:close/>
                    <a:moveTo>
                      <a:pt x="754300" y="817356"/>
                    </a:moveTo>
                    <a:cubicBezTo>
                      <a:pt x="752546" y="817536"/>
                      <a:pt x="751230" y="818797"/>
                      <a:pt x="750353" y="821141"/>
                    </a:cubicBezTo>
                    <a:cubicBezTo>
                      <a:pt x="749476" y="823483"/>
                      <a:pt x="749038" y="825826"/>
                      <a:pt x="749038" y="828168"/>
                    </a:cubicBezTo>
                    <a:cubicBezTo>
                      <a:pt x="747978" y="828078"/>
                      <a:pt x="746589" y="828258"/>
                      <a:pt x="744871" y="828708"/>
                    </a:cubicBezTo>
                    <a:cubicBezTo>
                      <a:pt x="743154" y="829159"/>
                      <a:pt x="742203" y="830420"/>
                      <a:pt x="742021" y="832492"/>
                    </a:cubicBezTo>
                    <a:lnTo>
                      <a:pt x="743775" y="836818"/>
                    </a:lnTo>
                    <a:cubicBezTo>
                      <a:pt x="747649" y="835871"/>
                      <a:pt x="751742" y="834520"/>
                      <a:pt x="756054" y="832763"/>
                    </a:cubicBezTo>
                    <a:cubicBezTo>
                      <a:pt x="760367" y="831006"/>
                      <a:pt x="762706" y="828032"/>
                      <a:pt x="763071" y="823844"/>
                    </a:cubicBezTo>
                    <a:cubicBezTo>
                      <a:pt x="762925" y="821681"/>
                      <a:pt x="761902" y="820060"/>
                      <a:pt x="760001" y="818978"/>
                    </a:cubicBezTo>
                    <a:cubicBezTo>
                      <a:pt x="758101" y="817898"/>
                      <a:pt x="756200" y="817357"/>
                      <a:pt x="754300" y="817356"/>
                    </a:cubicBezTo>
                    <a:close/>
                    <a:moveTo>
                      <a:pt x="731496" y="802221"/>
                    </a:moveTo>
                    <a:cubicBezTo>
                      <a:pt x="731423" y="803526"/>
                      <a:pt x="731569" y="805238"/>
                      <a:pt x="731934" y="807356"/>
                    </a:cubicBezTo>
                    <a:cubicBezTo>
                      <a:pt x="732300" y="809472"/>
                      <a:pt x="733323" y="810645"/>
                      <a:pt x="735004" y="810869"/>
                    </a:cubicBezTo>
                    <a:lnTo>
                      <a:pt x="738512" y="810869"/>
                    </a:lnTo>
                    <a:cubicBezTo>
                      <a:pt x="738439" y="808617"/>
                      <a:pt x="737708" y="806635"/>
                      <a:pt x="736320" y="804923"/>
                    </a:cubicBezTo>
                    <a:cubicBezTo>
                      <a:pt x="734931" y="803212"/>
                      <a:pt x="733323" y="802311"/>
                      <a:pt x="731496" y="802221"/>
                    </a:cubicBezTo>
                    <a:close/>
                    <a:moveTo>
                      <a:pt x="819205" y="640047"/>
                    </a:moveTo>
                    <a:cubicBezTo>
                      <a:pt x="818401" y="640137"/>
                      <a:pt x="817816" y="640497"/>
                      <a:pt x="817451" y="641128"/>
                    </a:cubicBezTo>
                    <a:cubicBezTo>
                      <a:pt x="817085" y="641758"/>
                      <a:pt x="816501" y="642119"/>
                      <a:pt x="815697" y="642209"/>
                    </a:cubicBezTo>
                    <a:cubicBezTo>
                      <a:pt x="815733" y="643515"/>
                      <a:pt x="816099" y="645226"/>
                      <a:pt x="816793" y="647344"/>
                    </a:cubicBezTo>
                    <a:cubicBezTo>
                      <a:pt x="817487" y="649462"/>
                      <a:pt x="818291" y="650633"/>
                      <a:pt x="819205" y="650858"/>
                    </a:cubicBezTo>
                    <a:cubicBezTo>
                      <a:pt x="820886" y="650723"/>
                      <a:pt x="821909" y="649912"/>
                      <a:pt x="822275" y="648425"/>
                    </a:cubicBezTo>
                    <a:cubicBezTo>
                      <a:pt x="822640" y="646938"/>
                      <a:pt x="822786" y="645588"/>
                      <a:pt x="822713" y="644371"/>
                    </a:cubicBezTo>
                    <a:cubicBezTo>
                      <a:pt x="822421" y="641848"/>
                      <a:pt x="821252" y="640407"/>
                      <a:pt x="819205" y="640047"/>
                    </a:cubicBezTo>
                    <a:close/>
                    <a:moveTo>
                      <a:pt x="829730" y="581664"/>
                    </a:moveTo>
                    <a:lnTo>
                      <a:pt x="829730" y="585988"/>
                    </a:lnTo>
                    <a:cubicBezTo>
                      <a:pt x="829438" y="592836"/>
                      <a:pt x="831777" y="596439"/>
                      <a:pt x="836747" y="596800"/>
                    </a:cubicBezTo>
                    <a:close/>
                    <a:moveTo>
                      <a:pt x="836747" y="564365"/>
                    </a:moveTo>
                    <a:cubicBezTo>
                      <a:pt x="836674" y="565672"/>
                      <a:pt x="836820" y="567384"/>
                      <a:pt x="837185" y="569500"/>
                    </a:cubicBezTo>
                    <a:cubicBezTo>
                      <a:pt x="837551" y="571618"/>
                      <a:pt x="838574" y="572789"/>
                      <a:pt x="840255" y="573015"/>
                    </a:cubicBezTo>
                    <a:cubicBezTo>
                      <a:pt x="841096" y="572879"/>
                      <a:pt x="841607" y="572068"/>
                      <a:pt x="841790" y="570581"/>
                    </a:cubicBezTo>
                    <a:cubicBezTo>
                      <a:pt x="841973" y="569095"/>
                      <a:pt x="842046" y="567744"/>
                      <a:pt x="842009" y="566527"/>
                    </a:cubicBezTo>
                    <a:close/>
                    <a:moveTo>
                      <a:pt x="875339" y="443276"/>
                    </a:moveTo>
                    <a:cubicBezTo>
                      <a:pt x="874498" y="443366"/>
                      <a:pt x="873987" y="443726"/>
                      <a:pt x="873804" y="444357"/>
                    </a:cubicBezTo>
                    <a:cubicBezTo>
                      <a:pt x="873621" y="444987"/>
                      <a:pt x="873548" y="445348"/>
                      <a:pt x="873585" y="445438"/>
                    </a:cubicBezTo>
                    <a:cubicBezTo>
                      <a:pt x="873548" y="448545"/>
                      <a:pt x="874060" y="450437"/>
                      <a:pt x="875120" y="451113"/>
                    </a:cubicBezTo>
                    <a:cubicBezTo>
                      <a:pt x="876180" y="451790"/>
                      <a:pt x="878007" y="452060"/>
                      <a:pt x="880602" y="451924"/>
                    </a:cubicBezTo>
                    <a:cubicBezTo>
                      <a:pt x="880602" y="449672"/>
                      <a:pt x="880163" y="447690"/>
                      <a:pt x="879286" y="445978"/>
                    </a:cubicBezTo>
                    <a:cubicBezTo>
                      <a:pt x="878409" y="444266"/>
                      <a:pt x="877093" y="443366"/>
                      <a:pt x="875339" y="443276"/>
                    </a:cubicBezTo>
                    <a:close/>
                    <a:moveTo>
                      <a:pt x="926210" y="402191"/>
                    </a:moveTo>
                    <a:cubicBezTo>
                      <a:pt x="926210" y="404443"/>
                      <a:pt x="926649" y="406425"/>
                      <a:pt x="927526" y="408137"/>
                    </a:cubicBezTo>
                    <a:cubicBezTo>
                      <a:pt x="928403" y="409850"/>
                      <a:pt x="929719" y="410751"/>
                      <a:pt x="931473" y="410841"/>
                    </a:cubicBezTo>
                    <a:cubicBezTo>
                      <a:pt x="932935" y="410480"/>
                      <a:pt x="933520" y="409038"/>
                      <a:pt x="933227" y="406515"/>
                    </a:cubicBezTo>
                    <a:cubicBezTo>
                      <a:pt x="933227" y="404443"/>
                      <a:pt x="932789" y="403182"/>
                      <a:pt x="931912" y="402732"/>
                    </a:cubicBezTo>
                    <a:cubicBezTo>
                      <a:pt x="931034" y="402281"/>
                      <a:pt x="929719" y="402101"/>
                      <a:pt x="927965" y="402191"/>
                    </a:cubicBezTo>
                    <a:close/>
                    <a:moveTo>
                      <a:pt x="947261" y="322185"/>
                    </a:moveTo>
                    <a:lnTo>
                      <a:pt x="947261" y="328673"/>
                    </a:lnTo>
                    <a:lnTo>
                      <a:pt x="940244" y="339483"/>
                    </a:lnTo>
                    <a:lnTo>
                      <a:pt x="940244" y="365432"/>
                    </a:lnTo>
                    <a:cubicBezTo>
                      <a:pt x="938417" y="365432"/>
                      <a:pt x="936809" y="365972"/>
                      <a:pt x="935420" y="367053"/>
                    </a:cubicBezTo>
                    <a:cubicBezTo>
                      <a:pt x="934031" y="368135"/>
                      <a:pt x="933300" y="369756"/>
                      <a:pt x="933227" y="371918"/>
                    </a:cubicBezTo>
                    <a:cubicBezTo>
                      <a:pt x="933227" y="374262"/>
                      <a:pt x="933666" y="376604"/>
                      <a:pt x="934543" y="378947"/>
                    </a:cubicBezTo>
                    <a:cubicBezTo>
                      <a:pt x="935420" y="381289"/>
                      <a:pt x="936736" y="382550"/>
                      <a:pt x="938490" y="382730"/>
                    </a:cubicBezTo>
                    <a:cubicBezTo>
                      <a:pt x="939330" y="382550"/>
                      <a:pt x="939842" y="381829"/>
                      <a:pt x="940025" y="380568"/>
                    </a:cubicBezTo>
                    <a:cubicBezTo>
                      <a:pt x="940207" y="379307"/>
                      <a:pt x="940280" y="378586"/>
                      <a:pt x="940244" y="378406"/>
                    </a:cubicBezTo>
                    <a:lnTo>
                      <a:pt x="952523" y="350295"/>
                    </a:lnTo>
                    <a:lnTo>
                      <a:pt x="949015" y="328673"/>
                    </a:lnTo>
                    <a:cubicBezTo>
                      <a:pt x="949051" y="328402"/>
                      <a:pt x="948978" y="327321"/>
                      <a:pt x="948796" y="325428"/>
                    </a:cubicBezTo>
                    <a:cubicBezTo>
                      <a:pt x="948613" y="323536"/>
                      <a:pt x="948101" y="322455"/>
                      <a:pt x="947261" y="322185"/>
                    </a:cubicBezTo>
                    <a:close/>
                    <a:moveTo>
                      <a:pt x="798155" y="6487"/>
                    </a:moveTo>
                    <a:lnTo>
                      <a:pt x="801663" y="8649"/>
                    </a:lnTo>
                    <a:cubicBezTo>
                      <a:pt x="802686" y="16126"/>
                      <a:pt x="807218" y="17389"/>
                      <a:pt x="815258" y="12433"/>
                    </a:cubicBezTo>
                    <a:cubicBezTo>
                      <a:pt x="823298" y="7478"/>
                      <a:pt x="828707" y="3333"/>
                      <a:pt x="831484" y="0"/>
                    </a:cubicBezTo>
                    <a:cubicBezTo>
                      <a:pt x="833421" y="3198"/>
                      <a:pt x="836126" y="5450"/>
                      <a:pt x="839597" y="6757"/>
                    </a:cubicBezTo>
                    <a:cubicBezTo>
                      <a:pt x="843069" y="8063"/>
                      <a:pt x="846212" y="8693"/>
                      <a:pt x="849026" y="8649"/>
                    </a:cubicBezTo>
                    <a:lnTo>
                      <a:pt x="852535" y="32434"/>
                    </a:lnTo>
                    <a:lnTo>
                      <a:pt x="866568" y="36759"/>
                    </a:lnTo>
                    <a:cubicBezTo>
                      <a:pt x="866532" y="38245"/>
                      <a:pt x="866605" y="40679"/>
                      <a:pt x="866787" y="44057"/>
                    </a:cubicBezTo>
                    <a:cubicBezTo>
                      <a:pt x="866970" y="47435"/>
                      <a:pt x="867482" y="49327"/>
                      <a:pt x="868322" y="49733"/>
                    </a:cubicBezTo>
                    <a:cubicBezTo>
                      <a:pt x="870259" y="48561"/>
                      <a:pt x="872525" y="43336"/>
                      <a:pt x="875120" y="34057"/>
                    </a:cubicBezTo>
                    <a:cubicBezTo>
                      <a:pt x="877714" y="24776"/>
                      <a:pt x="879542" y="18470"/>
                      <a:pt x="880602" y="15135"/>
                    </a:cubicBezTo>
                    <a:lnTo>
                      <a:pt x="896389" y="8649"/>
                    </a:lnTo>
                    <a:lnTo>
                      <a:pt x="908669" y="15135"/>
                    </a:lnTo>
                    <a:lnTo>
                      <a:pt x="926210" y="10811"/>
                    </a:lnTo>
                    <a:lnTo>
                      <a:pt x="943752" y="15135"/>
                    </a:lnTo>
                    <a:lnTo>
                      <a:pt x="959540" y="28109"/>
                    </a:lnTo>
                    <a:cubicBezTo>
                      <a:pt x="959650" y="31488"/>
                      <a:pt x="959430" y="35002"/>
                      <a:pt x="958882" y="38651"/>
                    </a:cubicBezTo>
                    <a:cubicBezTo>
                      <a:pt x="958334" y="42299"/>
                      <a:pt x="956799" y="45273"/>
                      <a:pt x="954277" y="47570"/>
                    </a:cubicBezTo>
                    <a:cubicBezTo>
                      <a:pt x="954643" y="52526"/>
                      <a:pt x="954789" y="58292"/>
                      <a:pt x="954716" y="64870"/>
                    </a:cubicBezTo>
                    <a:cubicBezTo>
                      <a:pt x="954643" y="71446"/>
                      <a:pt x="952158" y="75050"/>
                      <a:pt x="947261" y="75681"/>
                    </a:cubicBezTo>
                    <a:lnTo>
                      <a:pt x="954277" y="103791"/>
                    </a:lnTo>
                    <a:cubicBezTo>
                      <a:pt x="959869" y="102260"/>
                      <a:pt x="964035" y="96132"/>
                      <a:pt x="966776" y="85411"/>
                    </a:cubicBezTo>
                    <a:cubicBezTo>
                      <a:pt x="969517" y="74690"/>
                      <a:pt x="974122" y="68563"/>
                      <a:pt x="980590" y="67032"/>
                    </a:cubicBezTo>
                    <a:cubicBezTo>
                      <a:pt x="986218" y="66670"/>
                      <a:pt x="991627" y="63607"/>
                      <a:pt x="996817" y="57842"/>
                    </a:cubicBezTo>
                    <a:cubicBezTo>
                      <a:pt x="1002006" y="52076"/>
                      <a:pt x="1004783" y="45768"/>
                      <a:pt x="1005149" y="38921"/>
                    </a:cubicBezTo>
                    <a:cubicBezTo>
                      <a:pt x="1007597" y="34822"/>
                      <a:pt x="1009279" y="28966"/>
                      <a:pt x="1010192" y="21353"/>
                    </a:cubicBezTo>
                    <a:cubicBezTo>
                      <a:pt x="1011106" y="13739"/>
                      <a:pt x="1012348" y="9504"/>
                      <a:pt x="1013920" y="8649"/>
                    </a:cubicBezTo>
                    <a:cubicBezTo>
                      <a:pt x="1014870" y="8783"/>
                      <a:pt x="1016039" y="9595"/>
                      <a:pt x="1017428" y="11081"/>
                    </a:cubicBezTo>
                    <a:cubicBezTo>
                      <a:pt x="1018817" y="12568"/>
                      <a:pt x="1019986" y="13920"/>
                      <a:pt x="1020937" y="15135"/>
                    </a:cubicBezTo>
                    <a:cubicBezTo>
                      <a:pt x="1024445" y="15135"/>
                      <a:pt x="1026199" y="17299"/>
                      <a:pt x="1026199" y="21623"/>
                    </a:cubicBezTo>
                    <a:cubicBezTo>
                      <a:pt x="1026053" y="25947"/>
                      <a:pt x="1025030" y="30272"/>
                      <a:pt x="1023129" y="34597"/>
                    </a:cubicBezTo>
                    <a:cubicBezTo>
                      <a:pt x="1021229" y="38921"/>
                      <a:pt x="1019329" y="43246"/>
                      <a:pt x="1017428" y="47570"/>
                    </a:cubicBezTo>
                    <a:cubicBezTo>
                      <a:pt x="1017867" y="51355"/>
                      <a:pt x="1018305" y="59463"/>
                      <a:pt x="1018744" y="71897"/>
                    </a:cubicBezTo>
                    <a:cubicBezTo>
                      <a:pt x="1019182" y="84329"/>
                      <a:pt x="1016990" y="91357"/>
                      <a:pt x="1012166" y="92979"/>
                    </a:cubicBezTo>
                    <a:lnTo>
                      <a:pt x="1003395" y="108115"/>
                    </a:lnTo>
                    <a:cubicBezTo>
                      <a:pt x="1003468" y="121900"/>
                      <a:pt x="1002883" y="134874"/>
                      <a:pt x="1001640" y="147038"/>
                    </a:cubicBezTo>
                    <a:cubicBezTo>
                      <a:pt x="1000398" y="159200"/>
                      <a:pt x="998059" y="172174"/>
                      <a:pt x="994624" y="185959"/>
                    </a:cubicBezTo>
                    <a:cubicBezTo>
                      <a:pt x="998351" y="180554"/>
                      <a:pt x="1001860" y="174607"/>
                      <a:pt x="1005149" y="168120"/>
                    </a:cubicBezTo>
                    <a:cubicBezTo>
                      <a:pt x="1008438" y="161634"/>
                      <a:pt x="1010192" y="154605"/>
                      <a:pt x="1010411" y="147038"/>
                    </a:cubicBezTo>
                    <a:lnTo>
                      <a:pt x="1024445" y="153524"/>
                    </a:lnTo>
                    <a:lnTo>
                      <a:pt x="1020937" y="185959"/>
                    </a:lnTo>
                    <a:lnTo>
                      <a:pt x="1010411" y="207582"/>
                    </a:lnTo>
                    <a:lnTo>
                      <a:pt x="1006903" y="237855"/>
                    </a:lnTo>
                    <a:lnTo>
                      <a:pt x="998132" y="255153"/>
                    </a:lnTo>
                    <a:lnTo>
                      <a:pt x="994624" y="281101"/>
                    </a:lnTo>
                    <a:lnTo>
                      <a:pt x="984099" y="302724"/>
                    </a:lnTo>
                    <a:cubicBezTo>
                      <a:pt x="983368" y="311915"/>
                      <a:pt x="980444" y="320023"/>
                      <a:pt x="975328" y="327051"/>
                    </a:cubicBezTo>
                    <a:cubicBezTo>
                      <a:pt x="970211" y="334078"/>
                      <a:pt x="967288" y="343267"/>
                      <a:pt x="966557" y="354620"/>
                    </a:cubicBezTo>
                    <a:cubicBezTo>
                      <a:pt x="963341" y="363270"/>
                      <a:pt x="959248" y="371918"/>
                      <a:pt x="954277" y="380568"/>
                    </a:cubicBezTo>
                    <a:cubicBezTo>
                      <a:pt x="954314" y="383901"/>
                      <a:pt x="953802" y="386964"/>
                      <a:pt x="952743" y="389757"/>
                    </a:cubicBezTo>
                    <a:cubicBezTo>
                      <a:pt x="951683" y="392551"/>
                      <a:pt x="949855" y="394533"/>
                      <a:pt x="947261" y="395704"/>
                    </a:cubicBezTo>
                    <a:cubicBezTo>
                      <a:pt x="947443" y="402055"/>
                      <a:pt x="946639" y="409894"/>
                      <a:pt x="944849" y="419219"/>
                    </a:cubicBezTo>
                    <a:cubicBezTo>
                      <a:pt x="943058" y="428544"/>
                      <a:pt x="939184" y="433680"/>
                      <a:pt x="933227" y="434626"/>
                    </a:cubicBezTo>
                    <a:cubicBezTo>
                      <a:pt x="932935" y="442103"/>
                      <a:pt x="931765" y="449312"/>
                      <a:pt x="929719" y="456250"/>
                    </a:cubicBezTo>
                    <a:cubicBezTo>
                      <a:pt x="927672" y="463187"/>
                      <a:pt x="926503" y="470394"/>
                      <a:pt x="926210" y="477872"/>
                    </a:cubicBezTo>
                    <a:lnTo>
                      <a:pt x="936736" y="495171"/>
                    </a:lnTo>
                    <a:cubicBezTo>
                      <a:pt x="938782" y="494811"/>
                      <a:pt x="939952" y="495531"/>
                      <a:pt x="940244" y="497333"/>
                    </a:cubicBezTo>
                    <a:cubicBezTo>
                      <a:pt x="940061" y="499631"/>
                      <a:pt x="939111" y="502064"/>
                      <a:pt x="937393" y="504631"/>
                    </a:cubicBezTo>
                    <a:cubicBezTo>
                      <a:pt x="935676" y="507199"/>
                      <a:pt x="934287" y="509091"/>
                      <a:pt x="933227" y="510307"/>
                    </a:cubicBezTo>
                    <a:cubicBezTo>
                      <a:pt x="932935" y="518956"/>
                      <a:pt x="930011" y="523280"/>
                      <a:pt x="924456" y="523280"/>
                    </a:cubicBezTo>
                    <a:lnTo>
                      <a:pt x="919194" y="523280"/>
                    </a:lnTo>
                    <a:lnTo>
                      <a:pt x="917440" y="547066"/>
                    </a:lnTo>
                    <a:lnTo>
                      <a:pt x="899898" y="588151"/>
                    </a:lnTo>
                    <a:lnTo>
                      <a:pt x="892881" y="594638"/>
                    </a:lnTo>
                    <a:cubicBezTo>
                      <a:pt x="892698" y="601304"/>
                      <a:pt x="891309" y="608513"/>
                      <a:pt x="888715" y="616260"/>
                    </a:cubicBezTo>
                    <a:cubicBezTo>
                      <a:pt x="886120" y="624008"/>
                      <a:pt x="883416" y="631217"/>
                      <a:pt x="880602" y="637883"/>
                    </a:cubicBezTo>
                    <a:lnTo>
                      <a:pt x="880602" y="663832"/>
                    </a:lnTo>
                    <a:lnTo>
                      <a:pt x="866568" y="678968"/>
                    </a:lnTo>
                    <a:lnTo>
                      <a:pt x="859551" y="700591"/>
                    </a:lnTo>
                    <a:lnTo>
                      <a:pt x="849026" y="711403"/>
                    </a:lnTo>
                    <a:cubicBezTo>
                      <a:pt x="848515" y="718475"/>
                      <a:pt x="846468" y="724331"/>
                      <a:pt x="842887" y="728972"/>
                    </a:cubicBezTo>
                    <a:cubicBezTo>
                      <a:pt x="839305" y="733612"/>
                      <a:pt x="837259" y="740008"/>
                      <a:pt x="836747" y="748162"/>
                    </a:cubicBezTo>
                    <a:lnTo>
                      <a:pt x="820959" y="784922"/>
                    </a:lnTo>
                    <a:cubicBezTo>
                      <a:pt x="815697" y="786364"/>
                      <a:pt x="812627" y="792129"/>
                      <a:pt x="811750" y="802221"/>
                    </a:cubicBezTo>
                    <a:cubicBezTo>
                      <a:pt x="810873" y="812311"/>
                      <a:pt x="806926" y="818078"/>
                      <a:pt x="799909" y="819519"/>
                    </a:cubicBezTo>
                    <a:lnTo>
                      <a:pt x="801663" y="758974"/>
                    </a:lnTo>
                    <a:cubicBezTo>
                      <a:pt x="798082" y="759919"/>
                      <a:pt x="795158" y="759109"/>
                      <a:pt x="792892" y="756541"/>
                    </a:cubicBezTo>
                    <a:cubicBezTo>
                      <a:pt x="790626" y="753973"/>
                      <a:pt x="789457" y="750460"/>
                      <a:pt x="789384" y="746000"/>
                    </a:cubicBezTo>
                    <a:cubicBezTo>
                      <a:pt x="789567" y="742801"/>
                      <a:pt x="790955" y="740549"/>
                      <a:pt x="793550" y="739243"/>
                    </a:cubicBezTo>
                    <a:cubicBezTo>
                      <a:pt x="796145" y="737936"/>
                      <a:pt x="798849" y="737305"/>
                      <a:pt x="801663" y="737351"/>
                    </a:cubicBezTo>
                    <a:lnTo>
                      <a:pt x="808680" y="737351"/>
                    </a:lnTo>
                    <a:lnTo>
                      <a:pt x="822713" y="700591"/>
                    </a:lnTo>
                    <a:cubicBezTo>
                      <a:pt x="824541" y="700591"/>
                      <a:pt x="826149" y="700050"/>
                      <a:pt x="827537" y="698969"/>
                    </a:cubicBezTo>
                    <a:cubicBezTo>
                      <a:pt x="828926" y="697888"/>
                      <a:pt x="829657" y="696266"/>
                      <a:pt x="829730" y="694104"/>
                    </a:cubicBezTo>
                    <a:cubicBezTo>
                      <a:pt x="829511" y="690815"/>
                      <a:pt x="829511" y="688203"/>
                      <a:pt x="829730" y="686265"/>
                    </a:cubicBezTo>
                    <a:cubicBezTo>
                      <a:pt x="829949" y="684329"/>
                      <a:pt x="831704" y="683338"/>
                      <a:pt x="834993" y="683292"/>
                    </a:cubicBezTo>
                    <a:lnTo>
                      <a:pt x="856043" y="614098"/>
                    </a:lnTo>
                    <a:cubicBezTo>
                      <a:pt x="861598" y="614098"/>
                      <a:pt x="864522" y="611936"/>
                      <a:pt x="864814" y="607612"/>
                    </a:cubicBezTo>
                    <a:cubicBezTo>
                      <a:pt x="864668" y="603376"/>
                      <a:pt x="864960" y="600494"/>
                      <a:pt x="865691" y="598962"/>
                    </a:cubicBezTo>
                    <a:cubicBezTo>
                      <a:pt x="866422" y="597431"/>
                      <a:pt x="868468" y="596710"/>
                      <a:pt x="871831" y="596800"/>
                    </a:cubicBezTo>
                    <a:lnTo>
                      <a:pt x="880602" y="575177"/>
                    </a:lnTo>
                    <a:cubicBezTo>
                      <a:pt x="880821" y="568014"/>
                      <a:pt x="882575" y="556391"/>
                      <a:pt x="885864" y="540310"/>
                    </a:cubicBezTo>
                    <a:cubicBezTo>
                      <a:pt x="889153" y="524227"/>
                      <a:pt x="892662" y="514226"/>
                      <a:pt x="896389" y="510307"/>
                    </a:cubicBezTo>
                    <a:cubicBezTo>
                      <a:pt x="899898" y="510307"/>
                      <a:pt x="903406" y="512470"/>
                      <a:pt x="906914" y="516794"/>
                    </a:cubicBezTo>
                    <a:lnTo>
                      <a:pt x="912177" y="495171"/>
                    </a:lnTo>
                    <a:cubicBezTo>
                      <a:pt x="913164" y="494000"/>
                      <a:pt x="914260" y="492557"/>
                      <a:pt x="915466" y="490846"/>
                    </a:cubicBezTo>
                    <a:cubicBezTo>
                      <a:pt x="916672" y="489134"/>
                      <a:pt x="917330" y="487692"/>
                      <a:pt x="917440" y="486521"/>
                    </a:cubicBezTo>
                    <a:cubicBezTo>
                      <a:pt x="917111" y="485486"/>
                      <a:pt x="915576" y="484855"/>
                      <a:pt x="912835" y="484629"/>
                    </a:cubicBezTo>
                    <a:cubicBezTo>
                      <a:pt x="910094" y="484405"/>
                      <a:pt x="908120" y="484315"/>
                      <a:pt x="906914" y="484359"/>
                    </a:cubicBezTo>
                    <a:cubicBezTo>
                      <a:pt x="907718" y="473953"/>
                      <a:pt x="910934" y="462330"/>
                      <a:pt x="916562" y="449492"/>
                    </a:cubicBezTo>
                    <a:cubicBezTo>
                      <a:pt x="922190" y="436653"/>
                      <a:pt x="925406" y="426652"/>
                      <a:pt x="926210" y="419489"/>
                    </a:cubicBezTo>
                    <a:cubicBezTo>
                      <a:pt x="918901" y="421291"/>
                      <a:pt x="912469" y="424174"/>
                      <a:pt x="906914" y="428139"/>
                    </a:cubicBezTo>
                    <a:cubicBezTo>
                      <a:pt x="906622" y="437599"/>
                      <a:pt x="905453" y="445708"/>
                      <a:pt x="903406" y="452465"/>
                    </a:cubicBezTo>
                    <a:cubicBezTo>
                      <a:pt x="901359" y="459223"/>
                      <a:pt x="900190" y="466250"/>
                      <a:pt x="899898" y="473547"/>
                    </a:cubicBezTo>
                    <a:cubicBezTo>
                      <a:pt x="900336" y="480125"/>
                      <a:pt x="900336" y="485350"/>
                      <a:pt x="899898" y="489224"/>
                    </a:cubicBezTo>
                    <a:cubicBezTo>
                      <a:pt x="899459" y="493099"/>
                      <a:pt x="895951" y="495081"/>
                      <a:pt x="889372" y="495171"/>
                    </a:cubicBezTo>
                    <a:cubicBezTo>
                      <a:pt x="886887" y="500937"/>
                      <a:pt x="882648" y="511028"/>
                      <a:pt x="876655" y="525444"/>
                    </a:cubicBezTo>
                    <a:cubicBezTo>
                      <a:pt x="870661" y="539858"/>
                      <a:pt x="867299" y="549949"/>
                      <a:pt x="866568" y="555715"/>
                    </a:cubicBezTo>
                    <a:cubicBezTo>
                      <a:pt x="862767" y="562023"/>
                      <a:pt x="858967" y="568329"/>
                      <a:pt x="855166" y="574636"/>
                    </a:cubicBezTo>
                    <a:cubicBezTo>
                      <a:pt x="851365" y="580943"/>
                      <a:pt x="849319" y="588330"/>
                      <a:pt x="849026" y="596800"/>
                    </a:cubicBezTo>
                    <a:lnTo>
                      <a:pt x="842009" y="616260"/>
                    </a:lnTo>
                    <a:cubicBezTo>
                      <a:pt x="839488" y="618558"/>
                      <a:pt x="837953" y="621531"/>
                      <a:pt x="837405" y="625181"/>
                    </a:cubicBezTo>
                    <a:cubicBezTo>
                      <a:pt x="836857" y="628829"/>
                      <a:pt x="836637" y="632343"/>
                      <a:pt x="836747" y="635721"/>
                    </a:cubicBezTo>
                    <a:cubicBezTo>
                      <a:pt x="835870" y="645452"/>
                      <a:pt x="832361" y="655183"/>
                      <a:pt x="826222" y="664913"/>
                    </a:cubicBezTo>
                    <a:cubicBezTo>
                      <a:pt x="820082" y="674644"/>
                      <a:pt x="816574" y="684373"/>
                      <a:pt x="815697" y="694104"/>
                    </a:cubicBezTo>
                    <a:lnTo>
                      <a:pt x="796401" y="707078"/>
                    </a:lnTo>
                    <a:lnTo>
                      <a:pt x="794646" y="730863"/>
                    </a:lnTo>
                    <a:lnTo>
                      <a:pt x="782367" y="748162"/>
                    </a:lnTo>
                    <a:cubicBezTo>
                      <a:pt x="781855" y="767262"/>
                      <a:pt x="779809" y="784201"/>
                      <a:pt x="776227" y="798976"/>
                    </a:cubicBezTo>
                    <a:cubicBezTo>
                      <a:pt x="772646" y="813752"/>
                      <a:pt x="770599" y="828528"/>
                      <a:pt x="770088" y="843304"/>
                    </a:cubicBezTo>
                    <a:cubicBezTo>
                      <a:pt x="770307" y="853440"/>
                      <a:pt x="768991" y="859117"/>
                      <a:pt x="766141" y="860332"/>
                    </a:cubicBezTo>
                    <a:cubicBezTo>
                      <a:pt x="763290" y="861549"/>
                      <a:pt x="757589" y="862360"/>
                      <a:pt x="749038" y="862765"/>
                    </a:cubicBezTo>
                    <a:cubicBezTo>
                      <a:pt x="751340" y="866594"/>
                      <a:pt x="753313" y="871369"/>
                      <a:pt x="754958" y="877090"/>
                    </a:cubicBezTo>
                    <a:cubicBezTo>
                      <a:pt x="756602" y="882812"/>
                      <a:pt x="754629" y="885965"/>
                      <a:pt x="749038" y="886551"/>
                    </a:cubicBezTo>
                    <a:cubicBezTo>
                      <a:pt x="747905" y="886461"/>
                      <a:pt x="746224" y="886641"/>
                      <a:pt x="743994" y="887092"/>
                    </a:cubicBezTo>
                    <a:cubicBezTo>
                      <a:pt x="741765" y="887542"/>
                      <a:pt x="740522" y="888803"/>
                      <a:pt x="740267" y="890875"/>
                    </a:cubicBezTo>
                    <a:cubicBezTo>
                      <a:pt x="740888" y="894389"/>
                      <a:pt x="744031" y="898173"/>
                      <a:pt x="749695" y="902228"/>
                    </a:cubicBezTo>
                    <a:cubicBezTo>
                      <a:pt x="755360" y="906282"/>
                      <a:pt x="759818" y="908985"/>
                      <a:pt x="763071" y="910336"/>
                    </a:cubicBezTo>
                    <a:cubicBezTo>
                      <a:pt x="767420" y="904750"/>
                      <a:pt x="770563" y="898083"/>
                      <a:pt x="772500" y="890335"/>
                    </a:cubicBezTo>
                    <a:cubicBezTo>
                      <a:pt x="774437" y="882587"/>
                      <a:pt x="775387" y="874838"/>
                      <a:pt x="775350" y="867089"/>
                    </a:cubicBezTo>
                    <a:cubicBezTo>
                      <a:pt x="780321" y="860963"/>
                      <a:pt x="782659" y="853756"/>
                      <a:pt x="782367" y="845466"/>
                    </a:cubicBezTo>
                    <a:lnTo>
                      <a:pt x="789384" y="826006"/>
                    </a:lnTo>
                    <a:cubicBezTo>
                      <a:pt x="789347" y="824699"/>
                      <a:pt x="789420" y="822987"/>
                      <a:pt x="789603" y="820871"/>
                    </a:cubicBezTo>
                    <a:cubicBezTo>
                      <a:pt x="789786" y="818753"/>
                      <a:pt x="790297" y="817582"/>
                      <a:pt x="791138" y="817356"/>
                    </a:cubicBezTo>
                    <a:cubicBezTo>
                      <a:pt x="794719" y="818122"/>
                      <a:pt x="797643" y="821996"/>
                      <a:pt x="799909" y="828979"/>
                    </a:cubicBezTo>
                    <a:cubicBezTo>
                      <a:pt x="802175" y="835961"/>
                      <a:pt x="803344" y="841457"/>
                      <a:pt x="803417" y="845466"/>
                    </a:cubicBezTo>
                    <a:cubicBezTo>
                      <a:pt x="803490" y="846683"/>
                      <a:pt x="803344" y="848034"/>
                      <a:pt x="802979" y="849522"/>
                    </a:cubicBezTo>
                    <a:cubicBezTo>
                      <a:pt x="802613" y="851008"/>
                      <a:pt x="801590" y="851818"/>
                      <a:pt x="799909" y="851954"/>
                    </a:cubicBezTo>
                    <a:cubicBezTo>
                      <a:pt x="798118" y="861323"/>
                      <a:pt x="795122" y="872316"/>
                      <a:pt x="790919" y="884928"/>
                    </a:cubicBezTo>
                    <a:cubicBezTo>
                      <a:pt x="786716" y="897542"/>
                      <a:pt x="781527" y="907453"/>
                      <a:pt x="775350" y="914660"/>
                    </a:cubicBezTo>
                    <a:cubicBezTo>
                      <a:pt x="775131" y="918716"/>
                      <a:pt x="774254" y="921959"/>
                      <a:pt x="772719" y="924391"/>
                    </a:cubicBezTo>
                    <a:cubicBezTo>
                      <a:pt x="771184" y="926824"/>
                      <a:pt x="770307" y="930067"/>
                      <a:pt x="770088" y="934121"/>
                    </a:cubicBezTo>
                    <a:cubicBezTo>
                      <a:pt x="767457" y="941825"/>
                      <a:pt x="764387" y="949663"/>
                      <a:pt x="760878" y="957637"/>
                    </a:cubicBezTo>
                    <a:cubicBezTo>
                      <a:pt x="757370" y="965610"/>
                      <a:pt x="753423" y="972908"/>
                      <a:pt x="749038" y="979530"/>
                    </a:cubicBezTo>
                    <a:cubicBezTo>
                      <a:pt x="749038" y="981872"/>
                      <a:pt x="748599" y="984216"/>
                      <a:pt x="747722" y="986558"/>
                    </a:cubicBezTo>
                    <a:cubicBezTo>
                      <a:pt x="746845" y="988900"/>
                      <a:pt x="745529" y="990162"/>
                      <a:pt x="743775" y="990342"/>
                    </a:cubicBezTo>
                    <a:cubicBezTo>
                      <a:pt x="742021" y="990072"/>
                      <a:pt x="740705" y="988450"/>
                      <a:pt x="739828" y="985477"/>
                    </a:cubicBezTo>
                    <a:cubicBezTo>
                      <a:pt x="738951" y="982504"/>
                      <a:pt x="738512" y="979800"/>
                      <a:pt x="738512" y="977368"/>
                    </a:cubicBezTo>
                    <a:cubicBezTo>
                      <a:pt x="738914" y="968989"/>
                      <a:pt x="738549" y="963584"/>
                      <a:pt x="737416" y="961150"/>
                    </a:cubicBezTo>
                    <a:cubicBezTo>
                      <a:pt x="736283" y="958718"/>
                      <a:pt x="731971" y="957637"/>
                      <a:pt x="724479" y="957907"/>
                    </a:cubicBezTo>
                    <a:cubicBezTo>
                      <a:pt x="728207" y="952276"/>
                      <a:pt x="731715" y="945699"/>
                      <a:pt x="735004" y="938176"/>
                    </a:cubicBezTo>
                    <a:cubicBezTo>
                      <a:pt x="738293" y="930653"/>
                      <a:pt x="740047" y="923535"/>
                      <a:pt x="740267" y="916824"/>
                    </a:cubicBezTo>
                    <a:cubicBezTo>
                      <a:pt x="740267" y="912498"/>
                      <a:pt x="738512" y="910336"/>
                      <a:pt x="735004" y="910336"/>
                    </a:cubicBezTo>
                    <a:lnTo>
                      <a:pt x="724479" y="934122"/>
                    </a:lnTo>
                    <a:cubicBezTo>
                      <a:pt x="724479" y="938446"/>
                      <a:pt x="722725" y="940609"/>
                      <a:pt x="719216" y="940609"/>
                    </a:cubicBezTo>
                    <a:cubicBezTo>
                      <a:pt x="717316" y="940428"/>
                      <a:pt x="714977" y="939167"/>
                      <a:pt x="712200" y="936825"/>
                    </a:cubicBezTo>
                    <a:cubicBezTo>
                      <a:pt x="709422" y="934481"/>
                      <a:pt x="707083" y="932139"/>
                      <a:pt x="705183" y="929797"/>
                    </a:cubicBezTo>
                    <a:cubicBezTo>
                      <a:pt x="706206" y="933806"/>
                      <a:pt x="706352" y="939303"/>
                      <a:pt x="705621" y="946284"/>
                    </a:cubicBezTo>
                    <a:cubicBezTo>
                      <a:pt x="704891" y="953267"/>
                      <a:pt x="702405" y="957142"/>
                      <a:pt x="698166" y="957907"/>
                    </a:cubicBezTo>
                    <a:lnTo>
                      <a:pt x="691149" y="973043"/>
                    </a:lnTo>
                    <a:cubicBezTo>
                      <a:pt x="691442" y="982054"/>
                      <a:pt x="689103" y="989982"/>
                      <a:pt x="684133" y="996828"/>
                    </a:cubicBezTo>
                    <a:lnTo>
                      <a:pt x="677116" y="990342"/>
                    </a:lnTo>
                    <a:lnTo>
                      <a:pt x="670099" y="996828"/>
                    </a:lnTo>
                    <a:cubicBezTo>
                      <a:pt x="667285" y="1005749"/>
                      <a:pt x="664581" y="1015479"/>
                      <a:pt x="661986" y="1026020"/>
                    </a:cubicBezTo>
                    <a:cubicBezTo>
                      <a:pt x="659391" y="1036562"/>
                      <a:pt x="658003" y="1046293"/>
                      <a:pt x="657820" y="1055212"/>
                    </a:cubicBezTo>
                    <a:lnTo>
                      <a:pt x="663082" y="1057374"/>
                    </a:lnTo>
                    <a:cubicBezTo>
                      <a:pt x="668637" y="1057734"/>
                      <a:pt x="671561" y="1054851"/>
                      <a:pt x="671853" y="1048724"/>
                    </a:cubicBezTo>
                    <a:cubicBezTo>
                      <a:pt x="673681" y="1048725"/>
                      <a:pt x="675289" y="1048183"/>
                      <a:pt x="676677" y="1047102"/>
                    </a:cubicBezTo>
                    <a:cubicBezTo>
                      <a:pt x="678066" y="1046021"/>
                      <a:pt x="678797" y="1044401"/>
                      <a:pt x="678870" y="1042237"/>
                    </a:cubicBezTo>
                    <a:cubicBezTo>
                      <a:pt x="678651" y="1038950"/>
                      <a:pt x="678651" y="1036336"/>
                      <a:pt x="678870" y="1034400"/>
                    </a:cubicBezTo>
                    <a:cubicBezTo>
                      <a:pt x="679089" y="1032462"/>
                      <a:pt x="680843" y="1031471"/>
                      <a:pt x="684133" y="1031426"/>
                    </a:cubicBezTo>
                    <a:cubicBezTo>
                      <a:pt x="684425" y="1026380"/>
                      <a:pt x="686472" y="1020254"/>
                      <a:pt x="690272" y="1013046"/>
                    </a:cubicBezTo>
                    <a:cubicBezTo>
                      <a:pt x="694073" y="1005839"/>
                      <a:pt x="697874" y="1001875"/>
                      <a:pt x="701674" y="1001154"/>
                    </a:cubicBezTo>
                    <a:cubicBezTo>
                      <a:pt x="703356" y="1001289"/>
                      <a:pt x="704379" y="1002099"/>
                      <a:pt x="704744" y="1003586"/>
                    </a:cubicBezTo>
                    <a:cubicBezTo>
                      <a:pt x="705110" y="1005072"/>
                      <a:pt x="705256" y="1006425"/>
                      <a:pt x="705183" y="1007640"/>
                    </a:cubicBezTo>
                    <a:cubicBezTo>
                      <a:pt x="705366" y="1010974"/>
                      <a:pt x="705439" y="1017280"/>
                      <a:pt x="705402" y="1026561"/>
                    </a:cubicBezTo>
                    <a:cubicBezTo>
                      <a:pt x="705366" y="1035841"/>
                      <a:pt x="704123" y="1041066"/>
                      <a:pt x="701674" y="1042237"/>
                    </a:cubicBezTo>
                    <a:cubicBezTo>
                      <a:pt x="699811" y="1042057"/>
                      <a:pt x="697837" y="1040796"/>
                      <a:pt x="695754" y="1038454"/>
                    </a:cubicBezTo>
                    <a:cubicBezTo>
                      <a:pt x="693671" y="1036111"/>
                      <a:pt x="692136" y="1033769"/>
                      <a:pt x="691149" y="1031427"/>
                    </a:cubicBezTo>
                    <a:cubicBezTo>
                      <a:pt x="690857" y="1036652"/>
                      <a:pt x="689688" y="1041337"/>
                      <a:pt x="687641" y="1045482"/>
                    </a:cubicBezTo>
                    <a:cubicBezTo>
                      <a:pt x="685594" y="1049626"/>
                      <a:pt x="684425" y="1054311"/>
                      <a:pt x="684133" y="1059536"/>
                    </a:cubicBezTo>
                    <a:cubicBezTo>
                      <a:pt x="684169" y="1061788"/>
                      <a:pt x="684535" y="1064311"/>
                      <a:pt x="685229" y="1067105"/>
                    </a:cubicBezTo>
                    <a:cubicBezTo>
                      <a:pt x="685923" y="1069897"/>
                      <a:pt x="686727" y="1072420"/>
                      <a:pt x="687641" y="1074672"/>
                    </a:cubicBezTo>
                    <a:cubicBezTo>
                      <a:pt x="681501" y="1075483"/>
                      <a:pt x="678432" y="1078727"/>
                      <a:pt x="678432" y="1084403"/>
                    </a:cubicBezTo>
                    <a:cubicBezTo>
                      <a:pt x="678432" y="1090079"/>
                      <a:pt x="676239" y="1093323"/>
                      <a:pt x="671853" y="1094133"/>
                    </a:cubicBezTo>
                    <a:lnTo>
                      <a:pt x="671853" y="1117919"/>
                    </a:lnTo>
                    <a:lnTo>
                      <a:pt x="677116" y="1109269"/>
                    </a:lnTo>
                    <a:lnTo>
                      <a:pt x="677116" y="1094133"/>
                    </a:lnTo>
                    <a:lnTo>
                      <a:pt x="696412" y="1094134"/>
                    </a:lnTo>
                    <a:lnTo>
                      <a:pt x="694658" y="1102783"/>
                    </a:lnTo>
                    <a:cubicBezTo>
                      <a:pt x="689212" y="1103323"/>
                      <a:pt x="687824" y="1106026"/>
                      <a:pt x="690492" y="1110891"/>
                    </a:cubicBezTo>
                    <a:cubicBezTo>
                      <a:pt x="693159" y="1115757"/>
                      <a:pt x="695718" y="1119541"/>
                      <a:pt x="698166" y="1122243"/>
                    </a:cubicBezTo>
                    <a:cubicBezTo>
                      <a:pt x="697801" y="1126613"/>
                      <a:pt x="695900" y="1133550"/>
                      <a:pt x="692465" y="1143055"/>
                    </a:cubicBezTo>
                    <a:cubicBezTo>
                      <a:pt x="689030" y="1152562"/>
                      <a:pt x="686252" y="1157877"/>
                      <a:pt x="684133" y="1159003"/>
                    </a:cubicBezTo>
                    <a:cubicBezTo>
                      <a:pt x="684388" y="1166346"/>
                      <a:pt x="683877" y="1171120"/>
                      <a:pt x="682598" y="1173328"/>
                    </a:cubicBezTo>
                    <a:cubicBezTo>
                      <a:pt x="681319" y="1175536"/>
                      <a:pt x="677737" y="1176527"/>
                      <a:pt x="671853" y="1176301"/>
                    </a:cubicBezTo>
                    <a:lnTo>
                      <a:pt x="671853" y="1200087"/>
                    </a:lnTo>
                    <a:cubicBezTo>
                      <a:pt x="666554" y="1196708"/>
                      <a:pt x="661803" y="1192114"/>
                      <a:pt x="657601" y="1186302"/>
                    </a:cubicBezTo>
                    <a:cubicBezTo>
                      <a:pt x="653398" y="1180491"/>
                      <a:pt x="649963" y="1174274"/>
                      <a:pt x="647295" y="1167652"/>
                    </a:cubicBezTo>
                    <a:cubicBezTo>
                      <a:pt x="645248" y="1168013"/>
                      <a:pt x="644079" y="1167292"/>
                      <a:pt x="643786" y="1165490"/>
                    </a:cubicBezTo>
                    <a:cubicBezTo>
                      <a:pt x="643786" y="1159363"/>
                      <a:pt x="645540" y="1154318"/>
                      <a:pt x="649049" y="1150354"/>
                    </a:cubicBezTo>
                    <a:cubicBezTo>
                      <a:pt x="646454" y="1152696"/>
                      <a:pt x="643750" y="1155039"/>
                      <a:pt x="640936" y="1157381"/>
                    </a:cubicBezTo>
                    <a:cubicBezTo>
                      <a:pt x="638122" y="1159723"/>
                      <a:pt x="634979" y="1160986"/>
                      <a:pt x="631507" y="1161165"/>
                    </a:cubicBezTo>
                    <a:cubicBezTo>
                      <a:pt x="630593" y="1161030"/>
                      <a:pt x="629789" y="1160219"/>
                      <a:pt x="629095" y="1158732"/>
                    </a:cubicBezTo>
                    <a:cubicBezTo>
                      <a:pt x="628401" y="1157246"/>
                      <a:pt x="628035" y="1155895"/>
                      <a:pt x="627999" y="1154678"/>
                    </a:cubicBezTo>
                    <a:lnTo>
                      <a:pt x="620982" y="1159004"/>
                    </a:lnTo>
                    <a:cubicBezTo>
                      <a:pt x="617547" y="1159138"/>
                      <a:pt x="615208" y="1160490"/>
                      <a:pt x="613965" y="1163058"/>
                    </a:cubicBezTo>
                    <a:cubicBezTo>
                      <a:pt x="612723" y="1165625"/>
                      <a:pt x="612138" y="1168598"/>
                      <a:pt x="612211" y="1171977"/>
                    </a:cubicBezTo>
                    <a:lnTo>
                      <a:pt x="612211" y="1176301"/>
                    </a:lnTo>
                    <a:cubicBezTo>
                      <a:pt x="611992" y="1173103"/>
                      <a:pt x="610676" y="1170851"/>
                      <a:pt x="608264" y="1169544"/>
                    </a:cubicBezTo>
                    <a:cubicBezTo>
                      <a:pt x="605852" y="1168237"/>
                      <a:pt x="603659" y="1167607"/>
                      <a:pt x="601686" y="1167652"/>
                    </a:cubicBezTo>
                    <a:lnTo>
                      <a:pt x="606948" y="1176301"/>
                    </a:lnTo>
                    <a:cubicBezTo>
                      <a:pt x="607241" y="1187969"/>
                      <a:pt x="608410" y="1198690"/>
                      <a:pt x="610457" y="1208467"/>
                    </a:cubicBezTo>
                    <a:cubicBezTo>
                      <a:pt x="612503" y="1218241"/>
                      <a:pt x="613673" y="1228422"/>
                      <a:pt x="613965" y="1239009"/>
                    </a:cubicBezTo>
                    <a:cubicBezTo>
                      <a:pt x="609141" y="1239549"/>
                      <a:pt x="607387" y="1242252"/>
                      <a:pt x="608703" y="1247118"/>
                    </a:cubicBezTo>
                    <a:cubicBezTo>
                      <a:pt x="610018" y="1251983"/>
                      <a:pt x="611772" y="1255766"/>
                      <a:pt x="613965" y="1258470"/>
                    </a:cubicBezTo>
                    <a:lnTo>
                      <a:pt x="626244" y="1264957"/>
                    </a:lnTo>
                    <a:lnTo>
                      <a:pt x="627999" y="1245496"/>
                    </a:lnTo>
                    <a:cubicBezTo>
                      <a:pt x="627999" y="1241081"/>
                      <a:pt x="627560" y="1236396"/>
                      <a:pt x="626683" y="1231441"/>
                    </a:cubicBezTo>
                    <a:cubicBezTo>
                      <a:pt x="625806" y="1226486"/>
                      <a:pt x="624490" y="1221800"/>
                      <a:pt x="622736" y="1217386"/>
                    </a:cubicBezTo>
                    <a:cubicBezTo>
                      <a:pt x="623321" y="1214277"/>
                      <a:pt x="626098" y="1212385"/>
                      <a:pt x="631068" y="1211710"/>
                    </a:cubicBezTo>
                    <a:cubicBezTo>
                      <a:pt x="636039" y="1211034"/>
                      <a:pt x="639693" y="1210763"/>
                      <a:pt x="642032" y="1210899"/>
                    </a:cubicBezTo>
                    <a:lnTo>
                      <a:pt x="645540" y="1187113"/>
                    </a:lnTo>
                    <a:lnTo>
                      <a:pt x="657820" y="1208736"/>
                    </a:lnTo>
                    <a:cubicBezTo>
                      <a:pt x="655846" y="1217070"/>
                      <a:pt x="651461" y="1232837"/>
                      <a:pt x="644663" y="1256037"/>
                    </a:cubicBezTo>
                    <a:cubicBezTo>
                      <a:pt x="637866" y="1279237"/>
                      <a:pt x="629972" y="1292301"/>
                      <a:pt x="620982" y="1295229"/>
                    </a:cubicBezTo>
                    <a:cubicBezTo>
                      <a:pt x="620799" y="1299419"/>
                      <a:pt x="619410" y="1305635"/>
                      <a:pt x="616816" y="1313879"/>
                    </a:cubicBezTo>
                    <a:cubicBezTo>
                      <a:pt x="614221" y="1322123"/>
                      <a:pt x="611517" y="1326718"/>
                      <a:pt x="608703" y="1327664"/>
                    </a:cubicBezTo>
                    <a:cubicBezTo>
                      <a:pt x="607862" y="1327529"/>
                      <a:pt x="607350" y="1326718"/>
                      <a:pt x="607168" y="1325232"/>
                    </a:cubicBezTo>
                    <a:cubicBezTo>
                      <a:pt x="606985" y="1323745"/>
                      <a:pt x="606912" y="1322393"/>
                      <a:pt x="606948" y="1321177"/>
                    </a:cubicBezTo>
                    <a:cubicBezTo>
                      <a:pt x="601357" y="1320726"/>
                      <a:pt x="599383" y="1318384"/>
                      <a:pt x="601028" y="1314149"/>
                    </a:cubicBezTo>
                    <a:cubicBezTo>
                      <a:pt x="602673" y="1309914"/>
                      <a:pt x="604646" y="1306491"/>
                      <a:pt x="606948" y="1303878"/>
                    </a:cubicBezTo>
                    <a:lnTo>
                      <a:pt x="599932" y="1284417"/>
                    </a:lnTo>
                    <a:lnTo>
                      <a:pt x="606948" y="1267119"/>
                    </a:lnTo>
                    <a:cubicBezTo>
                      <a:pt x="606985" y="1264867"/>
                      <a:pt x="606473" y="1262885"/>
                      <a:pt x="605413" y="1261173"/>
                    </a:cubicBezTo>
                    <a:cubicBezTo>
                      <a:pt x="604354" y="1259461"/>
                      <a:pt x="602526" y="1258559"/>
                      <a:pt x="599932" y="1258469"/>
                    </a:cubicBezTo>
                    <a:lnTo>
                      <a:pt x="594669" y="1260632"/>
                    </a:lnTo>
                    <a:cubicBezTo>
                      <a:pt x="594084" y="1268921"/>
                      <a:pt x="591745" y="1276129"/>
                      <a:pt x="587652" y="1282255"/>
                    </a:cubicBezTo>
                    <a:cubicBezTo>
                      <a:pt x="583559" y="1288381"/>
                      <a:pt x="581220" y="1295590"/>
                      <a:pt x="580636" y="1303878"/>
                    </a:cubicBezTo>
                    <a:cubicBezTo>
                      <a:pt x="574715" y="1312754"/>
                      <a:pt x="569453" y="1322574"/>
                      <a:pt x="564848" y="1333340"/>
                    </a:cubicBezTo>
                    <a:cubicBezTo>
                      <a:pt x="560243" y="1344106"/>
                      <a:pt x="554981" y="1354468"/>
                      <a:pt x="549060" y="1364423"/>
                    </a:cubicBezTo>
                    <a:cubicBezTo>
                      <a:pt x="548183" y="1369739"/>
                      <a:pt x="546429" y="1376947"/>
                      <a:pt x="543798" y="1386046"/>
                    </a:cubicBezTo>
                    <a:cubicBezTo>
                      <a:pt x="541166" y="1395146"/>
                      <a:pt x="537658" y="1400192"/>
                      <a:pt x="533272" y="1401183"/>
                    </a:cubicBezTo>
                    <a:cubicBezTo>
                      <a:pt x="533382" y="1402850"/>
                      <a:pt x="534040" y="1406003"/>
                      <a:pt x="535246" y="1410643"/>
                    </a:cubicBezTo>
                    <a:cubicBezTo>
                      <a:pt x="536452" y="1415282"/>
                      <a:pt x="537548" y="1417896"/>
                      <a:pt x="538535" y="1418481"/>
                    </a:cubicBezTo>
                    <a:cubicBezTo>
                      <a:pt x="539376" y="1418211"/>
                      <a:pt x="539887" y="1417130"/>
                      <a:pt x="540070" y="1415238"/>
                    </a:cubicBezTo>
                    <a:cubicBezTo>
                      <a:pt x="540253" y="1413346"/>
                      <a:pt x="540326" y="1412265"/>
                      <a:pt x="540289" y="1411994"/>
                    </a:cubicBezTo>
                    <a:cubicBezTo>
                      <a:pt x="545954" y="1399110"/>
                      <a:pt x="552167" y="1385956"/>
                      <a:pt x="558927" y="1372533"/>
                    </a:cubicBezTo>
                    <a:cubicBezTo>
                      <a:pt x="565688" y="1359108"/>
                      <a:pt x="570585" y="1344873"/>
                      <a:pt x="573619" y="1329826"/>
                    </a:cubicBezTo>
                    <a:lnTo>
                      <a:pt x="582390" y="1329826"/>
                    </a:lnTo>
                    <a:cubicBezTo>
                      <a:pt x="586483" y="1329556"/>
                      <a:pt x="591453" y="1330097"/>
                      <a:pt x="597300" y="1331448"/>
                    </a:cubicBezTo>
                    <a:cubicBezTo>
                      <a:pt x="603148" y="1332799"/>
                      <a:pt x="606364" y="1336583"/>
                      <a:pt x="606948" y="1342801"/>
                    </a:cubicBezTo>
                    <a:cubicBezTo>
                      <a:pt x="606802" y="1354558"/>
                      <a:pt x="604902" y="1365099"/>
                      <a:pt x="601247" y="1374425"/>
                    </a:cubicBezTo>
                    <a:cubicBezTo>
                      <a:pt x="597593" y="1383749"/>
                      <a:pt x="593061" y="1392669"/>
                      <a:pt x="587652" y="1401183"/>
                    </a:cubicBezTo>
                    <a:cubicBezTo>
                      <a:pt x="588201" y="1404516"/>
                      <a:pt x="589735" y="1410823"/>
                      <a:pt x="592257" y="1420103"/>
                    </a:cubicBezTo>
                    <a:cubicBezTo>
                      <a:pt x="594779" y="1429383"/>
                      <a:pt x="594998" y="1434608"/>
                      <a:pt x="592915" y="1435780"/>
                    </a:cubicBezTo>
                    <a:cubicBezTo>
                      <a:pt x="590320" y="1435689"/>
                      <a:pt x="588054" y="1434789"/>
                      <a:pt x="586117" y="1433077"/>
                    </a:cubicBezTo>
                    <a:cubicBezTo>
                      <a:pt x="584180" y="1431365"/>
                      <a:pt x="582353" y="1429383"/>
                      <a:pt x="580636" y="1427131"/>
                    </a:cubicBezTo>
                    <a:cubicBezTo>
                      <a:pt x="580636" y="1435059"/>
                      <a:pt x="579758" y="1443528"/>
                      <a:pt x="578004" y="1452537"/>
                    </a:cubicBezTo>
                    <a:cubicBezTo>
                      <a:pt x="576250" y="1461548"/>
                      <a:pt x="573619" y="1468935"/>
                      <a:pt x="570110" y="1474702"/>
                    </a:cubicBezTo>
                    <a:lnTo>
                      <a:pt x="561339" y="1457402"/>
                    </a:lnTo>
                    <a:lnTo>
                      <a:pt x="566602" y="1435781"/>
                    </a:lnTo>
                    <a:cubicBezTo>
                      <a:pt x="565615" y="1434698"/>
                      <a:pt x="564519" y="1433617"/>
                      <a:pt x="563313" y="1432536"/>
                    </a:cubicBezTo>
                    <a:cubicBezTo>
                      <a:pt x="562107" y="1431455"/>
                      <a:pt x="561449" y="1430374"/>
                      <a:pt x="561339" y="1429293"/>
                    </a:cubicBezTo>
                    <a:cubicBezTo>
                      <a:pt x="561741" y="1427221"/>
                      <a:pt x="563569" y="1425960"/>
                      <a:pt x="566821" y="1425508"/>
                    </a:cubicBezTo>
                    <a:cubicBezTo>
                      <a:pt x="570074" y="1425059"/>
                      <a:pt x="572340" y="1424879"/>
                      <a:pt x="573619" y="1424969"/>
                    </a:cubicBezTo>
                    <a:cubicBezTo>
                      <a:pt x="573728" y="1418391"/>
                      <a:pt x="574825" y="1411544"/>
                      <a:pt x="576908" y="1404426"/>
                    </a:cubicBezTo>
                    <a:cubicBezTo>
                      <a:pt x="578991" y="1397309"/>
                      <a:pt x="581403" y="1390462"/>
                      <a:pt x="584144" y="1383884"/>
                    </a:cubicBezTo>
                    <a:lnTo>
                      <a:pt x="582390" y="1375234"/>
                    </a:lnTo>
                    <a:lnTo>
                      <a:pt x="575373" y="1364423"/>
                    </a:lnTo>
                    <a:lnTo>
                      <a:pt x="564848" y="1375234"/>
                    </a:lnTo>
                    <a:lnTo>
                      <a:pt x="559585" y="1424969"/>
                    </a:lnTo>
                    <a:cubicBezTo>
                      <a:pt x="553336" y="1431185"/>
                      <a:pt x="547854" y="1440374"/>
                      <a:pt x="543140" y="1452537"/>
                    </a:cubicBezTo>
                    <a:cubicBezTo>
                      <a:pt x="538425" y="1464701"/>
                      <a:pt x="535136" y="1474972"/>
                      <a:pt x="533272" y="1483351"/>
                    </a:cubicBezTo>
                    <a:cubicBezTo>
                      <a:pt x="532980" y="1491955"/>
                      <a:pt x="531372" y="1500154"/>
                      <a:pt x="528448" y="1507948"/>
                    </a:cubicBezTo>
                    <a:cubicBezTo>
                      <a:pt x="525525" y="1515741"/>
                      <a:pt x="523040" y="1523399"/>
                      <a:pt x="520993" y="1530922"/>
                    </a:cubicBezTo>
                    <a:lnTo>
                      <a:pt x="496435" y="1563357"/>
                    </a:lnTo>
                    <a:lnTo>
                      <a:pt x="482401" y="1610928"/>
                    </a:lnTo>
                    <a:cubicBezTo>
                      <a:pt x="481341" y="1610838"/>
                      <a:pt x="479953" y="1611018"/>
                      <a:pt x="478235" y="1611468"/>
                    </a:cubicBezTo>
                    <a:cubicBezTo>
                      <a:pt x="476517" y="1611919"/>
                      <a:pt x="475567" y="1613180"/>
                      <a:pt x="475384" y="1615252"/>
                    </a:cubicBezTo>
                    <a:cubicBezTo>
                      <a:pt x="475567" y="1617460"/>
                      <a:pt x="476517" y="1619532"/>
                      <a:pt x="478235" y="1621468"/>
                    </a:cubicBezTo>
                    <a:cubicBezTo>
                      <a:pt x="479953" y="1623406"/>
                      <a:pt x="481341" y="1624937"/>
                      <a:pt x="482401" y="1626064"/>
                    </a:cubicBezTo>
                    <a:lnTo>
                      <a:pt x="463105" y="1639038"/>
                    </a:lnTo>
                    <a:lnTo>
                      <a:pt x="449072" y="1639038"/>
                    </a:lnTo>
                    <a:cubicBezTo>
                      <a:pt x="449437" y="1629893"/>
                      <a:pt x="450460" y="1621154"/>
                      <a:pt x="452141" y="1612820"/>
                    </a:cubicBezTo>
                    <a:cubicBezTo>
                      <a:pt x="453822" y="1604486"/>
                      <a:pt x="453969" y="1593043"/>
                      <a:pt x="452580" y="1578493"/>
                    </a:cubicBezTo>
                    <a:lnTo>
                      <a:pt x="442055" y="1600116"/>
                    </a:lnTo>
                    <a:cubicBezTo>
                      <a:pt x="439460" y="1602504"/>
                      <a:pt x="437633" y="1605837"/>
                      <a:pt x="436573" y="1610117"/>
                    </a:cubicBezTo>
                    <a:cubicBezTo>
                      <a:pt x="435513" y="1614397"/>
                      <a:pt x="435001" y="1618271"/>
                      <a:pt x="435038" y="1621740"/>
                    </a:cubicBezTo>
                    <a:lnTo>
                      <a:pt x="410479" y="1654174"/>
                    </a:lnTo>
                    <a:cubicBezTo>
                      <a:pt x="399260" y="1655346"/>
                      <a:pt x="394948" y="1660030"/>
                      <a:pt x="397542" y="1668229"/>
                    </a:cubicBezTo>
                    <a:cubicBezTo>
                      <a:pt x="400137" y="1676428"/>
                      <a:pt x="398017" y="1681113"/>
                      <a:pt x="391183" y="1682284"/>
                    </a:cubicBezTo>
                    <a:lnTo>
                      <a:pt x="385921" y="1682284"/>
                    </a:lnTo>
                    <a:cubicBezTo>
                      <a:pt x="385628" y="1688456"/>
                      <a:pt x="384459" y="1693411"/>
                      <a:pt x="382412" y="1697150"/>
                    </a:cubicBezTo>
                    <a:cubicBezTo>
                      <a:pt x="380366" y="1700889"/>
                      <a:pt x="379196" y="1705304"/>
                      <a:pt x="378904" y="1710394"/>
                    </a:cubicBezTo>
                    <a:lnTo>
                      <a:pt x="364870" y="1723369"/>
                    </a:lnTo>
                    <a:cubicBezTo>
                      <a:pt x="361399" y="1723054"/>
                      <a:pt x="359133" y="1720981"/>
                      <a:pt x="358073" y="1717152"/>
                    </a:cubicBezTo>
                    <a:cubicBezTo>
                      <a:pt x="357013" y="1713323"/>
                      <a:pt x="356940" y="1709628"/>
                      <a:pt x="357854" y="1706070"/>
                    </a:cubicBezTo>
                    <a:cubicBezTo>
                      <a:pt x="356026" y="1705980"/>
                      <a:pt x="354418" y="1705079"/>
                      <a:pt x="353030" y="1703367"/>
                    </a:cubicBezTo>
                    <a:cubicBezTo>
                      <a:pt x="351641" y="1701654"/>
                      <a:pt x="350910" y="1699674"/>
                      <a:pt x="350837" y="1697420"/>
                    </a:cubicBezTo>
                    <a:cubicBezTo>
                      <a:pt x="351422" y="1688051"/>
                      <a:pt x="353761" y="1679221"/>
                      <a:pt x="357854" y="1670932"/>
                    </a:cubicBezTo>
                    <a:cubicBezTo>
                      <a:pt x="361947" y="1662643"/>
                      <a:pt x="364286" y="1652733"/>
                      <a:pt x="364870" y="1641200"/>
                    </a:cubicBezTo>
                    <a:cubicBezTo>
                      <a:pt x="364907" y="1641020"/>
                      <a:pt x="364834" y="1640299"/>
                      <a:pt x="364651" y="1639038"/>
                    </a:cubicBezTo>
                    <a:cubicBezTo>
                      <a:pt x="364468" y="1637777"/>
                      <a:pt x="363957" y="1637056"/>
                      <a:pt x="363116" y="1636875"/>
                    </a:cubicBezTo>
                    <a:cubicBezTo>
                      <a:pt x="362057" y="1637461"/>
                      <a:pt x="360668" y="1640074"/>
                      <a:pt x="358950" y="1644714"/>
                    </a:cubicBezTo>
                    <a:cubicBezTo>
                      <a:pt x="357232" y="1649354"/>
                      <a:pt x="356282" y="1652507"/>
                      <a:pt x="356100" y="1654173"/>
                    </a:cubicBezTo>
                    <a:cubicBezTo>
                      <a:pt x="354418" y="1655256"/>
                      <a:pt x="353395" y="1656337"/>
                      <a:pt x="353030" y="1657418"/>
                    </a:cubicBezTo>
                    <a:cubicBezTo>
                      <a:pt x="352664" y="1658499"/>
                      <a:pt x="352518" y="1659580"/>
                      <a:pt x="352591" y="1660661"/>
                    </a:cubicBezTo>
                    <a:cubicBezTo>
                      <a:pt x="352737" y="1664985"/>
                      <a:pt x="352445" y="1668229"/>
                      <a:pt x="351714" y="1670392"/>
                    </a:cubicBezTo>
                    <a:cubicBezTo>
                      <a:pt x="350983" y="1672554"/>
                      <a:pt x="348937" y="1673635"/>
                      <a:pt x="345574" y="1673635"/>
                    </a:cubicBezTo>
                    <a:cubicBezTo>
                      <a:pt x="341956" y="1676834"/>
                      <a:pt x="337790" y="1679086"/>
                      <a:pt x="333076" y="1680392"/>
                    </a:cubicBezTo>
                    <a:cubicBezTo>
                      <a:pt x="328361" y="1681699"/>
                      <a:pt x="323757" y="1682329"/>
                      <a:pt x="319262" y="1682284"/>
                    </a:cubicBezTo>
                    <a:lnTo>
                      <a:pt x="312245" y="1699582"/>
                    </a:lnTo>
                    <a:lnTo>
                      <a:pt x="305228" y="1703908"/>
                    </a:lnTo>
                    <a:lnTo>
                      <a:pt x="298211" y="1714720"/>
                    </a:lnTo>
                    <a:cubicBezTo>
                      <a:pt x="296311" y="1714584"/>
                      <a:pt x="294411" y="1714854"/>
                      <a:pt x="292510" y="1715531"/>
                    </a:cubicBezTo>
                    <a:cubicBezTo>
                      <a:pt x="290610" y="1716206"/>
                      <a:pt x="289587" y="1718098"/>
                      <a:pt x="289440" y="1721206"/>
                    </a:cubicBezTo>
                    <a:lnTo>
                      <a:pt x="291195" y="1734180"/>
                    </a:lnTo>
                    <a:lnTo>
                      <a:pt x="273653" y="1732017"/>
                    </a:lnTo>
                    <a:cubicBezTo>
                      <a:pt x="274347" y="1727738"/>
                      <a:pt x="276028" y="1721161"/>
                      <a:pt x="278696" y="1712286"/>
                    </a:cubicBezTo>
                    <a:cubicBezTo>
                      <a:pt x="281364" y="1703412"/>
                      <a:pt x="280852" y="1698457"/>
                      <a:pt x="277161" y="1697420"/>
                    </a:cubicBezTo>
                    <a:cubicBezTo>
                      <a:pt x="275297" y="1697646"/>
                      <a:pt x="273324" y="1698817"/>
                      <a:pt x="271241" y="1700935"/>
                    </a:cubicBezTo>
                    <a:cubicBezTo>
                      <a:pt x="269158" y="1703051"/>
                      <a:pt x="267623" y="1704763"/>
                      <a:pt x="266636" y="1706070"/>
                    </a:cubicBezTo>
                    <a:lnTo>
                      <a:pt x="263128" y="1732017"/>
                    </a:lnTo>
                    <a:lnTo>
                      <a:pt x="254357" y="1749316"/>
                    </a:lnTo>
                    <a:cubicBezTo>
                      <a:pt x="254284" y="1755803"/>
                      <a:pt x="253114" y="1761749"/>
                      <a:pt x="250848" y="1767156"/>
                    </a:cubicBezTo>
                    <a:cubicBezTo>
                      <a:pt x="248582" y="1772561"/>
                      <a:pt x="245659" y="1777426"/>
                      <a:pt x="242077" y="1781751"/>
                    </a:cubicBezTo>
                    <a:cubicBezTo>
                      <a:pt x="241785" y="1791211"/>
                      <a:pt x="240616" y="1799319"/>
                      <a:pt x="238569" y="1806077"/>
                    </a:cubicBezTo>
                    <a:cubicBezTo>
                      <a:pt x="236522" y="1812834"/>
                      <a:pt x="235353" y="1819862"/>
                      <a:pt x="235061" y="1827159"/>
                    </a:cubicBezTo>
                    <a:cubicBezTo>
                      <a:pt x="230639" y="1826799"/>
                      <a:pt x="227203" y="1826979"/>
                      <a:pt x="224755" y="1827700"/>
                    </a:cubicBezTo>
                    <a:cubicBezTo>
                      <a:pt x="222306" y="1828421"/>
                      <a:pt x="221064" y="1831844"/>
                      <a:pt x="221027" y="1837971"/>
                    </a:cubicBezTo>
                    <a:lnTo>
                      <a:pt x="210502" y="1859594"/>
                    </a:lnTo>
                    <a:lnTo>
                      <a:pt x="201731" y="1861757"/>
                    </a:lnTo>
                    <a:cubicBezTo>
                      <a:pt x="199904" y="1861802"/>
                      <a:pt x="198296" y="1861171"/>
                      <a:pt x="196907" y="1859865"/>
                    </a:cubicBezTo>
                    <a:cubicBezTo>
                      <a:pt x="195518" y="1858559"/>
                      <a:pt x="194787" y="1856306"/>
                      <a:pt x="194714" y="1853108"/>
                    </a:cubicBezTo>
                    <a:cubicBezTo>
                      <a:pt x="200489" y="1851845"/>
                      <a:pt x="202535" y="1845179"/>
                      <a:pt x="200854" y="1833106"/>
                    </a:cubicBezTo>
                    <a:cubicBezTo>
                      <a:pt x="199173" y="1821033"/>
                      <a:pt x="201219" y="1811122"/>
                      <a:pt x="206994" y="1803374"/>
                    </a:cubicBezTo>
                    <a:cubicBezTo>
                      <a:pt x="206701" y="1796528"/>
                      <a:pt x="209040" y="1792923"/>
                      <a:pt x="214010" y="1792562"/>
                    </a:cubicBezTo>
                    <a:cubicBezTo>
                      <a:pt x="217775" y="1792923"/>
                      <a:pt x="222526" y="1792743"/>
                      <a:pt x="228263" y="1792022"/>
                    </a:cubicBezTo>
                    <a:cubicBezTo>
                      <a:pt x="234001" y="1791301"/>
                      <a:pt x="233928" y="1787878"/>
                      <a:pt x="228044" y="1781752"/>
                    </a:cubicBezTo>
                    <a:lnTo>
                      <a:pt x="235061" y="1757966"/>
                    </a:lnTo>
                    <a:lnTo>
                      <a:pt x="228044" y="1757966"/>
                    </a:lnTo>
                    <a:lnTo>
                      <a:pt x="235061" y="1747154"/>
                    </a:lnTo>
                    <a:lnTo>
                      <a:pt x="235061" y="1723369"/>
                    </a:lnTo>
                    <a:lnTo>
                      <a:pt x="247340" y="1712557"/>
                    </a:lnTo>
                    <a:lnTo>
                      <a:pt x="249094" y="1690934"/>
                    </a:lnTo>
                    <a:cubicBezTo>
                      <a:pt x="252676" y="1684672"/>
                      <a:pt x="256038" y="1678816"/>
                      <a:pt x="259181" y="1673365"/>
                    </a:cubicBezTo>
                    <a:cubicBezTo>
                      <a:pt x="262324" y="1667914"/>
                      <a:pt x="264809" y="1661517"/>
                      <a:pt x="266636" y="1654173"/>
                    </a:cubicBezTo>
                    <a:cubicBezTo>
                      <a:pt x="261702" y="1650660"/>
                      <a:pt x="259729" y="1642552"/>
                      <a:pt x="260716" y="1629848"/>
                    </a:cubicBezTo>
                    <a:cubicBezTo>
                      <a:pt x="261702" y="1617144"/>
                      <a:pt x="263676" y="1607955"/>
                      <a:pt x="266636" y="1602279"/>
                    </a:cubicBezTo>
                    <a:cubicBezTo>
                      <a:pt x="270766" y="1601242"/>
                      <a:pt x="273031" y="1596288"/>
                      <a:pt x="273433" y="1587412"/>
                    </a:cubicBezTo>
                    <a:cubicBezTo>
                      <a:pt x="273835" y="1578539"/>
                      <a:pt x="273909" y="1571961"/>
                      <a:pt x="273653" y="1567681"/>
                    </a:cubicBezTo>
                    <a:cubicBezTo>
                      <a:pt x="276247" y="1566420"/>
                      <a:pt x="278075" y="1564077"/>
                      <a:pt x="279135" y="1560654"/>
                    </a:cubicBezTo>
                    <a:cubicBezTo>
                      <a:pt x="280194" y="1557229"/>
                      <a:pt x="280706" y="1553807"/>
                      <a:pt x="280669" y="1550382"/>
                    </a:cubicBezTo>
                    <a:cubicBezTo>
                      <a:pt x="280377" y="1545293"/>
                      <a:pt x="279208" y="1541418"/>
                      <a:pt x="277161" y="1538761"/>
                    </a:cubicBezTo>
                    <a:cubicBezTo>
                      <a:pt x="275115" y="1536103"/>
                      <a:pt x="273945" y="1532769"/>
                      <a:pt x="273653" y="1528760"/>
                    </a:cubicBezTo>
                    <a:cubicBezTo>
                      <a:pt x="266161" y="1530471"/>
                      <a:pt x="262726" y="1537319"/>
                      <a:pt x="263347" y="1549301"/>
                    </a:cubicBezTo>
                    <a:cubicBezTo>
                      <a:pt x="263968" y="1561285"/>
                      <a:pt x="260971" y="1568131"/>
                      <a:pt x="254357" y="1569844"/>
                    </a:cubicBezTo>
                    <a:cubicBezTo>
                      <a:pt x="254211" y="1577456"/>
                      <a:pt x="252310" y="1584394"/>
                      <a:pt x="248656" y="1590656"/>
                    </a:cubicBezTo>
                    <a:cubicBezTo>
                      <a:pt x="245001" y="1596918"/>
                      <a:pt x="240469" y="1602233"/>
                      <a:pt x="235061" y="1606603"/>
                    </a:cubicBezTo>
                    <a:lnTo>
                      <a:pt x="235061" y="1636876"/>
                    </a:lnTo>
                    <a:cubicBezTo>
                      <a:pt x="218871" y="1645345"/>
                      <a:pt x="209150" y="1656517"/>
                      <a:pt x="205897" y="1670392"/>
                    </a:cubicBezTo>
                    <a:cubicBezTo>
                      <a:pt x="202645" y="1684267"/>
                      <a:pt x="197748" y="1701926"/>
                      <a:pt x="191206" y="1723369"/>
                    </a:cubicBezTo>
                    <a:cubicBezTo>
                      <a:pt x="184482" y="1724089"/>
                      <a:pt x="178634" y="1726972"/>
                      <a:pt x="173664" y="1732017"/>
                    </a:cubicBezTo>
                    <a:cubicBezTo>
                      <a:pt x="168694" y="1737063"/>
                      <a:pt x="162847" y="1739946"/>
                      <a:pt x="156122" y="1740667"/>
                    </a:cubicBezTo>
                    <a:lnTo>
                      <a:pt x="156122" y="1766614"/>
                    </a:lnTo>
                    <a:lnTo>
                      <a:pt x="150860" y="1766615"/>
                    </a:lnTo>
                    <a:cubicBezTo>
                      <a:pt x="146730" y="1766524"/>
                      <a:pt x="144464" y="1765084"/>
                      <a:pt x="144062" y="1762290"/>
                    </a:cubicBezTo>
                    <a:cubicBezTo>
                      <a:pt x="143660" y="1759497"/>
                      <a:pt x="143587" y="1755893"/>
                      <a:pt x="143843" y="1751479"/>
                    </a:cubicBezTo>
                    <a:lnTo>
                      <a:pt x="149105" y="1734179"/>
                    </a:lnTo>
                    <a:cubicBezTo>
                      <a:pt x="148996" y="1732513"/>
                      <a:pt x="148338" y="1729360"/>
                      <a:pt x="147132" y="1724720"/>
                    </a:cubicBezTo>
                    <a:cubicBezTo>
                      <a:pt x="145926" y="1720080"/>
                      <a:pt x="144830" y="1717467"/>
                      <a:pt x="143843" y="1716882"/>
                    </a:cubicBezTo>
                    <a:lnTo>
                      <a:pt x="143843" y="1723369"/>
                    </a:lnTo>
                    <a:cubicBezTo>
                      <a:pt x="138142" y="1723999"/>
                      <a:pt x="132441" y="1728143"/>
                      <a:pt x="126740" y="1735802"/>
                    </a:cubicBezTo>
                    <a:cubicBezTo>
                      <a:pt x="121038" y="1743460"/>
                      <a:pt x="117969" y="1750848"/>
                      <a:pt x="117530" y="1757966"/>
                    </a:cubicBezTo>
                    <a:cubicBezTo>
                      <a:pt x="114935" y="1761344"/>
                      <a:pt x="113108" y="1765399"/>
                      <a:pt x="112048" y="1770129"/>
                    </a:cubicBezTo>
                    <a:cubicBezTo>
                      <a:pt x="110988" y="1774858"/>
                      <a:pt x="110477" y="1779454"/>
                      <a:pt x="110513" y="1783914"/>
                    </a:cubicBezTo>
                    <a:lnTo>
                      <a:pt x="96480" y="1794725"/>
                    </a:lnTo>
                    <a:cubicBezTo>
                      <a:pt x="96516" y="1799229"/>
                      <a:pt x="96005" y="1803735"/>
                      <a:pt x="94945" y="1808239"/>
                    </a:cubicBezTo>
                    <a:cubicBezTo>
                      <a:pt x="93885" y="1812744"/>
                      <a:pt x="92058" y="1816168"/>
                      <a:pt x="89463" y="1818511"/>
                    </a:cubicBezTo>
                    <a:lnTo>
                      <a:pt x="89463" y="1835809"/>
                    </a:lnTo>
                    <a:lnTo>
                      <a:pt x="82446" y="1844458"/>
                    </a:lnTo>
                    <a:cubicBezTo>
                      <a:pt x="82191" y="1852071"/>
                      <a:pt x="80071" y="1859009"/>
                      <a:pt x="76087" y="1865270"/>
                    </a:cubicBezTo>
                    <a:cubicBezTo>
                      <a:pt x="72104" y="1871533"/>
                      <a:pt x="67792" y="1876848"/>
                      <a:pt x="63150" y="1881217"/>
                    </a:cubicBezTo>
                    <a:cubicBezTo>
                      <a:pt x="60190" y="1888561"/>
                      <a:pt x="55585" y="1897660"/>
                      <a:pt x="49336" y="1908517"/>
                    </a:cubicBezTo>
                    <a:cubicBezTo>
                      <a:pt x="43087" y="1919373"/>
                      <a:pt x="37166" y="1926852"/>
                      <a:pt x="31575" y="1930951"/>
                    </a:cubicBezTo>
                    <a:cubicBezTo>
                      <a:pt x="31685" y="1934421"/>
                      <a:pt x="31465" y="1938293"/>
                      <a:pt x="30917" y="1942573"/>
                    </a:cubicBezTo>
                    <a:cubicBezTo>
                      <a:pt x="30369" y="1946853"/>
                      <a:pt x="28834" y="1950186"/>
                      <a:pt x="26312" y="1952574"/>
                    </a:cubicBezTo>
                    <a:lnTo>
                      <a:pt x="22804" y="1972035"/>
                    </a:lnTo>
                    <a:lnTo>
                      <a:pt x="12279" y="1991496"/>
                    </a:lnTo>
                    <a:cubicBezTo>
                      <a:pt x="12571" y="1998344"/>
                      <a:pt x="10232" y="2001947"/>
                      <a:pt x="5262" y="2002308"/>
                    </a:cubicBezTo>
                    <a:lnTo>
                      <a:pt x="0" y="2000145"/>
                    </a:lnTo>
                    <a:cubicBezTo>
                      <a:pt x="0" y="1991135"/>
                      <a:pt x="1754" y="1983207"/>
                      <a:pt x="5262" y="1976359"/>
                    </a:cubicBezTo>
                    <a:cubicBezTo>
                      <a:pt x="5737" y="1973747"/>
                      <a:pt x="7857" y="1966540"/>
                      <a:pt x="11621" y="1954737"/>
                    </a:cubicBezTo>
                    <a:cubicBezTo>
                      <a:pt x="15385" y="1942935"/>
                      <a:pt x="17943" y="1935726"/>
                      <a:pt x="19296" y="1933114"/>
                    </a:cubicBezTo>
                    <a:cubicBezTo>
                      <a:pt x="18930" y="1928158"/>
                      <a:pt x="18784" y="1922392"/>
                      <a:pt x="18857" y="1915815"/>
                    </a:cubicBezTo>
                    <a:cubicBezTo>
                      <a:pt x="18930" y="1909238"/>
                      <a:pt x="21415" y="1905634"/>
                      <a:pt x="26312" y="1905003"/>
                    </a:cubicBezTo>
                    <a:cubicBezTo>
                      <a:pt x="27116" y="1882298"/>
                      <a:pt x="32964" y="1854729"/>
                      <a:pt x="43854" y="1822295"/>
                    </a:cubicBezTo>
                    <a:cubicBezTo>
                      <a:pt x="54745" y="1789860"/>
                      <a:pt x="65855" y="1765534"/>
                      <a:pt x="77184" y="1749316"/>
                    </a:cubicBezTo>
                    <a:cubicBezTo>
                      <a:pt x="77403" y="1741838"/>
                      <a:pt x="78280" y="1734631"/>
                      <a:pt x="79815" y="1727693"/>
                    </a:cubicBezTo>
                    <a:cubicBezTo>
                      <a:pt x="81350" y="1720756"/>
                      <a:pt x="82227" y="1713548"/>
                      <a:pt x="82446" y="1706070"/>
                    </a:cubicBezTo>
                    <a:cubicBezTo>
                      <a:pt x="85041" y="1705934"/>
                      <a:pt x="86868" y="1704583"/>
                      <a:pt x="87928" y="1702016"/>
                    </a:cubicBezTo>
                    <a:cubicBezTo>
                      <a:pt x="88988" y="1699448"/>
                      <a:pt x="89500" y="1696475"/>
                      <a:pt x="89463" y="1693096"/>
                    </a:cubicBezTo>
                    <a:cubicBezTo>
                      <a:pt x="89755" y="1686834"/>
                      <a:pt x="90925" y="1681519"/>
                      <a:pt x="92971" y="1677149"/>
                    </a:cubicBezTo>
                    <a:cubicBezTo>
                      <a:pt x="95018" y="1672779"/>
                      <a:pt x="96187" y="1668004"/>
                      <a:pt x="96480" y="1662823"/>
                    </a:cubicBezTo>
                    <a:lnTo>
                      <a:pt x="105251" y="1639038"/>
                    </a:lnTo>
                    <a:cubicBezTo>
                      <a:pt x="108686" y="1638722"/>
                      <a:pt x="111025" y="1636650"/>
                      <a:pt x="112268" y="1632821"/>
                    </a:cubicBezTo>
                    <a:cubicBezTo>
                      <a:pt x="113510" y="1628991"/>
                      <a:pt x="114095" y="1625298"/>
                      <a:pt x="114022" y="1621740"/>
                    </a:cubicBezTo>
                    <a:lnTo>
                      <a:pt x="112268" y="1610928"/>
                    </a:lnTo>
                    <a:cubicBezTo>
                      <a:pt x="116507" y="1598945"/>
                      <a:pt x="119869" y="1586692"/>
                      <a:pt x="122354" y="1574169"/>
                    </a:cubicBezTo>
                    <a:cubicBezTo>
                      <a:pt x="124839" y="1561645"/>
                      <a:pt x="127324" y="1549391"/>
                      <a:pt x="129809" y="1537409"/>
                    </a:cubicBezTo>
                    <a:cubicBezTo>
                      <a:pt x="135364" y="1532724"/>
                      <a:pt x="140042" y="1526958"/>
                      <a:pt x="143843" y="1520111"/>
                    </a:cubicBezTo>
                    <a:cubicBezTo>
                      <a:pt x="143733" y="1516686"/>
                      <a:pt x="143953" y="1512722"/>
                      <a:pt x="144501" y="1508218"/>
                    </a:cubicBezTo>
                    <a:cubicBezTo>
                      <a:pt x="145049" y="1503712"/>
                      <a:pt x="146584" y="1499748"/>
                      <a:pt x="149105" y="1496325"/>
                    </a:cubicBezTo>
                    <a:cubicBezTo>
                      <a:pt x="148740" y="1491280"/>
                      <a:pt x="148594" y="1485152"/>
                      <a:pt x="148667" y="1477945"/>
                    </a:cubicBezTo>
                    <a:cubicBezTo>
                      <a:pt x="148740" y="1470738"/>
                      <a:pt x="151225" y="1466773"/>
                      <a:pt x="156122" y="1466052"/>
                    </a:cubicBezTo>
                    <a:cubicBezTo>
                      <a:pt x="157145" y="1458169"/>
                      <a:pt x="161239" y="1447448"/>
                      <a:pt x="168402" y="1433888"/>
                    </a:cubicBezTo>
                    <a:cubicBezTo>
                      <a:pt x="175564" y="1420328"/>
                      <a:pt x="179658" y="1412309"/>
                      <a:pt x="180681" y="1409832"/>
                    </a:cubicBezTo>
                    <a:lnTo>
                      <a:pt x="187698" y="1394696"/>
                    </a:lnTo>
                    <a:cubicBezTo>
                      <a:pt x="188209" y="1380100"/>
                      <a:pt x="190256" y="1367126"/>
                      <a:pt x="193837" y="1355775"/>
                    </a:cubicBezTo>
                    <a:cubicBezTo>
                      <a:pt x="197419" y="1344422"/>
                      <a:pt x="199465" y="1331448"/>
                      <a:pt x="199977" y="1316852"/>
                    </a:cubicBezTo>
                    <a:lnTo>
                      <a:pt x="206994" y="1308203"/>
                    </a:lnTo>
                    <a:cubicBezTo>
                      <a:pt x="207871" y="1298157"/>
                      <a:pt x="211379" y="1287436"/>
                      <a:pt x="217519" y="1276038"/>
                    </a:cubicBezTo>
                    <a:cubicBezTo>
                      <a:pt x="223658" y="1264641"/>
                      <a:pt x="227167" y="1254461"/>
                      <a:pt x="228044" y="1245496"/>
                    </a:cubicBezTo>
                    <a:cubicBezTo>
                      <a:pt x="233233" y="1241486"/>
                      <a:pt x="235572" y="1234910"/>
                      <a:pt x="235061" y="1225764"/>
                    </a:cubicBezTo>
                    <a:cubicBezTo>
                      <a:pt x="234549" y="1216619"/>
                      <a:pt x="236888" y="1209502"/>
                      <a:pt x="242077" y="1204412"/>
                    </a:cubicBezTo>
                    <a:cubicBezTo>
                      <a:pt x="242435" y="1200394"/>
                      <a:pt x="245033" y="1189930"/>
                      <a:pt x="249874" y="1173018"/>
                    </a:cubicBezTo>
                    <a:cubicBezTo>
                      <a:pt x="254714" y="1156107"/>
                      <a:pt x="259652" y="1139556"/>
                      <a:pt x="264687" y="1123365"/>
                    </a:cubicBezTo>
                    <a:cubicBezTo>
                      <a:pt x="269722" y="1107174"/>
                      <a:pt x="272711" y="1098150"/>
                      <a:pt x="273653" y="1096296"/>
                    </a:cubicBezTo>
                    <a:cubicBezTo>
                      <a:pt x="273287" y="1091610"/>
                      <a:pt x="273141" y="1086926"/>
                      <a:pt x="273214" y="1082241"/>
                    </a:cubicBezTo>
                    <a:cubicBezTo>
                      <a:pt x="273287" y="1077555"/>
                      <a:pt x="275772" y="1075033"/>
                      <a:pt x="280669" y="1074672"/>
                    </a:cubicBezTo>
                    <a:cubicBezTo>
                      <a:pt x="286042" y="1060753"/>
                      <a:pt x="293278" y="1043725"/>
                      <a:pt x="302378" y="1023588"/>
                    </a:cubicBezTo>
                    <a:cubicBezTo>
                      <a:pt x="311477" y="1003451"/>
                      <a:pt x="316521" y="985882"/>
                      <a:pt x="317507" y="970881"/>
                    </a:cubicBezTo>
                    <a:cubicBezTo>
                      <a:pt x="318567" y="969710"/>
                      <a:pt x="319956" y="968269"/>
                      <a:pt x="321674" y="966556"/>
                    </a:cubicBezTo>
                    <a:cubicBezTo>
                      <a:pt x="323391" y="964844"/>
                      <a:pt x="324341" y="963403"/>
                      <a:pt x="324524" y="962231"/>
                    </a:cubicBezTo>
                    <a:cubicBezTo>
                      <a:pt x="324415" y="960159"/>
                      <a:pt x="323757" y="958898"/>
                      <a:pt x="322551" y="958448"/>
                    </a:cubicBezTo>
                    <a:cubicBezTo>
                      <a:pt x="321345" y="957997"/>
                      <a:pt x="320248" y="957817"/>
                      <a:pt x="319262" y="957907"/>
                    </a:cubicBezTo>
                    <a:lnTo>
                      <a:pt x="324524" y="938446"/>
                    </a:lnTo>
                    <a:cubicBezTo>
                      <a:pt x="330079" y="933762"/>
                      <a:pt x="334757" y="927995"/>
                      <a:pt x="338558" y="921148"/>
                    </a:cubicBezTo>
                    <a:lnTo>
                      <a:pt x="349083" y="877901"/>
                    </a:lnTo>
                    <a:cubicBezTo>
                      <a:pt x="348206" y="873397"/>
                      <a:pt x="348644" y="869433"/>
                      <a:pt x="350398" y="866008"/>
                    </a:cubicBezTo>
                    <a:cubicBezTo>
                      <a:pt x="352153" y="862585"/>
                      <a:pt x="355222" y="860783"/>
                      <a:pt x="359608" y="860603"/>
                    </a:cubicBezTo>
                    <a:cubicBezTo>
                      <a:pt x="359827" y="856639"/>
                      <a:pt x="360704" y="853756"/>
                      <a:pt x="362239" y="851953"/>
                    </a:cubicBezTo>
                    <a:cubicBezTo>
                      <a:pt x="363774" y="850152"/>
                      <a:pt x="364651" y="847268"/>
                      <a:pt x="364870" y="843304"/>
                    </a:cubicBezTo>
                    <a:cubicBezTo>
                      <a:pt x="366223" y="840377"/>
                      <a:pt x="368781" y="831637"/>
                      <a:pt x="372545" y="817086"/>
                    </a:cubicBezTo>
                    <a:cubicBezTo>
                      <a:pt x="376309" y="802535"/>
                      <a:pt x="378429" y="793256"/>
                      <a:pt x="378904" y="789247"/>
                    </a:cubicBezTo>
                    <a:cubicBezTo>
                      <a:pt x="379416" y="782218"/>
                      <a:pt x="381462" y="776813"/>
                      <a:pt x="385044" y="773029"/>
                    </a:cubicBezTo>
                    <a:cubicBezTo>
                      <a:pt x="388625" y="769244"/>
                      <a:pt x="390672" y="763839"/>
                      <a:pt x="391183" y="756812"/>
                    </a:cubicBezTo>
                    <a:lnTo>
                      <a:pt x="398200" y="739513"/>
                    </a:lnTo>
                    <a:cubicBezTo>
                      <a:pt x="398639" y="734467"/>
                      <a:pt x="400393" y="730503"/>
                      <a:pt x="403463" y="727620"/>
                    </a:cubicBezTo>
                    <a:cubicBezTo>
                      <a:pt x="406532" y="724737"/>
                      <a:pt x="408287" y="720773"/>
                      <a:pt x="408725" y="715727"/>
                    </a:cubicBezTo>
                    <a:cubicBezTo>
                      <a:pt x="413915" y="715052"/>
                      <a:pt x="417569" y="710998"/>
                      <a:pt x="419689" y="703564"/>
                    </a:cubicBezTo>
                    <a:cubicBezTo>
                      <a:pt x="421809" y="696132"/>
                      <a:pt x="422832" y="689374"/>
                      <a:pt x="422759" y="683292"/>
                    </a:cubicBezTo>
                    <a:cubicBezTo>
                      <a:pt x="429739" y="670229"/>
                      <a:pt x="435952" y="656354"/>
                      <a:pt x="441397" y="641667"/>
                    </a:cubicBezTo>
                    <a:cubicBezTo>
                      <a:pt x="446842" y="626982"/>
                      <a:pt x="451739" y="612026"/>
                      <a:pt x="456088" y="596800"/>
                    </a:cubicBezTo>
                    <a:cubicBezTo>
                      <a:pt x="456563" y="593286"/>
                      <a:pt x="458683" y="586258"/>
                      <a:pt x="462447" y="575718"/>
                    </a:cubicBezTo>
                    <a:cubicBezTo>
                      <a:pt x="466211" y="565176"/>
                      <a:pt x="468770" y="559230"/>
                      <a:pt x="470122" y="557877"/>
                    </a:cubicBezTo>
                    <a:cubicBezTo>
                      <a:pt x="470304" y="550444"/>
                      <a:pt x="471693" y="543688"/>
                      <a:pt x="474288" y="537606"/>
                    </a:cubicBezTo>
                    <a:cubicBezTo>
                      <a:pt x="476883" y="531524"/>
                      <a:pt x="479587" y="525308"/>
                      <a:pt x="482401" y="518956"/>
                    </a:cubicBezTo>
                    <a:lnTo>
                      <a:pt x="489418" y="512470"/>
                    </a:lnTo>
                    <a:cubicBezTo>
                      <a:pt x="491976" y="507019"/>
                      <a:pt x="493876" y="501163"/>
                      <a:pt x="495119" y="494901"/>
                    </a:cubicBezTo>
                    <a:cubicBezTo>
                      <a:pt x="496361" y="488639"/>
                      <a:pt x="497385" y="482241"/>
                      <a:pt x="498189" y="475709"/>
                    </a:cubicBezTo>
                    <a:cubicBezTo>
                      <a:pt x="504073" y="474314"/>
                      <a:pt x="507654" y="467375"/>
                      <a:pt x="508933" y="454897"/>
                    </a:cubicBezTo>
                    <a:cubicBezTo>
                      <a:pt x="510212" y="442419"/>
                      <a:pt x="510724" y="432778"/>
                      <a:pt x="510468" y="425977"/>
                    </a:cubicBezTo>
                    <a:cubicBezTo>
                      <a:pt x="512368" y="426112"/>
                      <a:pt x="514269" y="425841"/>
                      <a:pt x="516169" y="425165"/>
                    </a:cubicBezTo>
                    <a:cubicBezTo>
                      <a:pt x="518070" y="424490"/>
                      <a:pt x="519093" y="422598"/>
                      <a:pt x="519239" y="419489"/>
                    </a:cubicBezTo>
                    <a:cubicBezTo>
                      <a:pt x="518947" y="413363"/>
                      <a:pt x="521286" y="410479"/>
                      <a:pt x="526256" y="410841"/>
                    </a:cubicBezTo>
                    <a:lnTo>
                      <a:pt x="533272" y="393542"/>
                    </a:lnTo>
                    <a:lnTo>
                      <a:pt x="540289" y="387055"/>
                    </a:lnTo>
                    <a:lnTo>
                      <a:pt x="552569" y="358944"/>
                    </a:lnTo>
                    <a:cubicBezTo>
                      <a:pt x="552861" y="354800"/>
                      <a:pt x="554030" y="351196"/>
                      <a:pt x="556077" y="348133"/>
                    </a:cubicBezTo>
                    <a:cubicBezTo>
                      <a:pt x="558123" y="345070"/>
                      <a:pt x="559293" y="341466"/>
                      <a:pt x="559585" y="337321"/>
                    </a:cubicBezTo>
                    <a:cubicBezTo>
                      <a:pt x="568795" y="322050"/>
                      <a:pt x="577566" y="299075"/>
                      <a:pt x="585898" y="268398"/>
                    </a:cubicBezTo>
                    <a:cubicBezTo>
                      <a:pt x="594231" y="237719"/>
                      <a:pt x="599493" y="213123"/>
                      <a:pt x="601686" y="194609"/>
                    </a:cubicBezTo>
                    <a:cubicBezTo>
                      <a:pt x="611663" y="197852"/>
                      <a:pt x="620214" y="196771"/>
                      <a:pt x="627341" y="191365"/>
                    </a:cubicBezTo>
                    <a:cubicBezTo>
                      <a:pt x="634467" y="185959"/>
                      <a:pt x="638195" y="176228"/>
                      <a:pt x="638524" y="162174"/>
                    </a:cubicBezTo>
                    <a:lnTo>
                      <a:pt x="647295" y="136226"/>
                    </a:lnTo>
                    <a:lnTo>
                      <a:pt x="664837" y="134064"/>
                    </a:lnTo>
                    <a:cubicBezTo>
                      <a:pt x="664837" y="129558"/>
                      <a:pt x="665714" y="125594"/>
                      <a:pt x="667468" y="122171"/>
                    </a:cubicBezTo>
                    <a:cubicBezTo>
                      <a:pt x="669222" y="118747"/>
                      <a:pt x="671853" y="116944"/>
                      <a:pt x="675362" y="116765"/>
                    </a:cubicBezTo>
                    <a:lnTo>
                      <a:pt x="677116" y="116765"/>
                    </a:lnTo>
                    <a:cubicBezTo>
                      <a:pt x="676970" y="113386"/>
                      <a:pt x="677262" y="110413"/>
                      <a:pt x="677993" y="107845"/>
                    </a:cubicBezTo>
                    <a:cubicBezTo>
                      <a:pt x="678724" y="105277"/>
                      <a:pt x="680770" y="103927"/>
                      <a:pt x="684133" y="103791"/>
                    </a:cubicBezTo>
                    <a:lnTo>
                      <a:pt x="691149" y="103791"/>
                    </a:lnTo>
                    <a:lnTo>
                      <a:pt x="691149" y="75681"/>
                    </a:lnTo>
                    <a:lnTo>
                      <a:pt x="717462" y="56220"/>
                    </a:lnTo>
                    <a:lnTo>
                      <a:pt x="738512" y="54058"/>
                    </a:lnTo>
                    <a:cubicBezTo>
                      <a:pt x="740303" y="50589"/>
                      <a:pt x="742423" y="47255"/>
                      <a:pt x="744871" y="44057"/>
                    </a:cubicBezTo>
                    <a:cubicBezTo>
                      <a:pt x="747320" y="40858"/>
                      <a:pt x="749878" y="39146"/>
                      <a:pt x="752546" y="38921"/>
                    </a:cubicBezTo>
                    <a:lnTo>
                      <a:pt x="756054" y="41084"/>
                    </a:lnTo>
                    <a:cubicBezTo>
                      <a:pt x="756639" y="47390"/>
                      <a:pt x="758978" y="49912"/>
                      <a:pt x="763071" y="48651"/>
                    </a:cubicBezTo>
                    <a:cubicBezTo>
                      <a:pt x="767164" y="47390"/>
                      <a:pt x="769503" y="49912"/>
                      <a:pt x="770088" y="56220"/>
                    </a:cubicBezTo>
                    <a:lnTo>
                      <a:pt x="775350" y="51896"/>
                    </a:lnTo>
                    <a:cubicBezTo>
                      <a:pt x="778274" y="46219"/>
                      <a:pt x="782075" y="37570"/>
                      <a:pt x="786753" y="25947"/>
                    </a:cubicBezTo>
                    <a:cubicBezTo>
                      <a:pt x="791430" y="14324"/>
                      <a:pt x="795231" y="7838"/>
                      <a:pt x="798155" y="64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14" name="شكل حر: شكل 13">
                <a:extLst>
                  <a:ext uri="{FF2B5EF4-FFF2-40B4-BE49-F238E27FC236}">
                    <a16:creationId xmlns:a16="http://schemas.microsoft.com/office/drawing/2014/main" id="{77DB0566-831E-4891-95BE-A11F3CD43980}"/>
                  </a:ext>
                </a:extLst>
              </p:cNvPr>
              <p:cNvSpPr/>
              <p:nvPr/>
            </p:nvSpPr>
            <p:spPr>
              <a:xfrm rot="15508226">
                <a:off x="4958888" y="90934"/>
                <a:ext cx="2496968" cy="8917828"/>
              </a:xfrm>
              <a:custGeom>
                <a:avLst/>
                <a:gdLst>
                  <a:gd name="connsiteX0" fmla="*/ 470122 w 1026199"/>
                  <a:gd name="connsiteY0" fmla="*/ 1639038 h 2002308"/>
                  <a:gd name="connsiteX1" fmla="*/ 477139 w 1026199"/>
                  <a:gd name="connsiteY1" fmla="*/ 1654173 h 2002308"/>
                  <a:gd name="connsiteX2" fmla="*/ 475384 w 1026199"/>
                  <a:gd name="connsiteY2" fmla="*/ 1673635 h 2002308"/>
                  <a:gd name="connsiteX3" fmla="*/ 468368 w 1026199"/>
                  <a:gd name="connsiteY3" fmla="*/ 1682284 h 2002308"/>
                  <a:gd name="connsiteX4" fmla="*/ 456088 w 1026199"/>
                  <a:gd name="connsiteY4" fmla="*/ 1690934 h 2002308"/>
                  <a:gd name="connsiteX5" fmla="*/ 463105 w 1026199"/>
                  <a:gd name="connsiteY5" fmla="*/ 1664985 h 2002308"/>
                  <a:gd name="connsiteX6" fmla="*/ 470122 w 1026199"/>
                  <a:gd name="connsiteY6" fmla="*/ 1639038 h 2002308"/>
                  <a:gd name="connsiteX7" fmla="*/ 324524 w 1026199"/>
                  <a:gd name="connsiteY7" fmla="*/ 1647687 h 2002308"/>
                  <a:gd name="connsiteX8" fmla="*/ 324743 w 1026199"/>
                  <a:gd name="connsiteY8" fmla="*/ 1651742 h 2002308"/>
                  <a:gd name="connsiteX9" fmla="*/ 326278 w 1026199"/>
                  <a:gd name="connsiteY9" fmla="*/ 1654173 h 2002308"/>
                  <a:gd name="connsiteX10" fmla="*/ 331541 w 1026199"/>
                  <a:gd name="connsiteY10" fmla="*/ 1654174 h 2002308"/>
                  <a:gd name="connsiteX11" fmla="*/ 329348 w 1026199"/>
                  <a:gd name="connsiteY11" fmla="*/ 1649309 h 2002308"/>
                  <a:gd name="connsiteX12" fmla="*/ 324524 w 1026199"/>
                  <a:gd name="connsiteY12" fmla="*/ 1647687 h 2002308"/>
                  <a:gd name="connsiteX13" fmla="*/ 364870 w 1026199"/>
                  <a:gd name="connsiteY13" fmla="*/ 1580655 h 2002308"/>
                  <a:gd name="connsiteX14" fmla="*/ 365309 w 1026199"/>
                  <a:gd name="connsiteY14" fmla="*/ 1584709 h 2002308"/>
                  <a:gd name="connsiteX15" fmla="*/ 368379 w 1026199"/>
                  <a:gd name="connsiteY15" fmla="*/ 1587142 h 2002308"/>
                  <a:gd name="connsiteX16" fmla="*/ 371887 w 1026199"/>
                  <a:gd name="connsiteY16" fmla="*/ 1587142 h 2002308"/>
                  <a:gd name="connsiteX17" fmla="*/ 369695 w 1026199"/>
                  <a:gd name="connsiteY17" fmla="*/ 1582277 h 2002308"/>
                  <a:gd name="connsiteX18" fmla="*/ 364870 w 1026199"/>
                  <a:gd name="connsiteY18" fmla="*/ 1580655 h 2002308"/>
                  <a:gd name="connsiteX19" fmla="*/ 489418 w 1026199"/>
                  <a:gd name="connsiteY19" fmla="*/ 1502811 h 2002308"/>
                  <a:gd name="connsiteX20" fmla="*/ 490514 w 1026199"/>
                  <a:gd name="connsiteY20" fmla="*/ 1507948 h 2002308"/>
                  <a:gd name="connsiteX21" fmla="*/ 492926 w 1026199"/>
                  <a:gd name="connsiteY21" fmla="*/ 1511461 h 2002308"/>
                  <a:gd name="connsiteX22" fmla="*/ 495996 w 1026199"/>
                  <a:gd name="connsiteY22" fmla="*/ 1509029 h 2002308"/>
                  <a:gd name="connsiteX23" fmla="*/ 496435 w 1026199"/>
                  <a:gd name="connsiteY23" fmla="*/ 1504974 h 2002308"/>
                  <a:gd name="connsiteX24" fmla="*/ 149105 w 1026199"/>
                  <a:gd name="connsiteY24" fmla="*/ 1699582 h 2002308"/>
                  <a:gd name="connsiteX25" fmla="*/ 150202 w 1026199"/>
                  <a:gd name="connsiteY25" fmla="*/ 1704719 h 2002308"/>
                  <a:gd name="connsiteX26" fmla="*/ 152614 w 1026199"/>
                  <a:gd name="connsiteY26" fmla="*/ 1708232 h 2002308"/>
                  <a:gd name="connsiteX27" fmla="*/ 155684 w 1026199"/>
                  <a:gd name="connsiteY27" fmla="*/ 1705800 h 2002308"/>
                  <a:gd name="connsiteX28" fmla="*/ 156122 w 1026199"/>
                  <a:gd name="connsiteY28" fmla="*/ 1701746 h 2002308"/>
                  <a:gd name="connsiteX29" fmla="*/ 156122 w 1026199"/>
                  <a:gd name="connsiteY29" fmla="*/ 1682284 h 2002308"/>
                  <a:gd name="connsiteX30" fmla="*/ 161385 w 1026199"/>
                  <a:gd name="connsiteY30" fmla="*/ 1688771 h 2002308"/>
                  <a:gd name="connsiteX31" fmla="*/ 163139 w 1026199"/>
                  <a:gd name="connsiteY31" fmla="*/ 1688771 h 2002308"/>
                  <a:gd name="connsiteX32" fmla="*/ 160946 w 1026199"/>
                  <a:gd name="connsiteY32" fmla="*/ 1683906 h 2002308"/>
                  <a:gd name="connsiteX33" fmla="*/ 156122 w 1026199"/>
                  <a:gd name="connsiteY33" fmla="*/ 1682284 h 2002308"/>
                  <a:gd name="connsiteX34" fmla="*/ 533272 w 1026199"/>
                  <a:gd name="connsiteY34" fmla="*/ 1424969 h 2002308"/>
                  <a:gd name="connsiteX35" fmla="*/ 522528 w 1026199"/>
                  <a:gd name="connsiteY35" fmla="*/ 1437132 h 2002308"/>
                  <a:gd name="connsiteX36" fmla="*/ 520993 w 1026199"/>
                  <a:gd name="connsiteY36" fmla="*/ 1457403 h 2002308"/>
                  <a:gd name="connsiteX37" fmla="*/ 512222 w 1026199"/>
                  <a:gd name="connsiteY37" fmla="*/ 1459025 h 2002308"/>
                  <a:gd name="connsiteX38" fmla="*/ 503451 w 1026199"/>
                  <a:gd name="connsiteY38" fmla="*/ 1463890 h 2002308"/>
                  <a:gd name="connsiteX39" fmla="*/ 508714 w 1026199"/>
                  <a:gd name="connsiteY39" fmla="*/ 1485513 h 2002308"/>
                  <a:gd name="connsiteX40" fmla="*/ 514196 w 1026199"/>
                  <a:gd name="connsiteY40" fmla="*/ 1467404 h 2002308"/>
                  <a:gd name="connsiteX41" fmla="*/ 526256 w 1026199"/>
                  <a:gd name="connsiteY41" fmla="*/ 1457403 h 2002308"/>
                  <a:gd name="connsiteX42" fmla="*/ 529764 w 1026199"/>
                  <a:gd name="connsiteY42" fmla="*/ 1441185 h 2002308"/>
                  <a:gd name="connsiteX43" fmla="*/ 533272 w 1026199"/>
                  <a:gd name="connsiteY43" fmla="*/ 1424969 h 2002308"/>
                  <a:gd name="connsiteX44" fmla="*/ 450826 w 1026199"/>
                  <a:gd name="connsiteY44" fmla="*/ 1383884 h 2002308"/>
                  <a:gd name="connsiteX45" fmla="*/ 442932 w 1026199"/>
                  <a:gd name="connsiteY45" fmla="*/ 1400102 h 2002308"/>
                  <a:gd name="connsiteX46" fmla="*/ 435038 w 1026199"/>
                  <a:gd name="connsiteY46" fmla="*/ 1422805 h 2002308"/>
                  <a:gd name="connsiteX47" fmla="*/ 432407 w 1026199"/>
                  <a:gd name="connsiteY47" fmla="*/ 1440105 h 2002308"/>
                  <a:gd name="connsiteX48" fmla="*/ 429775 w 1026199"/>
                  <a:gd name="connsiteY48" fmla="*/ 1457403 h 2002308"/>
                  <a:gd name="connsiteX49" fmla="*/ 416180 w 1026199"/>
                  <a:gd name="connsiteY49" fmla="*/ 1471459 h 2002308"/>
                  <a:gd name="connsiteX50" fmla="*/ 410479 w 1026199"/>
                  <a:gd name="connsiteY50" fmla="*/ 1485513 h 2002308"/>
                  <a:gd name="connsiteX51" fmla="*/ 404559 w 1026199"/>
                  <a:gd name="connsiteY51" fmla="*/ 1485783 h 2002308"/>
                  <a:gd name="connsiteX52" fmla="*/ 399954 w 1026199"/>
                  <a:gd name="connsiteY52" fmla="*/ 1487676 h 2002308"/>
                  <a:gd name="connsiteX53" fmla="*/ 408067 w 1026199"/>
                  <a:gd name="connsiteY53" fmla="*/ 1492541 h 2002308"/>
                  <a:gd name="connsiteX54" fmla="*/ 417496 w 1026199"/>
                  <a:gd name="connsiteY54" fmla="*/ 1494163 h 2002308"/>
                  <a:gd name="connsiteX55" fmla="*/ 429775 w 1026199"/>
                  <a:gd name="connsiteY55" fmla="*/ 1481189 h 2002308"/>
                  <a:gd name="connsiteX56" fmla="*/ 424294 w 1026199"/>
                  <a:gd name="connsiteY56" fmla="*/ 1475241 h 2002308"/>
                  <a:gd name="connsiteX57" fmla="*/ 422759 w 1026199"/>
                  <a:gd name="connsiteY57" fmla="*/ 1466052 h 2002308"/>
                  <a:gd name="connsiteX58" fmla="*/ 429775 w 1026199"/>
                  <a:gd name="connsiteY58" fmla="*/ 1457403 h 2002308"/>
                  <a:gd name="connsiteX59" fmla="*/ 440739 w 1026199"/>
                  <a:gd name="connsiteY59" fmla="*/ 1439834 h 2002308"/>
                  <a:gd name="connsiteX60" fmla="*/ 449072 w 1026199"/>
                  <a:gd name="connsiteY60" fmla="*/ 1420643 h 2002308"/>
                  <a:gd name="connsiteX61" fmla="*/ 454553 w 1026199"/>
                  <a:gd name="connsiteY61" fmla="*/ 1411724 h 2002308"/>
                  <a:gd name="connsiteX62" fmla="*/ 456088 w 1026199"/>
                  <a:gd name="connsiteY62" fmla="*/ 1401183 h 2002308"/>
                  <a:gd name="connsiteX63" fmla="*/ 455430 w 1026199"/>
                  <a:gd name="connsiteY63" fmla="*/ 1390912 h 2002308"/>
                  <a:gd name="connsiteX64" fmla="*/ 450826 w 1026199"/>
                  <a:gd name="connsiteY64" fmla="*/ 1383884 h 2002308"/>
                  <a:gd name="connsiteX65" fmla="*/ 291195 w 1026199"/>
                  <a:gd name="connsiteY65" fmla="*/ 1474702 h 2002308"/>
                  <a:gd name="connsiteX66" fmla="*/ 289440 w 1026199"/>
                  <a:gd name="connsiteY66" fmla="*/ 1487675 h 2002308"/>
                  <a:gd name="connsiteX67" fmla="*/ 292510 w 1026199"/>
                  <a:gd name="connsiteY67" fmla="*/ 1493352 h 2002308"/>
                  <a:gd name="connsiteX68" fmla="*/ 298211 w 1026199"/>
                  <a:gd name="connsiteY68" fmla="*/ 1494163 h 2002308"/>
                  <a:gd name="connsiteX69" fmla="*/ 308736 w 1026199"/>
                  <a:gd name="connsiteY69" fmla="*/ 1448754 h 2002308"/>
                  <a:gd name="connsiteX70" fmla="*/ 306982 w 1026199"/>
                  <a:gd name="connsiteY70" fmla="*/ 1449835 h 2002308"/>
                  <a:gd name="connsiteX71" fmla="*/ 305228 w 1026199"/>
                  <a:gd name="connsiteY71" fmla="*/ 1450916 h 2002308"/>
                  <a:gd name="connsiteX72" fmla="*/ 306325 w 1026199"/>
                  <a:gd name="connsiteY72" fmla="*/ 1456052 h 2002308"/>
                  <a:gd name="connsiteX73" fmla="*/ 308736 w 1026199"/>
                  <a:gd name="connsiteY73" fmla="*/ 1459566 h 2002308"/>
                  <a:gd name="connsiteX74" fmla="*/ 311806 w 1026199"/>
                  <a:gd name="connsiteY74" fmla="*/ 1457133 h 2002308"/>
                  <a:gd name="connsiteX75" fmla="*/ 312245 w 1026199"/>
                  <a:gd name="connsiteY75" fmla="*/ 1453078 h 2002308"/>
                  <a:gd name="connsiteX76" fmla="*/ 308736 w 1026199"/>
                  <a:gd name="connsiteY76" fmla="*/ 1448754 h 2002308"/>
                  <a:gd name="connsiteX77" fmla="*/ 331541 w 1026199"/>
                  <a:gd name="connsiteY77" fmla="*/ 1364423 h 2002308"/>
                  <a:gd name="connsiteX78" fmla="*/ 326717 w 1026199"/>
                  <a:gd name="connsiteY78" fmla="*/ 1378479 h 2002308"/>
                  <a:gd name="connsiteX79" fmla="*/ 324524 w 1026199"/>
                  <a:gd name="connsiteY79" fmla="*/ 1392534 h 2002308"/>
                  <a:gd name="connsiteX80" fmla="*/ 319481 w 1026199"/>
                  <a:gd name="connsiteY80" fmla="*/ 1392804 h 2002308"/>
                  <a:gd name="connsiteX81" fmla="*/ 315753 w 1026199"/>
                  <a:gd name="connsiteY81" fmla="*/ 1394696 h 2002308"/>
                  <a:gd name="connsiteX82" fmla="*/ 322331 w 1026199"/>
                  <a:gd name="connsiteY82" fmla="*/ 1401993 h 2002308"/>
                  <a:gd name="connsiteX83" fmla="*/ 331541 w 1026199"/>
                  <a:gd name="connsiteY83" fmla="*/ 1407670 h 2002308"/>
                  <a:gd name="connsiteX84" fmla="*/ 345574 w 1026199"/>
                  <a:gd name="connsiteY84" fmla="*/ 1383884 h 2002308"/>
                  <a:gd name="connsiteX85" fmla="*/ 359608 w 1026199"/>
                  <a:gd name="connsiteY85" fmla="*/ 1282255 h 2002308"/>
                  <a:gd name="connsiteX86" fmla="*/ 346452 w 1026199"/>
                  <a:gd name="connsiteY86" fmla="*/ 1312528 h 2002308"/>
                  <a:gd name="connsiteX87" fmla="*/ 338558 w 1026199"/>
                  <a:gd name="connsiteY87" fmla="*/ 1342801 h 2002308"/>
                  <a:gd name="connsiteX88" fmla="*/ 342943 w 1026199"/>
                  <a:gd name="connsiteY88" fmla="*/ 1353341 h 2002308"/>
                  <a:gd name="connsiteX89" fmla="*/ 352591 w 1026199"/>
                  <a:gd name="connsiteY89" fmla="*/ 1355775 h 2002308"/>
                  <a:gd name="connsiteX90" fmla="*/ 359608 w 1026199"/>
                  <a:gd name="connsiteY90" fmla="*/ 1338475 h 2002308"/>
                  <a:gd name="connsiteX91" fmla="*/ 360924 w 1026199"/>
                  <a:gd name="connsiteY91" fmla="*/ 1327664 h 2002308"/>
                  <a:gd name="connsiteX92" fmla="*/ 364870 w 1026199"/>
                  <a:gd name="connsiteY92" fmla="*/ 1316852 h 2002308"/>
                  <a:gd name="connsiteX93" fmla="*/ 368379 w 1026199"/>
                  <a:gd name="connsiteY93" fmla="*/ 1306040 h 2002308"/>
                  <a:gd name="connsiteX94" fmla="*/ 371887 w 1026199"/>
                  <a:gd name="connsiteY94" fmla="*/ 1295229 h 2002308"/>
                  <a:gd name="connsiteX95" fmla="*/ 650803 w 1026199"/>
                  <a:gd name="connsiteY95" fmla="*/ 1068186 h 2002308"/>
                  <a:gd name="connsiteX96" fmla="*/ 647295 w 1026199"/>
                  <a:gd name="connsiteY96" fmla="*/ 1143866 h 2002308"/>
                  <a:gd name="connsiteX97" fmla="*/ 660670 w 1026199"/>
                  <a:gd name="connsiteY97" fmla="*/ 1141704 h 2002308"/>
                  <a:gd name="connsiteX98" fmla="*/ 664837 w 1026199"/>
                  <a:gd name="connsiteY98" fmla="*/ 1126568 h 2002308"/>
                  <a:gd name="connsiteX99" fmla="*/ 664837 w 1026199"/>
                  <a:gd name="connsiteY99" fmla="*/ 1074672 h 2002308"/>
                  <a:gd name="connsiteX100" fmla="*/ 391183 w 1026199"/>
                  <a:gd name="connsiteY100" fmla="*/ 1193601 h 2002308"/>
                  <a:gd name="connsiteX101" fmla="*/ 385921 w 1026199"/>
                  <a:gd name="connsiteY101" fmla="*/ 1213061 h 2002308"/>
                  <a:gd name="connsiteX102" fmla="*/ 386359 w 1026199"/>
                  <a:gd name="connsiteY102" fmla="*/ 1217926 h 2002308"/>
                  <a:gd name="connsiteX103" fmla="*/ 389429 w 1026199"/>
                  <a:gd name="connsiteY103" fmla="*/ 1219548 h 2002308"/>
                  <a:gd name="connsiteX104" fmla="*/ 398200 w 1026199"/>
                  <a:gd name="connsiteY104" fmla="*/ 1210899 h 2002308"/>
                  <a:gd name="connsiteX105" fmla="*/ 412234 w 1026199"/>
                  <a:gd name="connsiteY105" fmla="*/ 1159003 h 2002308"/>
                  <a:gd name="connsiteX106" fmla="*/ 410479 w 1026199"/>
                  <a:gd name="connsiteY106" fmla="*/ 1160084 h 2002308"/>
                  <a:gd name="connsiteX107" fmla="*/ 408725 w 1026199"/>
                  <a:gd name="connsiteY107" fmla="*/ 1161165 h 2002308"/>
                  <a:gd name="connsiteX108" fmla="*/ 409822 w 1026199"/>
                  <a:gd name="connsiteY108" fmla="*/ 1166301 h 2002308"/>
                  <a:gd name="connsiteX109" fmla="*/ 412234 w 1026199"/>
                  <a:gd name="connsiteY109" fmla="*/ 1169815 h 2002308"/>
                  <a:gd name="connsiteX110" fmla="*/ 415303 w 1026199"/>
                  <a:gd name="connsiteY110" fmla="*/ 1167382 h 2002308"/>
                  <a:gd name="connsiteX111" fmla="*/ 415742 w 1026199"/>
                  <a:gd name="connsiteY111" fmla="*/ 1163328 h 2002308"/>
                  <a:gd name="connsiteX112" fmla="*/ 412234 w 1026199"/>
                  <a:gd name="connsiteY112" fmla="*/ 1159003 h 2002308"/>
                  <a:gd name="connsiteX113" fmla="*/ 442055 w 1026199"/>
                  <a:gd name="connsiteY113" fmla="*/ 1120081 h 2002308"/>
                  <a:gd name="connsiteX114" fmla="*/ 443590 w 1026199"/>
                  <a:gd name="connsiteY114" fmla="*/ 1125758 h 2002308"/>
                  <a:gd name="connsiteX115" fmla="*/ 449072 w 1026199"/>
                  <a:gd name="connsiteY115" fmla="*/ 1126568 h 2002308"/>
                  <a:gd name="connsiteX116" fmla="*/ 443809 w 1026199"/>
                  <a:gd name="connsiteY116" fmla="*/ 1120081 h 2002308"/>
                  <a:gd name="connsiteX117" fmla="*/ 449072 w 1026199"/>
                  <a:gd name="connsiteY117" fmla="*/ 1094133 h 2002308"/>
                  <a:gd name="connsiteX118" fmla="*/ 449072 w 1026199"/>
                  <a:gd name="connsiteY118" fmla="*/ 1102783 h 2002308"/>
                  <a:gd name="connsiteX119" fmla="*/ 456088 w 1026199"/>
                  <a:gd name="connsiteY119" fmla="*/ 1111431 h 2002308"/>
                  <a:gd name="connsiteX120" fmla="*/ 719216 w 1026199"/>
                  <a:gd name="connsiteY120" fmla="*/ 903849 h 2002308"/>
                  <a:gd name="connsiteX121" fmla="*/ 722725 w 1026199"/>
                  <a:gd name="connsiteY121" fmla="*/ 912498 h 2002308"/>
                  <a:gd name="connsiteX122" fmla="*/ 724260 w 1026199"/>
                  <a:gd name="connsiteY122" fmla="*/ 910066 h 2002308"/>
                  <a:gd name="connsiteX123" fmla="*/ 724479 w 1026199"/>
                  <a:gd name="connsiteY123" fmla="*/ 906012 h 2002308"/>
                  <a:gd name="connsiteX124" fmla="*/ 499943 w 1026199"/>
                  <a:gd name="connsiteY124" fmla="*/ 998992 h 2002308"/>
                  <a:gd name="connsiteX125" fmla="*/ 496873 w 1026199"/>
                  <a:gd name="connsiteY125" fmla="*/ 1005749 h 2002308"/>
                  <a:gd name="connsiteX126" fmla="*/ 496435 w 1026199"/>
                  <a:gd name="connsiteY126" fmla="*/ 1014128 h 2002308"/>
                  <a:gd name="connsiteX127" fmla="*/ 493803 w 1026199"/>
                  <a:gd name="connsiteY127" fmla="*/ 1014397 h 2002308"/>
                  <a:gd name="connsiteX128" fmla="*/ 491172 w 1026199"/>
                  <a:gd name="connsiteY128" fmla="*/ 1016290 h 2002308"/>
                  <a:gd name="connsiteX129" fmla="*/ 493145 w 1026199"/>
                  <a:gd name="connsiteY129" fmla="*/ 1019534 h 2002308"/>
                  <a:gd name="connsiteX130" fmla="*/ 496435 w 1026199"/>
                  <a:gd name="connsiteY130" fmla="*/ 1022777 h 2002308"/>
                  <a:gd name="connsiteX131" fmla="*/ 503451 w 1026199"/>
                  <a:gd name="connsiteY131" fmla="*/ 1011965 h 2002308"/>
                  <a:gd name="connsiteX132" fmla="*/ 503013 w 1026199"/>
                  <a:gd name="connsiteY132" fmla="*/ 1004667 h 2002308"/>
                  <a:gd name="connsiteX133" fmla="*/ 499943 w 1026199"/>
                  <a:gd name="connsiteY133" fmla="*/ 998992 h 2002308"/>
                  <a:gd name="connsiteX134" fmla="*/ 754300 w 1026199"/>
                  <a:gd name="connsiteY134" fmla="*/ 817356 h 2002308"/>
                  <a:gd name="connsiteX135" fmla="*/ 750353 w 1026199"/>
                  <a:gd name="connsiteY135" fmla="*/ 821141 h 2002308"/>
                  <a:gd name="connsiteX136" fmla="*/ 749038 w 1026199"/>
                  <a:gd name="connsiteY136" fmla="*/ 828168 h 2002308"/>
                  <a:gd name="connsiteX137" fmla="*/ 744871 w 1026199"/>
                  <a:gd name="connsiteY137" fmla="*/ 828708 h 2002308"/>
                  <a:gd name="connsiteX138" fmla="*/ 742021 w 1026199"/>
                  <a:gd name="connsiteY138" fmla="*/ 832492 h 2002308"/>
                  <a:gd name="connsiteX139" fmla="*/ 743775 w 1026199"/>
                  <a:gd name="connsiteY139" fmla="*/ 836818 h 2002308"/>
                  <a:gd name="connsiteX140" fmla="*/ 756054 w 1026199"/>
                  <a:gd name="connsiteY140" fmla="*/ 832763 h 2002308"/>
                  <a:gd name="connsiteX141" fmla="*/ 763071 w 1026199"/>
                  <a:gd name="connsiteY141" fmla="*/ 823844 h 2002308"/>
                  <a:gd name="connsiteX142" fmla="*/ 760001 w 1026199"/>
                  <a:gd name="connsiteY142" fmla="*/ 818978 h 2002308"/>
                  <a:gd name="connsiteX143" fmla="*/ 754300 w 1026199"/>
                  <a:gd name="connsiteY143" fmla="*/ 817356 h 2002308"/>
                  <a:gd name="connsiteX144" fmla="*/ 731496 w 1026199"/>
                  <a:gd name="connsiteY144" fmla="*/ 802221 h 2002308"/>
                  <a:gd name="connsiteX145" fmla="*/ 731934 w 1026199"/>
                  <a:gd name="connsiteY145" fmla="*/ 807356 h 2002308"/>
                  <a:gd name="connsiteX146" fmla="*/ 735004 w 1026199"/>
                  <a:gd name="connsiteY146" fmla="*/ 810869 h 2002308"/>
                  <a:gd name="connsiteX147" fmla="*/ 738512 w 1026199"/>
                  <a:gd name="connsiteY147" fmla="*/ 810869 h 2002308"/>
                  <a:gd name="connsiteX148" fmla="*/ 736320 w 1026199"/>
                  <a:gd name="connsiteY148" fmla="*/ 804923 h 2002308"/>
                  <a:gd name="connsiteX149" fmla="*/ 731496 w 1026199"/>
                  <a:gd name="connsiteY149" fmla="*/ 802221 h 2002308"/>
                  <a:gd name="connsiteX150" fmla="*/ 819205 w 1026199"/>
                  <a:gd name="connsiteY150" fmla="*/ 640047 h 2002308"/>
                  <a:gd name="connsiteX151" fmla="*/ 817451 w 1026199"/>
                  <a:gd name="connsiteY151" fmla="*/ 641128 h 2002308"/>
                  <a:gd name="connsiteX152" fmla="*/ 815697 w 1026199"/>
                  <a:gd name="connsiteY152" fmla="*/ 642209 h 2002308"/>
                  <a:gd name="connsiteX153" fmla="*/ 816793 w 1026199"/>
                  <a:gd name="connsiteY153" fmla="*/ 647344 h 2002308"/>
                  <a:gd name="connsiteX154" fmla="*/ 819205 w 1026199"/>
                  <a:gd name="connsiteY154" fmla="*/ 650858 h 2002308"/>
                  <a:gd name="connsiteX155" fmla="*/ 822275 w 1026199"/>
                  <a:gd name="connsiteY155" fmla="*/ 648425 h 2002308"/>
                  <a:gd name="connsiteX156" fmla="*/ 822713 w 1026199"/>
                  <a:gd name="connsiteY156" fmla="*/ 644371 h 2002308"/>
                  <a:gd name="connsiteX157" fmla="*/ 819205 w 1026199"/>
                  <a:gd name="connsiteY157" fmla="*/ 640047 h 2002308"/>
                  <a:gd name="connsiteX158" fmla="*/ 829730 w 1026199"/>
                  <a:gd name="connsiteY158" fmla="*/ 581664 h 2002308"/>
                  <a:gd name="connsiteX159" fmla="*/ 829730 w 1026199"/>
                  <a:gd name="connsiteY159" fmla="*/ 585988 h 2002308"/>
                  <a:gd name="connsiteX160" fmla="*/ 836747 w 1026199"/>
                  <a:gd name="connsiteY160" fmla="*/ 596800 h 2002308"/>
                  <a:gd name="connsiteX161" fmla="*/ 836747 w 1026199"/>
                  <a:gd name="connsiteY161" fmla="*/ 564365 h 2002308"/>
                  <a:gd name="connsiteX162" fmla="*/ 837185 w 1026199"/>
                  <a:gd name="connsiteY162" fmla="*/ 569500 h 2002308"/>
                  <a:gd name="connsiteX163" fmla="*/ 840255 w 1026199"/>
                  <a:gd name="connsiteY163" fmla="*/ 573015 h 2002308"/>
                  <a:gd name="connsiteX164" fmla="*/ 841790 w 1026199"/>
                  <a:gd name="connsiteY164" fmla="*/ 570581 h 2002308"/>
                  <a:gd name="connsiteX165" fmla="*/ 842009 w 1026199"/>
                  <a:gd name="connsiteY165" fmla="*/ 566527 h 2002308"/>
                  <a:gd name="connsiteX166" fmla="*/ 875339 w 1026199"/>
                  <a:gd name="connsiteY166" fmla="*/ 443276 h 2002308"/>
                  <a:gd name="connsiteX167" fmla="*/ 873804 w 1026199"/>
                  <a:gd name="connsiteY167" fmla="*/ 444357 h 2002308"/>
                  <a:gd name="connsiteX168" fmla="*/ 873585 w 1026199"/>
                  <a:gd name="connsiteY168" fmla="*/ 445438 h 2002308"/>
                  <a:gd name="connsiteX169" fmla="*/ 875120 w 1026199"/>
                  <a:gd name="connsiteY169" fmla="*/ 451113 h 2002308"/>
                  <a:gd name="connsiteX170" fmla="*/ 880602 w 1026199"/>
                  <a:gd name="connsiteY170" fmla="*/ 451924 h 2002308"/>
                  <a:gd name="connsiteX171" fmla="*/ 879286 w 1026199"/>
                  <a:gd name="connsiteY171" fmla="*/ 445978 h 2002308"/>
                  <a:gd name="connsiteX172" fmla="*/ 875339 w 1026199"/>
                  <a:gd name="connsiteY172" fmla="*/ 443276 h 2002308"/>
                  <a:gd name="connsiteX173" fmla="*/ 926210 w 1026199"/>
                  <a:gd name="connsiteY173" fmla="*/ 402191 h 2002308"/>
                  <a:gd name="connsiteX174" fmla="*/ 927526 w 1026199"/>
                  <a:gd name="connsiteY174" fmla="*/ 408137 h 2002308"/>
                  <a:gd name="connsiteX175" fmla="*/ 931473 w 1026199"/>
                  <a:gd name="connsiteY175" fmla="*/ 410841 h 2002308"/>
                  <a:gd name="connsiteX176" fmla="*/ 933227 w 1026199"/>
                  <a:gd name="connsiteY176" fmla="*/ 406515 h 2002308"/>
                  <a:gd name="connsiteX177" fmla="*/ 931912 w 1026199"/>
                  <a:gd name="connsiteY177" fmla="*/ 402732 h 2002308"/>
                  <a:gd name="connsiteX178" fmla="*/ 927965 w 1026199"/>
                  <a:gd name="connsiteY178" fmla="*/ 402191 h 2002308"/>
                  <a:gd name="connsiteX179" fmla="*/ 947261 w 1026199"/>
                  <a:gd name="connsiteY179" fmla="*/ 322185 h 2002308"/>
                  <a:gd name="connsiteX180" fmla="*/ 947261 w 1026199"/>
                  <a:gd name="connsiteY180" fmla="*/ 328673 h 2002308"/>
                  <a:gd name="connsiteX181" fmla="*/ 940244 w 1026199"/>
                  <a:gd name="connsiteY181" fmla="*/ 339483 h 2002308"/>
                  <a:gd name="connsiteX182" fmla="*/ 940244 w 1026199"/>
                  <a:gd name="connsiteY182" fmla="*/ 365432 h 2002308"/>
                  <a:gd name="connsiteX183" fmla="*/ 935420 w 1026199"/>
                  <a:gd name="connsiteY183" fmla="*/ 367053 h 2002308"/>
                  <a:gd name="connsiteX184" fmla="*/ 933227 w 1026199"/>
                  <a:gd name="connsiteY184" fmla="*/ 371918 h 2002308"/>
                  <a:gd name="connsiteX185" fmla="*/ 934543 w 1026199"/>
                  <a:gd name="connsiteY185" fmla="*/ 378947 h 2002308"/>
                  <a:gd name="connsiteX186" fmla="*/ 938490 w 1026199"/>
                  <a:gd name="connsiteY186" fmla="*/ 382730 h 2002308"/>
                  <a:gd name="connsiteX187" fmla="*/ 940025 w 1026199"/>
                  <a:gd name="connsiteY187" fmla="*/ 380568 h 2002308"/>
                  <a:gd name="connsiteX188" fmla="*/ 940244 w 1026199"/>
                  <a:gd name="connsiteY188" fmla="*/ 378406 h 2002308"/>
                  <a:gd name="connsiteX189" fmla="*/ 952523 w 1026199"/>
                  <a:gd name="connsiteY189" fmla="*/ 350295 h 2002308"/>
                  <a:gd name="connsiteX190" fmla="*/ 949015 w 1026199"/>
                  <a:gd name="connsiteY190" fmla="*/ 328673 h 2002308"/>
                  <a:gd name="connsiteX191" fmla="*/ 948796 w 1026199"/>
                  <a:gd name="connsiteY191" fmla="*/ 325428 h 2002308"/>
                  <a:gd name="connsiteX192" fmla="*/ 947261 w 1026199"/>
                  <a:gd name="connsiteY192" fmla="*/ 322185 h 2002308"/>
                  <a:gd name="connsiteX193" fmla="*/ 798155 w 1026199"/>
                  <a:gd name="connsiteY193" fmla="*/ 6487 h 2002308"/>
                  <a:gd name="connsiteX194" fmla="*/ 801663 w 1026199"/>
                  <a:gd name="connsiteY194" fmla="*/ 8649 h 2002308"/>
                  <a:gd name="connsiteX195" fmla="*/ 815258 w 1026199"/>
                  <a:gd name="connsiteY195" fmla="*/ 12433 h 2002308"/>
                  <a:gd name="connsiteX196" fmla="*/ 831484 w 1026199"/>
                  <a:gd name="connsiteY196" fmla="*/ 0 h 2002308"/>
                  <a:gd name="connsiteX197" fmla="*/ 839597 w 1026199"/>
                  <a:gd name="connsiteY197" fmla="*/ 6757 h 2002308"/>
                  <a:gd name="connsiteX198" fmla="*/ 849026 w 1026199"/>
                  <a:gd name="connsiteY198" fmla="*/ 8649 h 2002308"/>
                  <a:gd name="connsiteX199" fmla="*/ 852535 w 1026199"/>
                  <a:gd name="connsiteY199" fmla="*/ 32434 h 2002308"/>
                  <a:gd name="connsiteX200" fmla="*/ 866568 w 1026199"/>
                  <a:gd name="connsiteY200" fmla="*/ 36759 h 2002308"/>
                  <a:gd name="connsiteX201" fmla="*/ 866787 w 1026199"/>
                  <a:gd name="connsiteY201" fmla="*/ 44057 h 2002308"/>
                  <a:gd name="connsiteX202" fmla="*/ 868322 w 1026199"/>
                  <a:gd name="connsiteY202" fmla="*/ 49733 h 2002308"/>
                  <a:gd name="connsiteX203" fmla="*/ 875120 w 1026199"/>
                  <a:gd name="connsiteY203" fmla="*/ 34057 h 2002308"/>
                  <a:gd name="connsiteX204" fmla="*/ 880602 w 1026199"/>
                  <a:gd name="connsiteY204" fmla="*/ 15135 h 2002308"/>
                  <a:gd name="connsiteX205" fmla="*/ 896389 w 1026199"/>
                  <a:gd name="connsiteY205" fmla="*/ 8649 h 2002308"/>
                  <a:gd name="connsiteX206" fmla="*/ 908669 w 1026199"/>
                  <a:gd name="connsiteY206" fmla="*/ 15135 h 2002308"/>
                  <a:gd name="connsiteX207" fmla="*/ 926210 w 1026199"/>
                  <a:gd name="connsiteY207" fmla="*/ 10811 h 2002308"/>
                  <a:gd name="connsiteX208" fmla="*/ 943752 w 1026199"/>
                  <a:gd name="connsiteY208" fmla="*/ 15135 h 2002308"/>
                  <a:gd name="connsiteX209" fmla="*/ 959540 w 1026199"/>
                  <a:gd name="connsiteY209" fmla="*/ 28109 h 2002308"/>
                  <a:gd name="connsiteX210" fmla="*/ 958882 w 1026199"/>
                  <a:gd name="connsiteY210" fmla="*/ 38651 h 2002308"/>
                  <a:gd name="connsiteX211" fmla="*/ 954277 w 1026199"/>
                  <a:gd name="connsiteY211" fmla="*/ 47570 h 2002308"/>
                  <a:gd name="connsiteX212" fmla="*/ 954716 w 1026199"/>
                  <a:gd name="connsiteY212" fmla="*/ 64870 h 2002308"/>
                  <a:gd name="connsiteX213" fmla="*/ 947261 w 1026199"/>
                  <a:gd name="connsiteY213" fmla="*/ 75681 h 2002308"/>
                  <a:gd name="connsiteX214" fmla="*/ 954277 w 1026199"/>
                  <a:gd name="connsiteY214" fmla="*/ 103791 h 2002308"/>
                  <a:gd name="connsiteX215" fmla="*/ 966776 w 1026199"/>
                  <a:gd name="connsiteY215" fmla="*/ 85411 h 2002308"/>
                  <a:gd name="connsiteX216" fmla="*/ 980590 w 1026199"/>
                  <a:gd name="connsiteY216" fmla="*/ 67032 h 2002308"/>
                  <a:gd name="connsiteX217" fmla="*/ 996817 w 1026199"/>
                  <a:gd name="connsiteY217" fmla="*/ 57842 h 2002308"/>
                  <a:gd name="connsiteX218" fmla="*/ 1005149 w 1026199"/>
                  <a:gd name="connsiteY218" fmla="*/ 38921 h 2002308"/>
                  <a:gd name="connsiteX219" fmla="*/ 1010192 w 1026199"/>
                  <a:gd name="connsiteY219" fmla="*/ 21353 h 2002308"/>
                  <a:gd name="connsiteX220" fmla="*/ 1013920 w 1026199"/>
                  <a:gd name="connsiteY220" fmla="*/ 8649 h 2002308"/>
                  <a:gd name="connsiteX221" fmla="*/ 1017428 w 1026199"/>
                  <a:gd name="connsiteY221" fmla="*/ 11081 h 2002308"/>
                  <a:gd name="connsiteX222" fmla="*/ 1020937 w 1026199"/>
                  <a:gd name="connsiteY222" fmla="*/ 15135 h 2002308"/>
                  <a:gd name="connsiteX223" fmla="*/ 1026199 w 1026199"/>
                  <a:gd name="connsiteY223" fmla="*/ 21623 h 2002308"/>
                  <a:gd name="connsiteX224" fmla="*/ 1023129 w 1026199"/>
                  <a:gd name="connsiteY224" fmla="*/ 34597 h 2002308"/>
                  <a:gd name="connsiteX225" fmla="*/ 1017428 w 1026199"/>
                  <a:gd name="connsiteY225" fmla="*/ 47570 h 2002308"/>
                  <a:gd name="connsiteX226" fmla="*/ 1018744 w 1026199"/>
                  <a:gd name="connsiteY226" fmla="*/ 71897 h 2002308"/>
                  <a:gd name="connsiteX227" fmla="*/ 1012166 w 1026199"/>
                  <a:gd name="connsiteY227" fmla="*/ 92979 h 2002308"/>
                  <a:gd name="connsiteX228" fmla="*/ 1003395 w 1026199"/>
                  <a:gd name="connsiteY228" fmla="*/ 108115 h 2002308"/>
                  <a:gd name="connsiteX229" fmla="*/ 1001640 w 1026199"/>
                  <a:gd name="connsiteY229" fmla="*/ 147038 h 2002308"/>
                  <a:gd name="connsiteX230" fmla="*/ 994624 w 1026199"/>
                  <a:gd name="connsiteY230" fmla="*/ 185959 h 2002308"/>
                  <a:gd name="connsiteX231" fmla="*/ 1005149 w 1026199"/>
                  <a:gd name="connsiteY231" fmla="*/ 168120 h 2002308"/>
                  <a:gd name="connsiteX232" fmla="*/ 1010411 w 1026199"/>
                  <a:gd name="connsiteY232" fmla="*/ 147038 h 2002308"/>
                  <a:gd name="connsiteX233" fmla="*/ 1024445 w 1026199"/>
                  <a:gd name="connsiteY233" fmla="*/ 153524 h 2002308"/>
                  <a:gd name="connsiteX234" fmla="*/ 1020937 w 1026199"/>
                  <a:gd name="connsiteY234" fmla="*/ 185959 h 2002308"/>
                  <a:gd name="connsiteX235" fmla="*/ 1010411 w 1026199"/>
                  <a:gd name="connsiteY235" fmla="*/ 207582 h 2002308"/>
                  <a:gd name="connsiteX236" fmla="*/ 1006903 w 1026199"/>
                  <a:gd name="connsiteY236" fmla="*/ 237855 h 2002308"/>
                  <a:gd name="connsiteX237" fmla="*/ 998132 w 1026199"/>
                  <a:gd name="connsiteY237" fmla="*/ 255153 h 2002308"/>
                  <a:gd name="connsiteX238" fmla="*/ 994624 w 1026199"/>
                  <a:gd name="connsiteY238" fmla="*/ 281101 h 2002308"/>
                  <a:gd name="connsiteX239" fmla="*/ 984099 w 1026199"/>
                  <a:gd name="connsiteY239" fmla="*/ 302724 h 2002308"/>
                  <a:gd name="connsiteX240" fmla="*/ 975328 w 1026199"/>
                  <a:gd name="connsiteY240" fmla="*/ 327051 h 2002308"/>
                  <a:gd name="connsiteX241" fmla="*/ 966557 w 1026199"/>
                  <a:gd name="connsiteY241" fmla="*/ 354620 h 2002308"/>
                  <a:gd name="connsiteX242" fmla="*/ 954277 w 1026199"/>
                  <a:gd name="connsiteY242" fmla="*/ 380568 h 2002308"/>
                  <a:gd name="connsiteX243" fmla="*/ 952743 w 1026199"/>
                  <a:gd name="connsiteY243" fmla="*/ 389757 h 2002308"/>
                  <a:gd name="connsiteX244" fmla="*/ 947261 w 1026199"/>
                  <a:gd name="connsiteY244" fmla="*/ 395704 h 2002308"/>
                  <a:gd name="connsiteX245" fmla="*/ 944849 w 1026199"/>
                  <a:gd name="connsiteY245" fmla="*/ 419219 h 2002308"/>
                  <a:gd name="connsiteX246" fmla="*/ 933227 w 1026199"/>
                  <a:gd name="connsiteY246" fmla="*/ 434626 h 2002308"/>
                  <a:gd name="connsiteX247" fmla="*/ 929719 w 1026199"/>
                  <a:gd name="connsiteY247" fmla="*/ 456250 h 2002308"/>
                  <a:gd name="connsiteX248" fmla="*/ 926210 w 1026199"/>
                  <a:gd name="connsiteY248" fmla="*/ 477872 h 2002308"/>
                  <a:gd name="connsiteX249" fmla="*/ 936736 w 1026199"/>
                  <a:gd name="connsiteY249" fmla="*/ 495171 h 2002308"/>
                  <a:gd name="connsiteX250" fmla="*/ 940244 w 1026199"/>
                  <a:gd name="connsiteY250" fmla="*/ 497333 h 2002308"/>
                  <a:gd name="connsiteX251" fmla="*/ 937393 w 1026199"/>
                  <a:gd name="connsiteY251" fmla="*/ 504631 h 2002308"/>
                  <a:gd name="connsiteX252" fmla="*/ 933227 w 1026199"/>
                  <a:gd name="connsiteY252" fmla="*/ 510307 h 2002308"/>
                  <a:gd name="connsiteX253" fmla="*/ 924456 w 1026199"/>
                  <a:gd name="connsiteY253" fmla="*/ 523280 h 2002308"/>
                  <a:gd name="connsiteX254" fmla="*/ 919194 w 1026199"/>
                  <a:gd name="connsiteY254" fmla="*/ 523280 h 2002308"/>
                  <a:gd name="connsiteX255" fmla="*/ 917440 w 1026199"/>
                  <a:gd name="connsiteY255" fmla="*/ 547066 h 2002308"/>
                  <a:gd name="connsiteX256" fmla="*/ 899898 w 1026199"/>
                  <a:gd name="connsiteY256" fmla="*/ 588151 h 2002308"/>
                  <a:gd name="connsiteX257" fmla="*/ 892881 w 1026199"/>
                  <a:gd name="connsiteY257" fmla="*/ 594638 h 2002308"/>
                  <a:gd name="connsiteX258" fmla="*/ 888715 w 1026199"/>
                  <a:gd name="connsiteY258" fmla="*/ 616260 h 2002308"/>
                  <a:gd name="connsiteX259" fmla="*/ 880602 w 1026199"/>
                  <a:gd name="connsiteY259" fmla="*/ 637883 h 2002308"/>
                  <a:gd name="connsiteX260" fmla="*/ 880602 w 1026199"/>
                  <a:gd name="connsiteY260" fmla="*/ 663832 h 2002308"/>
                  <a:gd name="connsiteX261" fmla="*/ 866568 w 1026199"/>
                  <a:gd name="connsiteY261" fmla="*/ 678968 h 2002308"/>
                  <a:gd name="connsiteX262" fmla="*/ 859551 w 1026199"/>
                  <a:gd name="connsiteY262" fmla="*/ 700591 h 2002308"/>
                  <a:gd name="connsiteX263" fmla="*/ 849026 w 1026199"/>
                  <a:gd name="connsiteY263" fmla="*/ 711403 h 2002308"/>
                  <a:gd name="connsiteX264" fmla="*/ 842887 w 1026199"/>
                  <a:gd name="connsiteY264" fmla="*/ 728972 h 2002308"/>
                  <a:gd name="connsiteX265" fmla="*/ 836747 w 1026199"/>
                  <a:gd name="connsiteY265" fmla="*/ 748162 h 2002308"/>
                  <a:gd name="connsiteX266" fmla="*/ 820959 w 1026199"/>
                  <a:gd name="connsiteY266" fmla="*/ 784922 h 2002308"/>
                  <a:gd name="connsiteX267" fmla="*/ 811750 w 1026199"/>
                  <a:gd name="connsiteY267" fmla="*/ 802221 h 2002308"/>
                  <a:gd name="connsiteX268" fmla="*/ 799909 w 1026199"/>
                  <a:gd name="connsiteY268" fmla="*/ 819519 h 2002308"/>
                  <a:gd name="connsiteX269" fmla="*/ 801663 w 1026199"/>
                  <a:gd name="connsiteY269" fmla="*/ 758974 h 2002308"/>
                  <a:gd name="connsiteX270" fmla="*/ 792892 w 1026199"/>
                  <a:gd name="connsiteY270" fmla="*/ 756541 h 2002308"/>
                  <a:gd name="connsiteX271" fmla="*/ 789384 w 1026199"/>
                  <a:gd name="connsiteY271" fmla="*/ 746000 h 2002308"/>
                  <a:gd name="connsiteX272" fmla="*/ 793550 w 1026199"/>
                  <a:gd name="connsiteY272" fmla="*/ 739243 h 2002308"/>
                  <a:gd name="connsiteX273" fmla="*/ 801663 w 1026199"/>
                  <a:gd name="connsiteY273" fmla="*/ 737351 h 2002308"/>
                  <a:gd name="connsiteX274" fmla="*/ 808680 w 1026199"/>
                  <a:gd name="connsiteY274" fmla="*/ 737351 h 2002308"/>
                  <a:gd name="connsiteX275" fmla="*/ 822713 w 1026199"/>
                  <a:gd name="connsiteY275" fmla="*/ 700591 h 2002308"/>
                  <a:gd name="connsiteX276" fmla="*/ 827537 w 1026199"/>
                  <a:gd name="connsiteY276" fmla="*/ 698969 h 2002308"/>
                  <a:gd name="connsiteX277" fmla="*/ 829730 w 1026199"/>
                  <a:gd name="connsiteY277" fmla="*/ 694104 h 2002308"/>
                  <a:gd name="connsiteX278" fmla="*/ 829730 w 1026199"/>
                  <a:gd name="connsiteY278" fmla="*/ 686265 h 2002308"/>
                  <a:gd name="connsiteX279" fmla="*/ 834993 w 1026199"/>
                  <a:gd name="connsiteY279" fmla="*/ 683292 h 2002308"/>
                  <a:gd name="connsiteX280" fmla="*/ 856043 w 1026199"/>
                  <a:gd name="connsiteY280" fmla="*/ 614098 h 2002308"/>
                  <a:gd name="connsiteX281" fmla="*/ 864814 w 1026199"/>
                  <a:gd name="connsiteY281" fmla="*/ 607612 h 2002308"/>
                  <a:gd name="connsiteX282" fmla="*/ 865691 w 1026199"/>
                  <a:gd name="connsiteY282" fmla="*/ 598962 h 2002308"/>
                  <a:gd name="connsiteX283" fmla="*/ 871831 w 1026199"/>
                  <a:gd name="connsiteY283" fmla="*/ 596800 h 2002308"/>
                  <a:gd name="connsiteX284" fmla="*/ 880602 w 1026199"/>
                  <a:gd name="connsiteY284" fmla="*/ 575177 h 2002308"/>
                  <a:gd name="connsiteX285" fmla="*/ 885864 w 1026199"/>
                  <a:gd name="connsiteY285" fmla="*/ 540310 h 2002308"/>
                  <a:gd name="connsiteX286" fmla="*/ 896389 w 1026199"/>
                  <a:gd name="connsiteY286" fmla="*/ 510307 h 2002308"/>
                  <a:gd name="connsiteX287" fmla="*/ 906914 w 1026199"/>
                  <a:gd name="connsiteY287" fmla="*/ 516794 h 2002308"/>
                  <a:gd name="connsiteX288" fmla="*/ 912177 w 1026199"/>
                  <a:gd name="connsiteY288" fmla="*/ 495171 h 2002308"/>
                  <a:gd name="connsiteX289" fmla="*/ 915466 w 1026199"/>
                  <a:gd name="connsiteY289" fmla="*/ 490846 h 2002308"/>
                  <a:gd name="connsiteX290" fmla="*/ 917440 w 1026199"/>
                  <a:gd name="connsiteY290" fmla="*/ 486521 h 2002308"/>
                  <a:gd name="connsiteX291" fmla="*/ 912835 w 1026199"/>
                  <a:gd name="connsiteY291" fmla="*/ 484629 h 2002308"/>
                  <a:gd name="connsiteX292" fmla="*/ 906914 w 1026199"/>
                  <a:gd name="connsiteY292" fmla="*/ 484359 h 2002308"/>
                  <a:gd name="connsiteX293" fmla="*/ 916562 w 1026199"/>
                  <a:gd name="connsiteY293" fmla="*/ 449492 h 2002308"/>
                  <a:gd name="connsiteX294" fmla="*/ 926210 w 1026199"/>
                  <a:gd name="connsiteY294" fmla="*/ 419489 h 2002308"/>
                  <a:gd name="connsiteX295" fmla="*/ 906914 w 1026199"/>
                  <a:gd name="connsiteY295" fmla="*/ 428139 h 2002308"/>
                  <a:gd name="connsiteX296" fmla="*/ 903406 w 1026199"/>
                  <a:gd name="connsiteY296" fmla="*/ 452465 h 2002308"/>
                  <a:gd name="connsiteX297" fmla="*/ 899898 w 1026199"/>
                  <a:gd name="connsiteY297" fmla="*/ 473547 h 2002308"/>
                  <a:gd name="connsiteX298" fmla="*/ 899898 w 1026199"/>
                  <a:gd name="connsiteY298" fmla="*/ 489224 h 2002308"/>
                  <a:gd name="connsiteX299" fmla="*/ 889372 w 1026199"/>
                  <a:gd name="connsiteY299" fmla="*/ 495171 h 2002308"/>
                  <a:gd name="connsiteX300" fmla="*/ 876655 w 1026199"/>
                  <a:gd name="connsiteY300" fmla="*/ 525444 h 2002308"/>
                  <a:gd name="connsiteX301" fmla="*/ 866568 w 1026199"/>
                  <a:gd name="connsiteY301" fmla="*/ 555715 h 2002308"/>
                  <a:gd name="connsiteX302" fmla="*/ 855166 w 1026199"/>
                  <a:gd name="connsiteY302" fmla="*/ 574636 h 2002308"/>
                  <a:gd name="connsiteX303" fmla="*/ 849026 w 1026199"/>
                  <a:gd name="connsiteY303" fmla="*/ 596800 h 2002308"/>
                  <a:gd name="connsiteX304" fmla="*/ 842009 w 1026199"/>
                  <a:gd name="connsiteY304" fmla="*/ 616260 h 2002308"/>
                  <a:gd name="connsiteX305" fmla="*/ 837405 w 1026199"/>
                  <a:gd name="connsiteY305" fmla="*/ 625181 h 2002308"/>
                  <a:gd name="connsiteX306" fmla="*/ 836747 w 1026199"/>
                  <a:gd name="connsiteY306" fmla="*/ 635721 h 2002308"/>
                  <a:gd name="connsiteX307" fmla="*/ 826222 w 1026199"/>
                  <a:gd name="connsiteY307" fmla="*/ 664913 h 2002308"/>
                  <a:gd name="connsiteX308" fmla="*/ 815697 w 1026199"/>
                  <a:gd name="connsiteY308" fmla="*/ 694104 h 2002308"/>
                  <a:gd name="connsiteX309" fmla="*/ 796401 w 1026199"/>
                  <a:gd name="connsiteY309" fmla="*/ 707078 h 2002308"/>
                  <a:gd name="connsiteX310" fmla="*/ 794646 w 1026199"/>
                  <a:gd name="connsiteY310" fmla="*/ 730863 h 2002308"/>
                  <a:gd name="connsiteX311" fmla="*/ 782367 w 1026199"/>
                  <a:gd name="connsiteY311" fmla="*/ 748162 h 2002308"/>
                  <a:gd name="connsiteX312" fmla="*/ 776227 w 1026199"/>
                  <a:gd name="connsiteY312" fmla="*/ 798976 h 2002308"/>
                  <a:gd name="connsiteX313" fmla="*/ 770088 w 1026199"/>
                  <a:gd name="connsiteY313" fmla="*/ 843304 h 2002308"/>
                  <a:gd name="connsiteX314" fmla="*/ 766141 w 1026199"/>
                  <a:gd name="connsiteY314" fmla="*/ 860332 h 2002308"/>
                  <a:gd name="connsiteX315" fmla="*/ 749038 w 1026199"/>
                  <a:gd name="connsiteY315" fmla="*/ 862765 h 2002308"/>
                  <a:gd name="connsiteX316" fmla="*/ 754958 w 1026199"/>
                  <a:gd name="connsiteY316" fmla="*/ 877090 h 2002308"/>
                  <a:gd name="connsiteX317" fmla="*/ 749038 w 1026199"/>
                  <a:gd name="connsiteY317" fmla="*/ 886551 h 2002308"/>
                  <a:gd name="connsiteX318" fmla="*/ 743994 w 1026199"/>
                  <a:gd name="connsiteY318" fmla="*/ 887092 h 2002308"/>
                  <a:gd name="connsiteX319" fmla="*/ 740267 w 1026199"/>
                  <a:gd name="connsiteY319" fmla="*/ 890875 h 2002308"/>
                  <a:gd name="connsiteX320" fmla="*/ 749695 w 1026199"/>
                  <a:gd name="connsiteY320" fmla="*/ 902228 h 2002308"/>
                  <a:gd name="connsiteX321" fmla="*/ 763071 w 1026199"/>
                  <a:gd name="connsiteY321" fmla="*/ 910336 h 2002308"/>
                  <a:gd name="connsiteX322" fmla="*/ 772500 w 1026199"/>
                  <a:gd name="connsiteY322" fmla="*/ 890335 h 2002308"/>
                  <a:gd name="connsiteX323" fmla="*/ 775350 w 1026199"/>
                  <a:gd name="connsiteY323" fmla="*/ 867089 h 2002308"/>
                  <a:gd name="connsiteX324" fmla="*/ 782367 w 1026199"/>
                  <a:gd name="connsiteY324" fmla="*/ 845466 h 2002308"/>
                  <a:gd name="connsiteX325" fmla="*/ 789384 w 1026199"/>
                  <a:gd name="connsiteY325" fmla="*/ 826006 h 2002308"/>
                  <a:gd name="connsiteX326" fmla="*/ 789603 w 1026199"/>
                  <a:gd name="connsiteY326" fmla="*/ 820871 h 2002308"/>
                  <a:gd name="connsiteX327" fmla="*/ 791138 w 1026199"/>
                  <a:gd name="connsiteY327" fmla="*/ 817356 h 2002308"/>
                  <a:gd name="connsiteX328" fmla="*/ 799909 w 1026199"/>
                  <a:gd name="connsiteY328" fmla="*/ 828979 h 2002308"/>
                  <a:gd name="connsiteX329" fmla="*/ 803417 w 1026199"/>
                  <a:gd name="connsiteY329" fmla="*/ 845466 h 2002308"/>
                  <a:gd name="connsiteX330" fmla="*/ 802979 w 1026199"/>
                  <a:gd name="connsiteY330" fmla="*/ 849522 h 2002308"/>
                  <a:gd name="connsiteX331" fmla="*/ 799909 w 1026199"/>
                  <a:gd name="connsiteY331" fmla="*/ 851954 h 2002308"/>
                  <a:gd name="connsiteX332" fmla="*/ 790919 w 1026199"/>
                  <a:gd name="connsiteY332" fmla="*/ 884928 h 2002308"/>
                  <a:gd name="connsiteX333" fmla="*/ 775350 w 1026199"/>
                  <a:gd name="connsiteY333" fmla="*/ 914660 h 2002308"/>
                  <a:gd name="connsiteX334" fmla="*/ 772719 w 1026199"/>
                  <a:gd name="connsiteY334" fmla="*/ 924391 h 2002308"/>
                  <a:gd name="connsiteX335" fmla="*/ 770088 w 1026199"/>
                  <a:gd name="connsiteY335" fmla="*/ 934121 h 2002308"/>
                  <a:gd name="connsiteX336" fmla="*/ 760878 w 1026199"/>
                  <a:gd name="connsiteY336" fmla="*/ 957637 h 2002308"/>
                  <a:gd name="connsiteX337" fmla="*/ 749038 w 1026199"/>
                  <a:gd name="connsiteY337" fmla="*/ 979530 h 2002308"/>
                  <a:gd name="connsiteX338" fmla="*/ 747722 w 1026199"/>
                  <a:gd name="connsiteY338" fmla="*/ 986558 h 2002308"/>
                  <a:gd name="connsiteX339" fmla="*/ 743775 w 1026199"/>
                  <a:gd name="connsiteY339" fmla="*/ 990342 h 2002308"/>
                  <a:gd name="connsiteX340" fmla="*/ 739828 w 1026199"/>
                  <a:gd name="connsiteY340" fmla="*/ 985477 h 2002308"/>
                  <a:gd name="connsiteX341" fmla="*/ 738512 w 1026199"/>
                  <a:gd name="connsiteY341" fmla="*/ 977368 h 2002308"/>
                  <a:gd name="connsiteX342" fmla="*/ 737416 w 1026199"/>
                  <a:gd name="connsiteY342" fmla="*/ 961150 h 2002308"/>
                  <a:gd name="connsiteX343" fmla="*/ 724479 w 1026199"/>
                  <a:gd name="connsiteY343" fmla="*/ 957907 h 2002308"/>
                  <a:gd name="connsiteX344" fmla="*/ 735004 w 1026199"/>
                  <a:gd name="connsiteY344" fmla="*/ 938176 h 2002308"/>
                  <a:gd name="connsiteX345" fmla="*/ 740267 w 1026199"/>
                  <a:gd name="connsiteY345" fmla="*/ 916824 h 2002308"/>
                  <a:gd name="connsiteX346" fmla="*/ 735004 w 1026199"/>
                  <a:gd name="connsiteY346" fmla="*/ 910336 h 2002308"/>
                  <a:gd name="connsiteX347" fmla="*/ 724479 w 1026199"/>
                  <a:gd name="connsiteY347" fmla="*/ 934122 h 2002308"/>
                  <a:gd name="connsiteX348" fmla="*/ 719216 w 1026199"/>
                  <a:gd name="connsiteY348" fmla="*/ 940609 h 2002308"/>
                  <a:gd name="connsiteX349" fmla="*/ 712200 w 1026199"/>
                  <a:gd name="connsiteY349" fmla="*/ 936825 h 2002308"/>
                  <a:gd name="connsiteX350" fmla="*/ 705183 w 1026199"/>
                  <a:gd name="connsiteY350" fmla="*/ 929797 h 2002308"/>
                  <a:gd name="connsiteX351" fmla="*/ 705621 w 1026199"/>
                  <a:gd name="connsiteY351" fmla="*/ 946284 h 2002308"/>
                  <a:gd name="connsiteX352" fmla="*/ 698166 w 1026199"/>
                  <a:gd name="connsiteY352" fmla="*/ 957907 h 2002308"/>
                  <a:gd name="connsiteX353" fmla="*/ 691149 w 1026199"/>
                  <a:gd name="connsiteY353" fmla="*/ 973043 h 2002308"/>
                  <a:gd name="connsiteX354" fmla="*/ 684133 w 1026199"/>
                  <a:gd name="connsiteY354" fmla="*/ 996828 h 2002308"/>
                  <a:gd name="connsiteX355" fmla="*/ 677116 w 1026199"/>
                  <a:gd name="connsiteY355" fmla="*/ 990342 h 2002308"/>
                  <a:gd name="connsiteX356" fmla="*/ 670099 w 1026199"/>
                  <a:gd name="connsiteY356" fmla="*/ 996828 h 2002308"/>
                  <a:gd name="connsiteX357" fmla="*/ 661986 w 1026199"/>
                  <a:gd name="connsiteY357" fmla="*/ 1026020 h 2002308"/>
                  <a:gd name="connsiteX358" fmla="*/ 657820 w 1026199"/>
                  <a:gd name="connsiteY358" fmla="*/ 1055212 h 2002308"/>
                  <a:gd name="connsiteX359" fmla="*/ 663082 w 1026199"/>
                  <a:gd name="connsiteY359" fmla="*/ 1057374 h 2002308"/>
                  <a:gd name="connsiteX360" fmla="*/ 671853 w 1026199"/>
                  <a:gd name="connsiteY360" fmla="*/ 1048724 h 2002308"/>
                  <a:gd name="connsiteX361" fmla="*/ 676677 w 1026199"/>
                  <a:gd name="connsiteY361" fmla="*/ 1047102 h 2002308"/>
                  <a:gd name="connsiteX362" fmla="*/ 678870 w 1026199"/>
                  <a:gd name="connsiteY362" fmla="*/ 1042237 h 2002308"/>
                  <a:gd name="connsiteX363" fmla="*/ 678870 w 1026199"/>
                  <a:gd name="connsiteY363" fmla="*/ 1034400 h 2002308"/>
                  <a:gd name="connsiteX364" fmla="*/ 684133 w 1026199"/>
                  <a:gd name="connsiteY364" fmla="*/ 1031426 h 2002308"/>
                  <a:gd name="connsiteX365" fmla="*/ 690272 w 1026199"/>
                  <a:gd name="connsiteY365" fmla="*/ 1013046 h 2002308"/>
                  <a:gd name="connsiteX366" fmla="*/ 701674 w 1026199"/>
                  <a:gd name="connsiteY366" fmla="*/ 1001154 h 2002308"/>
                  <a:gd name="connsiteX367" fmla="*/ 704744 w 1026199"/>
                  <a:gd name="connsiteY367" fmla="*/ 1003586 h 2002308"/>
                  <a:gd name="connsiteX368" fmla="*/ 705183 w 1026199"/>
                  <a:gd name="connsiteY368" fmla="*/ 1007640 h 2002308"/>
                  <a:gd name="connsiteX369" fmla="*/ 705402 w 1026199"/>
                  <a:gd name="connsiteY369" fmla="*/ 1026561 h 2002308"/>
                  <a:gd name="connsiteX370" fmla="*/ 701674 w 1026199"/>
                  <a:gd name="connsiteY370" fmla="*/ 1042237 h 2002308"/>
                  <a:gd name="connsiteX371" fmla="*/ 695754 w 1026199"/>
                  <a:gd name="connsiteY371" fmla="*/ 1038454 h 2002308"/>
                  <a:gd name="connsiteX372" fmla="*/ 691149 w 1026199"/>
                  <a:gd name="connsiteY372" fmla="*/ 1031427 h 2002308"/>
                  <a:gd name="connsiteX373" fmla="*/ 687641 w 1026199"/>
                  <a:gd name="connsiteY373" fmla="*/ 1045482 h 2002308"/>
                  <a:gd name="connsiteX374" fmla="*/ 684133 w 1026199"/>
                  <a:gd name="connsiteY374" fmla="*/ 1059536 h 2002308"/>
                  <a:gd name="connsiteX375" fmla="*/ 685229 w 1026199"/>
                  <a:gd name="connsiteY375" fmla="*/ 1067105 h 2002308"/>
                  <a:gd name="connsiteX376" fmla="*/ 687641 w 1026199"/>
                  <a:gd name="connsiteY376" fmla="*/ 1074672 h 2002308"/>
                  <a:gd name="connsiteX377" fmla="*/ 678432 w 1026199"/>
                  <a:gd name="connsiteY377" fmla="*/ 1084403 h 2002308"/>
                  <a:gd name="connsiteX378" fmla="*/ 671853 w 1026199"/>
                  <a:gd name="connsiteY378" fmla="*/ 1094133 h 2002308"/>
                  <a:gd name="connsiteX379" fmla="*/ 671853 w 1026199"/>
                  <a:gd name="connsiteY379" fmla="*/ 1117919 h 2002308"/>
                  <a:gd name="connsiteX380" fmla="*/ 677116 w 1026199"/>
                  <a:gd name="connsiteY380" fmla="*/ 1109269 h 2002308"/>
                  <a:gd name="connsiteX381" fmla="*/ 677116 w 1026199"/>
                  <a:gd name="connsiteY381" fmla="*/ 1094133 h 2002308"/>
                  <a:gd name="connsiteX382" fmla="*/ 696412 w 1026199"/>
                  <a:gd name="connsiteY382" fmla="*/ 1094134 h 2002308"/>
                  <a:gd name="connsiteX383" fmla="*/ 694658 w 1026199"/>
                  <a:gd name="connsiteY383" fmla="*/ 1102783 h 2002308"/>
                  <a:gd name="connsiteX384" fmla="*/ 690492 w 1026199"/>
                  <a:gd name="connsiteY384" fmla="*/ 1110891 h 2002308"/>
                  <a:gd name="connsiteX385" fmla="*/ 698166 w 1026199"/>
                  <a:gd name="connsiteY385" fmla="*/ 1122243 h 2002308"/>
                  <a:gd name="connsiteX386" fmla="*/ 692465 w 1026199"/>
                  <a:gd name="connsiteY386" fmla="*/ 1143055 h 2002308"/>
                  <a:gd name="connsiteX387" fmla="*/ 684133 w 1026199"/>
                  <a:gd name="connsiteY387" fmla="*/ 1159003 h 2002308"/>
                  <a:gd name="connsiteX388" fmla="*/ 682598 w 1026199"/>
                  <a:gd name="connsiteY388" fmla="*/ 1173328 h 2002308"/>
                  <a:gd name="connsiteX389" fmla="*/ 671853 w 1026199"/>
                  <a:gd name="connsiteY389" fmla="*/ 1176301 h 2002308"/>
                  <a:gd name="connsiteX390" fmla="*/ 671853 w 1026199"/>
                  <a:gd name="connsiteY390" fmla="*/ 1200087 h 2002308"/>
                  <a:gd name="connsiteX391" fmla="*/ 657601 w 1026199"/>
                  <a:gd name="connsiteY391" fmla="*/ 1186302 h 2002308"/>
                  <a:gd name="connsiteX392" fmla="*/ 647295 w 1026199"/>
                  <a:gd name="connsiteY392" fmla="*/ 1167652 h 2002308"/>
                  <a:gd name="connsiteX393" fmla="*/ 643786 w 1026199"/>
                  <a:gd name="connsiteY393" fmla="*/ 1165490 h 2002308"/>
                  <a:gd name="connsiteX394" fmla="*/ 649049 w 1026199"/>
                  <a:gd name="connsiteY394" fmla="*/ 1150354 h 2002308"/>
                  <a:gd name="connsiteX395" fmla="*/ 640936 w 1026199"/>
                  <a:gd name="connsiteY395" fmla="*/ 1157381 h 2002308"/>
                  <a:gd name="connsiteX396" fmla="*/ 631507 w 1026199"/>
                  <a:gd name="connsiteY396" fmla="*/ 1161165 h 2002308"/>
                  <a:gd name="connsiteX397" fmla="*/ 629095 w 1026199"/>
                  <a:gd name="connsiteY397" fmla="*/ 1158732 h 2002308"/>
                  <a:gd name="connsiteX398" fmla="*/ 627999 w 1026199"/>
                  <a:gd name="connsiteY398" fmla="*/ 1154678 h 2002308"/>
                  <a:gd name="connsiteX399" fmla="*/ 620982 w 1026199"/>
                  <a:gd name="connsiteY399" fmla="*/ 1159004 h 2002308"/>
                  <a:gd name="connsiteX400" fmla="*/ 613965 w 1026199"/>
                  <a:gd name="connsiteY400" fmla="*/ 1163058 h 2002308"/>
                  <a:gd name="connsiteX401" fmla="*/ 612211 w 1026199"/>
                  <a:gd name="connsiteY401" fmla="*/ 1171977 h 2002308"/>
                  <a:gd name="connsiteX402" fmla="*/ 612211 w 1026199"/>
                  <a:gd name="connsiteY402" fmla="*/ 1176301 h 2002308"/>
                  <a:gd name="connsiteX403" fmla="*/ 608264 w 1026199"/>
                  <a:gd name="connsiteY403" fmla="*/ 1169544 h 2002308"/>
                  <a:gd name="connsiteX404" fmla="*/ 601686 w 1026199"/>
                  <a:gd name="connsiteY404" fmla="*/ 1167652 h 2002308"/>
                  <a:gd name="connsiteX405" fmla="*/ 606948 w 1026199"/>
                  <a:gd name="connsiteY405" fmla="*/ 1176301 h 2002308"/>
                  <a:gd name="connsiteX406" fmla="*/ 610457 w 1026199"/>
                  <a:gd name="connsiteY406" fmla="*/ 1208467 h 2002308"/>
                  <a:gd name="connsiteX407" fmla="*/ 613965 w 1026199"/>
                  <a:gd name="connsiteY407" fmla="*/ 1239009 h 2002308"/>
                  <a:gd name="connsiteX408" fmla="*/ 608703 w 1026199"/>
                  <a:gd name="connsiteY408" fmla="*/ 1247118 h 2002308"/>
                  <a:gd name="connsiteX409" fmla="*/ 613965 w 1026199"/>
                  <a:gd name="connsiteY409" fmla="*/ 1258470 h 2002308"/>
                  <a:gd name="connsiteX410" fmla="*/ 626244 w 1026199"/>
                  <a:gd name="connsiteY410" fmla="*/ 1264957 h 2002308"/>
                  <a:gd name="connsiteX411" fmla="*/ 627999 w 1026199"/>
                  <a:gd name="connsiteY411" fmla="*/ 1245496 h 2002308"/>
                  <a:gd name="connsiteX412" fmla="*/ 626683 w 1026199"/>
                  <a:gd name="connsiteY412" fmla="*/ 1231441 h 2002308"/>
                  <a:gd name="connsiteX413" fmla="*/ 622736 w 1026199"/>
                  <a:gd name="connsiteY413" fmla="*/ 1217386 h 2002308"/>
                  <a:gd name="connsiteX414" fmla="*/ 631068 w 1026199"/>
                  <a:gd name="connsiteY414" fmla="*/ 1211710 h 2002308"/>
                  <a:gd name="connsiteX415" fmla="*/ 642032 w 1026199"/>
                  <a:gd name="connsiteY415" fmla="*/ 1210899 h 2002308"/>
                  <a:gd name="connsiteX416" fmla="*/ 645540 w 1026199"/>
                  <a:gd name="connsiteY416" fmla="*/ 1187113 h 2002308"/>
                  <a:gd name="connsiteX417" fmla="*/ 657820 w 1026199"/>
                  <a:gd name="connsiteY417" fmla="*/ 1208736 h 2002308"/>
                  <a:gd name="connsiteX418" fmla="*/ 644663 w 1026199"/>
                  <a:gd name="connsiteY418" fmla="*/ 1256037 h 2002308"/>
                  <a:gd name="connsiteX419" fmla="*/ 620982 w 1026199"/>
                  <a:gd name="connsiteY419" fmla="*/ 1295229 h 2002308"/>
                  <a:gd name="connsiteX420" fmla="*/ 616816 w 1026199"/>
                  <a:gd name="connsiteY420" fmla="*/ 1313879 h 2002308"/>
                  <a:gd name="connsiteX421" fmla="*/ 608703 w 1026199"/>
                  <a:gd name="connsiteY421" fmla="*/ 1327664 h 2002308"/>
                  <a:gd name="connsiteX422" fmla="*/ 607168 w 1026199"/>
                  <a:gd name="connsiteY422" fmla="*/ 1325232 h 2002308"/>
                  <a:gd name="connsiteX423" fmla="*/ 606948 w 1026199"/>
                  <a:gd name="connsiteY423" fmla="*/ 1321177 h 2002308"/>
                  <a:gd name="connsiteX424" fmla="*/ 601028 w 1026199"/>
                  <a:gd name="connsiteY424" fmla="*/ 1314149 h 2002308"/>
                  <a:gd name="connsiteX425" fmla="*/ 606948 w 1026199"/>
                  <a:gd name="connsiteY425" fmla="*/ 1303878 h 2002308"/>
                  <a:gd name="connsiteX426" fmla="*/ 599932 w 1026199"/>
                  <a:gd name="connsiteY426" fmla="*/ 1284417 h 2002308"/>
                  <a:gd name="connsiteX427" fmla="*/ 606948 w 1026199"/>
                  <a:gd name="connsiteY427" fmla="*/ 1267119 h 2002308"/>
                  <a:gd name="connsiteX428" fmla="*/ 605413 w 1026199"/>
                  <a:gd name="connsiteY428" fmla="*/ 1261173 h 2002308"/>
                  <a:gd name="connsiteX429" fmla="*/ 599932 w 1026199"/>
                  <a:gd name="connsiteY429" fmla="*/ 1258469 h 2002308"/>
                  <a:gd name="connsiteX430" fmla="*/ 594669 w 1026199"/>
                  <a:gd name="connsiteY430" fmla="*/ 1260632 h 2002308"/>
                  <a:gd name="connsiteX431" fmla="*/ 587652 w 1026199"/>
                  <a:gd name="connsiteY431" fmla="*/ 1282255 h 2002308"/>
                  <a:gd name="connsiteX432" fmla="*/ 580636 w 1026199"/>
                  <a:gd name="connsiteY432" fmla="*/ 1303878 h 2002308"/>
                  <a:gd name="connsiteX433" fmla="*/ 564848 w 1026199"/>
                  <a:gd name="connsiteY433" fmla="*/ 1333340 h 2002308"/>
                  <a:gd name="connsiteX434" fmla="*/ 549060 w 1026199"/>
                  <a:gd name="connsiteY434" fmla="*/ 1364423 h 2002308"/>
                  <a:gd name="connsiteX435" fmla="*/ 543798 w 1026199"/>
                  <a:gd name="connsiteY435" fmla="*/ 1386046 h 2002308"/>
                  <a:gd name="connsiteX436" fmla="*/ 533272 w 1026199"/>
                  <a:gd name="connsiteY436" fmla="*/ 1401183 h 2002308"/>
                  <a:gd name="connsiteX437" fmla="*/ 535246 w 1026199"/>
                  <a:gd name="connsiteY437" fmla="*/ 1410643 h 2002308"/>
                  <a:gd name="connsiteX438" fmla="*/ 538535 w 1026199"/>
                  <a:gd name="connsiteY438" fmla="*/ 1418481 h 2002308"/>
                  <a:gd name="connsiteX439" fmla="*/ 540070 w 1026199"/>
                  <a:gd name="connsiteY439" fmla="*/ 1415238 h 2002308"/>
                  <a:gd name="connsiteX440" fmla="*/ 540289 w 1026199"/>
                  <a:gd name="connsiteY440" fmla="*/ 1411994 h 2002308"/>
                  <a:gd name="connsiteX441" fmla="*/ 558927 w 1026199"/>
                  <a:gd name="connsiteY441" fmla="*/ 1372533 h 2002308"/>
                  <a:gd name="connsiteX442" fmla="*/ 573619 w 1026199"/>
                  <a:gd name="connsiteY442" fmla="*/ 1329826 h 2002308"/>
                  <a:gd name="connsiteX443" fmla="*/ 582390 w 1026199"/>
                  <a:gd name="connsiteY443" fmla="*/ 1329826 h 2002308"/>
                  <a:gd name="connsiteX444" fmla="*/ 597300 w 1026199"/>
                  <a:gd name="connsiteY444" fmla="*/ 1331448 h 2002308"/>
                  <a:gd name="connsiteX445" fmla="*/ 606948 w 1026199"/>
                  <a:gd name="connsiteY445" fmla="*/ 1342801 h 2002308"/>
                  <a:gd name="connsiteX446" fmla="*/ 601247 w 1026199"/>
                  <a:gd name="connsiteY446" fmla="*/ 1374425 h 2002308"/>
                  <a:gd name="connsiteX447" fmla="*/ 587652 w 1026199"/>
                  <a:gd name="connsiteY447" fmla="*/ 1401183 h 2002308"/>
                  <a:gd name="connsiteX448" fmla="*/ 592257 w 1026199"/>
                  <a:gd name="connsiteY448" fmla="*/ 1420103 h 2002308"/>
                  <a:gd name="connsiteX449" fmla="*/ 592915 w 1026199"/>
                  <a:gd name="connsiteY449" fmla="*/ 1435780 h 2002308"/>
                  <a:gd name="connsiteX450" fmla="*/ 586117 w 1026199"/>
                  <a:gd name="connsiteY450" fmla="*/ 1433077 h 2002308"/>
                  <a:gd name="connsiteX451" fmla="*/ 580636 w 1026199"/>
                  <a:gd name="connsiteY451" fmla="*/ 1427131 h 2002308"/>
                  <a:gd name="connsiteX452" fmla="*/ 578004 w 1026199"/>
                  <a:gd name="connsiteY452" fmla="*/ 1452537 h 2002308"/>
                  <a:gd name="connsiteX453" fmla="*/ 570110 w 1026199"/>
                  <a:gd name="connsiteY453" fmla="*/ 1474702 h 2002308"/>
                  <a:gd name="connsiteX454" fmla="*/ 561339 w 1026199"/>
                  <a:gd name="connsiteY454" fmla="*/ 1457402 h 2002308"/>
                  <a:gd name="connsiteX455" fmla="*/ 566602 w 1026199"/>
                  <a:gd name="connsiteY455" fmla="*/ 1435781 h 2002308"/>
                  <a:gd name="connsiteX456" fmla="*/ 563313 w 1026199"/>
                  <a:gd name="connsiteY456" fmla="*/ 1432536 h 2002308"/>
                  <a:gd name="connsiteX457" fmla="*/ 561339 w 1026199"/>
                  <a:gd name="connsiteY457" fmla="*/ 1429293 h 2002308"/>
                  <a:gd name="connsiteX458" fmla="*/ 566821 w 1026199"/>
                  <a:gd name="connsiteY458" fmla="*/ 1425508 h 2002308"/>
                  <a:gd name="connsiteX459" fmla="*/ 573619 w 1026199"/>
                  <a:gd name="connsiteY459" fmla="*/ 1424969 h 2002308"/>
                  <a:gd name="connsiteX460" fmla="*/ 576908 w 1026199"/>
                  <a:gd name="connsiteY460" fmla="*/ 1404426 h 2002308"/>
                  <a:gd name="connsiteX461" fmla="*/ 584144 w 1026199"/>
                  <a:gd name="connsiteY461" fmla="*/ 1383884 h 2002308"/>
                  <a:gd name="connsiteX462" fmla="*/ 582390 w 1026199"/>
                  <a:gd name="connsiteY462" fmla="*/ 1375234 h 2002308"/>
                  <a:gd name="connsiteX463" fmla="*/ 575373 w 1026199"/>
                  <a:gd name="connsiteY463" fmla="*/ 1364423 h 2002308"/>
                  <a:gd name="connsiteX464" fmla="*/ 564848 w 1026199"/>
                  <a:gd name="connsiteY464" fmla="*/ 1375234 h 2002308"/>
                  <a:gd name="connsiteX465" fmla="*/ 559585 w 1026199"/>
                  <a:gd name="connsiteY465" fmla="*/ 1424969 h 2002308"/>
                  <a:gd name="connsiteX466" fmla="*/ 543140 w 1026199"/>
                  <a:gd name="connsiteY466" fmla="*/ 1452537 h 2002308"/>
                  <a:gd name="connsiteX467" fmla="*/ 533272 w 1026199"/>
                  <a:gd name="connsiteY467" fmla="*/ 1483351 h 2002308"/>
                  <a:gd name="connsiteX468" fmla="*/ 528448 w 1026199"/>
                  <a:gd name="connsiteY468" fmla="*/ 1507948 h 2002308"/>
                  <a:gd name="connsiteX469" fmla="*/ 520993 w 1026199"/>
                  <a:gd name="connsiteY469" fmla="*/ 1530922 h 2002308"/>
                  <a:gd name="connsiteX470" fmla="*/ 496435 w 1026199"/>
                  <a:gd name="connsiteY470" fmla="*/ 1563357 h 2002308"/>
                  <a:gd name="connsiteX471" fmla="*/ 482401 w 1026199"/>
                  <a:gd name="connsiteY471" fmla="*/ 1610928 h 2002308"/>
                  <a:gd name="connsiteX472" fmla="*/ 478235 w 1026199"/>
                  <a:gd name="connsiteY472" fmla="*/ 1611468 h 2002308"/>
                  <a:gd name="connsiteX473" fmla="*/ 475384 w 1026199"/>
                  <a:gd name="connsiteY473" fmla="*/ 1615252 h 2002308"/>
                  <a:gd name="connsiteX474" fmla="*/ 478235 w 1026199"/>
                  <a:gd name="connsiteY474" fmla="*/ 1621468 h 2002308"/>
                  <a:gd name="connsiteX475" fmla="*/ 482401 w 1026199"/>
                  <a:gd name="connsiteY475" fmla="*/ 1626064 h 2002308"/>
                  <a:gd name="connsiteX476" fmla="*/ 463105 w 1026199"/>
                  <a:gd name="connsiteY476" fmla="*/ 1639038 h 2002308"/>
                  <a:gd name="connsiteX477" fmla="*/ 449072 w 1026199"/>
                  <a:gd name="connsiteY477" fmla="*/ 1639038 h 2002308"/>
                  <a:gd name="connsiteX478" fmla="*/ 452141 w 1026199"/>
                  <a:gd name="connsiteY478" fmla="*/ 1612820 h 2002308"/>
                  <a:gd name="connsiteX479" fmla="*/ 452580 w 1026199"/>
                  <a:gd name="connsiteY479" fmla="*/ 1578493 h 2002308"/>
                  <a:gd name="connsiteX480" fmla="*/ 442055 w 1026199"/>
                  <a:gd name="connsiteY480" fmla="*/ 1600116 h 2002308"/>
                  <a:gd name="connsiteX481" fmla="*/ 436573 w 1026199"/>
                  <a:gd name="connsiteY481" fmla="*/ 1610117 h 2002308"/>
                  <a:gd name="connsiteX482" fmla="*/ 435038 w 1026199"/>
                  <a:gd name="connsiteY482" fmla="*/ 1621740 h 2002308"/>
                  <a:gd name="connsiteX483" fmla="*/ 410479 w 1026199"/>
                  <a:gd name="connsiteY483" fmla="*/ 1654174 h 2002308"/>
                  <a:gd name="connsiteX484" fmla="*/ 397542 w 1026199"/>
                  <a:gd name="connsiteY484" fmla="*/ 1668229 h 2002308"/>
                  <a:gd name="connsiteX485" fmla="*/ 391183 w 1026199"/>
                  <a:gd name="connsiteY485" fmla="*/ 1682284 h 2002308"/>
                  <a:gd name="connsiteX486" fmla="*/ 385921 w 1026199"/>
                  <a:gd name="connsiteY486" fmla="*/ 1682284 h 2002308"/>
                  <a:gd name="connsiteX487" fmla="*/ 382412 w 1026199"/>
                  <a:gd name="connsiteY487" fmla="*/ 1697150 h 2002308"/>
                  <a:gd name="connsiteX488" fmla="*/ 378904 w 1026199"/>
                  <a:gd name="connsiteY488" fmla="*/ 1710394 h 2002308"/>
                  <a:gd name="connsiteX489" fmla="*/ 364870 w 1026199"/>
                  <a:gd name="connsiteY489" fmla="*/ 1723369 h 2002308"/>
                  <a:gd name="connsiteX490" fmla="*/ 358073 w 1026199"/>
                  <a:gd name="connsiteY490" fmla="*/ 1717152 h 2002308"/>
                  <a:gd name="connsiteX491" fmla="*/ 357854 w 1026199"/>
                  <a:gd name="connsiteY491" fmla="*/ 1706070 h 2002308"/>
                  <a:gd name="connsiteX492" fmla="*/ 353030 w 1026199"/>
                  <a:gd name="connsiteY492" fmla="*/ 1703367 h 2002308"/>
                  <a:gd name="connsiteX493" fmla="*/ 350837 w 1026199"/>
                  <a:gd name="connsiteY493" fmla="*/ 1697420 h 2002308"/>
                  <a:gd name="connsiteX494" fmla="*/ 357854 w 1026199"/>
                  <a:gd name="connsiteY494" fmla="*/ 1670932 h 2002308"/>
                  <a:gd name="connsiteX495" fmla="*/ 364870 w 1026199"/>
                  <a:gd name="connsiteY495" fmla="*/ 1641200 h 2002308"/>
                  <a:gd name="connsiteX496" fmla="*/ 364651 w 1026199"/>
                  <a:gd name="connsiteY496" fmla="*/ 1639038 h 2002308"/>
                  <a:gd name="connsiteX497" fmla="*/ 363116 w 1026199"/>
                  <a:gd name="connsiteY497" fmla="*/ 1636875 h 2002308"/>
                  <a:gd name="connsiteX498" fmla="*/ 358950 w 1026199"/>
                  <a:gd name="connsiteY498" fmla="*/ 1644714 h 2002308"/>
                  <a:gd name="connsiteX499" fmla="*/ 356100 w 1026199"/>
                  <a:gd name="connsiteY499" fmla="*/ 1654173 h 2002308"/>
                  <a:gd name="connsiteX500" fmla="*/ 353030 w 1026199"/>
                  <a:gd name="connsiteY500" fmla="*/ 1657418 h 2002308"/>
                  <a:gd name="connsiteX501" fmla="*/ 352591 w 1026199"/>
                  <a:gd name="connsiteY501" fmla="*/ 1660661 h 2002308"/>
                  <a:gd name="connsiteX502" fmla="*/ 351714 w 1026199"/>
                  <a:gd name="connsiteY502" fmla="*/ 1670392 h 2002308"/>
                  <a:gd name="connsiteX503" fmla="*/ 345574 w 1026199"/>
                  <a:gd name="connsiteY503" fmla="*/ 1673635 h 2002308"/>
                  <a:gd name="connsiteX504" fmla="*/ 333076 w 1026199"/>
                  <a:gd name="connsiteY504" fmla="*/ 1680392 h 2002308"/>
                  <a:gd name="connsiteX505" fmla="*/ 319262 w 1026199"/>
                  <a:gd name="connsiteY505" fmla="*/ 1682284 h 2002308"/>
                  <a:gd name="connsiteX506" fmla="*/ 312245 w 1026199"/>
                  <a:gd name="connsiteY506" fmla="*/ 1699582 h 2002308"/>
                  <a:gd name="connsiteX507" fmla="*/ 305228 w 1026199"/>
                  <a:gd name="connsiteY507" fmla="*/ 1703908 h 2002308"/>
                  <a:gd name="connsiteX508" fmla="*/ 298211 w 1026199"/>
                  <a:gd name="connsiteY508" fmla="*/ 1714720 h 2002308"/>
                  <a:gd name="connsiteX509" fmla="*/ 292510 w 1026199"/>
                  <a:gd name="connsiteY509" fmla="*/ 1715531 h 2002308"/>
                  <a:gd name="connsiteX510" fmla="*/ 289440 w 1026199"/>
                  <a:gd name="connsiteY510" fmla="*/ 1721206 h 2002308"/>
                  <a:gd name="connsiteX511" fmla="*/ 291195 w 1026199"/>
                  <a:gd name="connsiteY511" fmla="*/ 1734180 h 2002308"/>
                  <a:gd name="connsiteX512" fmla="*/ 273653 w 1026199"/>
                  <a:gd name="connsiteY512" fmla="*/ 1732017 h 2002308"/>
                  <a:gd name="connsiteX513" fmla="*/ 278696 w 1026199"/>
                  <a:gd name="connsiteY513" fmla="*/ 1712286 h 2002308"/>
                  <a:gd name="connsiteX514" fmla="*/ 277161 w 1026199"/>
                  <a:gd name="connsiteY514" fmla="*/ 1697420 h 2002308"/>
                  <a:gd name="connsiteX515" fmla="*/ 271241 w 1026199"/>
                  <a:gd name="connsiteY515" fmla="*/ 1700935 h 2002308"/>
                  <a:gd name="connsiteX516" fmla="*/ 266636 w 1026199"/>
                  <a:gd name="connsiteY516" fmla="*/ 1706070 h 2002308"/>
                  <a:gd name="connsiteX517" fmla="*/ 263128 w 1026199"/>
                  <a:gd name="connsiteY517" fmla="*/ 1732017 h 2002308"/>
                  <a:gd name="connsiteX518" fmla="*/ 254357 w 1026199"/>
                  <a:gd name="connsiteY518" fmla="*/ 1749316 h 2002308"/>
                  <a:gd name="connsiteX519" fmla="*/ 250848 w 1026199"/>
                  <a:gd name="connsiteY519" fmla="*/ 1767156 h 2002308"/>
                  <a:gd name="connsiteX520" fmla="*/ 242077 w 1026199"/>
                  <a:gd name="connsiteY520" fmla="*/ 1781751 h 2002308"/>
                  <a:gd name="connsiteX521" fmla="*/ 238569 w 1026199"/>
                  <a:gd name="connsiteY521" fmla="*/ 1806077 h 2002308"/>
                  <a:gd name="connsiteX522" fmla="*/ 235061 w 1026199"/>
                  <a:gd name="connsiteY522" fmla="*/ 1827159 h 2002308"/>
                  <a:gd name="connsiteX523" fmla="*/ 224755 w 1026199"/>
                  <a:gd name="connsiteY523" fmla="*/ 1827700 h 2002308"/>
                  <a:gd name="connsiteX524" fmla="*/ 221027 w 1026199"/>
                  <a:gd name="connsiteY524" fmla="*/ 1837971 h 2002308"/>
                  <a:gd name="connsiteX525" fmla="*/ 210502 w 1026199"/>
                  <a:gd name="connsiteY525" fmla="*/ 1859594 h 2002308"/>
                  <a:gd name="connsiteX526" fmla="*/ 201731 w 1026199"/>
                  <a:gd name="connsiteY526" fmla="*/ 1861757 h 2002308"/>
                  <a:gd name="connsiteX527" fmla="*/ 196907 w 1026199"/>
                  <a:gd name="connsiteY527" fmla="*/ 1859865 h 2002308"/>
                  <a:gd name="connsiteX528" fmla="*/ 194714 w 1026199"/>
                  <a:gd name="connsiteY528" fmla="*/ 1853108 h 2002308"/>
                  <a:gd name="connsiteX529" fmla="*/ 200854 w 1026199"/>
                  <a:gd name="connsiteY529" fmla="*/ 1833106 h 2002308"/>
                  <a:gd name="connsiteX530" fmla="*/ 206994 w 1026199"/>
                  <a:gd name="connsiteY530" fmla="*/ 1803374 h 2002308"/>
                  <a:gd name="connsiteX531" fmla="*/ 214010 w 1026199"/>
                  <a:gd name="connsiteY531" fmla="*/ 1792562 h 2002308"/>
                  <a:gd name="connsiteX532" fmla="*/ 228263 w 1026199"/>
                  <a:gd name="connsiteY532" fmla="*/ 1792022 h 2002308"/>
                  <a:gd name="connsiteX533" fmla="*/ 228044 w 1026199"/>
                  <a:gd name="connsiteY533" fmla="*/ 1781752 h 2002308"/>
                  <a:gd name="connsiteX534" fmla="*/ 235061 w 1026199"/>
                  <a:gd name="connsiteY534" fmla="*/ 1757966 h 2002308"/>
                  <a:gd name="connsiteX535" fmla="*/ 228044 w 1026199"/>
                  <a:gd name="connsiteY535" fmla="*/ 1757966 h 2002308"/>
                  <a:gd name="connsiteX536" fmla="*/ 235061 w 1026199"/>
                  <a:gd name="connsiteY536" fmla="*/ 1747154 h 2002308"/>
                  <a:gd name="connsiteX537" fmla="*/ 235061 w 1026199"/>
                  <a:gd name="connsiteY537" fmla="*/ 1723369 h 2002308"/>
                  <a:gd name="connsiteX538" fmla="*/ 247340 w 1026199"/>
                  <a:gd name="connsiteY538" fmla="*/ 1712557 h 2002308"/>
                  <a:gd name="connsiteX539" fmla="*/ 249094 w 1026199"/>
                  <a:gd name="connsiteY539" fmla="*/ 1690934 h 2002308"/>
                  <a:gd name="connsiteX540" fmla="*/ 259181 w 1026199"/>
                  <a:gd name="connsiteY540" fmla="*/ 1673365 h 2002308"/>
                  <a:gd name="connsiteX541" fmla="*/ 266636 w 1026199"/>
                  <a:gd name="connsiteY541" fmla="*/ 1654173 h 2002308"/>
                  <a:gd name="connsiteX542" fmla="*/ 260716 w 1026199"/>
                  <a:gd name="connsiteY542" fmla="*/ 1629848 h 2002308"/>
                  <a:gd name="connsiteX543" fmla="*/ 266636 w 1026199"/>
                  <a:gd name="connsiteY543" fmla="*/ 1602279 h 2002308"/>
                  <a:gd name="connsiteX544" fmla="*/ 273433 w 1026199"/>
                  <a:gd name="connsiteY544" fmla="*/ 1587412 h 2002308"/>
                  <a:gd name="connsiteX545" fmla="*/ 273653 w 1026199"/>
                  <a:gd name="connsiteY545" fmla="*/ 1567681 h 2002308"/>
                  <a:gd name="connsiteX546" fmla="*/ 279135 w 1026199"/>
                  <a:gd name="connsiteY546" fmla="*/ 1560654 h 2002308"/>
                  <a:gd name="connsiteX547" fmla="*/ 280669 w 1026199"/>
                  <a:gd name="connsiteY547" fmla="*/ 1550382 h 2002308"/>
                  <a:gd name="connsiteX548" fmla="*/ 277161 w 1026199"/>
                  <a:gd name="connsiteY548" fmla="*/ 1538761 h 2002308"/>
                  <a:gd name="connsiteX549" fmla="*/ 273653 w 1026199"/>
                  <a:gd name="connsiteY549" fmla="*/ 1528760 h 2002308"/>
                  <a:gd name="connsiteX550" fmla="*/ 263347 w 1026199"/>
                  <a:gd name="connsiteY550" fmla="*/ 1549301 h 2002308"/>
                  <a:gd name="connsiteX551" fmla="*/ 254357 w 1026199"/>
                  <a:gd name="connsiteY551" fmla="*/ 1569844 h 2002308"/>
                  <a:gd name="connsiteX552" fmla="*/ 248656 w 1026199"/>
                  <a:gd name="connsiteY552" fmla="*/ 1590656 h 2002308"/>
                  <a:gd name="connsiteX553" fmla="*/ 235061 w 1026199"/>
                  <a:gd name="connsiteY553" fmla="*/ 1606603 h 2002308"/>
                  <a:gd name="connsiteX554" fmla="*/ 235061 w 1026199"/>
                  <a:gd name="connsiteY554" fmla="*/ 1636876 h 2002308"/>
                  <a:gd name="connsiteX555" fmla="*/ 205897 w 1026199"/>
                  <a:gd name="connsiteY555" fmla="*/ 1670392 h 2002308"/>
                  <a:gd name="connsiteX556" fmla="*/ 191206 w 1026199"/>
                  <a:gd name="connsiteY556" fmla="*/ 1723369 h 2002308"/>
                  <a:gd name="connsiteX557" fmla="*/ 173664 w 1026199"/>
                  <a:gd name="connsiteY557" fmla="*/ 1732017 h 2002308"/>
                  <a:gd name="connsiteX558" fmla="*/ 156122 w 1026199"/>
                  <a:gd name="connsiteY558" fmla="*/ 1740667 h 2002308"/>
                  <a:gd name="connsiteX559" fmla="*/ 156122 w 1026199"/>
                  <a:gd name="connsiteY559" fmla="*/ 1766614 h 2002308"/>
                  <a:gd name="connsiteX560" fmla="*/ 150860 w 1026199"/>
                  <a:gd name="connsiteY560" fmla="*/ 1766615 h 2002308"/>
                  <a:gd name="connsiteX561" fmla="*/ 144062 w 1026199"/>
                  <a:gd name="connsiteY561" fmla="*/ 1762290 h 2002308"/>
                  <a:gd name="connsiteX562" fmla="*/ 143843 w 1026199"/>
                  <a:gd name="connsiteY562" fmla="*/ 1751479 h 2002308"/>
                  <a:gd name="connsiteX563" fmla="*/ 149105 w 1026199"/>
                  <a:gd name="connsiteY563" fmla="*/ 1734179 h 2002308"/>
                  <a:gd name="connsiteX564" fmla="*/ 147132 w 1026199"/>
                  <a:gd name="connsiteY564" fmla="*/ 1724720 h 2002308"/>
                  <a:gd name="connsiteX565" fmla="*/ 143843 w 1026199"/>
                  <a:gd name="connsiteY565" fmla="*/ 1716882 h 2002308"/>
                  <a:gd name="connsiteX566" fmla="*/ 143843 w 1026199"/>
                  <a:gd name="connsiteY566" fmla="*/ 1723369 h 2002308"/>
                  <a:gd name="connsiteX567" fmla="*/ 126740 w 1026199"/>
                  <a:gd name="connsiteY567" fmla="*/ 1735802 h 2002308"/>
                  <a:gd name="connsiteX568" fmla="*/ 117530 w 1026199"/>
                  <a:gd name="connsiteY568" fmla="*/ 1757966 h 2002308"/>
                  <a:gd name="connsiteX569" fmla="*/ 112048 w 1026199"/>
                  <a:gd name="connsiteY569" fmla="*/ 1770129 h 2002308"/>
                  <a:gd name="connsiteX570" fmla="*/ 110513 w 1026199"/>
                  <a:gd name="connsiteY570" fmla="*/ 1783914 h 2002308"/>
                  <a:gd name="connsiteX571" fmla="*/ 96480 w 1026199"/>
                  <a:gd name="connsiteY571" fmla="*/ 1794725 h 2002308"/>
                  <a:gd name="connsiteX572" fmla="*/ 94945 w 1026199"/>
                  <a:gd name="connsiteY572" fmla="*/ 1808239 h 2002308"/>
                  <a:gd name="connsiteX573" fmla="*/ 89463 w 1026199"/>
                  <a:gd name="connsiteY573" fmla="*/ 1818511 h 2002308"/>
                  <a:gd name="connsiteX574" fmla="*/ 89463 w 1026199"/>
                  <a:gd name="connsiteY574" fmla="*/ 1835809 h 2002308"/>
                  <a:gd name="connsiteX575" fmla="*/ 82446 w 1026199"/>
                  <a:gd name="connsiteY575" fmla="*/ 1844458 h 2002308"/>
                  <a:gd name="connsiteX576" fmla="*/ 76087 w 1026199"/>
                  <a:gd name="connsiteY576" fmla="*/ 1865270 h 2002308"/>
                  <a:gd name="connsiteX577" fmla="*/ 63150 w 1026199"/>
                  <a:gd name="connsiteY577" fmla="*/ 1881217 h 2002308"/>
                  <a:gd name="connsiteX578" fmla="*/ 49336 w 1026199"/>
                  <a:gd name="connsiteY578" fmla="*/ 1908517 h 2002308"/>
                  <a:gd name="connsiteX579" fmla="*/ 31575 w 1026199"/>
                  <a:gd name="connsiteY579" fmla="*/ 1930951 h 2002308"/>
                  <a:gd name="connsiteX580" fmla="*/ 30917 w 1026199"/>
                  <a:gd name="connsiteY580" fmla="*/ 1942573 h 2002308"/>
                  <a:gd name="connsiteX581" fmla="*/ 26312 w 1026199"/>
                  <a:gd name="connsiteY581" fmla="*/ 1952574 h 2002308"/>
                  <a:gd name="connsiteX582" fmla="*/ 22804 w 1026199"/>
                  <a:gd name="connsiteY582" fmla="*/ 1972035 h 2002308"/>
                  <a:gd name="connsiteX583" fmla="*/ 12279 w 1026199"/>
                  <a:gd name="connsiteY583" fmla="*/ 1991496 h 2002308"/>
                  <a:gd name="connsiteX584" fmla="*/ 5262 w 1026199"/>
                  <a:gd name="connsiteY584" fmla="*/ 2002308 h 2002308"/>
                  <a:gd name="connsiteX585" fmla="*/ 0 w 1026199"/>
                  <a:gd name="connsiteY585" fmla="*/ 2000145 h 2002308"/>
                  <a:gd name="connsiteX586" fmla="*/ 5262 w 1026199"/>
                  <a:gd name="connsiteY586" fmla="*/ 1976359 h 2002308"/>
                  <a:gd name="connsiteX587" fmla="*/ 11621 w 1026199"/>
                  <a:gd name="connsiteY587" fmla="*/ 1954737 h 2002308"/>
                  <a:gd name="connsiteX588" fmla="*/ 19296 w 1026199"/>
                  <a:gd name="connsiteY588" fmla="*/ 1933114 h 2002308"/>
                  <a:gd name="connsiteX589" fmla="*/ 18857 w 1026199"/>
                  <a:gd name="connsiteY589" fmla="*/ 1915815 h 2002308"/>
                  <a:gd name="connsiteX590" fmla="*/ 26312 w 1026199"/>
                  <a:gd name="connsiteY590" fmla="*/ 1905003 h 2002308"/>
                  <a:gd name="connsiteX591" fmla="*/ 43854 w 1026199"/>
                  <a:gd name="connsiteY591" fmla="*/ 1822295 h 2002308"/>
                  <a:gd name="connsiteX592" fmla="*/ 77184 w 1026199"/>
                  <a:gd name="connsiteY592" fmla="*/ 1749316 h 2002308"/>
                  <a:gd name="connsiteX593" fmla="*/ 79815 w 1026199"/>
                  <a:gd name="connsiteY593" fmla="*/ 1727693 h 2002308"/>
                  <a:gd name="connsiteX594" fmla="*/ 82446 w 1026199"/>
                  <a:gd name="connsiteY594" fmla="*/ 1706070 h 2002308"/>
                  <a:gd name="connsiteX595" fmla="*/ 87928 w 1026199"/>
                  <a:gd name="connsiteY595" fmla="*/ 1702016 h 2002308"/>
                  <a:gd name="connsiteX596" fmla="*/ 89463 w 1026199"/>
                  <a:gd name="connsiteY596" fmla="*/ 1693096 h 2002308"/>
                  <a:gd name="connsiteX597" fmla="*/ 92971 w 1026199"/>
                  <a:gd name="connsiteY597" fmla="*/ 1677149 h 2002308"/>
                  <a:gd name="connsiteX598" fmla="*/ 96480 w 1026199"/>
                  <a:gd name="connsiteY598" fmla="*/ 1662823 h 2002308"/>
                  <a:gd name="connsiteX599" fmla="*/ 105251 w 1026199"/>
                  <a:gd name="connsiteY599" fmla="*/ 1639038 h 2002308"/>
                  <a:gd name="connsiteX600" fmla="*/ 112268 w 1026199"/>
                  <a:gd name="connsiteY600" fmla="*/ 1632821 h 2002308"/>
                  <a:gd name="connsiteX601" fmla="*/ 114022 w 1026199"/>
                  <a:gd name="connsiteY601" fmla="*/ 1621740 h 2002308"/>
                  <a:gd name="connsiteX602" fmla="*/ 112268 w 1026199"/>
                  <a:gd name="connsiteY602" fmla="*/ 1610928 h 2002308"/>
                  <a:gd name="connsiteX603" fmla="*/ 122354 w 1026199"/>
                  <a:gd name="connsiteY603" fmla="*/ 1574169 h 2002308"/>
                  <a:gd name="connsiteX604" fmla="*/ 129809 w 1026199"/>
                  <a:gd name="connsiteY604" fmla="*/ 1537409 h 2002308"/>
                  <a:gd name="connsiteX605" fmla="*/ 143843 w 1026199"/>
                  <a:gd name="connsiteY605" fmla="*/ 1520111 h 2002308"/>
                  <a:gd name="connsiteX606" fmla="*/ 144501 w 1026199"/>
                  <a:gd name="connsiteY606" fmla="*/ 1508218 h 2002308"/>
                  <a:gd name="connsiteX607" fmla="*/ 149105 w 1026199"/>
                  <a:gd name="connsiteY607" fmla="*/ 1496325 h 2002308"/>
                  <a:gd name="connsiteX608" fmla="*/ 148667 w 1026199"/>
                  <a:gd name="connsiteY608" fmla="*/ 1477945 h 2002308"/>
                  <a:gd name="connsiteX609" fmla="*/ 156122 w 1026199"/>
                  <a:gd name="connsiteY609" fmla="*/ 1466052 h 2002308"/>
                  <a:gd name="connsiteX610" fmla="*/ 168402 w 1026199"/>
                  <a:gd name="connsiteY610" fmla="*/ 1433888 h 2002308"/>
                  <a:gd name="connsiteX611" fmla="*/ 180681 w 1026199"/>
                  <a:gd name="connsiteY611" fmla="*/ 1409832 h 2002308"/>
                  <a:gd name="connsiteX612" fmla="*/ 187698 w 1026199"/>
                  <a:gd name="connsiteY612" fmla="*/ 1394696 h 2002308"/>
                  <a:gd name="connsiteX613" fmla="*/ 193837 w 1026199"/>
                  <a:gd name="connsiteY613" fmla="*/ 1355775 h 2002308"/>
                  <a:gd name="connsiteX614" fmla="*/ 199977 w 1026199"/>
                  <a:gd name="connsiteY614" fmla="*/ 1316852 h 2002308"/>
                  <a:gd name="connsiteX615" fmla="*/ 206994 w 1026199"/>
                  <a:gd name="connsiteY615" fmla="*/ 1308203 h 2002308"/>
                  <a:gd name="connsiteX616" fmla="*/ 217519 w 1026199"/>
                  <a:gd name="connsiteY616" fmla="*/ 1276038 h 2002308"/>
                  <a:gd name="connsiteX617" fmla="*/ 228044 w 1026199"/>
                  <a:gd name="connsiteY617" fmla="*/ 1245496 h 2002308"/>
                  <a:gd name="connsiteX618" fmla="*/ 235061 w 1026199"/>
                  <a:gd name="connsiteY618" fmla="*/ 1225764 h 2002308"/>
                  <a:gd name="connsiteX619" fmla="*/ 242077 w 1026199"/>
                  <a:gd name="connsiteY619" fmla="*/ 1204412 h 2002308"/>
                  <a:gd name="connsiteX620" fmla="*/ 249874 w 1026199"/>
                  <a:gd name="connsiteY620" fmla="*/ 1173018 h 2002308"/>
                  <a:gd name="connsiteX621" fmla="*/ 264687 w 1026199"/>
                  <a:gd name="connsiteY621" fmla="*/ 1123365 h 2002308"/>
                  <a:gd name="connsiteX622" fmla="*/ 273653 w 1026199"/>
                  <a:gd name="connsiteY622" fmla="*/ 1096296 h 2002308"/>
                  <a:gd name="connsiteX623" fmla="*/ 273214 w 1026199"/>
                  <a:gd name="connsiteY623" fmla="*/ 1082241 h 2002308"/>
                  <a:gd name="connsiteX624" fmla="*/ 280669 w 1026199"/>
                  <a:gd name="connsiteY624" fmla="*/ 1074672 h 2002308"/>
                  <a:gd name="connsiteX625" fmla="*/ 302378 w 1026199"/>
                  <a:gd name="connsiteY625" fmla="*/ 1023588 h 2002308"/>
                  <a:gd name="connsiteX626" fmla="*/ 317507 w 1026199"/>
                  <a:gd name="connsiteY626" fmla="*/ 970881 h 2002308"/>
                  <a:gd name="connsiteX627" fmla="*/ 321674 w 1026199"/>
                  <a:gd name="connsiteY627" fmla="*/ 966556 h 2002308"/>
                  <a:gd name="connsiteX628" fmla="*/ 324524 w 1026199"/>
                  <a:gd name="connsiteY628" fmla="*/ 962231 h 2002308"/>
                  <a:gd name="connsiteX629" fmla="*/ 322551 w 1026199"/>
                  <a:gd name="connsiteY629" fmla="*/ 958448 h 2002308"/>
                  <a:gd name="connsiteX630" fmla="*/ 319262 w 1026199"/>
                  <a:gd name="connsiteY630" fmla="*/ 957907 h 2002308"/>
                  <a:gd name="connsiteX631" fmla="*/ 324524 w 1026199"/>
                  <a:gd name="connsiteY631" fmla="*/ 938446 h 2002308"/>
                  <a:gd name="connsiteX632" fmla="*/ 338558 w 1026199"/>
                  <a:gd name="connsiteY632" fmla="*/ 921148 h 2002308"/>
                  <a:gd name="connsiteX633" fmla="*/ 349083 w 1026199"/>
                  <a:gd name="connsiteY633" fmla="*/ 877901 h 2002308"/>
                  <a:gd name="connsiteX634" fmla="*/ 350398 w 1026199"/>
                  <a:gd name="connsiteY634" fmla="*/ 866008 h 2002308"/>
                  <a:gd name="connsiteX635" fmla="*/ 359608 w 1026199"/>
                  <a:gd name="connsiteY635" fmla="*/ 860603 h 2002308"/>
                  <a:gd name="connsiteX636" fmla="*/ 362239 w 1026199"/>
                  <a:gd name="connsiteY636" fmla="*/ 851953 h 2002308"/>
                  <a:gd name="connsiteX637" fmla="*/ 364870 w 1026199"/>
                  <a:gd name="connsiteY637" fmla="*/ 843304 h 2002308"/>
                  <a:gd name="connsiteX638" fmla="*/ 372545 w 1026199"/>
                  <a:gd name="connsiteY638" fmla="*/ 817086 h 2002308"/>
                  <a:gd name="connsiteX639" fmla="*/ 378904 w 1026199"/>
                  <a:gd name="connsiteY639" fmla="*/ 789247 h 2002308"/>
                  <a:gd name="connsiteX640" fmla="*/ 385044 w 1026199"/>
                  <a:gd name="connsiteY640" fmla="*/ 773029 h 2002308"/>
                  <a:gd name="connsiteX641" fmla="*/ 391183 w 1026199"/>
                  <a:gd name="connsiteY641" fmla="*/ 756812 h 2002308"/>
                  <a:gd name="connsiteX642" fmla="*/ 398200 w 1026199"/>
                  <a:gd name="connsiteY642" fmla="*/ 739513 h 2002308"/>
                  <a:gd name="connsiteX643" fmla="*/ 403463 w 1026199"/>
                  <a:gd name="connsiteY643" fmla="*/ 727620 h 2002308"/>
                  <a:gd name="connsiteX644" fmla="*/ 408725 w 1026199"/>
                  <a:gd name="connsiteY644" fmla="*/ 715727 h 2002308"/>
                  <a:gd name="connsiteX645" fmla="*/ 419689 w 1026199"/>
                  <a:gd name="connsiteY645" fmla="*/ 703564 h 2002308"/>
                  <a:gd name="connsiteX646" fmla="*/ 422759 w 1026199"/>
                  <a:gd name="connsiteY646" fmla="*/ 683292 h 2002308"/>
                  <a:gd name="connsiteX647" fmla="*/ 441397 w 1026199"/>
                  <a:gd name="connsiteY647" fmla="*/ 641667 h 2002308"/>
                  <a:gd name="connsiteX648" fmla="*/ 456088 w 1026199"/>
                  <a:gd name="connsiteY648" fmla="*/ 596800 h 2002308"/>
                  <a:gd name="connsiteX649" fmla="*/ 462447 w 1026199"/>
                  <a:gd name="connsiteY649" fmla="*/ 575718 h 2002308"/>
                  <a:gd name="connsiteX650" fmla="*/ 470122 w 1026199"/>
                  <a:gd name="connsiteY650" fmla="*/ 557877 h 2002308"/>
                  <a:gd name="connsiteX651" fmla="*/ 474288 w 1026199"/>
                  <a:gd name="connsiteY651" fmla="*/ 537606 h 2002308"/>
                  <a:gd name="connsiteX652" fmla="*/ 482401 w 1026199"/>
                  <a:gd name="connsiteY652" fmla="*/ 518956 h 2002308"/>
                  <a:gd name="connsiteX653" fmla="*/ 489418 w 1026199"/>
                  <a:gd name="connsiteY653" fmla="*/ 512470 h 2002308"/>
                  <a:gd name="connsiteX654" fmla="*/ 495119 w 1026199"/>
                  <a:gd name="connsiteY654" fmla="*/ 494901 h 2002308"/>
                  <a:gd name="connsiteX655" fmla="*/ 498189 w 1026199"/>
                  <a:gd name="connsiteY655" fmla="*/ 475709 h 2002308"/>
                  <a:gd name="connsiteX656" fmla="*/ 508933 w 1026199"/>
                  <a:gd name="connsiteY656" fmla="*/ 454897 h 2002308"/>
                  <a:gd name="connsiteX657" fmla="*/ 510468 w 1026199"/>
                  <a:gd name="connsiteY657" fmla="*/ 425977 h 2002308"/>
                  <a:gd name="connsiteX658" fmla="*/ 516169 w 1026199"/>
                  <a:gd name="connsiteY658" fmla="*/ 425165 h 2002308"/>
                  <a:gd name="connsiteX659" fmla="*/ 519239 w 1026199"/>
                  <a:gd name="connsiteY659" fmla="*/ 419489 h 2002308"/>
                  <a:gd name="connsiteX660" fmla="*/ 526256 w 1026199"/>
                  <a:gd name="connsiteY660" fmla="*/ 410841 h 2002308"/>
                  <a:gd name="connsiteX661" fmla="*/ 533272 w 1026199"/>
                  <a:gd name="connsiteY661" fmla="*/ 393542 h 2002308"/>
                  <a:gd name="connsiteX662" fmla="*/ 540289 w 1026199"/>
                  <a:gd name="connsiteY662" fmla="*/ 387055 h 2002308"/>
                  <a:gd name="connsiteX663" fmla="*/ 552569 w 1026199"/>
                  <a:gd name="connsiteY663" fmla="*/ 358944 h 2002308"/>
                  <a:gd name="connsiteX664" fmla="*/ 556077 w 1026199"/>
                  <a:gd name="connsiteY664" fmla="*/ 348133 h 2002308"/>
                  <a:gd name="connsiteX665" fmla="*/ 559585 w 1026199"/>
                  <a:gd name="connsiteY665" fmla="*/ 337321 h 2002308"/>
                  <a:gd name="connsiteX666" fmla="*/ 585898 w 1026199"/>
                  <a:gd name="connsiteY666" fmla="*/ 268398 h 2002308"/>
                  <a:gd name="connsiteX667" fmla="*/ 601686 w 1026199"/>
                  <a:gd name="connsiteY667" fmla="*/ 194609 h 2002308"/>
                  <a:gd name="connsiteX668" fmla="*/ 627341 w 1026199"/>
                  <a:gd name="connsiteY668" fmla="*/ 191365 h 2002308"/>
                  <a:gd name="connsiteX669" fmla="*/ 638524 w 1026199"/>
                  <a:gd name="connsiteY669" fmla="*/ 162174 h 2002308"/>
                  <a:gd name="connsiteX670" fmla="*/ 647295 w 1026199"/>
                  <a:gd name="connsiteY670" fmla="*/ 136226 h 2002308"/>
                  <a:gd name="connsiteX671" fmla="*/ 664837 w 1026199"/>
                  <a:gd name="connsiteY671" fmla="*/ 134064 h 2002308"/>
                  <a:gd name="connsiteX672" fmla="*/ 667468 w 1026199"/>
                  <a:gd name="connsiteY672" fmla="*/ 122171 h 2002308"/>
                  <a:gd name="connsiteX673" fmla="*/ 675362 w 1026199"/>
                  <a:gd name="connsiteY673" fmla="*/ 116765 h 2002308"/>
                  <a:gd name="connsiteX674" fmla="*/ 677116 w 1026199"/>
                  <a:gd name="connsiteY674" fmla="*/ 116765 h 2002308"/>
                  <a:gd name="connsiteX675" fmla="*/ 677993 w 1026199"/>
                  <a:gd name="connsiteY675" fmla="*/ 107845 h 2002308"/>
                  <a:gd name="connsiteX676" fmla="*/ 684133 w 1026199"/>
                  <a:gd name="connsiteY676" fmla="*/ 103791 h 2002308"/>
                  <a:gd name="connsiteX677" fmla="*/ 691149 w 1026199"/>
                  <a:gd name="connsiteY677" fmla="*/ 103791 h 2002308"/>
                  <a:gd name="connsiteX678" fmla="*/ 691149 w 1026199"/>
                  <a:gd name="connsiteY678" fmla="*/ 75681 h 2002308"/>
                  <a:gd name="connsiteX679" fmla="*/ 717462 w 1026199"/>
                  <a:gd name="connsiteY679" fmla="*/ 56220 h 2002308"/>
                  <a:gd name="connsiteX680" fmla="*/ 738512 w 1026199"/>
                  <a:gd name="connsiteY680" fmla="*/ 54058 h 2002308"/>
                  <a:gd name="connsiteX681" fmla="*/ 744871 w 1026199"/>
                  <a:gd name="connsiteY681" fmla="*/ 44057 h 2002308"/>
                  <a:gd name="connsiteX682" fmla="*/ 752546 w 1026199"/>
                  <a:gd name="connsiteY682" fmla="*/ 38921 h 2002308"/>
                  <a:gd name="connsiteX683" fmla="*/ 756054 w 1026199"/>
                  <a:gd name="connsiteY683" fmla="*/ 41084 h 2002308"/>
                  <a:gd name="connsiteX684" fmla="*/ 763071 w 1026199"/>
                  <a:gd name="connsiteY684" fmla="*/ 48651 h 2002308"/>
                  <a:gd name="connsiteX685" fmla="*/ 770088 w 1026199"/>
                  <a:gd name="connsiteY685" fmla="*/ 56220 h 2002308"/>
                  <a:gd name="connsiteX686" fmla="*/ 775350 w 1026199"/>
                  <a:gd name="connsiteY686" fmla="*/ 51896 h 2002308"/>
                  <a:gd name="connsiteX687" fmla="*/ 786753 w 1026199"/>
                  <a:gd name="connsiteY687" fmla="*/ 25947 h 2002308"/>
                  <a:gd name="connsiteX688" fmla="*/ 798155 w 1026199"/>
                  <a:gd name="connsiteY688" fmla="*/ 6487 h 200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</a:cxnLst>
                <a:rect l="l" t="t" r="r" b="b"/>
                <a:pathLst>
                  <a:path w="1026199" h="2002308">
                    <a:moveTo>
                      <a:pt x="470122" y="1639038"/>
                    </a:moveTo>
                    <a:lnTo>
                      <a:pt x="477139" y="1654173"/>
                    </a:lnTo>
                    <a:lnTo>
                      <a:pt x="475384" y="1673635"/>
                    </a:lnTo>
                    <a:cubicBezTo>
                      <a:pt x="471072" y="1674356"/>
                      <a:pt x="468733" y="1677239"/>
                      <a:pt x="468368" y="1682284"/>
                    </a:cubicBezTo>
                    <a:cubicBezTo>
                      <a:pt x="468002" y="1687330"/>
                      <a:pt x="463909" y="1690213"/>
                      <a:pt x="456088" y="1690934"/>
                    </a:cubicBezTo>
                    <a:cubicBezTo>
                      <a:pt x="456673" y="1681473"/>
                      <a:pt x="459012" y="1672824"/>
                      <a:pt x="463105" y="1664985"/>
                    </a:cubicBezTo>
                    <a:cubicBezTo>
                      <a:pt x="467198" y="1657148"/>
                      <a:pt x="469537" y="1648498"/>
                      <a:pt x="470122" y="1639038"/>
                    </a:cubicBezTo>
                    <a:close/>
                    <a:moveTo>
                      <a:pt x="324524" y="1647687"/>
                    </a:moveTo>
                    <a:cubicBezTo>
                      <a:pt x="324488" y="1648904"/>
                      <a:pt x="324561" y="1650255"/>
                      <a:pt x="324743" y="1651742"/>
                    </a:cubicBezTo>
                    <a:cubicBezTo>
                      <a:pt x="324926" y="1653228"/>
                      <a:pt x="325438" y="1654039"/>
                      <a:pt x="326278" y="1654173"/>
                    </a:cubicBezTo>
                    <a:lnTo>
                      <a:pt x="331541" y="1654174"/>
                    </a:lnTo>
                    <a:cubicBezTo>
                      <a:pt x="331468" y="1652012"/>
                      <a:pt x="330737" y="1650391"/>
                      <a:pt x="329348" y="1649309"/>
                    </a:cubicBezTo>
                    <a:cubicBezTo>
                      <a:pt x="327959" y="1648227"/>
                      <a:pt x="326351" y="1647687"/>
                      <a:pt x="324524" y="1647687"/>
                    </a:cubicBezTo>
                    <a:close/>
                    <a:moveTo>
                      <a:pt x="364870" y="1580655"/>
                    </a:moveTo>
                    <a:cubicBezTo>
                      <a:pt x="364797" y="1581872"/>
                      <a:pt x="364944" y="1583223"/>
                      <a:pt x="365309" y="1584709"/>
                    </a:cubicBezTo>
                    <a:cubicBezTo>
                      <a:pt x="365675" y="1586196"/>
                      <a:pt x="366698" y="1587007"/>
                      <a:pt x="368379" y="1587142"/>
                    </a:cubicBezTo>
                    <a:lnTo>
                      <a:pt x="371887" y="1587142"/>
                    </a:lnTo>
                    <a:cubicBezTo>
                      <a:pt x="371814" y="1584980"/>
                      <a:pt x="371083" y="1583358"/>
                      <a:pt x="369695" y="1582277"/>
                    </a:cubicBezTo>
                    <a:cubicBezTo>
                      <a:pt x="368306" y="1581196"/>
                      <a:pt x="366698" y="1580655"/>
                      <a:pt x="364870" y="1580655"/>
                    </a:cubicBezTo>
                    <a:close/>
                    <a:moveTo>
                      <a:pt x="489418" y="1502811"/>
                    </a:moveTo>
                    <a:cubicBezTo>
                      <a:pt x="489454" y="1504118"/>
                      <a:pt x="489820" y="1505830"/>
                      <a:pt x="490514" y="1507948"/>
                    </a:cubicBezTo>
                    <a:cubicBezTo>
                      <a:pt x="491209" y="1510064"/>
                      <a:pt x="492013" y="1511235"/>
                      <a:pt x="492926" y="1511461"/>
                    </a:cubicBezTo>
                    <a:cubicBezTo>
                      <a:pt x="494607" y="1511325"/>
                      <a:pt x="495631" y="1510516"/>
                      <a:pt x="495996" y="1509029"/>
                    </a:cubicBezTo>
                    <a:cubicBezTo>
                      <a:pt x="496361" y="1507542"/>
                      <a:pt x="496508" y="1506190"/>
                      <a:pt x="496435" y="1504974"/>
                    </a:cubicBezTo>
                    <a:close/>
                    <a:moveTo>
                      <a:pt x="149105" y="1699582"/>
                    </a:moveTo>
                    <a:cubicBezTo>
                      <a:pt x="149142" y="1700889"/>
                      <a:pt x="149507" y="1702601"/>
                      <a:pt x="150202" y="1704719"/>
                    </a:cubicBezTo>
                    <a:cubicBezTo>
                      <a:pt x="150896" y="1706835"/>
                      <a:pt x="151700" y="1708006"/>
                      <a:pt x="152614" y="1708232"/>
                    </a:cubicBezTo>
                    <a:cubicBezTo>
                      <a:pt x="154295" y="1708097"/>
                      <a:pt x="155318" y="1707286"/>
                      <a:pt x="155684" y="1705800"/>
                    </a:cubicBezTo>
                    <a:cubicBezTo>
                      <a:pt x="156049" y="1704313"/>
                      <a:pt x="156195" y="1702961"/>
                      <a:pt x="156122" y="1701746"/>
                    </a:cubicBezTo>
                    <a:close/>
                    <a:moveTo>
                      <a:pt x="156122" y="1682284"/>
                    </a:moveTo>
                    <a:cubicBezTo>
                      <a:pt x="156122" y="1686608"/>
                      <a:pt x="157876" y="1688771"/>
                      <a:pt x="161385" y="1688771"/>
                    </a:cubicBezTo>
                    <a:lnTo>
                      <a:pt x="163139" y="1688771"/>
                    </a:lnTo>
                    <a:cubicBezTo>
                      <a:pt x="163066" y="1686608"/>
                      <a:pt x="162335" y="1684987"/>
                      <a:pt x="160946" y="1683906"/>
                    </a:cubicBezTo>
                    <a:cubicBezTo>
                      <a:pt x="159557" y="1682826"/>
                      <a:pt x="157949" y="1682284"/>
                      <a:pt x="156122" y="1682284"/>
                    </a:cubicBezTo>
                    <a:close/>
                    <a:moveTo>
                      <a:pt x="533272" y="1424969"/>
                    </a:moveTo>
                    <a:cubicBezTo>
                      <a:pt x="527389" y="1425644"/>
                      <a:pt x="523807" y="1429699"/>
                      <a:pt x="522528" y="1437132"/>
                    </a:cubicBezTo>
                    <a:cubicBezTo>
                      <a:pt x="521249" y="1444564"/>
                      <a:pt x="520737" y="1451322"/>
                      <a:pt x="520993" y="1457403"/>
                    </a:cubicBezTo>
                    <a:cubicBezTo>
                      <a:pt x="518289" y="1457403"/>
                      <a:pt x="515365" y="1457944"/>
                      <a:pt x="512222" y="1459025"/>
                    </a:cubicBezTo>
                    <a:cubicBezTo>
                      <a:pt x="509079" y="1460106"/>
                      <a:pt x="506156" y="1461728"/>
                      <a:pt x="503451" y="1463890"/>
                    </a:cubicBezTo>
                    <a:lnTo>
                      <a:pt x="508714" y="1485513"/>
                    </a:lnTo>
                    <a:cubicBezTo>
                      <a:pt x="509554" y="1479611"/>
                      <a:pt x="511382" y="1473575"/>
                      <a:pt x="514196" y="1467404"/>
                    </a:cubicBezTo>
                    <a:cubicBezTo>
                      <a:pt x="517010" y="1461232"/>
                      <a:pt x="521030" y="1457899"/>
                      <a:pt x="526256" y="1457403"/>
                    </a:cubicBezTo>
                    <a:cubicBezTo>
                      <a:pt x="526548" y="1451186"/>
                      <a:pt x="527718" y="1445781"/>
                      <a:pt x="529764" y="1441185"/>
                    </a:cubicBezTo>
                    <a:cubicBezTo>
                      <a:pt x="531811" y="1436590"/>
                      <a:pt x="532980" y="1431185"/>
                      <a:pt x="533272" y="1424969"/>
                    </a:cubicBezTo>
                    <a:close/>
                    <a:moveTo>
                      <a:pt x="450826" y="1383884"/>
                    </a:moveTo>
                    <a:cubicBezTo>
                      <a:pt x="446221" y="1384965"/>
                      <a:pt x="443590" y="1390372"/>
                      <a:pt x="442932" y="1400102"/>
                    </a:cubicBezTo>
                    <a:cubicBezTo>
                      <a:pt x="442274" y="1409832"/>
                      <a:pt x="439643" y="1417400"/>
                      <a:pt x="435038" y="1422805"/>
                    </a:cubicBezTo>
                    <a:cubicBezTo>
                      <a:pt x="434819" y="1429113"/>
                      <a:pt x="433942" y="1434879"/>
                      <a:pt x="432407" y="1440105"/>
                    </a:cubicBezTo>
                    <a:cubicBezTo>
                      <a:pt x="430872" y="1445330"/>
                      <a:pt x="429995" y="1451096"/>
                      <a:pt x="429775" y="1457403"/>
                    </a:cubicBezTo>
                    <a:cubicBezTo>
                      <a:pt x="421078" y="1458575"/>
                      <a:pt x="416546" y="1463259"/>
                      <a:pt x="416180" y="1471459"/>
                    </a:cubicBezTo>
                    <a:cubicBezTo>
                      <a:pt x="415815" y="1479657"/>
                      <a:pt x="413915" y="1484342"/>
                      <a:pt x="410479" y="1485513"/>
                    </a:cubicBezTo>
                    <a:cubicBezTo>
                      <a:pt x="409273" y="1485468"/>
                      <a:pt x="407300" y="1485558"/>
                      <a:pt x="404559" y="1485783"/>
                    </a:cubicBezTo>
                    <a:cubicBezTo>
                      <a:pt x="401818" y="1486009"/>
                      <a:pt x="400283" y="1486640"/>
                      <a:pt x="399954" y="1487676"/>
                    </a:cubicBezTo>
                    <a:cubicBezTo>
                      <a:pt x="400576" y="1489838"/>
                      <a:pt x="403280" y="1491460"/>
                      <a:pt x="408067" y="1492541"/>
                    </a:cubicBezTo>
                    <a:cubicBezTo>
                      <a:pt x="412855" y="1493622"/>
                      <a:pt x="415998" y="1494163"/>
                      <a:pt x="417496" y="1494163"/>
                    </a:cubicBezTo>
                    <a:lnTo>
                      <a:pt x="429775" y="1481189"/>
                    </a:lnTo>
                    <a:cubicBezTo>
                      <a:pt x="427181" y="1480828"/>
                      <a:pt x="425353" y="1478846"/>
                      <a:pt x="424294" y="1475241"/>
                    </a:cubicBezTo>
                    <a:cubicBezTo>
                      <a:pt x="423234" y="1471639"/>
                      <a:pt x="422722" y="1468575"/>
                      <a:pt x="422759" y="1466052"/>
                    </a:cubicBezTo>
                    <a:lnTo>
                      <a:pt x="429775" y="1457403"/>
                    </a:lnTo>
                    <a:cubicBezTo>
                      <a:pt x="433430" y="1451952"/>
                      <a:pt x="437085" y="1446096"/>
                      <a:pt x="440739" y="1439834"/>
                    </a:cubicBezTo>
                    <a:cubicBezTo>
                      <a:pt x="444394" y="1433573"/>
                      <a:pt x="447171" y="1427175"/>
                      <a:pt x="449072" y="1420643"/>
                    </a:cubicBezTo>
                    <a:cubicBezTo>
                      <a:pt x="451666" y="1418345"/>
                      <a:pt x="453494" y="1415372"/>
                      <a:pt x="454553" y="1411724"/>
                    </a:cubicBezTo>
                    <a:cubicBezTo>
                      <a:pt x="455613" y="1408075"/>
                      <a:pt x="456125" y="1404561"/>
                      <a:pt x="456088" y="1401183"/>
                    </a:cubicBezTo>
                    <a:cubicBezTo>
                      <a:pt x="456198" y="1398570"/>
                      <a:pt x="455979" y="1395146"/>
                      <a:pt x="455430" y="1390912"/>
                    </a:cubicBezTo>
                    <a:cubicBezTo>
                      <a:pt x="454882" y="1386677"/>
                      <a:pt x="453347" y="1384334"/>
                      <a:pt x="450826" y="1383884"/>
                    </a:cubicBezTo>
                    <a:close/>
                    <a:moveTo>
                      <a:pt x="291195" y="1474702"/>
                    </a:moveTo>
                    <a:lnTo>
                      <a:pt x="289440" y="1487675"/>
                    </a:lnTo>
                    <a:cubicBezTo>
                      <a:pt x="289587" y="1490784"/>
                      <a:pt x="290610" y="1492676"/>
                      <a:pt x="292510" y="1493352"/>
                    </a:cubicBezTo>
                    <a:cubicBezTo>
                      <a:pt x="294411" y="1494027"/>
                      <a:pt x="296311" y="1494297"/>
                      <a:pt x="298211" y="1494163"/>
                    </a:cubicBezTo>
                    <a:close/>
                    <a:moveTo>
                      <a:pt x="308736" y="1448754"/>
                    </a:moveTo>
                    <a:cubicBezTo>
                      <a:pt x="307932" y="1448844"/>
                      <a:pt x="307348" y="1449204"/>
                      <a:pt x="306982" y="1449835"/>
                    </a:cubicBezTo>
                    <a:cubicBezTo>
                      <a:pt x="306617" y="1450465"/>
                      <a:pt x="306032" y="1450826"/>
                      <a:pt x="305228" y="1450916"/>
                    </a:cubicBezTo>
                    <a:cubicBezTo>
                      <a:pt x="305265" y="1452223"/>
                      <a:pt x="305630" y="1453934"/>
                      <a:pt x="306325" y="1456052"/>
                    </a:cubicBezTo>
                    <a:cubicBezTo>
                      <a:pt x="307019" y="1458169"/>
                      <a:pt x="307823" y="1459340"/>
                      <a:pt x="308736" y="1459566"/>
                    </a:cubicBezTo>
                    <a:cubicBezTo>
                      <a:pt x="310418" y="1459430"/>
                      <a:pt x="311441" y="1458619"/>
                      <a:pt x="311806" y="1457133"/>
                    </a:cubicBezTo>
                    <a:cubicBezTo>
                      <a:pt x="312172" y="1455646"/>
                      <a:pt x="312318" y="1454295"/>
                      <a:pt x="312245" y="1453078"/>
                    </a:cubicBezTo>
                    <a:cubicBezTo>
                      <a:pt x="311953" y="1450555"/>
                      <a:pt x="310783" y="1449114"/>
                      <a:pt x="308736" y="1448754"/>
                    </a:cubicBezTo>
                    <a:close/>
                    <a:moveTo>
                      <a:pt x="331541" y="1364423"/>
                    </a:moveTo>
                    <a:cubicBezTo>
                      <a:pt x="329714" y="1368838"/>
                      <a:pt x="328106" y="1373523"/>
                      <a:pt x="326717" y="1378479"/>
                    </a:cubicBezTo>
                    <a:cubicBezTo>
                      <a:pt x="325328" y="1383434"/>
                      <a:pt x="324597" y="1388118"/>
                      <a:pt x="324524" y="1392534"/>
                    </a:cubicBezTo>
                    <a:cubicBezTo>
                      <a:pt x="323391" y="1392488"/>
                      <a:pt x="321710" y="1392578"/>
                      <a:pt x="319481" y="1392804"/>
                    </a:cubicBezTo>
                    <a:cubicBezTo>
                      <a:pt x="317252" y="1393029"/>
                      <a:pt x="316009" y="1393660"/>
                      <a:pt x="315753" y="1394696"/>
                    </a:cubicBezTo>
                    <a:cubicBezTo>
                      <a:pt x="316192" y="1396993"/>
                      <a:pt x="318385" y="1399425"/>
                      <a:pt x="322331" y="1401993"/>
                    </a:cubicBezTo>
                    <a:cubicBezTo>
                      <a:pt x="326278" y="1404561"/>
                      <a:pt x="329348" y="1406453"/>
                      <a:pt x="331541" y="1407670"/>
                    </a:cubicBezTo>
                    <a:lnTo>
                      <a:pt x="345574" y="1383884"/>
                    </a:lnTo>
                    <a:close/>
                    <a:moveTo>
                      <a:pt x="359608" y="1282255"/>
                    </a:moveTo>
                    <a:cubicBezTo>
                      <a:pt x="355661" y="1291264"/>
                      <a:pt x="351276" y="1301356"/>
                      <a:pt x="346452" y="1312528"/>
                    </a:cubicBezTo>
                    <a:cubicBezTo>
                      <a:pt x="341628" y="1323700"/>
                      <a:pt x="338996" y="1333790"/>
                      <a:pt x="338558" y="1342801"/>
                    </a:cubicBezTo>
                    <a:cubicBezTo>
                      <a:pt x="338704" y="1348070"/>
                      <a:pt x="340166" y="1351585"/>
                      <a:pt x="342943" y="1353341"/>
                    </a:cubicBezTo>
                    <a:cubicBezTo>
                      <a:pt x="345721" y="1355098"/>
                      <a:pt x="348937" y="1355909"/>
                      <a:pt x="352591" y="1355775"/>
                    </a:cubicBezTo>
                    <a:lnTo>
                      <a:pt x="359608" y="1338475"/>
                    </a:lnTo>
                    <a:cubicBezTo>
                      <a:pt x="359608" y="1335142"/>
                      <a:pt x="360046" y="1331538"/>
                      <a:pt x="360924" y="1327664"/>
                    </a:cubicBezTo>
                    <a:cubicBezTo>
                      <a:pt x="361801" y="1323789"/>
                      <a:pt x="363116" y="1320186"/>
                      <a:pt x="364870" y="1316852"/>
                    </a:cubicBezTo>
                    <a:cubicBezTo>
                      <a:pt x="365163" y="1312708"/>
                      <a:pt x="366332" y="1309103"/>
                      <a:pt x="368379" y="1306040"/>
                    </a:cubicBezTo>
                    <a:cubicBezTo>
                      <a:pt x="370425" y="1302977"/>
                      <a:pt x="371595" y="1299374"/>
                      <a:pt x="371887" y="1295229"/>
                    </a:cubicBezTo>
                    <a:close/>
                    <a:moveTo>
                      <a:pt x="650803" y="1068186"/>
                    </a:moveTo>
                    <a:cubicBezTo>
                      <a:pt x="652265" y="1094493"/>
                      <a:pt x="651095" y="1119721"/>
                      <a:pt x="647295" y="1143866"/>
                    </a:cubicBezTo>
                    <a:cubicBezTo>
                      <a:pt x="653398" y="1144227"/>
                      <a:pt x="657856" y="1143506"/>
                      <a:pt x="660670" y="1141704"/>
                    </a:cubicBezTo>
                    <a:cubicBezTo>
                      <a:pt x="663484" y="1139902"/>
                      <a:pt x="664873" y="1134857"/>
                      <a:pt x="664837" y="1126568"/>
                    </a:cubicBezTo>
                    <a:lnTo>
                      <a:pt x="664837" y="1074672"/>
                    </a:lnTo>
                    <a:close/>
                    <a:moveTo>
                      <a:pt x="391183" y="1193601"/>
                    </a:moveTo>
                    <a:cubicBezTo>
                      <a:pt x="387675" y="1200087"/>
                      <a:pt x="385921" y="1206574"/>
                      <a:pt x="385921" y="1213061"/>
                    </a:cubicBezTo>
                    <a:cubicBezTo>
                      <a:pt x="385848" y="1215223"/>
                      <a:pt x="385994" y="1216845"/>
                      <a:pt x="386359" y="1217926"/>
                    </a:cubicBezTo>
                    <a:cubicBezTo>
                      <a:pt x="386725" y="1219007"/>
                      <a:pt x="387748" y="1219548"/>
                      <a:pt x="389429" y="1219548"/>
                    </a:cubicBezTo>
                    <a:lnTo>
                      <a:pt x="398200" y="1210899"/>
                    </a:lnTo>
                    <a:close/>
                    <a:moveTo>
                      <a:pt x="412234" y="1159003"/>
                    </a:moveTo>
                    <a:cubicBezTo>
                      <a:pt x="411430" y="1159094"/>
                      <a:pt x="410845" y="1159453"/>
                      <a:pt x="410479" y="1160084"/>
                    </a:cubicBezTo>
                    <a:cubicBezTo>
                      <a:pt x="410114" y="1160714"/>
                      <a:pt x="409529" y="1161076"/>
                      <a:pt x="408725" y="1161165"/>
                    </a:cubicBezTo>
                    <a:cubicBezTo>
                      <a:pt x="408762" y="1162472"/>
                      <a:pt x="409127" y="1164183"/>
                      <a:pt x="409822" y="1166301"/>
                    </a:cubicBezTo>
                    <a:cubicBezTo>
                      <a:pt x="410516" y="1168418"/>
                      <a:pt x="411320" y="1169590"/>
                      <a:pt x="412234" y="1169815"/>
                    </a:cubicBezTo>
                    <a:cubicBezTo>
                      <a:pt x="413915" y="1169679"/>
                      <a:pt x="414938" y="1168869"/>
                      <a:pt x="415303" y="1167382"/>
                    </a:cubicBezTo>
                    <a:cubicBezTo>
                      <a:pt x="415669" y="1165895"/>
                      <a:pt x="415815" y="1164544"/>
                      <a:pt x="415742" y="1163328"/>
                    </a:cubicBezTo>
                    <a:cubicBezTo>
                      <a:pt x="415450" y="1160804"/>
                      <a:pt x="414280" y="1159364"/>
                      <a:pt x="412234" y="1159003"/>
                    </a:cubicBezTo>
                    <a:close/>
                    <a:moveTo>
                      <a:pt x="442055" y="1120081"/>
                    </a:moveTo>
                    <a:cubicBezTo>
                      <a:pt x="442018" y="1123190"/>
                      <a:pt x="442530" y="1125082"/>
                      <a:pt x="443590" y="1125758"/>
                    </a:cubicBezTo>
                    <a:cubicBezTo>
                      <a:pt x="444649" y="1126433"/>
                      <a:pt x="446477" y="1126703"/>
                      <a:pt x="449072" y="1126568"/>
                    </a:cubicBezTo>
                    <a:cubicBezTo>
                      <a:pt x="449072" y="1122243"/>
                      <a:pt x="447317" y="1120081"/>
                      <a:pt x="443809" y="1120081"/>
                    </a:cubicBezTo>
                    <a:close/>
                    <a:moveTo>
                      <a:pt x="449072" y="1094133"/>
                    </a:moveTo>
                    <a:lnTo>
                      <a:pt x="449072" y="1102783"/>
                    </a:lnTo>
                    <a:cubicBezTo>
                      <a:pt x="448779" y="1108909"/>
                      <a:pt x="451118" y="1111793"/>
                      <a:pt x="456088" y="1111431"/>
                    </a:cubicBezTo>
                    <a:close/>
                    <a:moveTo>
                      <a:pt x="719216" y="903849"/>
                    </a:moveTo>
                    <a:cubicBezTo>
                      <a:pt x="719509" y="907813"/>
                      <a:pt x="720678" y="910696"/>
                      <a:pt x="722725" y="912498"/>
                    </a:cubicBezTo>
                    <a:cubicBezTo>
                      <a:pt x="723565" y="912363"/>
                      <a:pt x="724077" y="911553"/>
                      <a:pt x="724260" y="910066"/>
                    </a:cubicBezTo>
                    <a:cubicBezTo>
                      <a:pt x="724442" y="908580"/>
                      <a:pt x="724515" y="907227"/>
                      <a:pt x="724479" y="906012"/>
                    </a:cubicBezTo>
                    <a:close/>
                    <a:moveTo>
                      <a:pt x="499943" y="998992"/>
                    </a:moveTo>
                    <a:cubicBezTo>
                      <a:pt x="498262" y="999487"/>
                      <a:pt x="497239" y="1001739"/>
                      <a:pt x="496873" y="1005749"/>
                    </a:cubicBezTo>
                    <a:cubicBezTo>
                      <a:pt x="496508" y="1009758"/>
                      <a:pt x="496361" y="1012551"/>
                      <a:pt x="496435" y="1014128"/>
                    </a:cubicBezTo>
                    <a:cubicBezTo>
                      <a:pt x="496215" y="1014082"/>
                      <a:pt x="495338" y="1014173"/>
                      <a:pt x="493803" y="1014397"/>
                    </a:cubicBezTo>
                    <a:cubicBezTo>
                      <a:pt x="492268" y="1014623"/>
                      <a:pt x="491391" y="1015254"/>
                      <a:pt x="491172" y="1016290"/>
                    </a:cubicBezTo>
                    <a:cubicBezTo>
                      <a:pt x="491282" y="1017371"/>
                      <a:pt x="491939" y="1018452"/>
                      <a:pt x="493145" y="1019534"/>
                    </a:cubicBezTo>
                    <a:cubicBezTo>
                      <a:pt x="494351" y="1020615"/>
                      <a:pt x="495448" y="1021696"/>
                      <a:pt x="496435" y="1022777"/>
                    </a:cubicBezTo>
                    <a:lnTo>
                      <a:pt x="503451" y="1011965"/>
                    </a:lnTo>
                    <a:cubicBezTo>
                      <a:pt x="503524" y="1010479"/>
                      <a:pt x="503378" y="1008046"/>
                      <a:pt x="503013" y="1004667"/>
                    </a:cubicBezTo>
                    <a:cubicBezTo>
                      <a:pt x="502647" y="1001289"/>
                      <a:pt x="501624" y="999397"/>
                      <a:pt x="499943" y="998992"/>
                    </a:cubicBezTo>
                    <a:close/>
                    <a:moveTo>
                      <a:pt x="754300" y="817356"/>
                    </a:moveTo>
                    <a:cubicBezTo>
                      <a:pt x="752546" y="817536"/>
                      <a:pt x="751230" y="818797"/>
                      <a:pt x="750353" y="821141"/>
                    </a:cubicBezTo>
                    <a:cubicBezTo>
                      <a:pt x="749476" y="823483"/>
                      <a:pt x="749038" y="825826"/>
                      <a:pt x="749038" y="828168"/>
                    </a:cubicBezTo>
                    <a:cubicBezTo>
                      <a:pt x="747978" y="828078"/>
                      <a:pt x="746589" y="828258"/>
                      <a:pt x="744871" y="828708"/>
                    </a:cubicBezTo>
                    <a:cubicBezTo>
                      <a:pt x="743154" y="829159"/>
                      <a:pt x="742203" y="830420"/>
                      <a:pt x="742021" y="832492"/>
                    </a:cubicBezTo>
                    <a:lnTo>
                      <a:pt x="743775" y="836818"/>
                    </a:lnTo>
                    <a:cubicBezTo>
                      <a:pt x="747649" y="835871"/>
                      <a:pt x="751742" y="834520"/>
                      <a:pt x="756054" y="832763"/>
                    </a:cubicBezTo>
                    <a:cubicBezTo>
                      <a:pt x="760367" y="831006"/>
                      <a:pt x="762706" y="828032"/>
                      <a:pt x="763071" y="823844"/>
                    </a:cubicBezTo>
                    <a:cubicBezTo>
                      <a:pt x="762925" y="821681"/>
                      <a:pt x="761902" y="820060"/>
                      <a:pt x="760001" y="818978"/>
                    </a:cubicBezTo>
                    <a:cubicBezTo>
                      <a:pt x="758101" y="817898"/>
                      <a:pt x="756200" y="817357"/>
                      <a:pt x="754300" y="817356"/>
                    </a:cubicBezTo>
                    <a:close/>
                    <a:moveTo>
                      <a:pt x="731496" y="802221"/>
                    </a:moveTo>
                    <a:cubicBezTo>
                      <a:pt x="731423" y="803526"/>
                      <a:pt x="731569" y="805238"/>
                      <a:pt x="731934" y="807356"/>
                    </a:cubicBezTo>
                    <a:cubicBezTo>
                      <a:pt x="732300" y="809472"/>
                      <a:pt x="733323" y="810645"/>
                      <a:pt x="735004" y="810869"/>
                    </a:cubicBezTo>
                    <a:lnTo>
                      <a:pt x="738512" y="810869"/>
                    </a:lnTo>
                    <a:cubicBezTo>
                      <a:pt x="738439" y="808617"/>
                      <a:pt x="737708" y="806635"/>
                      <a:pt x="736320" y="804923"/>
                    </a:cubicBezTo>
                    <a:cubicBezTo>
                      <a:pt x="734931" y="803212"/>
                      <a:pt x="733323" y="802311"/>
                      <a:pt x="731496" y="802221"/>
                    </a:cubicBezTo>
                    <a:close/>
                    <a:moveTo>
                      <a:pt x="819205" y="640047"/>
                    </a:moveTo>
                    <a:cubicBezTo>
                      <a:pt x="818401" y="640137"/>
                      <a:pt x="817816" y="640497"/>
                      <a:pt x="817451" y="641128"/>
                    </a:cubicBezTo>
                    <a:cubicBezTo>
                      <a:pt x="817085" y="641758"/>
                      <a:pt x="816501" y="642119"/>
                      <a:pt x="815697" y="642209"/>
                    </a:cubicBezTo>
                    <a:cubicBezTo>
                      <a:pt x="815733" y="643515"/>
                      <a:pt x="816099" y="645226"/>
                      <a:pt x="816793" y="647344"/>
                    </a:cubicBezTo>
                    <a:cubicBezTo>
                      <a:pt x="817487" y="649462"/>
                      <a:pt x="818291" y="650633"/>
                      <a:pt x="819205" y="650858"/>
                    </a:cubicBezTo>
                    <a:cubicBezTo>
                      <a:pt x="820886" y="650723"/>
                      <a:pt x="821909" y="649912"/>
                      <a:pt x="822275" y="648425"/>
                    </a:cubicBezTo>
                    <a:cubicBezTo>
                      <a:pt x="822640" y="646938"/>
                      <a:pt x="822786" y="645588"/>
                      <a:pt x="822713" y="644371"/>
                    </a:cubicBezTo>
                    <a:cubicBezTo>
                      <a:pt x="822421" y="641848"/>
                      <a:pt x="821252" y="640407"/>
                      <a:pt x="819205" y="640047"/>
                    </a:cubicBezTo>
                    <a:close/>
                    <a:moveTo>
                      <a:pt x="829730" y="581664"/>
                    </a:moveTo>
                    <a:lnTo>
                      <a:pt x="829730" y="585988"/>
                    </a:lnTo>
                    <a:cubicBezTo>
                      <a:pt x="829438" y="592836"/>
                      <a:pt x="831777" y="596439"/>
                      <a:pt x="836747" y="596800"/>
                    </a:cubicBezTo>
                    <a:close/>
                    <a:moveTo>
                      <a:pt x="836747" y="564365"/>
                    </a:moveTo>
                    <a:cubicBezTo>
                      <a:pt x="836674" y="565672"/>
                      <a:pt x="836820" y="567384"/>
                      <a:pt x="837185" y="569500"/>
                    </a:cubicBezTo>
                    <a:cubicBezTo>
                      <a:pt x="837551" y="571618"/>
                      <a:pt x="838574" y="572789"/>
                      <a:pt x="840255" y="573015"/>
                    </a:cubicBezTo>
                    <a:cubicBezTo>
                      <a:pt x="841096" y="572879"/>
                      <a:pt x="841607" y="572068"/>
                      <a:pt x="841790" y="570581"/>
                    </a:cubicBezTo>
                    <a:cubicBezTo>
                      <a:pt x="841973" y="569095"/>
                      <a:pt x="842046" y="567744"/>
                      <a:pt x="842009" y="566527"/>
                    </a:cubicBezTo>
                    <a:close/>
                    <a:moveTo>
                      <a:pt x="875339" y="443276"/>
                    </a:moveTo>
                    <a:cubicBezTo>
                      <a:pt x="874498" y="443366"/>
                      <a:pt x="873987" y="443726"/>
                      <a:pt x="873804" y="444357"/>
                    </a:cubicBezTo>
                    <a:cubicBezTo>
                      <a:pt x="873621" y="444987"/>
                      <a:pt x="873548" y="445348"/>
                      <a:pt x="873585" y="445438"/>
                    </a:cubicBezTo>
                    <a:cubicBezTo>
                      <a:pt x="873548" y="448545"/>
                      <a:pt x="874060" y="450437"/>
                      <a:pt x="875120" y="451113"/>
                    </a:cubicBezTo>
                    <a:cubicBezTo>
                      <a:pt x="876180" y="451790"/>
                      <a:pt x="878007" y="452060"/>
                      <a:pt x="880602" y="451924"/>
                    </a:cubicBezTo>
                    <a:cubicBezTo>
                      <a:pt x="880602" y="449672"/>
                      <a:pt x="880163" y="447690"/>
                      <a:pt x="879286" y="445978"/>
                    </a:cubicBezTo>
                    <a:cubicBezTo>
                      <a:pt x="878409" y="444266"/>
                      <a:pt x="877093" y="443366"/>
                      <a:pt x="875339" y="443276"/>
                    </a:cubicBezTo>
                    <a:close/>
                    <a:moveTo>
                      <a:pt x="926210" y="402191"/>
                    </a:moveTo>
                    <a:cubicBezTo>
                      <a:pt x="926210" y="404443"/>
                      <a:pt x="926649" y="406425"/>
                      <a:pt x="927526" y="408137"/>
                    </a:cubicBezTo>
                    <a:cubicBezTo>
                      <a:pt x="928403" y="409850"/>
                      <a:pt x="929719" y="410751"/>
                      <a:pt x="931473" y="410841"/>
                    </a:cubicBezTo>
                    <a:cubicBezTo>
                      <a:pt x="932935" y="410480"/>
                      <a:pt x="933520" y="409038"/>
                      <a:pt x="933227" y="406515"/>
                    </a:cubicBezTo>
                    <a:cubicBezTo>
                      <a:pt x="933227" y="404443"/>
                      <a:pt x="932789" y="403182"/>
                      <a:pt x="931912" y="402732"/>
                    </a:cubicBezTo>
                    <a:cubicBezTo>
                      <a:pt x="931034" y="402281"/>
                      <a:pt x="929719" y="402101"/>
                      <a:pt x="927965" y="402191"/>
                    </a:cubicBezTo>
                    <a:close/>
                    <a:moveTo>
                      <a:pt x="947261" y="322185"/>
                    </a:moveTo>
                    <a:lnTo>
                      <a:pt x="947261" y="328673"/>
                    </a:lnTo>
                    <a:lnTo>
                      <a:pt x="940244" y="339483"/>
                    </a:lnTo>
                    <a:lnTo>
                      <a:pt x="940244" y="365432"/>
                    </a:lnTo>
                    <a:cubicBezTo>
                      <a:pt x="938417" y="365432"/>
                      <a:pt x="936809" y="365972"/>
                      <a:pt x="935420" y="367053"/>
                    </a:cubicBezTo>
                    <a:cubicBezTo>
                      <a:pt x="934031" y="368135"/>
                      <a:pt x="933300" y="369756"/>
                      <a:pt x="933227" y="371918"/>
                    </a:cubicBezTo>
                    <a:cubicBezTo>
                      <a:pt x="933227" y="374262"/>
                      <a:pt x="933666" y="376604"/>
                      <a:pt x="934543" y="378947"/>
                    </a:cubicBezTo>
                    <a:cubicBezTo>
                      <a:pt x="935420" y="381289"/>
                      <a:pt x="936736" y="382550"/>
                      <a:pt x="938490" y="382730"/>
                    </a:cubicBezTo>
                    <a:cubicBezTo>
                      <a:pt x="939330" y="382550"/>
                      <a:pt x="939842" y="381829"/>
                      <a:pt x="940025" y="380568"/>
                    </a:cubicBezTo>
                    <a:cubicBezTo>
                      <a:pt x="940207" y="379307"/>
                      <a:pt x="940280" y="378586"/>
                      <a:pt x="940244" y="378406"/>
                    </a:cubicBezTo>
                    <a:lnTo>
                      <a:pt x="952523" y="350295"/>
                    </a:lnTo>
                    <a:lnTo>
                      <a:pt x="949015" y="328673"/>
                    </a:lnTo>
                    <a:cubicBezTo>
                      <a:pt x="949051" y="328402"/>
                      <a:pt x="948978" y="327321"/>
                      <a:pt x="948796" y="325428"/>
                    </a:cubicBezTo>
                    <a:cubicBezTo>
                      <a:pt x="948613" y="323536"/>
                      <a:pt x="948101" y="322455"/>
                      <a:pt x="947261" y="322185"/>
                    </a:cubicBezTo>
                    <a:close/>
                    <a:moveTo>
                      <a:pt x="798155" y="6487"/>
                    </a:moveTo>
                    <a:lnTo>
                      <a:pt x="801663" y="8649"/>
                    </a:lnTo>
                    <a:cubicBezTo>
                      <a:pt x="802686" y="16126"/>
                      <a:pt x="807218" y="17389"/>
                      <a:pt x="815258" y="12433"/>
                    </a:cubicBezTo>
                    <a:cubicBezTo>
                      <a:pt x="823298" y="7478"/>
                      <a:pt x="828707" y="3333"/>
                      <a:pt x="831484" y="0"/>
                    </a:cubicBezTo>
                    <a:cubicBezTo>
                      <a:pt x="833421" y="3198"/>
                      <a:pt x="836126" y="5450"/>
                      <a:pt x="839597" y="6757"/>
                    </a:cubicBezTo>
                    <a:cubicBezTo>
                      <a:pt x="843069" y="8063"/>
                      <a:pt x="846212" y="8693"/>
                      <a:pt x="849026" y="8649"/>
                    </a:cubicBezTo>
                    <a:lnTo>
                      <a:pt x="852535" y="32434"/>
                    </a:lnTo>
                    <a:lnTo>
                      <a:pt x="866568" y="36759"/>
                    </a:lnTo>
                    <a:cubicBezTo>
                      <a:pt x="866532" y="38245"/>
                      <a:pt x="866605" y="40679"/>
                      <a:pt x="866787" y="44057"/>
                    </a:cubicBezTo>
                    <a:cubicBezTo>
                      <a:pt x="866970" y="47435"/>
                      <a:pt x="867482" y="49327"/>
                      <a:pt x="868322" y="49733"/>
                    </a:cubicBezTo>
                    <a:cubicBezTo>
                      <a:pt x="870259" y="48561"/>
                      <a:pt x="872525" y="43336"/>
                      <a:pt x="875120" y="34057"/>
                    </a:cubicBezTo>
                    <a:cubicBezTo>
                      <a:pt x="877714" y="24776"/>
                      <a:pt x="879542" y="18470"/>
                      <a:pt x="880602" y="15135"/>
                    </a:cubicBezTo>
                    <a:lnTo>
                      <a:pt x="896389" y="8649"/>
                    </a:lnTo>
                    <a:lnTo>
                      <a:pt x="908669" y="15135"/>
                    </a:lnTo>
                    <a:lnTo>
                      <a:pt x="926210" y="10811"/>
                    </a:lnTo>
                    <a:lnTo>
                      <a:pt x="943752" y="15135"/>
                    </a:lnTo>
                    <a:lnTo>
                      <a:pt x="959540" y="28109"/>
                    </a:lnTo>
                    <a:cubicBezTo>
                      <a:pt x="959650" y="31488"/>
                      <a:pt x="959430" y="35002"/>
                      <a:pt x="958882" y="38651"/>
                    </a:cubicBezTo>
                    <a:cubicBezTo>
                      <a:pt x="958334" y="42299"/>
                      <a:pt x="956799" y="45273"/>
                      <a:pt x="954277" y="47570"/>
                    </a:cubicBezTo>
                    <a:cubicBezTo>
                      <a:pt x="954643" y="52526"/>
                      <a:pt x="954789" y="58292"/>
                      <a:pt x="954716" y="64870"/>
                    </a:cubicBezTo>
                    <a:cubicBezTo>
                      <a:pt x="954643" y="71446"/>
                      <a:pt x="952158" y="75050"/>
                      <a:pt x="947261" y="75681"/>
                    </a:cubicBezTo>
                    <a:lnTo>
                      <a:pt x="954277" y="103791"/>
                    </a:lnTo>
                    <a:cubicBezTo>
                      <a:pt x="959869" y="102260"/>
                      <a:pt x="964035" y="96132"/>
                      <a:pt x="966776" y="85411"/>
                    </a:cubicBezTo>
                    <a:cubicBezTo>
                      <a:pt x="969517" y="74690"/>
                      <a:pt x="974122" y="68563"/>
                      <a:pt x="980590" y="67032"/>
                    </a:cubicBezTo>
                    <a:cubicBezTo>
                      <a:pt x="986218" y="66670"/>
                      <a:pt x="991627" y="63607"/>
                      <a:pt x="996817" y="57842"/>
                    </a:cubicBezTo>
                    <a:cubicBezTo>
                      <a:pt x="1002006" y="52076"/>
                      <a:pt x="1004783" y="45768"/>
                      <a:pt x="1005149" y="38921"/>
                    </a:cubicBezTo>
                    <a:cubicBezTo>
                      <a:pt x="1007597" y="34822"/>
                      <a:pt x="1009279" y="28966"/>
                      <a:pt x="1010192" y="21353"/>
                    </a:cubicBezTo>
                    <a:cubicBezTo>
                      <a:pt x="1011106" y="13739"/>
                      <a:pt x="1012348" y="9504"/>
                      <a:pt x="1013920" y="8649"/>
                    </a:cubicBezTo>
                    <a:cubicBezTo>
                      <a:pt x="1014870" y="8783"/>
                      <a:pt x="1016039" y="9595"/>
                      <a:pt x="1017428" y="11081"/>
                    </a:cubicBezTo>
                    <a:cubicBezTo>
                      <a:pt x="1018817" y="12568"/>
                      <a:pt x="1019986" y="13920"/>
                      <a:pt x="1020937" y="15135"/>
                    </a:cubicBezTo>
                    <a:cubicBezTo>
                      <a:pt x="1024445" y="15135"/>
                      <a:pt x="1026199" y="17299"/>
                      <a:pt x="1026199" y="21623"/>
                    </a:cubicBezTo>
                    <a:cubicBezTo>
                      <a:pt x="1026053" y="25947"/>
                      <a:pt x="1025030" y="30272"/>
                      <a:pt x="1023129" y="34597"/>
                    </a:cubicBezTo>
                    <a:cubicBezTo>
                      <a:pt x="1021229" y="38921"/>
                      <a:pt x="1019329" y="43246"/>
                      <a:pt x="1017428" y="47570"/>
                    </a:cubicBezTo>
                    <a:cubicBezTo>
                      <a:pt x="1017867" y="51355"/>
                      <a:pt x="1018305" y="59463"/>
                      <a:pt x="1018744" y="71897"/>
                    </a:cubicBezTo>
                    <a:cubicBezTo>
                      <a:pt x="1019182" y="84329"/>
                      <a:pt x="1016990" y="91357"/>
                      <a:pt x="1012166" y="92979"/>
                    </a:cubicBezTo>
                    <a:lnTo>
                      <a:pt x="1003395" y="108115"/>
                    </a:lnTo>
                    <a:cubicBezTo>
                      <a:pt x="1003468" y="121900"/>
                      <a:pt x="1002883" y="134874"/>
                      <a:pt x="1001640" y="147038"/>
                    </a:cubicBezTo>
                    <a:cubicBezTo>
                      <a:pt x="1000398" y="159200"/>
                      <a:pt x="998059" y="172174"/>
                      <a:pt x="994624" y="185959"/>
                    </a:cubicBezTo>
                    <a:cubicBezTo>
                      <a:pt x="998351" y="180554"/>
                      <a:pt x="1001860" y="174607"/>
                      <a:pt x="1005149" y="168120"/>
                    </a:cubicBezTo>
                    <a:cubicBezTo>
                      <a:pt x="1008438" y="161634"/>
                      <a:pt x="1010192" y="154605"/>
                      <a:pt x="1010411" y="147038"/>
                    </a:cubicBezTo>
                    <a:lnTo>
                      <a:pt x="1024445" y="153524"/>
                    </a:lnTo>
                    <a:lnTo>
                      <a:pt x="1020937" y="185959"/>
                    </a:lnTo>
                    <a:lnTo>
                      <a:pt x="1010411" y="207582"/>
                    </a:lnTo>
                    <a:lnTo>
                      <a:pt x="1006903" y="237855"/>
                    </a:lnTo>
                    <a:lnTo>
                      <a:pt x="998132" y="255153"/>
                    </a:lnTo>
                    <a:lnTo>
                      <a:pt x="994624" y="281101"/>
                    </a:lnTo>
                    <a:lnTo>
                      <a:pt x="984099" y="302724"/>
                    </a:lnTo>
                    <a:cubicBezTo>
                      <a:pt x="983368" y="311915"/>
                      <a:pt x="980444" y="320023"/>
                      <a:pt x="975328" y="327051"/>
                    </a:cubicBezTo>
                    <a:cubicBezTo>
                      <a:pt x="970211" y="334078"/>
                      <a:pt x="967288" y="343267"/>
                      <a:pt x="966557" y="354620"/>
                    </a:cubicBezTo>
                    <a:cubicBezTo>
                      <a:pt x="963341" y="363270"/>
                      <a:pt x="959248" y="371918"/>
                      <a:pt x="954277" y="380568"/>
                    </a:cubicBezTo>
                    <a:cubicBezTo>
                      <a:pt x="954314" y="383901"/>
                      <a:pt x="953802" y="386964"/>
                      <a:pt x="952743" y="389757"/>
                    </a:cubicBezTo>
                    <a:cubicBezTo>
                      <a:pt x="951683" y="392551"/>
                      <a:pt x="949855" y="394533"/>
                      <a:pt x="947261" y="395704"/>
                    </a:cubicBezTo>
                    <a:cubicBezTo>
                      <a:pt x="947443" y="402055"/>
                      <a:pt x="946639" y="409894"/>
                      <a:pt x="944849" y="419219"/>
                    </a:cubicBezTo>
                    <a:cubicBezTo>
                      <a:pt x="943058" y="428544"/>
                      <a:pt x="939184" y="433680"/>
                      <a:pt x="933227" y="434626"/>
                    </a:cubicBezTo>
                    <a:cubicBezTo>
                      <a:pt x="932935" y="442103"/>
                      <a:pt x="931765" y="449312"/>
                      <a:pt x="929719" y="456250"/>
                    </a:cubicBezTo>
                    <a:cubicBezTo>
                      <a:pt x="927672" y="463187"/>
                      <a:pt x="926503" y="470394"/>
                      <a:pt x="926210" y="477872"/>
                    </a:cubicBezTo>
                    <a:lnTo>
                      <a:pt x="936736" y="495171"/>
                    </a:lnTo>
                    <a:cubicBezTo>
                      <a:pt x="938782" y="494811"/>
                      <a:pt x="939952" y="495531"/>
                      <a:pt x="940244" y="497333"/>
                    </a:cubicBezTo>
                    <a:cubicBezTo>
                      <a:pt x="940061" y="499631"/>
                      <a:pt x="939111" y="502064"/>
                      <a:pt x="937393" y="504631"/>
                    </a:cubicBezTo>
                    <a:cubicBezTo>
                      <a:pt x="935676" y="507199"/>
                      <a:pt x="934287" y="509091"/>
                      <a:pt x="933227" y="510307"/>
                    </a:cubicBezTo>
                    <a:cubicBezTo>
                      <a:pt x="932935" y="518956"/>
                      <a:pt x="930011" y="523280"/>
                      <a:pt x="924456" y="523280"/>
                    </a:cubicBezTo>
                    <a:lnTo>
                      <a:pt x="919194" y="523280"/>
                    </a:lnTo>
                    <a:lnTo>
                      <a:pt x="917440" y="547066"/>
                    </a:lnTo>
                    <a:lnTo>
                      <a:pt x="899898" y="588151"/>
                    </a:lnTo>
                    <a:lnTo>
                      <a:pt x="892881" y="594638"/>
                    </a:lnTo>
                    <a:cubicBezTo>
                      <a:pt x="892698" y="601304"/>
                      <a:pt x="891309" y="608513"/>
                      <a:pt x="888715" y="616260"/>
                    </a:cubicBezTo>
                    <a:cubicBezTo>
                      <a:pt x="886120" y="624008"/>
                      <a:pt x="883416" y="631217"/>
                      <a:pt x="880602" y="637883"/>
                    </a:cubicBezTo>
                    <a:lnTo>
                      <a:pt x="880602" y="663832"/>
                    </a:lnTo>
                    <a:lnTo>
                      <a:pt x="866568" y="678968"/>
                    </a:lnTo>
                    <a:lnTo>
                      <a:pt x="859551" y="700591"/>
                    </a:lnTo>
                    <a:lnTo>
                      <a:pt x="849026" y="711403"/>
                    </a:lnTo>
                    <a:cubicBezTo>
                      <a:pt x="848515" y="718475"/>
                      <a:pt x="846468" y="724331"/>
                      <a:pt x="842887" y="728972"/>
                    </a:cubicBezTo>
                    <a:cubicBezTo>
                      <a:pt x="839305" y="733612"/>
                      <a:pt x="837259" y="740008"/>
                      <a:pt x="836747" y="748162"/>
                    </a:cubicBezTo>
                    <a:lnTo>
                      <a:pt x="820959" y="784922"/>
                    </a:lnTo>
                    <a:cubicBezTo>
                      <a:pt x="815697" y="786364"/>
                      <a:pt x="812627" y="792129"/>
                      <a:pt x="811750" y="802221"/>
                    </a:cubicBezTo>
                    <a:cubicBezTo>
                      <a:pt x="810873" y="812311"/>
                      <a:pt x="806926" y="818078"/>
                      <a:pt x="799909" y="819519"/>
                    </a:cubicBezTo>
                    <a:lnTo>
                      <a:pt x="801663" y="758974"/>
                    </a:lnTo>
                    <a:cubicBezTo>
                      <a:pt x="798082" y="759919"/>
                      <a:pt x="795158" y="759109"/>
                      <a:pt x="792892" y="756541"/>
                    </a:cubicBezTo>
                    <a:cubicBezTo>
                      <a:pt x="790626" y="753973"/>
                      <a:pt x="789457" y="750460"/>
                      <a:pt x="789384" y="746000"/>
                    </a:cubicBezTo>
                    <a:cubicBezTo>
                      <a:pt x="789567" y="742801"/>
                      <a:pt x="790955" y="740549"/>
                      <a:pt x="793550" y="739243"/>
                    </a:cubicBezTo>
                    <a:cubicBezTo>
                      <a:pt x="796145" y="737936"/>
                      <a:pt x="798849" y="737305"/>
                      <a:pt x="801663" y="737351"/>
                    </a:cubicBezTo>
                    <a:lnTo>
                      <a:pt x="808680" y="737351"/>
                    </a:lnTo>
                    <a:lnTo>
                      <a:pt x="822713" y="700591"/>
                    </a:lnTo>
                    <a:cubicBezTo>
                      <a:pt x="824541" y="700591"/>
                      <a:pt x="826149" y="700050"/>
                      <a:pt x="827537" y="698969"/>
                    </a:cubicBezTo>
                    <a:cubicBezTo>
                      <a:pt x="828926" y="697888"/>
                      <a:pt x="829657" y="696266"/>
                      <a:pt x="829730" y="694104"/>
                    </a:cubicBezTo>
                    <a:cubicBezTo>
                      <a:pt x="829511" y="690815"/>
                      <a:pt x="829511" y="688203"/>
                      <a:pt x="829730" y="686265"/>
                    </a:cubicBezTo>
                    <a:cubicBezTo>
                      <a:pt x="829949" y="684329"/>
                      <a:pt x="831704" y="683338"/>
                      <a:pt x="834993" y="683292"/>
                    </a:cubicBezTo>
                    <a:lnTo>
                      <a:pt x="856043" y="614098"/>
                    </a:lnTo>
                    <a:cubicBezTo>
                      <a:pt x="861598" y="614098"/>
                      <a:pt x="864522" y="611936"/>
                      <a:pt x="864814" y="607612"/>
                    </a:cubicBezTo>
                    <a:cubicBezTo>
                      <a:pt x="864668" y="603376"/>
                      <a:pt x="864960" y="600494"/>
                      <a:pt x="865691" y="598962"/>
                    </a:cubicBezTo>
                    <a:cubicBezTo>
                      <a:pt x="866422" y="597431"/>
                      <a:pt x="868468" y="596710"/>
                      <a:pt x="871831" y="596800"/>
                    </a:cubicBezTo>
                    <a:lnTo>
                      <a:pt x="880602" y="575177"/>
                    </a:lnTo>
                    <a:cubicBezTo>
                      <a:pt x="880821" y="568014"/>
                      <a:pt x="882575" y="556391"/>
                      <a:pt x="885864" y="540310"/>
                    </a:cubicBezTo>
                    <a:cubicBezTo>
                      <a:pt x="889153" y="524227"/>
                      <a:pt x="892662" y="514226"/>
                      <a:pt x="896389" y="510307"/>
                    </a:cubicBezTo>
                    <a:cubicBezTo>
                      <a:pt x="899898" y="510307"/>
                      <a:pt x="903406" y="512470"/>
                      <a:pt x="906914" y="516794"/>
                    </a:cubicBezTo>
                    <a:lnTo>
                      <a:pt x="912177" y="495171"/>
                    </a:lnTo>
                    <a:cubicBezTo>
                      <a:pt x="913164" y="494000"/>
                      <a:pt x="914260" y="492557"/>
                      <a:pt x="915466" y="490846"/>
                    </a:cubicBezTo>
                    <a:cubicBezTo>
                      <a:pt x="916672" y="489134"/>
                      <a:pt x="917330" y="487692"/>
                      <a:pt x="917440" y="486521"/>
                    </a:cubicBezTo>
                    <a:cubicBezTo>
                      <a:pt x="917111" y="485486"/>
                      <a:pt x="915576" y="484855"/>
                      <a:pt x="912835" y="484629"/>
                    </a:cubicBezTo>
                    <a:cubicBezTo>
                      <a:pt x="910094" y="484405"/>
                      <a:pt x="908120" y="484315"/>
                      <a:pt x="906914" y="484359"/>
                    </a:cubicBezTo>
                    <a:cubicBezTo>
                      <a:pt x="907718" y="473953"/>
                      <a:pt x="910934" y="462330"/>
                      <a:pt x="916562" y="449492"/>
                    </a:cubicBezTo>
                    <a:cubicBezTo>
                      <a:pt x="922190" y="436653"/>
                      <a:pt x="925406" y="426652"/>
                      <a:pt x="926210" y="419489"/>
                    </a:cubicBezTo>
                    <a:cubicBezTo>
                      <a:pt x="918901" y="421291"/>
                      <a:pt x="912469" y="424174"/>
                      <a:pt x="906914" y="428139"/>
                    </a:cubicBezTo>
                    <a:cubicBezTo>
                      <a:pt x="906622" y="437599"/>
                      <a:pt x="905453" y="445708"/>
                      <a:pt x="903406" y="452465"/>
                    </a:cubicBezTo>
                    <a:cubicBezTo>
                      <a:pt x="901359" y="459223"/>
                      <a:pt x="900190" y="466250"/>
                      <a:pt x="899898" y="473547"/>
                    </a:cubicBezTo>
                    <a:cubicBezTo>
                      <a:pt x="900336" y="480125"/>
                      <a:pt x="900336" y="485350"/>
                      <a:pt x="899898" y="489224"/>
                    </a:cubicBezTo>
                    <a:cubicBezTo>
                      <a:pt x="899459" y="493099"/>
                      <a:pt x="895951" y="495081"/>
                      <a:pt x="889372" y="495171"/>
                    </a:cubicBezTo>
                    <a:cubicBezTo>
                      <a:pt x="886887" y="500937"/>
                      <a:pt x="882648" y="511028"/>
                      <a:pt x="876655" y="525444"/>
                    </a:cubicBezTo>
                    <a:cubicBezTo>
                      <a:pt x="870661" y="539858"/>
                      <a:pt x="867299" y="549949"/>
                      <a:pt x="866568" y="555715"/>
                    </a:cubicBezTo>
                    <a:cubicBezTo>
                      <a:pt x="862767" y="562023"/>
                      <a:pt x="858967" y="568329"/>
                      <a:pt x="855166" y="574636"/>
                    </a:cubicBezTo>
                    <a:cubicBezTo>
                      <a:pt x="851365" y="580943"/>
                      <a:pt x="849319" y="588330"/>
                      <a:pt x="849026" y="596800"/>
                    </a:cubicBezTo>
                    <a:lnTo>
                      <a:pt x="842009" y="616260"/>
                    </a:lnTo>
                    <a:cubicBezTo>
                      <a:pt x="839488" y="618558"/>
                      <a:pt x="837953" y="621531"/>
                      <a:pt x="837405" y="625181"/>
                    </a:cubicBezTo>
                    <a:cubicBezTo>
                      <a:pt x="836857" y="628829"/>
                      <a:pt x="836637" y="632343"/>
                      <a:pt x="836747" y="635721"/>
                    </a:cubicBezTo>
                    <a:cubicBezTo>
                      <a:pt x="835870" y="645452"/>
                      <a:pt x="832361" y="655183"/>
                      <a:pt x="826222" y="664913"/>
                    </a:cubicBezTo>
                    <a:cubicBezTo>
                      <a:pt x="820082" y="674644"/>
                      <a:pt x="816574" y="684373"/>
                      <a:pt x="815697" y="694104"/>
                    </a:cubicBezTo>
                    <a:lnTo>
                      <a:pt x="796401" y="707078"/>
                    </a:lnTo>
                    <a:lnTo>
                      <a:pt x="794646" y="730863"/>
                    </a:lnTo>
                    <a:lnTo>
                      <a:pt x="782367" y="748162"/>
                    </a:lnTo>
                    <a:cubicBezTo>
                      <a:pt x="781855" y="767262"/>
                      <a:pt x="779809" y="784201"/>
                      <a:pt x="776227" y="798976"/>
                    </a:cubicBezTo>
                    <a:cubicBezTo>
                      <a:pt x="772646" y="813752"/>
                      <a:pt x="770599" y="828528"/>
                      <a:pt x="770088" y="843304"/>
                    </a:cubicBezTo>
                    <a:cubicBezTo>
                      <a:pt x="770307" y="853440"/>
                      <a:pt x="768991" y="859117"/>
                      <a:pt x="766141" y="860332"/>
                    </a:cubicBezTo>
                    <a:cubicBezTo>
                      <a:pt x="763290" y="861549"/>
                      <a:pt x="757589" y="862360"/>
                      <a:pt x="749038" y="862765"/>
                    </a:cubicBezTo>
                    <a:cubicBezTo>
                      <a:pt x="751340" y="866594"/>
                      <a:pt x="753313" y="871369"/>
                      <a:pt x="754958" y="877090"/>
                    </a:cubicBezTo>
                    <a:cubicBezTo>
                      <a:pt x="756602" y="882812"/>
                      <a:pt x="754629" y="885965"/>
                      <a:pt x="749038" y="886551"/>
                    </a:cubicBezTo>
                    <a:cubicBezTo>
                      <a:pt x="747905" y="886461"/>
                      <a:pt x="746224" y="886641"/>
                      <a:pt x="743994" y="887092"/>
                    </a:cubicBezTo>
                    <a:cubicBezTo>
                      <a:pt x="741765" y="887542"/>
                      <a:pt x="740522" y="888803"/>
                      <a:pt x="740267" y="890875"/>
                    </a:cubicBezTo>
                    <a:cubicBezTo>
                      <a:pt x="740888" y="894389"/>
                      <a:pt x="744031" y="898173"/>
                      <a:pt x="749695" y="902228"/>
                    </a:cubicBezTo>
                    <a:cubicBezTo>
                      <a:pt x="755360" y="906282"/>
                      <a:pt x="759818" y="908985"/>
                      <a:pt x="763071" y="910336"/>
                    </a:cubicBezTo>
                    <a:cubicBezTo>
                      <a:pt x="767420" y="904750"/>
                      <a:pt x="770563" y="898083"/>
                      <a:pt x="772500" y="890335"/>
                    </a:cubicBezTo>
                    <a:cubicBezTo>
                      <a:pt x="774437" y="882587"/>
                      <a:pt x="775387" y="874838"/>
                      <a:pt x="775350" y="867089"/>
                    </a:cubicBezTo>
                    <a:cubicBezTo>
                      <a:pt x="780321" y="860963"/>
                      <a:pt x="782659" y="853756"/>
                      <a:pt x="782367" y="845466"/>
                    </a:cubicBezTo>
                    <a:lnTo>
                      <a:pt x="789384" y="826006"/>
                    </a:lnTo>
                    <a:cubicBezTo>
                      <a:pt x="789347" y="824699"/>
                      <a:pt x="789420" y="822987"/>
                      <a:pt x="789603" y="820871"/>
                    </a:cubicBezTo>
                    <a:cubicBezTo>
                      <a:pt x="789786" y="818753"/>
                      <a:pt x="790297" y="817582"/>
                      <a:pt x="791138" y="817356"/>
                    </a:cubicBezTo>
                    <a:cubicBezTo>
                      <a:pt x="794719" y="818122"/>
                      <a:pt x="797643" y="821996"/>
                      <a:pt x="799909" y="828979"/>
                    </a:cubicBezTo>
                    <a:cubicBezTo>
                      <a:pt x="802175" y="835961"/>
                      <a:pt x="803344" y="841457"/>
                      <a:pt x="803417" y="845466"/>
                    </a:cubicBezTo>
                    <a:cubicBezTo>
                      <a:pt x="803490" y="846683"/>
                      <a:pt x="803344" y="848034"/>
                      <a:pt x="802979" y="849522"/>
                    </a:cubicBezTo>
                    <a:cubicBezTo>
                      <a:pt x="802613" y="851008"/>
                      <a:pt x="801590" y="851818"/>
                      <a:pt x="799909" y="851954"/>
                    </a:cubicBezTo>
                    <a:cubicBezTo>
                      <a:pt x="798118" y="861323"/>
                      <a:pt x="795122" y="872316"/>
                      <a:pt x="790919" y="884928"/>
                    </a:cubicBezTo>
                    <a:cubicBezTo>
                      <a:pt x="786716" y="897542"/>
                      <a:pt x="781527" y="907453"/>
                      <a:pt x="775350" y="914660"/>
                    </a:cubicBezTo>
                    <a:cubicBezTo>
                      <a:pt x="775131" y="918716"/>
                      <a:pt x="774254" y="921959"/>
                      <a:pt x="772719" y="924391"/>
                    </a:cubicBezTo>
                    <a:cubicBezTo>
                      <a:pt x="771184" y="926824"/>
                      <a:pt x="770307" y="930067"/>
                      <a:pt x="770088" y="934121"/>
                    </a:cubicBezTo>
                    <a:cubicBezTo>
                      <a:pt x="767457" y="941825"/>
                      <a:pt x="764387" y="949663"/>
                      <a:pt x="760878" y="957637"/>
                    </a:cubicBezTo>
                    <a:cubicBezTo>
                      <a:pt x="757370" y="965610"/>
                      <a:pt x="753423" y="972908"/>
                      <a:pt x="749038" y="979530"/>
                    </a:cubicBezTo>
                    <a:cubicBezTo>
                      <a:pt x="749038" y="981872"/>
                      <a:pt x="748599" y="984216"/>
                      <a:pt x="747722" y="986558"/>
                    </a:cubicBezTo>
                    <a:cubicBezTo>
                      <a:pt x="746845" y="988900"/>
                      <a:pt x="745529" y="990162"/>
                      <a:pt x="743775" y="990342"/>
                    </a:cubicBezTo>
                    <a:cubicBezTo>
                      <a:pt x="742021" y="990072"/>
                      <a:pt x="740705" y="988450"/>
                      <a:pt x="739828" y="985477"/>
                    </a:cubicBezTo>
                    <a:cubicBezTo>
                      <a:pt x="738951" y="982504"/>
                      <a:pt x="738512" y="979800"/>
                      <a:pt x="738512" y="977368"/>
                    </a:cubicBezTo>
                    <a:cubicBezTo>
                      <a:pt x="738914" y="968989"/>
                      <a:pt x="738549" y="963584"/>
                      <a:pt x="737416" y="961150"/>
                    </a:cubicBezTo>
                    <a:cubicBezTo>
                      <a:pt x="736283" y="958718"/>
                      <a:pt x="731971" y="957637"/>
                      <a:pt x="724479" y="957907"/>
                    </a:cubicBezTo>
                    <a:cubicBezTo>
                      <a:pt x="728207" y="952276"/>
                      <a:pt x="731715" y="945699"/>
                      <a:pt x="735004" y="938176"/>
                    </a:cubicBezTo>
                    <a:cubicBezTo>
                      <a:pt x="738293" y="930653"/>
                      <a:pt x="740047" y="923535"/>
                      <a:pt x="740267" y="916824"/>
                    </a:cubicBezTo>
                    <a:cubicBezTo>
                      <a:pt x="740267" y="912498"/>
                      <a:pt x="738512" y="910336"/>
                      <a:pt x="735004" y="910336"/>
                    </a:cubicBezTo>
                    <a:lnTo>
                      <a:pt x="724479" y="934122"/>
                    </a:lnTo>
                    <a:cubicBezTo>
                      <a:pt x="724479" y="938446"/>
                      <a:pt x="722725" y="940609"/>
                      <a:pt x="719216" y="940609"/>
                    </a:cubicBezTo>
                    <a:cubicBezTo>
                      <a:pt x="717316" y="940428"/>
                      <a:pt x="714977" y="939167"/>
                      <a:pt x="712200" y="936825"/>
                    </a:cubicBezTo>
                    <a:cubicBezTo>
                      <a:pt x="709422" y="934481"/>
                      <a:pt x="707083" y="932139"/>
                      <a:pt x="705183" y="929797"/>
                    </a:cubicBezTo>
                    <a:cubicBezTo>
                      <a:pt x="706206" y="933806"/>
                      <a:pt x="706352" y="939303"/>
                      <a:pt x="705621" y="946284"/>
                    </a:cubicBezTo>
                    <a:cubicBezTo>
                      <a:pt x="704891" y="953267"/>
                      <a:pt x="702405" y="957142"/>
                      <a:pt x="698166" y="957907"/>
                    </a:cubicBezTo>
                    <a:lnTo>
                      <a:pt x="691149" y="973043"/>
                    </a:lnTo>
                    <a:cubicBezTo>
                      <a:pt x="691442" y="982054"/>
                      <a:pt x="689103" y="989982"/>
                      <a:pt x="684133" y="996828"/>
                    </a:cubicBezTo>
                    <a:lnTo>
                      <a:pt x="677116" y="990342"/>
                    </a:lnTo>
                    <a:lnTo>
                      <a:pt x="670099" y="996828"/>
                    </a:lnTo>
                    <a:cubicBezTo>
                      <a:pt x="667285" y="1005749"/>
                      <a:pt x="664581" y="1015479"/>
                      <a:pt x="661986" y="1026020"/>
                    </a:cubicBezTo>
                    <a:cubicBezTo>
                      <a:pt x="659391" y="1036562"/>
                      <a:pt x="658003" y="1046293"/>
                      <a:pt x="657820" y="1055212"/>
                    </a:cubicBezTo>
                    <a:lnTo>
                      <a:pt x="663082" y="1057374"/>
                    </a:lnTo>
                    <a:cubicBezTo>
                      <a:pt x="668637" y="1057734"/>
                      <a:pt x="671561" y="1054851"/>
                      <a:pt x="671853" y="1048724"/>
                    </a:cubicBezTo>
                    <a:cubicBezTo>
                      <a:pt x="673681" y="1048725"/>
                      <a:pt x="675289" y="1048183"/>
                      <a:pt x="676677" y="1047102"/>
                    </a:cubicBezTo>
                    <a:cubicBezTo>
                      <a:pt x="678066" y="1046021"/>
                      <a:pt x="678797" y="1044401"/>
                      <a:pt x="678870" y="1042237"/>
                    </a:cubicBezTo>
                    <a:cubicBezTo>
                      <a:pt x="678651" y="1038950"/>
                      <a:pt x="678651" y="1036336"/>
                      <a:pt x="678870" y="1034400"/>
                    </a:cubicBezTo>
                    <a:cubicBezTo>
                      <a:pt x="679089" y="1032462"/>
                      <a:pt x="680843" y="1031471"/>
                      <a:pt x="684133" y="1031426"/>
                    </a:cubicBezTo>
                    <a:cubicBezTo>
                      <a:pt x="684425" y="1026380"/>
                      <a:pt x="686472" y="1020254"/>
                      <a:pt x="690272" y="1013046"/>
                    </a:cubicBezTo>
                    <a:cubicBezTo>
                      <a:pt x="694073" y="1005839"/>
                      <a:pt x="697874" y="1001875"/>
                      <a:pt x="701674" y="1001154"/>
                    </a:cubicBezTo>
                    <a:cubicBezTo>
                      <a:pt x="703356" y="1001289"/>
                      <a:pt x="704379" y="1002099"/>
                      <a:pt x="704744" y="1003586"/>
                    </a:cubicBezTo>
                    <a:cubicBezTo>
                      <a:pt x="705110" y="1005072"/>
                      <a:pt x="705256" y="1006425"/>
                      <a:pt x="705183" y="1007640"/>
                    </a:cubicBezTo>
                    <a:cubicBezTo>
                      <a:pt x="705366" y="1010974"/>
                      <a:pt x="705439" y="1017280"/>
                      <a:pt x="705402" y="1026561"/>
                    </a:cubicBezTo>
                    <a:cubicBezTo>
                      <a:pt x="705366" y="1035841"/>
                      <a:pt x="704123" y="1041066"/>
                      <a:pt x="701674" y="1042237"/>
                    </a:cubicBezTo>
                    <a:cubicBezTo>
                      <a:pt x="699811" y="1042057"/>
                      <a:pt x="697837" y="1040796"/>
                      <a:pt x="695754" y="1038454"/>
                    </a:cubicBezTo>
                    <a:cubicBezTo>
                      <a:pt x="693671" y="1036111"/>
                      <a:pt x="692136" y="1033769"/>
                      <a:pt x="691149" y="1031427"/>
                    </a:cubicBezTo>
                    <a:cubicBezTo>
                      <a:pt x="690857" y="1036652"/>
                      <a:pt x="689688" y="1041337"/>
                      <a:pt x="687641" y="1045482"/>
                    </a:cubicBezTo>
                    <a:cubicBezTo>
                      <a:pt x="685594" y="1049626"/>
                      <a:pt x="684425" y="1054311"/>
                      <a:pt x="684133" y="1059536"/>
                    </a:cubicBezTo>
                    <a:cubicBezTo>
                      <a:pt x="684169" y="1061788"/>
                      <a:pt x="684535" y="1064311"/>
                      <a:pt x="685229" y="1067105"/>
                    </a:cubicBezTo>
                    <a:cubicBezTo>
                      <a:pt x="685923" y="1069897"/>
                      <a:pt x="686727" y="1072420"/>
                      <a:pt x="687641" y="1074672"/>
                    </a:cubicBezTo>
                    <a:cubicBezTo>
                      <a:pt x="681501" y="1075483"/>
                      <a:pt x="678432" y="1078727"/>
                      <a:pt x="678432" y="1084403"/>
                    </a:cubicBezTo>
                    <a:cubicBezTo>
                      <a:pt x="678432" y="1090079"/>
                      <a:pt x="676239" y="1093323"/>
                      <a:pt x="671853" y="1094133"/>
                    </a:cubicBezTo>
                    <a:lnTo>
                      <a:pt x="671853" y="1117919"/>
                    </a:lnTo>
                    <a:lnTo>
                      <a:pt x="677116" y="1109269"/>
                    </a:lnTo>
                    <a:lnTo>
                      <a:pt x="677116" y="1094133"/>
                    </a:lnTo>
                    <a:lnTo>
                      <a:pt x="696412" y="1094134"/>
                    </a:lnTo>
                    <a:lnTo>
                      <a:pt x="694658" y="1102783"/>
                    </a:lnTo>
                    <a:cubicBezTo>
                      <a:pt x="689212" y="1103323"/>
                      <a:pt x="687824" y="1106026"/>
                      <a:pt x="690492" y="1110891"/>
                    </a:cubicBezTo>
                    <a:cubicBezTo>
                      <a:pt x="693159" y="1115757"/>
                      <a:pt x="695718" y="1119541"/>
                      <a:pt x="698166" y="1122243"/>
                    </a:cubicBezTo>
                    <a:cubicBezTo>
                      <a:pt x="697801" y="1126613"/>
                      <a:pt x="695900" y="1133550"/>
                      <a:pt x="692465" y="1143055"/>
                    </a:cubicBezTo>
                    <a:cubicBezTo>
                      <a:pt x="689030" y="1152562"/>
                      <a:pt x="686252" y="1157877"/>
                      <a:pt x="684133" y="1159003"/>
                    </a:cubicBezTo>
                    <a:cubicBezTo>
                      <a:pt x="684388" y="1166346"/>
                      <a:pt x="683877" y="1171120"/>
                      <a:pt x="682598" y="1173328"/>
                    </a:cubicBezTo>
                    <a:cubicBezTo>
                      <a:pt x="681319" y="1175536"/>
                      <a:pt x="677737" y="1176527"/>
                      <a:pt x="671853" y="1176301"/>
                    </a:cubicBezTo>
                    <a:lnTo>
                      <a:pt x="671853" y="1200087"/>
                    </a:lnTo>
                    <a:cubicBezTo>
                      <a:pt x="666554" y="1196708"/>
                      <a:pt x="661803" y="1192114"/>
                      <a:pt x="657601" y="1186302"/>
                    </a:cubicBezTo>
                    <a:cubicBezTo>
                      <a:pt x="653398" y="1180491"/>
                      <a:pt x="649963" y="1174274"/>
                      <a:pt x="647295" y="1167652"/>
                    </a:cubicBezTo>
                    <a:cubicBezTo>
                      <a:pt x="645248" y="1168013"/>
                      <a:pt x="644079" y="1167292"/>
                      <a:pt x="643786" y="1165490"/>
                    </a:cubicBezTo>
                    <a:cubicBezTo>
                      <a:pt x="643786" y="1159363"/>
                      <a:pt x="645540" y="1154318"/>
                      <a:pt x="649049" y="1150354"/>
                    </a:cubicBezTo>
                    <a:cubicBezTo>
                      <a:pt x="646454" y="1152696"/>
                      <a:pt x="643750" y="1155039"/>
                      <a:pt x="640936" y="1157381"/>
                    </a:cubicBezTo>
                    <a:cubicBezTo>
                      <a:pt x="638122" y="1159723"/>
                      <a:pt x="634979" y="1160986"/>
                      <a:pt x="631507" y="1161165"/>
                    </a:cubicBezTo>
                    <a:cubicBezTo>
                      <a:pt x="630593" y="1161030"/>
                      <a:pt x="629789" y="1160219"/>
                      <a:pt x="629095" y="1158732"/>
                    </a:cubicBezTo>
                    <a:cubicBezTo>
                      <a:pt x="628401" y="1157246"/>
                      <a:pt x="628035" y="1155895"/>
                      <a:pt x="627999" y="1154678"/>
                    </a:cubicBezTo>
                    <a:lnTo>
                      <a:pt x="620982" y="1159004"/>
                    </a:lnTo>
                    <a:cubicBezTo>
                      <a:pt x="617547" y="1159138"/>
                      <a:pt x="615208" y="1160490"/>
                      <a:pt x="613965" y="1163058"/>
                    </a:cubicBezTo>
                    <a:cubicBezTo>
                      <a:pt x="612723" y="1165625"/>
                      <a:pt x="612138" y="1168598"/>
                      <a:pt x="612211" y="1171977"/>
                    </a:cubicBezTo>
                    <a:lnTo>
                      <a:pt x="612211" y="1176301"/>
                    </a:lnTo>
                    <a:cubicBezTo>
                      <a:pt x="611992" y="1173103"/>
                      <a:pt x="610676" y="1170851"/>
                      <a:pt x="608264" y="1169544"/>
                    </a:cubicBezTo>
                    <a:cubicBezTo>
                      <a:pt x="605852" y="1168237"/>
                      <a:pt x="603659" y="1167607"/>
                      <a:pt x="601686" y="1167652"/>
                    </a:cubicBezTo>
                    <a:lnTo>
                      <a:pt x="606948" y="1176301"/>
                    </a:lnTo>
                    <a:cubicBezTo>
                      <a:pt x="607241" y="1187969"/>
                      <a:pt x="608410" y="1198690"/>
                      <a:pt x="610457" y="1208467"/>
                    </a:cubicBezTo>
                    <a:cubicBezTo>
                      <a:pt x="612503" y="1218241"/>
                      <a:pt x="613673" y="1228422"/>
                      <a:pt x="613965" y="1239009"/>
                    </a:cubicBezTo>
                    <a:cubicBezTo>
                      <a:pt x="609141" y="1239549"/>
                      <a:pt x="607387" y="1242252"/>
                      <a:pt x="608703" y="1247118"/>
                    </a:cubicBezTo>
                    <a:cubicBezTo>
                      <a:pt x="610018" y="1251983"/>
                      <a:pt x="611772" y="1255766"/>
                      <a:pt x="613965" y="1258470"/>
                    </a:cubicBezTo>
                    <a:lnTo>
                      <a:pt x="626244" y="1264957"/>
                    </a:lnTo>
                    <a:lnTo>
                      <a:pt x="627999" y="1245496"/>
                    </a:lnTo>
                    <a:cubicBezTo>
                      <a:pt x="627999" y="1241081"/>
                      <a:pt x="627560" y="1236396"/>
                      <a:pt x="626683" y="1231441"/>
                    </a:cubicBezTo>
                    <a:cubicBezTo>
                      <a:pt x="625806" y="1226486"/>
                      <a:pt x="624490" y="1221800"/>
                      <a:pt x="622736" y="1217386"/>
                    </a:cubicBezTo>
                    <a:cubicBezTo>
                      <a:pt x="623321" y="1214277"/>
                      <a:pt x="626098" y="1212385"/>
                      <a:pt x="631068" y="1211710"/>
                    </a:cubicBezTo>
                    <a:cubicBezTo>
                      <a:pt x="636039" y="1211034"/>
                      <a:pt x="639693" y="1210763"/>
                      <a:pt x="642032" y="1210899"/>
                    </a:cubicBezTo>
                    <a:lnTo>
                      <a:pt x="645540" y="1187113"/>
                    </a:lnTo>
                    <a:lnTo>
                      <a:pt x="657820" y="1208736"/>
                    </a:lnTo>
                    <a:cubicBezTo>
                      <a:pt x="655846" y="1217070"/>
                      <a:pt x="651461" y="1232837"/>
                      <a:pt x="644663" y="1256037"/>
                    </a:cubicBezTo>
                    <a:cubicBezTo>
                      <a:pt x="637866" y="1279237"/>
                      <a:pt x="629972" y="1292301"/>
                      <a:pt x="620982" y="1295229"/>
                    </a:cubicBezTo>
                    <a:cubicBezTo>
                      <a:pt x="620799" y="1299419"/>
                      <a:pt x="619410" y="1305635"/>
                      <a:pt x="616816" y="1313879"/>
                    </a:cubicBezTo>
                    <a:cubicBezTo>
                      <a:pt x="614221" y="1322123"/>
                      <a:pt x="611517" y="1326718"/>
                      <a:pt x="608703" y="1327664"/>
                    </a:cubicBezTo>
                    <a:cubicBezTo>
                      <a:pt x="607862" y="1327529"/>
                      <a:pt x="607350" y="1326718"/>
                      <a:pt x="607168" y="1325232"/>
                    </a:cubicBezTo>
                    <a:cubicBezTo>
                      <a:pt x="606985" y="1323745"/>
                      <a:pt x="606912" y="1322393"/>
                      <a:pt x="606948" y="1321177"/>
                    </a:cubicBezTo>
                    <a:cubicBezTo>
                      <a:pt x="601357" y="1320726"/>
                      <a:pt x="599383" y="1318384"/>
                      <a:pt x="601028" y="1314149"/>
                    </a:cubicBezTo>
                    <a:cubicBezTo>
                      <a:pt x="602673" y="1309914"/>
                      <a:pt x="604646" y="1306491"/>
                      <a:pt x="606948" y="1303878"/>
                    </a:cubicBezTo>
                    <a:lnTo>
                      <a:pt x="599932" y="1284417"/>
                    </a:lnTo>
                    <a:lnTo>
                      <a:pt x="606948" y="1267119"/>
                    </a:lnTo>
                    <a:cubicBezTo>
                      <a:pt x="606985" y="1264867"/>
                      <a:pt x="606473" y="1262885"/>
                      <a:pt x="605413" y="1261173"/>
                    </a:cubicBezTo>
                    <a:cubicBezTo>
                      <a:pt x="604354" y="1259461"/>
                      <a:pt x="602526" y="1258559"/>
                      <a:pt x="599932" y="1258469"/>
                    </a:cubicBezTo>
                    <a:lnTo>
                      <a:pt x="594669" y="1260632"/>
                    </a:lnTo>
                    <a:cubicBezTo>
                      <a:pt x="594084" y="1268921"/>
                      <a:pt x="591745" y="1276129"/>
                      <a:pt x="587652" y="1282255"/>
                    </a:cubicBezTo>
                    <a:cubicBezTo>
                      <a:pt x="583559" y="1288381"/>
                      <a:pt x="581220" y="1295590"/>
                      <a:pt x="580636" y="1303878"/>
                    </a:cubicBezTo>
                    <a:cubicBezTo>
                      <a:pt x="574715" y="1312754"/>
                      <a:pt x="569453" y="1322574"/>
                      <a:pt x="564848" y="1333340"/>
                    </a:cubicBezTo>
                    <a:cubicBezTo>
                      <a:pt x="560243" y="1344106"/>
                      <a:pt x="554981" y="1354468"/>
                      <a:pt x="549060" y="1364423"/>
                    </a:cubicBezTo>
                    <a:cubicBezTo>
                      <a:pt x="548183" y="1369739"/>
                      <a:pt x="546429" y="1376947"/>
                      <a:pt x="543798" y="1386046"/>
                    </a:cubicBezTo>
                    <a:cubicBezTo>
                      <a:pt x="541166" y="1395146"/>
                      <a:pt x="537658" y="1400192"/>
                      <a:pt x="533272" y="1401183"/>
                    </a:cubicBezTo>
                    <a:cubicBezTo>
                      <a:pt x="533382" y="1402850"/>
                      <a:pt x="534040" y="1406003"/>
                      <a:pt x="535246" y="1410643"/>
                    </a:cubicBezTo>
                    <a:cubicBezTo>
                      <a:pt x="536452" y="1415282"/>
                      <a:pt x="537548" y="1417896"/>
                      <a:pt x="538535" y="1418481"/>
                    </a:cubicBezTo>
                    <a:cubicBezTo>
                      <a:pt x="539376" y="1418211"/>
                      <a:pt x="539887" y="1417130"/>
                      <a:pt x="540070" y="1415238"/>
                    </a:cubicBezTo>
                    <a:cubicBezTo>
                      <a:pt x="540253" y="1413346"/>
                      <a:pt x="540326" y="1412265"/>
                      <a:pt x="540289" y="1411994"/>
                    </a:cubicBezTo>
                    <a:cubicBezTo>
                      <a:pt x="545954" y="1399110"/>
                      <a:pt x="552167" y="1385956"/>
                      <a:pt x="558927" y="1372533"/>
                    </a:cubicBezTo>
                    <a:cubicBezTo>
                      <a:pt x="565688" y="1359108"/>
                      <a:pt x="570585" y="1344873"/>
                      <a:pt x="573619" y="1329826"/>
                    </a:cubicBezTo>
                    <a:lnTo>
                      <a:pt x="582390" y="1329826"/>
                    </a:lnTo>
                    <a:cubicBezTo>
                      <a:pt x="586483" y="1329556"/>
                      <a:pt x="591453" y="1330097"/>
                      <a:pt x="597300" y="1331448"/>
                    </a:cubicBezTo>
                    <a:cubicBezTo>
                      <a:pt x="603148" y="1332799"/>
                      <a:pt x="606364" y="1336583"/>
                      <a:pt x="606948" y="1342801"/>
                    </a:cubicBezTo>
                    <a:cubicBezTo>
                      <a:pt x="606802" y="1354558"/>
                      <a:pt x="604902" y="1365099"/>
                      <a:pt x="601247" y="1374425"/>
                    </a:cubicBezTo>
                    <a:cubicBezTo>
                      <a:pt x="597593" y="1383749"/>
                      <a:pt x="593061" y="1392669"/>
                      <a:pt x="587652" y="1401183"/>
                    </a:cubicBezTo>
                    <a:cubicBezTo>
                      <a:pt x="588201" y="1404516"/>
                      <a:pt x="589735" y="1410823"/>
                      <a:pt x="592257" y="1420103"/>
                    </a:cubicBezTo>
                    <a:cubicBezTo>
                      <a:pt x="594779" y="1429383"/>
                      <a:pt x="594998" y="1434608"/>
                      <a:pt x="592915" y="1435780"/>
                    </a:cubicBezTo>
                    <a:cubicBezTo>
                      <a:pt x="590320" y="1435689"/>
                      <a:pt x="588054" y="1434789"/>
                      <a:pt x="586117" y="1433077"/>
                    </a:cubicBezTo>
                    <a:cubicBezTo>
                      <a:pt x="584180" y="1431365"/>
                      <a:pt x="582353" y="1429383"/>
                      <a:pt x="580636" y="1427131"/>
                    </a:cubicBezTo>
                    <a:cubicBezTo>
                      <a:pt x="580636" y="1435059"/>
                      <a:pt x="579758" y="1443528"/>
                      <a:pt x="578004" y="1452537"/>
                    </a:cubicBezTo>
                    <a:cubicBezTo>
                      <a:pt x="576250" y="1461548"/>
                      <a:pt x="573619" y="1468935"/>
                      <a:pt x="570110" y="1474702"/>
                    </a:cubicBezTo>
                    <a:lnTo>
                      <a:pt x="561339" y="1457402"/>
                    </a:lnTo>
                    <a:lnTo>
                      <a:pt x="566602" y="1435781"/>
                    </a:lnTo>
                    <a:cubicBezTo>
                      <a:pt x="565615" y="1434698"/>
                      <a:pt x="564519" y="1433617"/>
                      <a:pt x="563313" y="1432536"/>
                    </a:cubicBezTo>
                    <a:cubicBezTo>
                      <a:pt x="562107" y="1431455"/>
                      <a:pt x="561449" y="1430374"/>
                      <a:pt x="561339" y="1429293"/>
                    </a:cubicBezTo>
                    <a:cubicBezTo>
                      <a:pt x="561741" y="1427221"/>
                      <a:pt x="563569" y="1425960"/>
                      <a:pt x="566821" y="1425508"/>
                    </a:cubicBezTo>
                    <a:cubicBezTo>
                      <a:pt x="570074" y="1425059"/>
                      <a:pt x="572340" y="1424879"/>
                      <a:pt x="573619" y="1424969"/>
                    </a:cubicBezTo>
                    <a:cubicBezTo>
                      <a:pt x="573728" y="1418391"/>
                      <a:pt x="574825" y="1411544"/>
                      <a:pt x="576908" y="1404426"/>
                    </a:cubicBezTo>
                    <a:cubicBezTo>
                      <a:pt x="578991" y="1397309"/>
                      <a:pt x="581403" y="1390462"/>
                      <a:pt x="584144" y="1383884"/>
                    </a:cubicBezTo>
                    <a:lnTo>
                      <a:pt x="582390" y="1375234"/>
                    </a:lnTo>
                    <a:lnTo>
                      <a:pt x="575373" y="1364423"/>
                    </a:lnTo>
                    <a:lnTo>
                      <a:pt x="564848" y="1375234"/>
                    </a:lnTo>
                    <a:lnTo>
                      <a:pt x="559585" y="1424969"/>
                    </a:lnTo>
                    <a:cubicBezTo>
                      <a:pt x="553336" y="1431185"/>
                      <a:pt x="547854" y="1440374"/>
                      <a:pt x="543140" y="1452537"/>
                    </a:cubicBezTo>
                    <a:cubicBezTo>
                      <a:pt x="538425" y="1464701"/>
                      <a:pt x="535136" y="1474972"/>
                      <a:pt x="533272" y="1483351"/>
                    </a:cubicBezTo>
                    <a:cubicBezTo>
                      <a:pt x="532980" y="1491955"/>
                      <a:pt x="531372" y="1500154"/>
                      <a:pt x="528448" y="1507948"/>
                    </a:cubicBezTo>
                    <a:cubicBezTo>
                      <a:pt x="525525" y="1515741"/>
                      <a:pt x="523040" y="1523399"/>
                      <a:pt x="520993" y="1530922"/>
                    </a:cubicBezTo>
                    <a:lnTo>
                      <a:pt x="496435" y="1563357"/>
                    </a:lnTo>
                    <a:lnTo>
                      <a:pt x="482401" y="1610928"/>
                    </a:lnTo>
                    <a:cubicBezTo>
                      <a:pt x="481341" y="1610838"/>
                      <a:pt x="479953" y="1611018"/>
                      <a:pt x="478235" y="1611468"/>
                    </a:cubicBezTo>
                    <a:cubicBezTo>
                      <a:pt x="476517" y="1611919"/>
                      <a:pt x="475567" y="1613180"/>
                      <a:pt x="475384" y="1615252"/>
                    </a:cubicBezTo>
                    <a:cubicBezTo>
                      <a:pt x="475567" y="1617460"/>
                      <a:pt x="476517" y="1619532"/>
                      <a:pt x="478235" y="1621468"/>
                    </a:cubicBezTo>
                    <a:cubicBezTo>
                      <a:pt x="479953" y="1623406"/>
                      <a:pt x="481341" y="1624937"/>
                      <a:pt x="482401" y="1626064"/>
                    </a:cubicBezTo>
                    <a:lnTo>
                      <a:pt x="463105" y="1639038"/>
                    </a:lnTo>
                    <a:lnTo>
                      <a:pt x="449072" y="1639038"/>
                    </a:lnTo>
                    <a:cubicBezTo>
                      <a:pt x="449437" y="1629893"/>
                      <a:pt x="450460" y="1621154"/>
                      <a:pt x="452141" y="1612820"/>
                    </a:cubicBezTo>
                    <a:cubicBezTo>
                      <a:pt x="453822" y="1604486"/>
                      <a:pt x="453969" y="1593043"/>
                      <a:pt x="452580" y="1578493"/>
                    </a:cubicBezTo>
                    <a:lnTo>
                      <a:pt x="442055" y="1600116"/>
                    </a:lnTo>
                    <a:cubicBezTo>
                      <a:pt x="439460" y="1602504"/>
                      <a:pt x="437633" y="1605837"/>
                      <a:pt x="436573" y="1610117"/>
                    </a:cubicBezTo>
                    <a:cubicBezTo>
                      <a:pt x="435513" y="1614397"/>
                      <a:pt x="435001" y="1618271"/>
                      <a:pt x="435038" y="1621740"/>
                    </a:cubicBezTo>
                    <a:lnTo>
                      <a:pt x="410479" y="1654174"/>
                    </a:lnTo>
                    <a:cubicBezTo>
                      <a:pt x="399260" y="1655346"/>
                      <a:pt x="394948" y="1660030"/>
                      <a:pt x="397542" y="1668229"/>
                    </a:cubicBezTo>
                    <a:cubicBezTo>
                      <a:pt x="400137" y="1676428"/>
                      <a:pt x="398017" y="1681113"/>
                      <a:pt x="391183" y="1682284"/>
                    </a:cubicBezTo>
                    <a:lnTo>
                      <a:pt x="385921" y="1682284"/>
                    </a:lnTo>
                    <a:cubicBezTo>
                      <a:pt x="385628" y="1688456"/>
                      <a:pt x="384459" y="1693411"/>
                      <a:pt x="382412" y="1697150"/>
                    </a:cubicBezTo>
                    <a:cubicBezTo>
                      <a:pt x="380366" y="1700889"/>
                      <a:pt x="379196" y="1705304"/>
                      <a:pt x="378904" y="1710394"/>
                    </a:cubicBezTo>
                    <a:lnTo>
                      <a:pt x="364870" y="1723369"/>
                    </a:lnTo>
                    <a:cubicBezTo>
                      <a:pt x="361399" y="1723054"/>
                      <a:pt x="359133" y="1720981"/>
                      <a:pt x="358073" y="1717152"/>
                    </a:cubicBezTo>
                    <a:cubicBezTo>
                      <a:pt x="357013" y="1713323"/>
                      <a:pt x="356940" y="1709628"/>
                      <a:pt x="357854" y="1706070"/>
                    </a:cubicBezTo>
                    <a:cubicBezTo>
                      <a:pt x="356026" y="1705980"/>
                      <a:pt x="354418" y="1705079"/>
                      <a:pt x="353030" y="1703367"/>
                    </a:cubicBezTo>
                    <a:cubicBezTo>
                      <a:pt x="351641" y="1701654"/>
                      <a:pt x="350910" y="1699674"/>
                      <a:pt x="350837" y="1697420"/>
                    </a:cubicBezTo>
                    <a:cubicBezTo>
                      <a:pt x="351422" y="1688051"/>
                      <a:pt x="353761" y="1679221"/>
                      <a:pt x="357854" y="1670932"/>
                    </a:cubicBezTo>
                    <a:cubicBezTo>
                      <a:pt x="361947" y="1662643"/>
                      <a:pt x="364286" y="1652733"/>
                      <a:pt x="364870" y="1641200"/>
                    </a:cubicBezTo>
                    <a:cubicBezTo>
                      <a:pt x="364907" y="1641020"/>
                      <a:pt x="364834" y="1640299"/>
                      <a:pt x="364651" y="1639038"/>
                    </a:cubicBezTo>
                    <a:cubicBezTo>
                      <a:pt x="364468" y="1637777"/>
                      <a:pt x="363957" y="1637056"/>
                      <a:pt x="363116" y="1636875"/>
                    </a:cubicBezTo>
                    <a:cubicBezTo>
                      <a:pt x="362057" y="1637461"/>
                      <a:pt x="360668" y="1640074"/>
                      <a:pt x="358950" y="1644714"/>
                    </a:cubicBezTo>
                    <a:cubicBezTo>
                      <a:pt x="357232" y="1649354"/>
                      <a:pt x="356282" y="1652507"/>
                      <a:pt x="356100" y="1654173"/>
                    </a:cubicBezTo>
                    <a:cubicBezTo>
                      <a:pt x="354418" y="1655256"/>
                      <a:pt x="353395" y="1656337"/>
                      <a:pt x="353030" y="1657418"/>
                    </a:cubicBezTo>
                    <a:cubicBezTo>
                      <a:pt x="352664" y="1658499"/>
                      <a:pt x="352518" y="1659580"/>
                      <a:pt x="352591" y="1660661"/>
                    </a:cubicBezTo>
                    <a:cubicBezTo>
                      <a:pt x="352737" y="1664985"/>
                      <a:pt x="352445" y="1668229"/>
                      <a:pt x="351714" y="1670392"/>
                    </a:cubicBezTo>
                    <a:cubicBezTo>
                      <a:pt x="350983" y="1672554"/>
                      <a:pt x="348937" y="1673635"/>
                      <a:pt x="345574" y="1673635"/>
                    </a:cubicBezTo>
                    <a:cubicBezTo>
                      <a:pt x="341956" y="1676834"/>
                      <a:pt x="337790" y="1679086"/>
                      <a:pt x="333076" y="1680392"/>
                    </a:cubicBezTo>
                    <a:cubicBezTo>
                      <a:pt x="328361" y="1681699"/>
                      <a:pt x="323757" y="1682329"/>
                      <a:pt x="319262" y="1682284"/>
                    </a:cubicBezTo>
                    <a:lnTo>
                      <a:pt x="312245" y="1699582"/>
                    </a:lnTo>
                    <a:lnTo>
                      <a:pt x="305228" y="1703908"/>
                    </a:lnTo>
                    <a:lnTo>
                      <a:pt x="298211" y="1714720"/>
                    </a:lnTo>
                    <a:cubicBezTo>
                      <a:pt x="296311" y="1714584"/>
                      <a:pt x="294411" y="1714854"/>
                      <a:pt x="292510" y="1715531"/>
                    </a:cubicBezTo>
                    <a:cubicBezTo>
                      <a:pt x="290610" y="1716206"/>
                      <a:pt x="289587" y="1718098"/>
                      <a:pt x="289440" y="1721206"/>
                    </a:cubicBezTo>
                    <a:lnTo>
                      <a:pt x="291195" y="1734180"/>
                    </a:lnTo>
                    <a:lnTo>
                      <a:pt x="273653" y="1732017"/>
                    </a:lnTo>
                    <a:cubicBezTo>
                      <a:pt x="274347" y="1727738"/>
                      <a:pt x="276028" y="1721161"/>
                      <a:pt x="278696" y="1712286"/>
                    </a:cubicBezTo>
                    <a:cubicBezTo>
                      <a:pt x="281364" y="1703412"/>
                      <a:pt x="280852" y="1698457"/>
                      <a:pt x="277161" y="1697420"/>
                    </a:cubicBezTo>
                    <a:cubicBezTo>
                      <a:pt x="275297" y="1697646"/>
                      <a:pt x="273324" y="1698817"/>
                      <a:pt x="271241" y="1700935"/>
                    </a:cubicBezTo>
                    <a:cubicBezTo>
                      <a:pt x="269158" y="1703051"/>
                      <a:pt x="267623" y="1704763"/>
                      <a:pt x="266636" y="1706070"/>
                    </a:cubicBezTo>
                    <a:lnTo>
                      <a:pt x="263128" y="1732017"/>
                    </a:lnTo>
                    <a:lnTo>
                      <a:pt x="254357" y="1749316"/>
                    </a:lnTo>
                    <a:cubicBezTo>
                      <a:pt x="254284" y="1755803"/>
                      <a:pt x="253114" y="1761749"/>
                      <a:pt x="250848" y="1767156"/>
                    </a:cubicBezTo>
                    <a:cubicBezTo>
                      <a:pt x="248582" y="1772561"/>
                      <a:pt x="245659" y="1777426"/>
                      <a:pt x="242077" y="1781751"/>
                    </a:cubicBezTo>
                    <a:cubicBezTo>
                      <a:pt x="241785" y="1791211"/>
                      <a:pt x="240616" y="1799319"/>
                      <a:pt x="238569" y="1806077"/>
                    </a:cubicBezTo>
                    <a:cubicBezTo>
                      <a:pt x="236522" y="1812834"/>
                      <a:pt x="235353" y="1819862"/>
                      <a:pt x="235061" y="1827159"/>
                    </a:cubicBezTo>
                    <a:cubicBezTo>
                      <a:pt x="230639" y="1826799"/>
                      <a:pt x="227203" y="1826979"/>
                      <a:pt x="224755" y="1827700"/>
                    </a:cubicBezTo>
                    <a:cubicBezTo>
                      <a:pt x="222306" y="1828421"/>
                      <a:pt x="221064" y="1831844"/>
                      <a:pt x="221027" y="1837971"/>
                    </a:cubicBezTo>
                    <a:lnTo>
                      <a:pt x="210502" y="1859594"/>
                    </a:lnTo>
                    <a:lnTo>
                      <a:pt x="201731" y="1861757"/>
                    </a:lnTo>
                    <a:cubicBezTo>
                      <a:pt x="199904" y="1861802"/>
                      <a:pt x="198296" y="1861171"/>
                      <a:pt x="196907" y="1859865"/>
                    </a:cubicBezTo>
                    <a:cubicBezTo>
                      <a:pt x="195518" y="1858559"/>
                      <a:pt x="194787" y="1856306"/>
                      <a:pt x="194714" y="1853108"/>
                    </a:cubicBezTo>
                    <a:cubicBezTo>
                      <a:pt x="200489" y="1851845"/>
                      <a:pt x="202535" y="1845179"/>
                      <a:pt x="200854" y="1833106"/>
                    </a:cubicBezTo>
                    <a:cubicBezTo>
                      <a:pt x="199173" y="1821033"/>
                      <a:pt x="201219" y="1811122"/>
                      <a:pt x="206994" y="1803374"/>
                    </a:cubicBezTo>
                    <a:cubicBezTo>
                      <a:pt x="206701" y="1796528"/>
                      <a:pt x="209040" y="1792923"/>
                      <a:pt x="214010" y="1792562"/>
                    </a:cubicBezTo>
                    <a:cubicBezTo>
                      <a:pt x="217775" y="1792923"/>
                      <a:pt x="222526" y="1792743"/>
                      <a:pt x="228263" y="1792022"/>
                    </a:cubicBezTo>
                    <a:cubicBezTo>
                      <a:pt x="234001" y="1791301"/>
                      <a:pt x="233928" y="1787878"/>
                      <a:pt x="228044" y="1781752"/>
                    </a:cubicBezTo>
                    <a:lnTo>
                      <a:pt x="235061" y="1757966"/>
                    </a:lnTo>
                    <a:lnTo>
                      <a:pt x="228044" y="1757966"/>
                    </a:lnTo>
                    <a:lnTo>
                      <a:pt x="235061" y="1747154"/>
                    </a:lnTo>
                    <a:lnTo>
                      <a:pt x="235061" y="1723369"/>
                    </a:lnTo>
                    <a:lnTo>
                      <a:pt x="247340" y="1712557"/>
                    </a:lnTo>
                    <a:lnTo>
                      <a:pt x="249094" y="1690934"/>
                    </a:lnTo>
                    <a:cubicBezTo>
                      <a:pt x="252676" y="1684672"/>
                      <a:pt x="256038" y="1678816"/>
                      <a:pt x="259181" y="1673365"/>
                    </a:cubicBezTo>
                    <a:cubicBezTo>
                      <a:pt x="262324" y="1667914"/>
                      <a:pt x="264809" y="1661517"/>
                      <a:pt x="266636" y="1654173"/>
                    </a:cubicBezTo>
                    <a:cubicBezTo>
                      <a:pt x="261702" y="1650660"/>
                      <a:pt x="259729" y="1642552"/>
                      <a:pt x="260716" y="1629848"/>
                    </a:cubicBezTo>
                    <a:cubicBezTo>
                      <a:pt x="261702" y="1617144"/>
                      <a:pt x="263676" y="1607955"/>
                      <a:pt x="266636" y="1602279"/>
                    </a:cubicBezTo>
                    <a:cubicBezTo>
                      <a:pt x="270766" y="1601242"/>
                      <a:pt x="273031" y="1596288"/>
                      <a:pt x="273433" y="1587412"/>
                    </a:cubicBezTo>
                    <a:cubicBezTo>
                      <a:pt x="273835" y="1578539"/>
                      <a:pt x="273909" y="1571961"/>
                      <a:pt x="273653" y="1567681"/>
                    </a:cubicBezTo>
                    <a:cubicBezTo>
                      <a:pt x="276247" y="1566420"/>
                      <a:pt x="278075" y="1564077"/>
                      <a:pt x="279135" y="1560654"/>
                    </a:cubicBezTo>
                    <a:cubicBezTo>
                      <a:pt x="280194" y="1557229"/>
                      <a:pt x="280706" y="1553807"/>
                      <a:pt x="280669" y="1550382"/>
                    </a:cubicBezTo>
                    <a:cubicBezTo>
                      <a:pt x="280377" y="1545293"/>
                      <a:pt x="279208" y="1541418"/>
                      <a:pt x="277161" y="1538761"/>
                    </a:cubicBezTo>
                    <a:cubicBezTo>
                      <a:pt x="275115" y="1536103"/>
                      <a:pt x="273945" y="1532769"/>
                      <a:pt x="273653" y="1528760"/>
                    </a:cubicBezTo>
                    <a:cubicBezTo>
                      <a:pt x="266161" y="1530471"/>
                      <a:pt x="262726" y="1537319"/>
                      <a:pt x="263347" y="1549301"/>
                    </a:cubicBezTo>
                    <a:cubicBezTo>
                      <a:pt x="263968" y="1561285"/>
                      <a:pt x="260971" y="1568131"/>
                      <a:pt x="254357" y="1569844"/>
                    </a:cubicBezTo>
                    <a:cubicBezTo>
                      <a:pt x="254211" y="1577456"/>
                      <a:pt x="252310" y="1584394"/>
                      <a:pt x="248656" y="1590656"/>
                    </a:cubicBezTo>
                    <a:cubicBezTo>
                      <a:pt x="245001" y="1596918"/>
                      <a:pt x="240469" y="1602233"/>
                      <a:pt x="235061" y="1606603"/>
                    </a:cubicBezTo>
                    <a:lnTo>
                      <a:pt x="235061" y="1636876"/>
                    </a:lnTo>
                    <a:cubicBezTo>
                      <a:pt x="218871" y="1645345"/>
                      <a:pt x="209150" y="1656517"/>
                      <a:pt x="205897" y="1670392"/>
                    </a:cubicBezTo>
                    <a:cubicBezTo>
                      <a:pt x="202645" y="1684267"/>
                      <a:pt x="197748" y="1701926"/>
                      <a:pt x="191206" y="1723369"/>
                    </a:cubicBezTo>
                    <a:cubicBezTo>
                      <a:pt x="184482" y="1724089"/>
                      <a:pt x="178634" y="1726972"/>
                      <a:pt x="173664" y="1732017"/>
                    </a:cubicBezTo>
                    <a:cubicBezTo>
                      <a:pt x="168694" y="1737063"/>
                      <a:pt x="162847" y="1739946"/>
                      <a:pt x="156122" y="1740667"/>
                    </a:cubicBezTo>
                    <a:lnTo>
                      <a:pt x="156122" y="1766614"/>
                    </a:lnTo>
                    <a:lnTo>
                      <a:pt x="150860" y="1766615"/>
                    </a:lnTo>
                    <a:cubicBezTo>
                      <a:pt x="146730" y="1766524"/>
                      <a:pt x="144464" y="1765084"/>
                      <a:pt x="144062" y="1762290"/>
                    </a:cubicBezTo>
                    <a:cubicBezTo>
                      <a:pt x="143660" y="1759497"/>
                      <a:pt x="143587" y="1755893"/>
                      <a:pt x="143843" y="1751479"/>
                    </a:cubicBezTo>
                    <a:lnTo>
                      <a:pt x="149105" y="1734179"/>
                    </a:lnTo>
                    <a:cubicBezTo>
                      <a:pt x="148996" y="1732513"/>
                      <a:pt x="148338" y="1729360"/>
                      <a:pt x="147132" y="1724720"/>
                    </a:cubicBezTo>
                    <a:cubicBezTo>
                      <a:pt x="145926" y="1720080"/>
                      <a:pt x="144830" y="1717467"/>
                      <a:pt x="143843" y="1716882"/>
                    </a:cubicBezTo>
                    <a:lnTo>
                      <a:pt x="143843" y="1723369"/>
                    </a:lnTo>
                    <a:cubicBezTo>
                      <a:pt x="138142" y="1723999"/>
                      <a:pt x="132441" y="1728143"/>
                      <a:pt x="126740" y="1735802"/>
                    </a:cubicBezTo>
                    <a:cubicBezTo>
                      <a:pt x="121038" y="1743460"/>
                      <a:pt x="117969" y="1750848"/>
                      <a:pt x="117530" y="1757966"/>
                    </a:cubicBezTo>
                    <a:cubicBezTo>
                      <a:pt x="114935" y="1761344"/>
                      <a:pt x="113108" y="1765399"/>
                      <a:pt x="112048" y="1770129"/>
                    </a:cubicBezTo>
                    <a:cubicBezTo>
                      <a:pt x="110988" y="1774858"/>
                      <a:pt x="110477" y="1779454"/>
                      <a:pt x="110513" y="1783914"/>
                    </a:cubicBezTo>
                    <a:lnTo>
                      <a:pt x="96480" y="1794725"/>
                    </a:lnTo>
                    <a:cubicBezTo>
                      <a:pt x="96516" y="1799229"/>
                      <a:pt x="96005" y="1803735"/>
                      <a:pt x="94945" y="1808239"/>
                    </a:cubicBezTo>
                    <a:cubicBezTo>
                      <a:pt x="93885" y="1812744"/>
                      <a:pt x="92058" y="1816168"/>
                      <a:pt x="89463" y="1818511"/>
                    </a:cubicBezTo>
                    <a:lnTo>
                      <a:pt x="89463" y="1835809"/>
                    </a:lnTo>
                    <a:lnTo>
                      <a:pt x="82446" y="1844458"/>
                    </a:lnTo>
                    <a:cubicBezTo>
                      <a:pt x="82191" y="1852071"/>
                      <a:pt x="80071" y="1859009"/>
                      <a:pt x="76087" y="1865270"/>
                    </a:cubicBezTo>
                    <a:cubicBezTo>
                      <a:pt x="72104" y="1871533"/>
                      <a:pt x="67792" y="1876848"/>
                      <a:pt x="63150" y="1881217"/>
                    </a:cubicBezTo>
                    <a:cubicBezTo>
                      <a:pt x="60190" y="1888561"/>
                      <a:pt x="55585" y="1897660"/>
                      <a:pt x="49336" y="1908517"/>
                    </a:cubicBezTo>
                    <a:cubicBezTo>
                      <a:pt x="43087" y="1919373"/>
                      <a:pt x="37166" y="1926852"/>
                      <a:pt x="31575" y="1930951"/>
                    </a:cubicBezTo>
                    <a:cubicBezTo>
                      <a:pt x="31685" y="1934421"/>
                      <a:pt x="31465" y="1938293"/>
                      <a:pt x="30917" y="1942573"/>
                    </a:cubicBezTo>
                    <a:cubicBezTo>
                      <a:pt x="30369" y="1946853"/>
                      <a:pt x="28834" y="1950186"/>
                      <a:pt x="26312" y="1952574"/>
                    </a:cubicBezTo>
                    <a:lnTo>
                      <a:pt x="22804" y="1972035"/>
                    </a:lnTo>
                    <a:lnTo>
                      <a:pt x="12279" y="1991496"/>
                    </a:lnTo>
                    <a:cubicBezTo>
                      <a:pt x="12571" y="1998344"/>
                      <a:pt x="10232" y="2001947"/>
                      <a:pt x="5262" y="2002308"/>
                    </a:cubicBezTo>
                    <a:lnTo>
                      <a:pt x="0" y="2000145"/>
                    </a:lnTo>
                    <a:cubicBezTo>
                      <a:pt x="0" y="1991135"/>
                      <a:pt x="1754" y="1983207"/>
                      <a:pt x="5262" y="1976359"/>
                    </a:cubicBezTo>
                    <a:cubicBezTo>
                      <a:pt x="5737" y="1973747"/>
                      <a:pt x="7857" y="1966540"/>
                      <a:pt x="11621" y="1954737"/>
                    </a:cubicBezTo>
                    <a:cubicBezTo>
                      <a:pt x="15385" y="1942935"/>
                      <a:pt x="17943" y="1935726"/>
                      <a:pt x="19296" y="1933114"/>
                    </a:cubicBezTo>
                    <a:cubicBezTo>
                      <a:pt x="18930" y="1928158"/>
                      <a:pt x="18784" y="1922392"/>
                      <a:pt x="18857" y="1915815"/>
                    </a:cubicBezTo>
                    <a:cubicBezTo>
                      <a:pt x="18930" y="1909238"/>
                      <a:pt x="21415" y="1905634"/>
                      <a:pt x="26312" y="1905003"/>
                    </a:cubicBezTo>
                    <a:cubicBezTo>
                      <a:pt x="27116" y="1882298"/>
                      <a:pt x="32964" y="1854729"/>
                      <a:pt x="43854" y="1822295"/>
                    </a:cubicBezTo>
                    <a:cubicBezTo>
                      <a:pt x="54745" y="1789860"/>
                      <a:pt x="65855" y="1765534"/>
                      <a:pt x="77184" y="1749316"/>
                    </a:cubicBezTo>
                    <a:cubicBezTo>
                      <a:pt x="77403" y="1741838"/>
                      <a:pt x="78280" y="1734631"/>
                      <a:pt x="79815" y="1727693"/>
                    </a:cubicBezTo>
                    <a:cubicBezTo>
                      <a:pt x="81350" y="1720756"/>
                      <a:pt x="82227" y="1713548"/>
                      <a:pt x="82446" y="1706070"/>
                    </a:cubicBezTo>
                    <a:cubicBezTo>
                      <a:pt x="85041" y="1705934"/>
                      <a:pt x="86868" y="1704583"/>
                      <a:pt x="87928" y="1702016"/>
                    </a:cubicBezTo>
                    <a:cubicBezTo>
                      <a:pt x="88988" y="1699448"/>
                      <a:pt x="89500" y="1696475"/>
                      <a:pt x="89463" y="1693096"/>
                    </a:cubicBezTo>
                    <a:cubicBezTo>
                      <a:pt x="89755" y="1686834"/>
                      <a:pt x="90925" y="1681519"/>
                      <a:pt x="92971" y="1677149"/>
                    </a:cubicBezTo>
                    <a:cubicBezTo>
                      <a:pt x="95018" y="1672779"/>
                      <a:pt x="96187" y="1668004"/>
                      <a:pt x="96480" y="1662823"/>
                    </a:cubicBezTo>
                    <a:lnTo>
                      <a:pt x="105251" y="1639038"/>
                    </a:lnTo>
                    <a:cubicBezTo>
                      <a:pt x="108686" y="1638722"/>
                      <a:pt x="111025" y="1636650"/>
                      <a:pt x="112268" y="1632821"/>
                    </a:cubicBezTo>
                    <a:cubicBezTo>
                      <a:pt x="113510" y="1628991"/>
                      <a:pt x="114095" y="1625298"/>
                      <a:pt x="114022" y="1621740"/>
                    </a:cubicBezTo>
                    <a:lnTo>
                      <a:pt x="112268" y="1610928"/>
                    </a:lnTo>
                    <a:cubicBezTo>
                      <a:pt x="116507" y="1598945"/>
                      <a:pt x="119869" y="1586692"/>
                      <a:pt x="122354" y="1574169"/>
                    </a:cubicBezTo>
                    <a:cubicBezTo>
                      <a:pt x="124839" y="1561645"/>
                      <a:pt x="127324" y="1549391"/>
                      <a:pt x="129809" y="1537409"/>
                    </a:cubicBezTo>
                    <a:cubicBezTo>
                      <a:pt x="135364" y="1532724"/>
                      <a:pt x="140042" y="1526958"/>
                      <a:pt x="143843" y="1520111"/>
                    </a:cubicBezTo>
                    <a:cubicBezTo>
                      <a:pt x="143733" y="1516686"/>
                      <a:pt x="143953" y="1512722"/>
                      <a:pt x="144501" y="1508218"/>
                    </a:cubicBezTo>
                    <a:cubicBezTo>
                      <a:pt x="145049" y="1503712"/>
                      <a:pt x="146584" y="1499748"/>
                      <a:pt x="149105" y="1496325"/>
                    </a:cubicBezTo>
                    <a:cubicBezTo>
                      <a:pt x="148740" y="1491280"/>
                      <a:pt x="148594" y="1485152"/>
                      <a:pt x="148667" y="1477945"/>
                    </a:cubicBezTo>
                    <a:cubicBezTo>
                      <a:pt x="148740" y="1470738"/>
                      <a:pt x="151225" y="1466773"/>
                      <a:pt x="156122" y="1466052"/>
                    </a:cubicBezTo>
                    <a:cubicBezTo>
                      <a:pt x="157145" y="1458169"/>
                      <a:pt x="161239" y="1447448"/>
                      <a:pt x="168402" y="1433888"/>
                    </a:cubicBezTo>
                    <a:cubicBezTo>
                      <a:pt x="175564" y="1420328"/>
                      <a:pt x="179658" y="1412309"/>
                      <a:pt x="180681" y="1409832"/>
                    </a:cubicBezTo>
                    <a:lnTo>
                      <a:pt x="187698" y="1394696"/>
                    </a:lnTo>
                    <a:cubicBezTo>
                      <a:pt x="188209" y="1380100"/>
                      <a:pt x="190256" y="1367126"/>
                      <a:pt x="193837" y="1355775"/>
                    </a:cubicBezTo>
                    <a:cubicBezTo>
                      <a:pt x="197419" y="1344422"/>
                      <a:pt x="199465" y="1331448"/>
                      <a:pt x="199977" y="1316852"/>
                    </a:cubicBezTo>
                    <a:lnTo>
                      <a:pt x="206994" y="1308203"/>
                    </a:lnTo>
                    <a:cubicBezTo>
                      <a:pt x="207871" y="1298157"/>
                      <a:pt x="211379" y="1287436"/>
                      <a:pt x="217519" y="1276038"/>
                    </a:cubicBezTo>
                    <a:cubicBezTo>
                      <a:pt x="223658" y="1264641"/>
                      <a:pt x="227167" y="1254461"/>
                      <a:pt x="228044" y="1245496"/>
                    </a:cubicBezTo>
                    <a:cubicBezTo>
                      <a:pt x="233233" y="1241486"/>
                      <a:pt x="235572" y="1234910"/>
                      <a:pt x="235061" y="1225764"/>
                    </a:cubicBezTo>
                    <a:cubicBezTo>
                      <a:pt x="234549" y="1216619"/>
                      <a:pt x="236888" y="1209502"/>
                      <a:pt x="242077" y="1204412"/>
                    </a:cubicBezTo>
                    <a:cubicBezTo>
                      <a:pt x="242435" y="1200394"/>
                      <a:pt x="245033" y="1189930"/>
                      <a:pt x="249874" y="1173018"/>
                    </a:cubicBezTo>
                    <a:cubicBezTo>
                      <a:pt x="254714" y="1156107"/>
                      <a:pt x="259652" y="1139556"/>
                      <a:pt x="264687" y="1123365"/>
                    </a:cubicBezTo>
                    <a:cubicBezTo>
                      <a:pt x="269722" y="1107174"/>
                      <a:pt x="272711" y="1098150"/>
                      <a:pt x="273653" y="1096296"/>
                    </a:cubicBezTo>
                    <a:cubicBezTo>
                      <a:pt x="273287" y="1091610"/>
                      <a:pt x="273141" y="1086926"/>
                      <a:pt x="273214" y="1082241"/>
                    </a:cubicBezTo>
                    <a:cubicBezTo>
                      <a:pt x="273287" y="1077555"/>
                      <a:pt x="275772" y="1075033"/>
                      <a:pt x="280669" y="1074672"/>
                    </a:cubicBezTo>
                    <a:cubicBezTo>
                      <a:pt x="286042" y="1060753"/>
                      <a:pt x="293278" y="1043725"/>
                      <a:pt x="302378" y="1023588"/>
                    </a:cubicBezTo>
                    <a:cubicBezTo>
                      <a:pt x="311477" y="1003451"/>
                      <a:pt x="316521" y="985882"/>
                      <a:pt x="317507" y="970881"/>
                    </a:cubicBezTo>
                    <a:cubicBezTo>
                      <a:pt x="318567" y="969710"/>
                      <a:pt x="319956" y="968269"/>
                      <a:pt x="321674" y="966556"/>
                    </a:cubicBezTo>
                    <a:cubicBezTo>
                      <a:pt x="323391" y="964844"/>
                      <a:pt x="324341" y="963403"/>
                      <a:pt x="324524" y="962231"/>
                    </a:cubicBezTo>
                    <a:cubicBezTo>
                      <a:pt x="324415" y="960159"/>
                      <a:pt x="323757" y="958898"/>
                      <a:pt x="322551" y="958448"/>
                    </a:cubicBezTo>
                    <a:cubicBezTo>
                      <a:pt x="321345" y="957997"/>
                      <a:pt x="320248" y="957817"/>
                      <a:pt x="319262" y="957907"/>
                    </a:cubicBezTo>
                    <a:lnTo>
                      <a:pt x="324524" y="938446"/>
                    </a:lnTo>
                    <a:cubicBezTo>
                      <a:pt x="330079" y="933762"/>
                      <a:pt x="334757" y="927995"/>
                      <a:pt x="338558" y="921148"/>
                    </a:cubicBezTo>
                    <a:lnTo>
                      <a:pt x="349083" y="877901"/>
                    </a:lnTo>
                    <a:cubicBezTo>
                      <a:pt x="348206" y="873397"/>
                      <a:pt x="348644" y="869433"/>
                      <a:pt x="350398" y="866008"/>
                    </a:cubicBezTo>
                    <a:cubicBezTo>
                      <a:pt x="352153" y="862585"/>
                      <a:pt x="355222" y="860783"/>
                      <a:pt x="359608" y="860603"/>
                    </a:cubicBezTo>
                    <a:cubicBezTo>
                      <a:pt x="359827" y="856639"/>
                      <a:pt x="360704" y="853756"/>
                      <a:pt x="362239" y="851953"/>
                    </a:cubicBezTo>
                    <a:cubicBezTo>
                      <a:pt x="363774" y="850152"/>
                      <a:pt x="364651" y="847268"/>
                      <a:pt x="364870" y="843304"/>
                    </a:cubicBezTo>
                    <a:cubicBezTo>
                      <a:pt x="366223" y="840377"/>
                      <a:pt x="368781" y="831637"/>
                      <a:pt x="372545" y="817086"/>
                    </a:cubicBezTo>
                    <a:cubicBezTo>
                      <a:pt x="376309" y="802535"/>
                      <a:pt x="378429" y="793256"/>
                      <a:pt x="378904" y="789247"/>
                    </a:cubicBezTo>
                    <a:cubicBezTo>
                      <a:pt x="379416" y="782218"/>
                      <a:pt x="381462" y="776813"/>
                      <a:pt x="385044" y="773029"/>
                    </a:cubicBezTo>
                    <a:cubicBezTo>
                      <a:pt x="388625" y="769244"/>
                      <a:pt x="390672" y="763839"/>
                      <a:pt x="391183" y="756812"/>
                    </a:cubicBezTo>
                    <a:lnTo>
                      <a:pt x="398200" y="739513"/>
                    </a:lnTo>
                    <a:cubicBezTo>
                      <a:pt x="398639" y="734467"/>
                      <a:pt x="400393" y="730503"/>
                      <a:pt x="403463" y="727620"/>
                    </a:cubicBezTo>
                    <a:cubicBezTo>
                      <a:pt x="406532" y="724737"/>
                      <a:pt x="408287" y="720773"/>
                      <a:pt x="408725" y="715727"/>
                    </a:cubicBezTo>
                    <a:cubicBezTo>
                      <a:pt x="413915" y="715052"/>
                      <a:pt x="417569" y="710998"/>
                      <a:pt x="419689" y="703564"/>
                    </a:cubicBezTo>
                    <a:cubicBezTo>
                      <a:pt x="421809" y="696132"/>
                      <a:pt x="422832" y="689374"/>
                      <a:pt x="422759" y="683292"/>
                    </a:cubicBezTo>
                    <a:cubicBezTo>
                      <a:pt x="429739" y="670229"/>
                      <a:pt x="435952" y="656354"/>
                      <a:pt x="441397" y="641667"/>
                    </a:cubicBezTo>
                    <a:cubicBezTo>
                      <a:pt x="446842" y="626982"/>
                      <a:pt x="451739" y="612026"/>
                      <a:pt x="456088" y="596800"/>
                    </a:cubicBezTo>
                    <a:cubicBezTo>
                      <a:pt x="456563" y="593286"/>
                      <a:pt x="458683" y="586258"/>
                      <a:pt x="462447" y="575718"/>
                    </a:cubicBezTo>
                    <a:cubicBezTo>
                      <a:pt x="466211" y="565176"/>
                      <a:pt x="468770" y="559230"/>
                      <a:pt x="470122" y="557877"/>
                    </a:cubicBezTo>
                    <a:cubicBezTo>
                      <a:pt x="470304" y="550444"/>
                      <a:pt x="471693" y="543688"/>
                      <a:pt x="474288" y="537606"/>
                    </a:cubicBezTo>
                    <a:cubicBezTo>
                      <a:pt x="476883" y="531524"/>
                      <a:pt x="479587" y="525308"/>
                      <a:pt x="482401" y="518956"/>
                    </a:cubicBezTo>
                    <a:lnTo>
                      <a:pt x="489418" y="512470"/>
                    </a:lnTo>
                    <a:cubicBezTo>
                      <a:pt x="491976" y="507019"/>
                      <a:pt x="493876" y="501163"/>
                      <a:pt x="495119" y="494901"/>
                    </a:cubicBezTo>
                    <a:cubicBezTo>
                      <a:pt x="496361" y="488639"/>
                      <a:pt x="497385" y="482241"/>
                      <a:pt x="498189" y="475709"/>
                    </a:cubicBezTo>
                    <a:cubicBezTo>
                      <a:pt x="504073" y="474314"/>
                      <a:pt x="507654" y="467375"/>
                      <a:pt x="508933" y="454897"/>
                    </a:cubicBezTo>
                    <a:cubicBezTo>
                      <a:pt x="510212" y="442419"/>
                      <a:pt x="510724" y="432778"/>
                      <a:pt x="510468" y="425977"/>
                    </a:cubicBezTo>
                    <a:cubicBezTo>
                      <a:pt x="512368" y="426112"/>
                      <a:pt x="514269" y="425841"/>
                      <a:pt x="516169" y="425165"/>
                    </a:cubicBezTo>
                    <a:cubicBezTo>
                      <a:pt x="518070" y="424490"/>
                      <a:pt x="519093" y="422598"/>
                      <a:pt x="519239" y="419489"/>
                    </a:cubicBezTo>
                    <a:cubicBezTo>
                      <a:pt x="518947" y="413363"/>
                      <a:pt x="521286" y="410479"/>
                      <a:pt x="526256" y="410841"/>
                    </a:cubicBezTo>
                    <a:lnTo>
                      <a:pt x="533272" y="393542"/>
                    </a:lnTo>
                    <a:lnTo>
                      <a:pt x="540289" y="387055"/>
                    </a:lnTo>
                    <a:lnTo>
                      <a:pt x="552569" y="358944"/>
                    </a:lnTo>
                    <a:cubicBezTo>
                      <a:pt x="552861" y="354800"/>
                      <a:pt x="554030" y="351196"/>
                      <a:pt x="556077" y="348133"/>
                    </a:cubicBezTo>
                    <a:cubicBezTo>
                      <a:pt x="558123" y="345070"/>
                      <a:pt x="559293" y="341466"/>
                      <a:pt x="559585" y="337321"/>
                    </a:cubicBezTo>
                    <a:cubicBezTo>
                      <a:pt x="568795" y="322050"/>
                      <a:pt x="577566" y="299075"/>
                      <a:pt x="585898" y="268398"/>
                    </a:cubicBezTo>
                    <a:cubicBezTo>
                      <a:pt x="594231" y="237719"/>
                      <a:pt x="599493" y="213123"/>
                      <a:pt x="601686" y="194609"/>
                    </a:cubicBezTo>
                    <a:cubicBezTo>
                      <a:pt x="611663" y="197852"/>
                      <a:pt x="620214" y="196771"/>
                      <a:pt x="627341" y="191365"/>
                    </a:cubicBezTo>
                    <a:cubicBezTo>
                      <a:pt x="634467" y="185959"/>
                      <a:pt x="638195" y="176228"/>
                      <a:pt x="638524" y="162174"/>
                    </a:cubicBezTo>
                    <a:lnTo>
                      <a:pt x="647295" y="136226"/>
                    </a:lnTo>
                    <a:lnTo>
                      <a:pt x="664837" y="134064"/>
                    </a:lnTo>
                    <a:cubicBezTo>
                      <a:pt x="664837" y="129558"/>
                      <a:pt x="665714" y="125594"/>
                      <a:pt x="667468" y="122171"/>
                    </a:cubicBezTo>
                    <a:cubicBezTo>
                      <a:pt x="669222" y="118747"/>
                      <a:pt x="671853" y="116944"/>
                      <a:pt x="675362" y="116765"/>
                    </a:cubicBezTo>
                    <a:lnTo>
                      <a:pt x="677116" y="116765"/>
                    </a:lnTo>
                    <a:cubicBezTo>
                      <a:pt x="676970" y="113386"/>
                      <a:pt x="677262" y="110413"/>
                      <a:pt x="677993" y="107845"/>
                    </a:cubicBezTo>
                    <a:cubicBezTo>
                      <a:pt x="678724" y="105277"/>
                      <a:pt x="680770" y="103927"/>
                      <a:pt x="684133" y="103791"/>
                    </a:cubicBezTo>
                    <a:lnTo>
                      <a:pt x="691149" y="103791"/>
                    </a:lnTo>
                    <a:lnTo>
                      <a:pt x="691149" y="75681"/>
                    </a:lnTo>
                    <a:lnTo>
                      <a:pt x="717462" y="56220"/>
                    </a:lnTo>
                    <a:lnTo>
                      <a:pt x="738512" y="54058"/>
                    </a:lnTo>
                    <a:cubicBezTo>
                      <a:pt x="740303" y="50589"/>
                      <a:pt x="742423" y="47255"/>
                      <a:pt x="744871" y="44057"/>
                    </a:cubicBezTo>
                    <a:cubicBezTo>
                      <a:pt x="747320" y="40858"/>
                      <a:pt x="749878" y="39146"/>
                      <a:pt x="752546" y="38921"/>
                    </a:cubicBezTo>
                    <a:lnTo>
                      <a:pt x="756054" y="41084"/>
                    </a:lnTo>
                    <a:cubicBezTo>
                      <a:pt x="756639" y="47390"/>
                      <a:pt x="758978" y="49912"/>
                      <a:pt x="763071" y="48651"/>
                    </a:cubicBezTo>
                    <a:cubicBezTo>
                      <a:pt x="767164" y="47390"/>
                      <a:pt x="769503" y="49912"/>
                      <a:pt x="770088" y="56220"/>
                    </a:cubicBezTo>
                    <a:lnTo>
                      <a:pt x="775350" y="51896"/>
                    </a:lnTo>
                    <a:cubicBezTo>
                      <a:pt x="778274" y="46219"/>
                      <a:pt x="782075" y="37570"/>
                      <a:pt x="786753" y="25947"/>
                    </a:cubicBezTo>
                    <a:cubicBezTo>
                      <a:pt x="791430" y="14324"/>
                      <a:pt x="795231" y="7838"/>
                      <a:pt x="798155" y="64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  <p:sp>
            <p:nvSpPr>
              <p:cNvPr id="15" name="شكل حر: شكل 14">
                <a:extLst>
                  <a:ext uri="{FF2B5EF4-FFF2-40B4-BE49-F238E27FC236}">
                    <a16:creationId xmlns:a16="http://schemas.microsoft.com/office/drawing/2014/main" id="{47387800-BC05-4948-B28C-C04DE09D558D}"/>
                  </a:ext>
                </a:extLst>
              </p:cNvPr>
              <p:cNvSpPr/>
              <p:nvPr/>
            </p:nvSpPr>
            <p:spPr>
              <a:xfrm rot="15283113">
                <a:off x="5355636" y="-439495"/>
                <a:ext cx="1835656" cy="6534963"/>
              </a:xfrm>
              <a:custGeom>
                <a:avLst/>
                <a:gdLst>
                  <a:gd name="connsiteX0" fmla="*/ 470122 w 1026199"/>
                  <a:gd name="connsiteY0" fmla="*/ 1639038 h 2002308"/>
                  <a:gd name="connsiteX1" fmla="*/ 477139 w 1026199"/>
                  <a:gd name="connsiteY1" fmla="*/ 1654173 h 2002308"/>
                  <a:gd name="connsiteX2" fmla="*/ 475384 w 1026199"/>
                  <a:gd name="connsiteY2" fmla="*/ 1673635 h 2002308"/>
                  <a:gd name="connsiteX3" fmla="*/ 468368 w 1026199"/>
                  <a:gd name="connsiteY3" fmla="*/ 1682284 h 2002308"/>
                  <a:gd name="connsiteX4" fmla="*/ 456088 w 1026199"/>
                  <a:gd name="connsiteY4" fmla="*/ 1690934 h 2002308"/>
                  <a:gd name="connsiteX5" fmla="*/ 463105 w 1026199"/>
                  <a:gd name="connsiteY5" fmla="*/ 1664985 h 2002308"/>
                  <a:gd name="connsiteX6" fmla="*/ 470122 w 1026199"/>
                  <a:gd name="connsiteY6" fmla="*/ 1639038 h 2002308"/>
                  <a:gd name="connsiteX7" fmla="*/ 324524 w 1026199"/>
                  <a:gd name="connsiteY7" fmla="*/ 1647687 h 2002308"/>
                  <a:gd name="connsiteX8" fmla="*/ 324743 w 1026199"/>
                  <a:gd name="connsiteY8" fmla="*/ 1651742 h 2002308"/>
                  <a:gd name="connsiteX9" fmla="*/ 326278 w 1026199"/>
                  <a:gd name="connsiteY9" fmla="*/ 1654173 h 2002308"/>
                  <a:gd name="connsiteX10" fmla="*/ 331541 w 1026199"/>
                  <a:gd name="connsiteY10" fmla="*/ 1654174 h 2002308"/>
                  <a:gd name="connsiteX11" fmla="*/ 329348 w 1026199"/>
                  <a:gd name="connsiteY11" fmla="*/ 1649309 h 2002308"/>
                  <a:gd name="connsiteX12" fmla="*/ 324524 w 1026199"/>
                  <a:gd name="connsiteY12" fmla="*/ 1647687 h 2002308"/>
                  <a:gd name="connsiteX13" fmla="*/ 364870 w 1026199"/>
                  <a:gd name="connsiteY13" fmla="*/ 1580655 h 2002308"/>
                  <a:gd name="connsiteX14" fmla="*/ 365309 w 1026199"/>
                  <a:gd name="connsiteY14" fmla="*/ 1584709 h 2002308"/>
                  <a:gd name="connsiteX15" fmla="*/ 368379 w 1026199"/>
                  <a:gd name="connsiteY15" fmla="*/ 1587142 h 2002308"/>
                  <a:gd name="connsiteX16" fmla="*/ 371887 w 1026199"/>
                  <a:gd name="connsiteY16" fmla="*/ 1587142 h 2002308"/>
                  <a:gd name="connsiteX17" fmla="*/ 369695 w 1026199"/>
                  <a:gd name="connsiteY17" fmla="*/ 1582277 h 2002308"/>
                  <a:gd name="connsiteX18" fmla="*/ 364870 w 1026199"/>
                  <a:gd name="connsiteY18" fmla="*/ 1580655 h 2002308"/>
                  <a:gd name="connsiteX19" fmla="*/ 489418 w 1026199"/>
                  <a:gd name="connsiteY19" fmla="*/ 1502811 h 2002308"/>
                  <a:gd name="connsiteX20" fmla="*/ 490514 w 1026199"/>
                  <a:gd name="connsiteY20" fmla="*/ 1507948 h 2002308"/>
                  <a:gd name="connsiteX21" fmla="*/ 492926 w 1026199"/>
                  <a:gd name="connsiteY21" fmla="*/ 1511461 h 2002308"/>
                  <a:gd name="connsiteX22" fmla="*/ 495996 w 1026199"/>
                  <a:gd name="connsiteY22" fmla="*/ 1509029 h 2002308"/>
                  <a:gd name="connsiteX23" fmla="*/ 496435 w 1026199"/>
                  <a:gd name="connsiteY23" fmla="*/ 1504974 h 2002308"/>
                  <a:gd name="connsiteX24" fmla="*/ 149105 w 1026199"/>
                  <a:gd name="connsiteY24" fmla="*/ 1699582 h 2002308"/>
                  <a:gd name="connsiteX25" fmla="*/ 150202 w 1026199"/>
                  <a:gd name="connsiteY25" fmla="*/ 1704719 h 2002308"/>
                  <a:gd name="connsiteX26" fmla="*/ 152614 w 1026199"/>
                  <a:gd name="connsiteY26" fmla="*/ 1708232 h 2002308"/>
                  <a:gd name="connsiteX27" fmla="*/ 155684 w 1026199"/>
                  <a:gd name="connsiteY27" fmla="*/ 1705800 h 2002308"/>
                  <a:gd name="connsiteX28" fmla="*/ 156122 w 1026199"/>
                  <a:gd name="connsiteY28" fmla="*/ 1701746 h 2002308"/>
                  <a:gd name="connsiteX29" fmla="*/ 156122 w 1026199"/>
                  <a:gd name="connsiteY29" fmla="*/ 1682284 h 2002308"/>
                  <a:gd name="connsiteX30" fmla="*/ 161385 w 1026199"/>
                  <a:gd name="connsiteY30" fmla="*/ 1688771 h 2002308"/>
                  <a:gd name="connsiteX31" fmla="*/ 163139 w 1026199"/>
                  <a:gd name="connsiteY31" fmla="*/ 1688771 h 2002308"/>
                  <a:gd name="connsiteX32" fmla="*/ 160946 w 1026199"/>
                  <a:gd name="connsiteY32" fmla="*/ 1683906 h 2002308"/>
                  <a:gd name="connsiteX33" fmla="*/ 156122 w 1026199"/>
                  <a:gd name="connsiteY33" fmla="*/ 1682284 h 2002308"/>
                  <a:gd name="connsiteX34" fmla="*/ 533272 w 1026199"/>
                  <a:gd name="connsiteY34" fmla="*/ 1424969 h 2002308"/>
                  <a:gd name="connsiteX35" fmla="*/ 522528 w 1026199"/>
                  <a:gd name="connsiteY35" fmla="*/ 1437132 h 2002308"/>
                  <a:gd name="connsiteX36" fmla="*/ 520993 w 1026199"/>
                  <a:gd name="connsiteY36" fmla="*/ 1457403 h 2002308"/>
                  <a:gd name="connsiteX37" fmla="*/ 512222 w 1026199"/>
                  <a:gd name="connsiteY37" fmla="*/ 1459025 h 2002308"/>
                  <a:gd name="connsiteX38" fmla="*/ 503451 w 1026199"/>
                  <a:gd name="connsiteY38" fmla="*/ 1463890 h 2002308"/>
                  <a:gd name="connsiteX39" fmla="*/ 508714 w 1026199"/>
                  <a:gd name="connsiteY39" fmla="*/ 1485513 h 2002308"/>
                  <a:gd name="connsiteX40" fmla="*/ 514196 w 1026199"/>
                  <a:gd name="connsiteY40" fmla="*/ 1467404 h 2002308"/>
                  <a:gd name="connsiteX41" fmla="*/ 526256 w 1026199"/>
                  <a:gd name="connsiteY41" fmla="*/ 1457403 h 2002308"/>
                  <a:gd name="connsiteX42" fmla="*/ 529764 w 1026199"/>
                  <a:gd name="connsiteY42" fmla="*/ 1441185 h 2002308"/>
                  <a:gd name="connsiteX43" fmla="*/ 533272 w 1026199"/>
                  <a:gd name="connsiteY43" fmla="*/ 1424969 h 2002308"/>
                  <a:gd name="connsiteX44" fmla="*/ 450826 w 1026199"/>
                  <a:gd name="connsiteY44" fmla="*/ 1383884 h 2002308"/>
                  <a:gd name="connsiteX45" fmla="*/ 442932 w 1026199"/>
                  <a:gd name="connsiteY45" fmla="*/ 1400102 h 2002308"/>
                  <a:gd name="connsiteX46" fmla="*/ 435038 w 1026199"/>
                  <a:gd name="connsiteY46" fmla="*/ 1422805 h 2002308"/>
                  <a:gd name="connsiteX47" fmla="*/ 432407 w 1026199"/>
                  <a:gd name="connsiteY47" fmla="*/ 1440105 h 2002308"/>
                  <a:gd name="connsiteX48" fmla="*/ 429775 w 1026199"/>
                  <a:gd name="connsiteY48" fmla="*/ 1457403 h 2002308"/>
                  <a:gd name="connsiteX49" fmla="*/ 416180 w 1026199"/>
                  <a:gd name="connsiteY49" fmla="*/ 1471459 h 2002308"/>
                  <a:gd name="connsiteX50" fmla="*/ 410479 w 1026199"/>
                  <a:gd name="connsiteY50" fmla="*/ 1485513 h 2002308"/>
                  <a:gd name="connsiteX51" fmla="*/ 404559 w 1026199"/>
                  <a:gd name="connsiteY51" fmla="*/ 1485783 h 2002308"/>
                  <a:gd name="connsiteX52" fmla="*/ 399954 w 1026199"/>
                  <a:gd name="connsiteY52" fmla="*/ 1487676 h 2002308"/>
                  <a:gd name="connsiteX53" fmla="*/ 408067 w 1026199"/>
                  <a:gd name="connsiteY53" fmla="*/ 1492541 h 2002308"/>
                  <a:gd name="connsiteX54" fmla="*/ 417496 w 1026199"/>
                  <a:gd name="connsiteY54" fmla="*/ 1494163 h 2002308"/>
                  <a:gd name="connsiteX55" fmla="*/ 429775 w 1026199"/>
                  <a:gd name="connsiteY55" fmla="*/ 1481189 h 2002308"/>
                  <a:gd name="connsiteX56" fmla="*/ 424294 w 1026199"/>
                  <a:gd name="connsiteY56" fmla="*/ 1475241 h 2002308"/>
                  <a:gd name="connsiteX57" fmla="*/ 422759 w 1026199"/>
                  <a:gd name="connsiteY57" fmla="*/ 1466052 h 2002308"/>
                  <a:gd name="connsiteX58" fmla="*/ 429775 w 1026199"/>
                  <a:gd name="connsiteY58" fmla="*/ 1457403 h 2002308"/>
                  <a:gd name="connsiteX59" fmla="*/ 440739 w 1026199"/>
                  <a:gd name="connsiteY59" fmla="*/ 1439834 h 2002308"/>
                  <a:gd name="connsiteX60" fmla="*/ 449072 w 1026199"/>
                  <a:gd name="connsiteY60" fmla="*/ 1420643 h 2002308"/>
                  <a:gd name="connsiteX61" fmla="*/ 454553 w 1026199"/>
                  <a:gd name="connsiteY61" fmla="*/ 1411724 h 2002308"/>
                  <a:gd name="connsiteX62" fmla="*/ 456088 w 1026199"/>
                  <a:gd name="connsiteY62" fmla="*/ 1401183 h 2002308"/>
                  <a:gd name="connsiteX63" fmla="*/ 455430 w 1026199"/>
                  <a:gd name="connsiteY63" fmla="*/ 1390912 h 2002308"/>
                  <a:gd name="connsiteX64" fmla="*/ 450826 w 1026199"/>
                  <a:gd name="connsiteY64" fmla="*/ 1383884 h 2002308"/>
                  <a:gd name="connsiteX65" fmla="*/ 291195 w 1026199"/>
                  <a:gd name="connsiteY65" fmla="*/ 1474702 h 2002308"/>
                  <a:gd name="connsiteX66" fmla="*/ 289440 w 1026199"/>
                  <a:gd name="connsiteY66" fmla="*/ 1487675 h 2002308"/>
                  <a:gd name="connsiteX67" fmla="*/ 292510 w 1026199"/>
                  <a:gd name="connsiteY67" fmla="*/ 1493352 h 2002308"/>
                  <a:gd name="connsiteX68" fmla="*/ 298211 w 1026199"/>
                  <a:gd name="connsiteY68" fmla="*/ 1494163 h 2002308"/>
                  <a:gd name="connsiteX69" fmla="*/ 308736 w 1026199"/>
                  <a:gd name="connsiteY69" fmla="*/ 1448754 h 2002308"/>
                  <a:gd name="connsiteX70" fmla="*/ 306982 w 1026199"/>
                  <a:gd name="connsiteY70" fmla="*/ 1449835 h 2002308"/>
                  <a:gd name="connsiteX71" fmla="*/ 305228 w 1026199"/>
                  <a:gd name="connsiteY71" fmla="*/ 1450916 h 2002308"/>
                  <a:gd name="connsiteX72" fmla="*/ 306325 w 1026199"/>
                  <a:gd name="connsiteY72" fmla="*/ 1456052 h 2002308"/>
                  <a:gd name="connsiteX73" fmla="*/ 308736 w 1026199"/>
                  <a:gd name="connsiteY73" fmla="*/ 1459566 h 2002308"/>
                  <a:gd name="connsiteX74" fmla="*/ 311806 w 1026199"/>
                  <a:gd name="connsiteY74" fmla="*/ 1457133 h 2002308"/>
                  <a:gd name="connsiteX75" fmla="*/ 312245 w 1026199"/>
                  <a:gd name="connsiteY75" fmla="*/ 1453078 h 2002308"/>
                  <a:gd name="connsiteX76" fmla="*/ 308736 w 1026199"/>
                  <a:gd name="connsiteY76" fmla="*/ 1448754 h 2002308"/>
                  <a:gd name="connsiteX77" fmla="*/ 331541 w 1026199"/>
                  <a:gd name="connsiteY77" fmla="*/ 1364423 h 2002308"/>
                  <a:gd name="connsiteX78" fmla="*/ 326717 w 1026199"/>
                  <a:gd name="connsiteY78" fmla="*/ 1378479 h 2002308"/>
                  <a:gd name="connsiteX79" fmla="*/ 324524 w 1026199"/>
                  <a:gd name="connsiteY79" fmla="*/ 1392534 h 2002308"/>
                  <a:gd name="connsiteX80" fmla="*/ 319481 w 1026199"/>
                  <a:gd name="connsiteY80" fmla="*/ 1392804 h 2002308"/>
                  <a:gd name="connsiteX81" fmla="*/ 315753 w 1026199"/>
                  <a:gd name="connsiteY81" fmla="*/ 1394696 h 2002308"/>
                  <a:gd name="connsiteX82" fmla="*/ 322331 w 1026199"/>
                  <a:gd name="connsiteY82" fmla="*/ 1401993 h 2002308"/>
                  <a:gd name="connsiteX83" fmla="*/ 331541 w 1026199"/>
                  <a:gd name="connsiteY83" fmla="*/ 1407670 h 2002308"/>
                  <a:gd name="connsiteX84" fmla="*/ 345574 w 1026199"/>
                  <a:gd name="connsiteY84" fmla="*/ 1383884 h 2002308"/>
                  <a:gd name="connsiteX85" fmla="*/ 359608 w 1026199"/>
                  <a:gd name="connsiteY85" fmla="*/ 1282255 h 2002308"/>
                  <a:gd name="connsiteX86" fmla="*/ 346452 w 1026199"/>
                  <a:gd name="connsiteY86" fmla="*/ 1312528 h 2002308"/>
                  <a:gd name="connsiteX87" fmla="*/ 338558 w 1026199"/>
                  <a:gd name="connsiteY87" fmla="*/ 1342801 h 2002308"/>
                  <a:gd name="connsiteX88" fmla="*/ 342943 w 1026199"/>
                  <a:gd name="connsiteY88" fmla="*/ 1353341 h 2002308"/>
                  <a:gd name="connsiteX89" fmla="*/ 352591 w 1026199"/>
                  <a:gd name="connsiteY89" fmla="*/ 1355775 h 2002308"/>
                  <a:gd name="connsiteX90" fmla="*/ 359608 w 1026199"/>
                  <a:gd name="connsiteY90" fmla="*/ 1338475 h 2002308"/>
                  <a:gd name="connsiteX91" fmla="*/ 360924 w 1026199"/>
                  <a:gd name="connsiteY91" fmla="*/ 1327664 h 2002308"/>
                  <a:gd name="connsiteX92" fmla="*/ 364870 w 1026199"/>
                  <a:gd name="connsiteY92" fmla="*/ 1316852 h 2002308"/>
                  <a:gd name="connsiteX93" fmla="*/ 368379 w 1026199"/>
                  <a:gd name="connsiteY93" fmla="*/ 1306040 h 2002308"/>
                  <a:gd name="connsiteX94" fmla="*/ 371887 w 1026199"/>
                  <a:gd name="connsiteY94" fmla="*/ 1295229 h 2002308"/>
                  <a:gd name="connsiteX95" fmla="*/ 650803 w 1026199"/>
                  <a:gd name="connsiteY95" fmla="*/ 1068186 h 2002308"/>
                  <a:gd name="connsiteX96" fmla="*/ 647295 w 1026199"/>
                  <a:gd name="connsiteY96" fmla="*/ 1143866 h 2002308"/>
                  <a:gd name="connsiteX97" fmla="*/ 660670 w 1026199"/>
                  <a:gd name="connsiteY97" fmla="*/ 1141704 h 2002308"/>
                  <a:gd name="connsiteX98" fmla="*/ 664837 w 1026199"/>
                  <a:gd name="connsiteY98" fmla="*/ 1126568 h 2002308"/>
                  <a:gd name="connsiteX99" fmla="*/ 664837 w 1026199"/>
                  <a:gd name="connsiteY99" fmla="*/ 1074672 h 2002308"/>
                  <a:gd name="connsiteX100" fmla="*/ 391183 w 1026199"/>
                  <a:gd name="connsiteY100" fmla="*/ 1193601 h 2002308"/>
                  <a:gd name="connsiteX101" fmla="*/ 385921 w 1026199"/>
                  <a:gd name="connsiteY101" fmla="*/ 1213061 h 2002308"/>
                  <a:gd name="connsiteX102" fmla="*/ 386359 w 1026199"/>
                  <a:gd name="connsiteY102" fmla="*/ 1217926 h 2002308"/>
                  <a:gd name="connsiteX103" fmla="*/ 389429 w 1026199"/>
                  <a:gd name="connsiteY103" fmla="*/ 1219548 h 2002308"/>
                  <a:gd name="connsiteX104" fmla="*/ 398200 w 1026199"/>
                  <a:gd name="connsiteY104" fmla="*/ 1210899 h 2002308"/>
                  <a:gd name="connsiteX105" fmla="*/ 412234 w 1026199"/>
                  <a:gd name="connsiteY105" fmla="*/ 1159003 h 2002308"/>
                  <a:gd name="connsiteX106" fmla="*/ 410479 w 1026199"/>
                  <a:gd name="connsiteY106" fmla="*/ 1160084 h 2002308"/>
                  <a:gd name="connsiteX107" fmla="*/ 408725 w 1026199"/>
                  <a:gd name="connsiteY107" fmla="*/ 1161165 h 2002308"/>
                  <a:gd name="connsiteX108" fmla="*/ 409822 w 1026199"/>
                  <a:gd name="connsiteY108" fmla="*/ 1166301 h 2002308"/>
                  <a:gd name="connsiteX109" fmla="*/ 412234 w 1026199"/>
                  <a:gd name="connsiteY109" fmla="*/ 1169815 h 2002308"/>
                  <a:gd name="connsiteX110" fmla="*/ 415303 w 1026199"/>
                  <a:gd name="connsiteY110" fmla="*/ 1167382 h 2002308"/>
                  <a:gd name="connsiteX111" fmla="*/ 415742 w 1026199"/>
                  <a:gd name="connsiteY111" fmla="*/ 1163328 h 2002308"/>
                  <a:gd name="connsiteX112" fmla="*/ 412234 w 1026199"/>
                  <a:gd name="connsiteY112" fmla="*/ 1159003 h 2002308"/>
                  <a:gd name="connsiteX113" fmla="*/ 442055 w 1026199"/>
                  <a:gd name="connsiteY113" fmla="*/ 1120081 h 2002308"/>
                  <a:gd name="connsiteX114" fmla="*/ 443590 w 1026199"/>
                  <a:gd name="connsiteY114" fmla="*/ 1125758 h 2002308"/>
                  <a:gd name="connsiteX115" fmla="*/ 449072 w 1026199"/>
                  <a:gd name="connsiteY115" fmla="*/ 1126568 h 2002308"/>
                  <a:gd name="connsiteX116" fmla="*/ 443809 w 1026199"/>
                  <a:gd name="connsiteY116" fmla="*/ 1120081 h 2002308"/>
                  <a:gd name="connsiteX117" fmla="*/ 449072 w 1026199"/>
                  <a:gd name="connsiteY117" fmla="*/ 1094133 h 2002308"/>
                  <a:gd name="connsiteX118" fmla="*/ 449072 w 1026199"/>
                  <a:gd name="connsiteY118" fmla="*/ 1102783 h 2002308"/>
                  <a:gd name="connsiteX119" fmla="*/ 456088 w 1026199"/>
                  <a:gd name="connsiteY119" fmla="*/ 1111431 h 2002308"/>
                  <a:gd name="connsiteX120" fmla="*/ 719216 w 1026199"/>
                  <a:gd name="connsiteY120" fmla="*/ 903849 h 2002308"/>
                  <a:gd name="connsiteX121" fmla="*/ 722725 w 1026199"/>
                  <a:gd name="connsiteY121" fmla="*/ 912498 h 2002308"/>
                  <a:gd name="connsiteX122" fmla="*/ 724260 w 1026199"/>
                  <a:gd name="connsiteY122" fmla="*/ 910066 h 2002308"/>
                  <a:gd name="connsiteX123" fmla="*/ 724479 w 1026199"/>
                  <a:gd name="connsiteY123" fmla="*/ 906012 h 2002308"/>
                  <a:gd name="connsiteX124" fmla="*/ 499943 w 1026199"/>
                  <a:gd name="connsiteY124" fmla="*/ 998992 h 2002308"/>
                  <a:gd name="connsiteX125" fmla="*/ 496873 w 1026199"/>
                  <a:gd name="connsiteY125" fmla="*/ 1005749 h 2002308"/>
                  <a:gd name="connsiteX126" fmla="*/ 496435 w 1026199"/>
                  <a:gd name="connsiteY126" fmla="*/ 1014128 h 2002308"/>
                  <a:gd name="connsiteX127" fmla="*/ 493803 w 1026199"/>
                  <a:gd name="connsiteY127" fmla="*/ 1014397 h 2002308"/>
                  <a:gd name="connsiteX128" fmla="*/ 491172 w 1026199"/>
                  <a:gd name="connsiteY128" fmla="*/ 1016290 h 2002308"/>
                  <a:gd name="connsiteX129" fmla="*/ 493145 w 1026199"/>
                  <a:gd name="connsiteY129" fmla="*/ 1019534 h 2002308"/>
                  <a:gd name="connsiteX130" fmla="*/ 496435 w 1026199"/>
                  <a:gd name="connsiteY130" fmla="*/ 1022777 h 2002308"/>
                  <a:gd name="connsiteX131" fmla="*/ 503451 w 1026199"/>
                  <a:gd name="connsiteY131" fmla="*/ 1011965 h 2002308"/>
                  <a:gd name="connsiteX132" fmla="*/ 503013 w 1026199"/>
                  <a:gd name="connsiteY132" fmla="*/ 1004667 h 2002308"/>
                  <a:gd name="connsiteX133" fmla="*/ 499943 w 1026199"/>
                  <a:gd name="connsiteY133" fmla="*/ 998992 h 2002308"/>
                  <a:gd name="connsiteX134" fmla="*/ 754300 w 1026199"/>
                  <a:gd name="connsiteY134" fmla="*/ 817356 h 2002308"/>
                  <a:gd name="connsiteX135" fmla="*/ 750353 w 1026199"/>
                  <a:gd name="connsiteY135" fmla="*/ 821141 h 2002308"/>
                  <a:gd name="connsiteX136" fmla="*/ 749038 w 1026199"/>
                  <a:gd name="connsiteY136" fmla="*/ 828168 h 2002308"/>
                  <a:gd name="connsiteX137" fmla="*/ 744871 w 1026199"/>
                  <a:gd name="connsiteY137" fmla="*/ 828708 h 2002308"/>
                  <a:gd name="connsiteX138" fmla="*/ 742021 w 1026199"/>
                  <a:gd name="connsiteY138" fmla="*/ 832492 h 2002308"/>
                  <a:gd name="connsiteX139" fmla="*/ 743775 w 1026199"/>
                  <a:gd name="connsiteY139" fmla="*/ 836818 h 2002308"/>
                  <a:gd name="connsiteX140" fmla="*/ 756054 w 1026199"/>
                  <a:gd name="connsiteY140" fmla="*/ 832763 h 2002308"/>
                  <a:gd name="connsiteX141" fmla="*/ 763071 w 1026199"/>
                  <a:gd name="connsiteY141" fmla="*/ 823844 h 2002308"/>
                  <a:gd name="connsiteX142" fmla="*/ 760001 w 1026199"/>
                  <a:gd name="connsiteY142" fmla="*/ 818978 h 2002308"/>
                  <a:gd name="connsiteX143" fmla="*/ 754300 w 1026199"/>
                  <a:gd name="connsiteY143" fmla="*/ 817356 h 2002308"/>
                  <a:gd name="connsiteX144" fmla="*/ 731496 w 1026199"/>
                  <a:gd name="connsiteY144" fmla="*/ 802221 h 2002308"/>
                  <a:gd name="connsiteX145" fmla="*/ 731934 w 1026199"/>
                  <a:gd name="connsiteY145" fmla="*/ 807356 h 2002308"/>
                  <a:gd name="connsiteX146" fmla="*/ 735004 w 1026199"/>
                  <a:gd name="connsiteY146" fmla="*/ 810869 h 2002308"/>
                  <a:gd name="connsiteX147" fmla="*/ 738512 w 1026199"/>
                  <a:gd name="connsiteY147" fmla="*/ 810869 h 2002308"/>
                  <a:gd name="connsiteX148" fmla="*/ 736320 w 1026199"/>
                  <a:gd name="connsiteY148" fmla="*/ 804923 h 2002308"/>
                  <a:gd name="connsiteX149" fmla="*/ 731496 w 1026199"/>
                  <a:gd name="connsiteY149" fmla="*/ 802221 h 2002308"/>
                  <a:gd name="connsiteX150" fmla="*/ 819205 w 1026199"/>
                  <a:gd name="connsiteY150" fmla="*/ 640047 h 2002308"/>
                  <a:gd name="connsiteX151" fmla="*/ 817451 w 1026199"/>
                  <a:gd name="connsiteY151" fmla="*/ 641128 h 2002308"/>
                  <a:gd name="connsiteX152" fmla="*/ 815697 w 1026199"/>
                  <a:gd name="connsiteY152" fmla="*/ 642209 h 2002308"/>
                  <a:gd name="connsiteX153" fmla="*/ 816793 w 1026199"/>
                  <a:gd name="connsiteY153" fmla="*/ 647344 h 2002308"/>
                  <a:gd name="connsiteX154" fmla="*/ 819205 w 1026199"/>
                  <a:gd name="connsiteY154" fmla="*/ 650858 h 2002308"/>
                  <a:gd name="connsiteX155" fmla="*/ 822275 w 1026199"/>
                  <a:gd name="connsiteY155" fmla="*/ 648425 h 2002308"/>
                  <a:gd name="connsiteX156" fmla="*/ 822713 w 1026199"/>
                  <a:gd name="connsiteY156" fmla="*/ 644371 h 2002308"/>
                  <a:gd name="connsiteX157" fmla="*/ 819205 w 1026199"/>
                  <a:gd name="connsiteY157" fmla="*/ 640047 h 2002308"/>
                  <a:gd name="connsiteX158" fmla="*/ 829730 w 1026199"/>
                  <a:gd name="connsiteY158" fmla="*/ 581664 h 2002308"/>
                  <a:gd name="connsiteX159" fmla="*/ 829730 w 1026199"/>
                  <a:gd name="connsiteY159" fmla="*/ 585988 h 2002308"/>
                  <a:gd name="connsiteX160" fmla="*/ 836747 w 1026199"/>
                  <a:gd name="connsiteY160" fmla="*/ 596800 h 2002308"/>
                  <a:gd name="connsiteX161" fmla="*/ 836747 w 1026199"/>
                  <a:gd name="connsiteY161" fmla="*/ 564365 h 2002308"/>
                  <a:gd name="connsiteX162" fmla="*/ 837185 w 1026199"/>
                  <a:gd name="connsiteY162" fmla="*/ 569500 h 2002308"/>
                  <a:gd name="connsiteX163" fmla="*/ 840255 w 1026199"/>
                  <a:gd name="connsiteY163" fmla="*/ 573015 h 2002308"/>
                  <a:gd name="connsiteX164" fmla="*/ 841790 w 1026199"/>
                  <a:gd name="connsiteY164" fmla="*/ 570581 h 2002308"/>
                  <a:gd name="connsiteX165" fmla="*/ 842009 w 1026199"/>
                  <a:gd name="connsiteY165" fmla="*/ 566527 h 2002308"/>
                  <a:gd name="connsiteX166" fmla="*/ 875339 w 1026199"/>
                  <a:gd name="connsiteY166" fmla="*/ 443276 h 2002308"/>
                  <a:gd name="connsiteX167" fmla="*/ 873804 w 1026199"/>
                  <a:gd name="connsiteY167" fmla="*/ 444357 h 2002308"/>
                  <a:gd name="connsiteX168" fmla="*/ 873585 w 1026199"/>
                  <a:gd name="connsiteY168" fmla="*/ 445438 h 2002308"/>
                  <a:gd name="connsiteX169" fmla="*/ 875120 w 1026199"/>
                  <a:gd name="connsiteY169" fmla="*/ 451113 h 2002308"/>
                  <a:gd name="connsiteX170" fmla="*/ 880602 w 1026199"/>
                  <a:gd name="connsiteY170" fmla="*/ 451924 h 2002308"/>
                  <a:gd name="connsiteX171" fmla="*/ 879286 w 1026199"/>
                  <a:gd name="connsiteY171" fmla="*/ 445978 h 2002308"/>
                  <a:gd name="connsiteX172" fmla="*/ 875339 w 1026199"/>
                  <a:gd name="connsiteY172" fmla="*/ 443276 h 2002308"/>
                  <a:gd name="connsiteX173" fmla="*/ 926210 w 1026199"/>
                  <a:gd name="connsiteY173" fmla="*/ 402191 h 2002308"/>
                  <a:gd name="connsiteX174" fmla="*/ 927526 w 1026199"/>
                  <a:gd name="connsiteY174" fmla="*/ 408137 h 2002308"/>
                  <a:gd name="connsiteX175" fmla="*/ 931473 w 1026199"/>
                  <a:gd name="connsiteY175" fmla="*/ 410841 h 2002308"/>
                  <a:gd name="connsiteX176" fmla="*/ 933227 w 1026199"/>
                  <a:gd name="connsiteY176" fmla="*/ 406515 h 2002308"/>
                  <a:gd name="connsiteX177" fmla="*/ 931912 w 1026199"/>
                  <a:gd name="connsiteY177" fmla="*/ 402732 h 2002308"/>
                  <a:gd name="connsiteX178" fmla="*/ 927965 w 1026199"/>
                  <a:gd name="connsiteY178" fmla="*/ 402191 h 2002308"/>
                  <a:gd name="connsiteX179" fmla="*/ 947261 w 1026199"/>
                  <a:gd name="connsiteY179" fmla="*/ 322185 h 2002308"/>
                  <a:gd name="connsiteX180" fmla="*/ 947261 w 1026199"/>
                  <a:gd name="connsiteY180" fmla="*/ 328673 h 2002308"/>
                  <a:gd name="connsiteX181" fmla="*/ 940244 w 1026199"/>
                  <a:gd name="connsiteY181" fmla="*/ 339483 h 2002308"/>
                  <a:gd name="connsiteX182" fmla="*/ 940244 w 1026199"/>
                  <a:gd name="connsiteY182" fmla="*/ 365432 h 2002308"/>
                  <a:gd name="connsiteX183" fmla="*/ 935420 w 1026199"/>
                  <a:gd name="connsiteY183" fmla="*/ 367053 h 2002308"/>
                  <a:gd name="connsiteX184" fmla="*/ 933227 w 1026199"/>
                  <a:gd name="connsiteY184" fmla="*/ 371918 h 2002308"/>
                  <a:gd name="connsiteX185" fmla="*/ 934543 w 1026199"/>
                  <a:gd name="connsiteY185" fmla="*/ 378947 h 2002308"/>
                  <a:gd name="connsiteX186" fmla="*/ 938490 w 1026199"/>
                  <a:gd name="connsiteY186" fmla="*/ 382730 h 2002308"/>
                  <a:gd name="connsiteX187" fmla="*/ 940025 w 1026199"/>
                  <a:gd name="connsiteY187" fmla="*/ 380568 h 2002308"/>
                  <a:gd name="connsiteX188" fmla="*/ 940244 w 1026199"/>
                  <a:gd name="connsiteY188" fmla="*/ 378406 h 2002308"/>
                  <a:gd name="connsiteX189" fmla="*/ 952523 w 1026199"/>
                  <a:gd name="connsiteY189" fmla="*/ 350295 h 2002308"/>
                  <a:gd name="connsiteX190" fmla="*/ 949015 w 1026199"/>
                  <a:gd name="connsiteY190" fmla="*/ 328673 h 2002308"/>
                  <a:gd name="connsiteX191" fmla="*/ 948796 w 1026199"/>
                  <a:gd name="connsiteY191" fmla="*/ 325428 h 2002308"/>
                  <a:gd name="connsiteX192" fmla="*/ 947261 w 1026199"/>
                  <a:gd name="connsiteY192" fmla="*/ 322185 h 2002308"/>
                  <a:gd name="connsiteX193" fmla="*/ 798155 w 1026199"/>
                  <a:gd name="connsiteY193" fmla="*/ 6487 h 2002308"/>
                  <a:gd name="connsiteX194" fmla="*/ 801663 w 1026199"/>
                  <a:gd name="connsiteY194" fmla="*/ 8649 h 2002308"/>
                  <a:gd name="connsiteX195" fmla="*/ 815258 w 1026199"/>
                  <a:gd name="connsiteY195" fmla="*/ 12433 h 2002308"/>
                  <a:gd name="connsiteX196" fmla="*/ 831484 w 1026199"/>
                  <a:gd name="connsiteY196" fmla="*/ 0 h 2002308"/>
                  <a:gd name="connsiteX197" fmla="*/ 839597 w 1026199"/>
                  <a:gd name="connsiteY197" fmla="*/ 6757 h 2002308"/>
                  <a:gd name="connsiteX198" fmla="*/ 849026 w 1026199"/>
                  <a:gd name="connsiteY198" fmla="*/ 8649 h 2002308"/>
                  <a:gd name="connsiteX199" fmla="*/ 852535 w 1026199"/>
                  <a:gd name="connsiteY199" fmla="*/ 32434 h 2002308"/>
                  <a:gd name="connsiteX200" fmla="*/ 866568 w 1026199"/>
                  <a:gd name="connsiteY200" fmla="*/ 36759 h 2002308"/>
                  <a:gd name="connsiteX201" fmla="*/ 866787 w 1026199"/>
                  <a:gd name="connsiteY201" fmla="*/ 44057 h 2002308"/>
                  <a:gd name="connsiteX202" fmla="*/ 868322 w 1026199"/>
                  <a:gd name="connsiteY202" fmla="*/ 49733 h 2002308"/>
                  <a:gd name="connsiteX203" fmla="*/ 875120 w 1026199"/>
                  <a:gd name="connsiteY203" fmla="*/ 34057 h 2002308"/>
                  <a:gd name="connsiteX204" fmla="*/ 880602 w 1026199"/>
                  <a:gd name="connsiteY204" fmla="*/ 15135 h 2002308"/>
                  <a:gd name="connsiteX205" fmla="*/ 896389 w 1026199"/>
                  <a:gd name="connsiteY205" fmla="*/ 8649 h 2002308"/>
                  <a:gd name="connsiteX206" fmla="*/ 908669 w 1026199"/>
                  <a:gd name="connsiteY206" fmla="*/ 15135 h 2002308"/>
                  <a:gd name="connsiteX207" fmla="*/ 926210 w 1026199"/>
                  <a:gd name="connsiteY207" fmla="*/ 10811 h 2002308"/>
                  <a:gd name="connsiteX208" fmla="*/ 943752 w 1026199"/>
                  <a:gd name="connsiteY208" fmla="*/ 15135 h 2002308"/>
                  <a:gd name="connsiteX209" fmla="*/ 959540 w 1026199"/>
                  <a:gd name="connsiteY209" fmla="*/ 28109 h 2002308"/>
                  <a:gd name="connsiteX210" fmla="*/ 958882 w 1026199"/>
                  <a:gd name="connsiteY210" fmla="*/ 38651 h 2002308"/>
                  <a:gd name="connsiteX211" fmla="*/ 954277 w 1026199"/>
                  <a:gd name="connsiteY211" fmla="*/ 47570 h 2002308"/>
                  <a:gd name="connsiteX212" fmla="*/ 954716 w 1026199"/>
                  <a:gd name="connsiteY212" fmla="*/ 64870 h 2002308"/>
                  <a:gd name="connsiteX213" fmla="*/ 947261 w 1026199"/>
                  <a:gd name="connsiteY213" fmla="*/ 75681 h 2002308"/>
                  <a:gd name="connsiteX214" fmla="*/ 954277 w 1026199"/>
                  <a:gd name="connsiteY214" fmla="*/ 103791 h 2002308"/>
                  <a:gd name="connsiteX215" fmla="*/ 966776 w 1026199"/>
                  <a:gd name="connsiteY215" fmla="*/ 85411 h 2002308"/>
                  <a:gd name="connsiteX216" fmla="*/ 980590 w 1026199"/>
                  <a:gd name="connsiteY216" fmla="*/ 67032 h 2002308"/>
                  <a:gd name="connsiteX217" fmla="*/ 996817 w 1026199"/>
                  <a:gd name="connsiteY217" fmla="*/ 57842 h 2002308"/>
                  <a:gd name="connsiteX218" fmla="*/ 1005149 w 1026199"/>
                  <a:gd name="connsiteY218" fmla="*/ 38921 h 2002308"/>
                  <a:gd name="connsiteX219" fmla="*/ 1010192 w 1026199"/>
                  <a:gd name="connsiteY219" fmla="*/ 21353 h 2002308"/>
                  <a:gd name="connsiteX220" fmla="*/ 1013920 w 1026199"/>
                  <a:gd name="connsiteY220" fmla="*/ 8649 h 2002308"/>
                  <a:gd name="connsiteX221" fmla="*/ 1017428 w 1026199"/>
                  <a:gd name="connsiteY221" fmla="*/ 11081 h 2002308"/>
                  <a:gd name="connsiteX222" fmla="*/ 1020937 w 1026199"/>
                  <a:gd name="connsiteY222" fmla="*/ 15135 h 2002308"/>
                  <a:gd name="connsiteX223" fmla="*/ 1026199 w 1026199"/>
                  <a:gd name="connsiteY223" fmla="*/ 21623 h 2002308"/>
                  <a:gd name="connsiteX224" fmla="*/ 1023129 w 1026199"/>
                  <a:gd name="connsiteY224" fmla="*/ 34597 h 2002308"/>
                  <a:gd name="connsiteX225" fmla="*/ 1017428 w 1026199"/>
                  <a:gd name="connsiteY225" fmla="*/ 47570 h 2002308"/>
                  <a:gd name="connsiteX226" fmla="*/ 1018744 w 1026199"/>
                  <a:gd name="connsiteY226" fmla="*/ 71897 h 2002308"/>
                  <a:gd name="connsiteX227" fmla="*/ 1012166 w 1026199"/>
                  <a:gd name="connsiteY227" fmla="*/ 92979 h 2002308"/>
                  <a:gd name="connsiteX228" fmla="*/ 1003395 w 1026199"/>
                  <a:gd name="connsiteY228" fmla="*/ 108115 h 2002308"/>
                  <a:gd name="connsiteX229" fmla="*/ 1001640 w 1026199"/>
                  <a:gd name="connsiteY229" fmla="*/ 147038 h 2002308"/>
                  <a:gd name="connsiteX230" fmla="*/ 994624 w 1026199"/>
                  <a:gd name="connsiteY230" fmla="*/ 185959 h 2002308"/>
                  <a:gd name="connsiteX231" fmla="*/ 1005149 w 1026199"/>
                  <a:gd name="connsiteY231" fmla="*/ 168120 h 2002308"/>
                  <a:gd name="connsiteX232" fmla="*/ 1010411 w 1026199"/>
                  <a:gd name="connsiteY232" fmla="*/ 147038 h 2002308"/>
                  <a:gd name="connsiteX233" fmla="*/ 1024445 w 1026199"/>
                  <a:gd name="connsiteY233" fmla="*/ 153524 h 2002308"/>
                  <a:gd name="connsiteX234" fmla="*/ 1020937 w 1026199"/>
                  <a:gd name="connsiteY234" fmla="*/ 185959 h 2002308"/>
                  <a:gd name="connsiteX235" fmla="*/ 1010411 w 1026199"/>
                  <a:gd name="connsiteY235" fmla="*/ 207582 h 2002308"/>
                  <a:gd name="connsiteX236" fmla="*/ 1006903 w 1026199"/>
                  <a:gd name="connsiteY236" fmla="*/ 237855 h 2002308"/>
                  <a:gd name="connsiteX237" fmla="*/ 998132 w 1026199"/>
                  <a:gd name="connsiteY237" fmla="*/ 255153 h 2002308"/>
                  <a:gd name="connsiteX238" fmla="*/ 994624 w 1026199"/>
                  <a:gd name="connsiteY238" fmla="*/ 281101 h 2002308"/>
                  <a:gd name="connsiteX239" fmla="*/ 984099 w 1026199"/>
                  <a:gd name="connsiteY239" fmla="*/ 302724 h 2002308"/>
                  <a:gd name="connsiteX240" fmla="*/ 975328 w 1026199"/>
                  <a:gd name="connsiteY240" fmla="*/ 327051 h 2002308"/>
                  <a:gd name="connsiteX241" fmla="*/ 966557 w 1026199"/>
                  <a:gd name="connsiteY241" fmla="*/ 354620 h 2002308"/>
                  <a:gd name="connsiteX242" fmla="*/ 954277 w 1026199"/>
                  <a:gd name="connsiteY242" fmla="*/ 380568 h 2002308"/>
                  <a:gd name="connsiteX243" fmla="*/ 952743 w 1026199"/>
                  <a:gd name="connsiteY243" fmla="*/ 389757 h 2002308"/>
                  <a:gd name="connsiteX244" fmla="*/ 947261 w 1026199"/>
                  <a:gd name="connsiteY244" fmla="*/ 395704 h 2002308"/>
                  <a:gd name="connsiteX245" fmla="*/ 944849 w 1026199"/>
                  <a:gd name="connsiteY245" fmla="*/ 419219 h 2002308"/>
                  <a:gd name="connsiteX246" fmla="*/ 933227 w 1026199"/>
                  <a:gd name="connsiteY246" fmla="*/ 434626 h 2002308"/>
                  <a:gd name="connsiteX247" fmla="*/ 929719 w 1026199"/>
                  <a:gd name="connsiteY247" fmla="*/ 456250 h 2002308"/>
                  <a:gd name="connsiteX248" fmla="*/ 926210 w 1026199"/>
                  <a:gd name="connsiteY248" fmla="*/ 477872 h 2002308"/>
                  <a:gd name="connsiteX249" fmla="*/ 936736 w 1026199"/>
                  <a:gd name="connsiteY249" fmla="*/ 495171 h 2002308"/>
                  <a:gd name="connsiteX250" fmla="*/ 940244 w 1026199"/>
                  <a:gd name="connsiteY250" fmla="*/ 497333 h 2002308"/>
                  <a:gd name="connsiteX251" fmla="*/ 937393 w 1026199"/>
                  <a:gd name="connsiteY251" fmla="*/ 504631 h 2002308"/>
                  <a:gd name="connsiteX252" fmla="*/ 933227 w 1026199"/>
                  <a:gd name="connsiteY252" fmla="*/ 510307 h 2002308"/>
                  <a:gd name="connsiteX253" fmla="*/ 924456 w 1026199"/>
                  <a:gd name="connsiteY253" fmla="*/ 523280 h 2002308"/>
                  <a:gd name="connsiteX254" fmla="*/ 919194 w 1026199"/>
                  <a:gd name="connsiteY254" fmla="*/ 523280 h 2002308"/>
                  <a:gd name="connsiteX255" fmla="*/ 917440 w 1026199"/>
                  <a:gd name="connsiteY255" fmla="*/ 547066 h 2002308"/>
                  <a:gd name="connsiteX256" fmla="*/ 899898 w 1026199"/>
                  <a:gd name="connsiteY256" fmla="*/ 588151 h 2002308"/>
                  <a:gd name="connsiteX257" fmla="*/ 892881 w 1026199"/>
                  <a:gd name="connsiteY257" fmla="*/ 594638 h 2002308"/>
                  <a:gd name="connsiteX258" fmla="*/ 888715 w 1026199"/>
                  <a:gd name="connsiteY258" fmla="*/ 616260 h 2002308"/>
                  <a:gd name="connsiteX259" fmla="*/ 880602 w 1026199"/>
                  <a:gd name="connsiteY259" fmla="*/ 637883 h 2002308"/>
                  <a:gd name="connsiteX260" fmla="*/ 880602 w 1026199"/>
                  <a:gd name="connsiteY260" fmla="*/ 663832 h 2002308"/>
                  <a:gd name="connsiteX261" fmla="*/ 866568 w 1026199"/>
                  <a:gd name="connsiteY261" fmla="*/ 678968 h 2002308"/>
                  <a:gd name="connsiteX262" fmla="*/ 859551 w 1026199"/>
                  <a:gd name="connsiteY262" fmla="*/ 700591 h 2002308"/>
                  <a:gd name="connsiteX263" fmla="*/ 849026 w 1026199"/>
                  <a:gd name="connsiteY263" fmla="*/ 711403 h 2002308"/>
                  <a:gd name="connsiteX264" fmla="*/ 842887 w 1026199"/>
                  <a:gd name="connsiteY264" fmla="*/ 728972 h 2002308"/>
                  <a:gd name="connsiteX265" fmla="*/ 836747 w 1026199"/>
                  <a:gd name="connsiteY265" fmla="*/ 748162 h 2002308"/>
                  <a:gd name="connsiteX266" fmla="*/ 820959 w 1026199"/>
                  <a:gd name="connsiteY266" fmla="*/ 784922 h 2002308"/>
                  <a:gd name="connsiteX267" fmla="*/ 811750 w 1026199"/>
                  <a:gd name="connsiteY267" fmla="*/ 802221 h 2002308"/>
                  <a:gd name="connsiteX268" fmla="*/ 799909 w 1026199"/>
                  <a:gd name="connsiteY268" fmla="*/ 819519 h 2002308"/>
                  <a:gd name="connsiteX269" fmla="*/ 801663 w 1026199"/>
                  <a:gd name="connsiteY269" fmla="*/ 758974 h 2002308"/>
                  <a:gd name="connsiteX270" fmla="*/ 792892 w 1026199"/>
                  <a:gd name="connsiteY270" fmla="*/ 756541 h 2002308"/>
                  <a:gd name="connsiteX271" fmla="*/ 789384 w 1026199"/>
                  <a:gd name="connsiteY271" fmla="*/ 746000 h 2002308"/>
                  <a:gd name="connsiteX272" fmla="*/ 793550 w 1026199"/>
                  <a:gd name="connsiteY272" fmla="*/ 739243 h 2002308"/>
                  <a:gd name="connsiteX273" fmla="*/ 801663 w 1026199"/>
                  <a:gd name="connsiteY273" fmla="*/ 737351 h 2002308"/>
                  <a:gd name="connsiteX274" fmla="*/ 808680 w 1026199"/>
                  <a:gd name="connsiteY274" fmla="*/ 737351 h 2002308"/>
                  <a:gd name="connsiteX275" fmla="*/ 822713 w 1026199"/>
                  <a:gd name="connsiteY275" fmla="*/ 700591 h 2002308"/>
                  <a:gd name="connsiteX276" fmla="*/ 827537 w 1026199"/>
                  <a:gd name="connsiteY276" fmla="*/ 698969 h 2002308"/>
                  <a:gd name="connsiteX277" fmla="*/ 829730 w 1026199"/>
                  <a:gd name="connsiteY277" fmla="*/ 694104 h 2002308"/>
                  <a:gd name="connsiteX278" fmla="*/ 829730 w 1026199"/>
                  <a:gd name="connsiteY278" fmla="*/ 686265 h 2002308"/>
                  <a:gd name="connsiteX279" fmla="*/ 834993 w 1026199"/>
                  <a:gd name="connsiteY279" fmla="*/ 683292 h 2002308"/>
                  <a:gd name="connsiteX280" fmla="*/ 856043 w 1026199"/>
                  <a:gd name="connsiteY280" fmla="*/ 614098 h 2002308"/>
                  <a:gd name="connsiteX281" fmla="*/ 864814 w 1026199"/>
                  <a:gd name="connsiteY281" fmla="*/ 607612 h 2002308"/>
                  <a:gd name="connsiteX282" fmla="*/ 865691 w 1026199"/>
                  <a:gd name="connsiteY282" fmla="*/ 598962 h 2002308"/>
                  <a:gd name="connsiteX283" fmla="*/ 871831 w 1026199"/>
                  <a:gd name="connsiteY283" fmla="*/ 596800 h 2002308"/>
                  <a:gd name="connsiteX284" fmla="*/ 880602 w 1026199"/>
                  <a:gd name="connsiteY284" fmla="*/ 575177 h 2002308"/>
                  <a:gd name="connsiteX285" fmla="*/ 885864 w 1026199"/>
                  <a:gd name="connsiteY285" fmla="*/ 540310 h 2002308"/>
                  <a:gd name="connsiteX286" fmla="*/ 896389 w 1026199"/>
                  <a:gd name="connsiteY286" fmla="*/ 510307 h 2002308"/>
                  <a:gd name="connsiteX287" fmla="*/ 906914 w 1026199"/>
                  <a:gd name="connsiteY287" fmla="*/ 516794 h 2002308"/>
                  <a:gd name="connsiteX288" fmla="*/ 912177 w 1026199"/>
                  <a:gd name="connsiteY288" fmla="*/ 495171 h 2002308"/>
                  <a:gd name="connsiteX289" fmla="*/ 915466 w 1026199"/>
                  <a:gd name="connsiteY289" fmla="*/ 490846 h 2002308"/>
                  <a:gd name="connsiteX290" fmla="*/ 917440 w 1026199"/>
                  <a:gd name="connsiteY290" fmla="*/ 486521 h 2002308"/>
                  <a:gd name="connsiteX291" fmla="*/ 912835 w 1026199"/>
                  <a:gd name="connsiteY291" fmla="*/ 484629 h 2002308"/>
                  <a:gd name="connsiteX292" fmla="*/ 906914 w 1026199"/>
                  <a:gd name="connsiteY292" fmla="*/ 484359 h 2002308"/>
                  <a:gd name="connsiteX293" fmla="*/ 916562 w 1026199"/>
                  <a:gd name="connsiteY293" fmla="*/ 449492 h 2002308"/>
                  <a:gd name="connsiteX294" fmla="*/ 926210 w 1026199"/>
                  <a:gd name="connsiteY294" fmla="*/ 419489 h 2002308"/>
                  <a:gd name="connsiteX295" fmla="*/ 906914 w 1026199"/>
                  <a:gd name="connsiteY295" fmla="*/ 428139 h 2002308"/>
                  <a:gd name="connsiteX296" fmla="*/ 903406 w 1026199"/>
                  <a:gd name="connsiteY296" fmla="*/ 452465 h 2002308"/>
                  <a:gd name="connsiteX297" fmla="*/ 899898 w 1026199"/>
                  <a:gd name="connsiteY297" fmla="*/ 473547 h 2002308"/>
                  <a:gd name="connsiteX298" fmla="*/ 899898 w 1026199"/>
                  <a:gd name="connsiteY298" fmla="*/ 489224 h 2002308"/>
                  <a:gd name="connsiteX299" fmla="*/ 889372 w 1026199"/>
                  <a:gd name="connsiteY299" fmla="*/ 495171 h 2002308"/>
                  <a:gd name="connsiteX300" fmla="*/ 876655 w 1026199"/>
                  <a:gd name="connsiteY300" fmla="*/ 525444 h 2002308"/>
                  <a:gd name="connsiteX301" fmla="*/ 866568 w 1026199"/>
                  <a:gd name="connsiteY301" fmla="*/ 555715 h 2002308"/>
                  <a:gd name="connsiteX302" fmla="*/ 855166 w 1026199"/>
                  <a:gd name="connsiteY302" fmla="*/ 574636 h 2002308"/>
                  <a:gd name="connsiteX303" fmla="*/ 849026 w 1026199"/>
                  <a:gd name="connsiteY303" fmla="*/ 596800 h 2002308"/>
                  <a:gd name="connsiteX304" fmla="*/ 842009 w 1026199"/>
                  <a:gd name="connsiteY304" fmla="*/ 616260 h 2002308"/>
                  <a:gd name="connsiteX305" fmla="*/ 837405 w 1026199"/>
                  <a:gd name="connsiteY305" fmla="*/ 625181 h 2002308"/>
                  <a:gd name="connsiteX306" fmla="*/ 836747 w 1026199"/>
                  <a:gd name="connsiteY306" fmla="*/ 635721 h 2002308"/>
                  <a:gd name="connsiteX307" fmla="*/ 826222 w 1026199"/>
                  <a:gd name="connsiteY307" fmla="*/ 664913 h 2002308"/>
                  <a:gd name="connsiteX308" fmla="*/ 815697 w 1026199"/>
                  <a:gd name="connsiteY308" fmla="*/ 694104 h 2002308"/>
                  <a:gd name="connsiteX309" fmla="*/ 796401 w 1026199"/>
                  <a:gd name="connsiteY309" fmla="*/ 707078 h 2002308"/>
                  <a:gd name="connsiteX310" fmla="*/ 794646 w 1026199"/>
                  <a:gd name="connsiteY310" fmla="*/ 730863 h 2002308"/>
                  <a:gd name="connsiteX311" fmla="*/ 782367 w 1026199"/>
                  <a:gd name="connsiteY311" fmla="*/ 748162 h 2002308"/>
                  <a:gd name="connsiteX312" fmla="*/ 776227 w 1026199"/>
                  <a:gd name="connsiteY312" fmla="*/ 798976 h 2002308"/>
                  <a:gd name="connsiteX313" fmla="*/ 770088 w 1026199"/>
                  <a:gd name="connsiteY313" fmla="*/ 843304 h 2002308"/>
                  <a:gd name="connsiteX314" fmla="*/ 766141 w 1026199"/>
                  <a:gd name="connsiteY314" fmla="*/ 860332 h 2002308"/>
                  <a:gd name="connsiteX315" fmla="*/ 749038 w 1026199"/>
                  <a:gd name="connsiteY315" fmla="*/ 862765 h 2002308"/>
                  <a:gd name="connsiteX316" fmla="*/ 754958 w 1026199"/>
                  <a:gd name="connsiteY316" fmla="*/ 877090 h 2002308"/>
                  <a:gd name="connsiteX317" fmla="*/ 749038 w 1026199"/>
                  <a:gd name="connsiteY317" fmla="*/ 886551 h 2002308"/>
                  <a:gd name="connsiteX318" fmla="*/ 743994 w 1026199"/>
                  <a:gd name="connsiteY318" fmla="*/ 887092 h 2002308"/>
                  <a:gd name="connsiteX319" fmla="*/ 740267 w 1026199"/>
                  <a:gd name="connsiteY319" fmla="*/ 890875 h 2002308"/>
                  <a:gd name="connsiteX320" fmla="*/ 749695 w 1026199"/>
                  <a:gd name="connsiteY320" fmla="*/ 902228 h 2002308"/>
                  <a:gd name="connsiteX321" fmla="*/ 763071 w 1026199"/>
                  <a:gd name="connsiteY321" fmla="*/ 910336 h 2002308"/>
                  <a:gd name="connsiteX322" fmla="*/ 772500 w 1026199"/>
                  <a:gd name="connsiteY322" fmla="*/ 890335 h 2002308"/>
                  <a:gd name="connsiteX323" fmla="*/ 775350 w 1026199"/>
                  <a:gd name="connsiteY323" fmla="*/ 867089 h 2002308"/>
                  <a:gd name="connsiteX324" fmla="*/ 782367 w 1026199"/>
                  <a:gd name="connsiteY324" fmla="*/ 845466 h 2002308"/>
                  <a:gd name="connsiteX325" fmla="*/ 789384 w 1026199"/>
                  <a:gd name="connsiteY325" fmla="*/ 826006 h 2002308"/>
                  <a:gd name="connsiteX326" fmla="*/ 789603 w 1026199"/>
                  <a:gd name="connsiteY326" fmla="*/ 820871 h 2002308"/>
                  <a:gd name="connsiteX327" fmla="*/ 791138 w 1026199"/>
                  <a:gd name="connsiteY327" fmla="*/ 817356 h 2002308"/>
                  <a:gd name="connsiteX328" fmla="*/ 799909 w 1026199"/>
                  <a:gd name="connsiteY328" fmla="*/ 828979 h 2002308"/>
                  <a:gd name="connsiteX329" fmla="*/ 803417 w 1026199"/>
                  <a:gd name="connsiteY329" fmla="*/ 845466 h 2002308"/>
                  <a:gd name="connsiteX330" fmla="*/ 802979 w 1026199"/>
                  <a:gd name="connsiteY330" fmla="*/ 849522 h 2002308"/>
                  <a:gd name="connsiteX331" fmla="*/ 799909 w 1026199"/>
                  <a:gd name="connsiteY331" fmla="*/ 851954 h 2002308"/>
                  <a:gd name="connsiteX332" fmla="*/ 790919 w 1026199"/>
                  <a:gd name="connsiteY332" fmla="*/ 884928 h 2002308"/>
                  <a:gd name="connsiteX333" fmla="*/ 775350 w 1026199"/>
                  <a:gd name="connsiteY333" fmla="*/ 914660 h 2002308"/>
                  <a:gd name="connsiteX334" fmla="*/ 772719 w 1026199"/>
                  <a:gd name="connsiteY334" fmla="*/ 924391 h 2002308"/>
                  <a:gd name="connsiteX335" fmla="*/ 770088 w 1026199"/>
                  <a:gd name="connsiteY335" fmla="*/ 934121 h 2002308"/>
                  <a:gd name="connsiteX336" fmla="*/ 760878 w 1026199"/>
                  <a:gd name="connsiteY336" fmla="*/ 957637 h 2002308"/>
                  <a:gd name="connsiteX337" fmla="*/ 749038 w 1026199"/>
                  <a:gd name="connsiteY337" fmla="*/ 979530 h 2002308"/>
                  <a:gd name="connsiteX338" fmla="*/ 747722 w 1026199"/>
                  <a:gd name="connsiteY338" fmla="*/ 986558 h 2002308"/>
                  <a:gd name="connsiteX339" fmla="*/ 743775 w 1026199"/>
                  <a:gd name="connsiteY339" fmla="*/ 990342 h 2002308"/>
                  <a:gd name="connsiteX340" fmla="*/ 739828 w 1026199"/>
                  <a:gd name="connsiteY340" fmla="*/ 985477 h 2002308"/>
                  <a:gd name="connsiteX341" fmla="*/ 738512 w 1026199"/>
                  <a:gd name="connsiteY341" fmla="*/ 977368 h 2002308"/>
                  <a:gd name="connsiteX342" fmla="*/ 737416 w 1026199"/>
                  <a:gd name="connsiteY342" fmla="*/ 961150 h 2002308"/>
                  <a:gd name="connsiteX343" fmla="*/ 724479 w 1026199"/>
                  <a:gd name="connsiteY343" fmla="*/ 957907 h 2002308"/>
                  <a:gd name="connsiteX344" fmla="*/ 735004 w 1026199"/>
                  <a:gd name="connsiteY344" fmla="*/ 938176 h 2002308"/>
                  <a:gd name="connsiteX345" fmla="*/ 740267 w 1026199"/>
                  <a:gd name="connsiteY345" fmla="*/ 916824 h 2002308"/>
                  <a:gd name="connsiteX346" fmla="*/ 735004 w 1026199"/>
                  <a:gd name="connsiteY346" fmla="*/ 910336 h 2002308"/>
                  <a:gd name="connsiteX347" fmla="*/ 724479 w 1026199"/>
                  <a:gd name="connsiteY347" fmla="*/ 934122 h 2002308"/>
                  <a:gd name="connsiteX348" fmla="*/ 719216 w 1026199"/>
                  <a:gd name="connsiteY348" fmla="*/ 940609 h 2002308"/>
                  <a:gd name="connsiteX349" fmla="*/ 712200 w 1026199"/>
                  <a:gd name="connsiteY349" fmla="*/ 936825 h 2002308"/>
                  <a:gd name="connsiteX350" fmla="*/ 705183 w 1026199"/>
                  <a:gd name="connsiteY350" fmla="*/ 929797 h 2002308"/>
                  <a:gd name="connsiteX351" fmla="*/ 705621 w 1026199"/>
                  <a:gd name="connsiteY351" fmla="*/ 946284 h 2002308"/>
                  <a:gd name="connsiteX352" fmla="*/ 698166 w 1026199"/>
                  <a:gd name="connsiteY352" fmla="*/ 957907 h 2002308"/>
                  <a:gd name="connsiteX353" fmla="*/ 691149 w 1026199"/>
                  <a:gd name="connsiteY353" fmla="*/ 973043 h 2002308"/>
                  <a:gd name="connsiteX354" fmla="*/ 684133 w 1026199"/>
                  <a:gd name="connsiteY354" fmla="*/ 996828 h 2002308"/>
                  <a:gd name="connsiteX355" fmla="*/ 677116 w 1026199"/>
                  <a:gd name="connsiteY355" fmla="*/ 990342 h 2002308"/>
                  <a:gd name="connsiteX356" fmla="*/ 670099 w 1026199"/>
                  <a:gd name="connsiteY356" fmla="*/ 996828 h 2002308"/>
                  <a:gd name="connsiteX357" fmla="*/ 661986 w 1026199"/>
                  <a:gd name="connsiteY357" fmla="*/ 1026020 h 2002308"/>
                  <a:gd name="connsiteX358" fmla="*/ 657820 w 1026199"/>
                  <a:gd name="connsiteY358" fmla="*/ 1055212 h 2002308"/>
                  <a:gd name="connsiteX359" fmla="*/ 663082 w 1026199"/>
                  <a:gd name="connsiteY359" fmla="*/ 1057374 h 2002308"/>
                  <a:gd name="connsiteX360" fmla="*/ 671853 w 1026199"/>
                  <a:gd name="connsiteY360" fmla="*/ 1048724 h 2002308"/>
                  <a:gd name="connsiteX361" fmla="*/ 676677 w 1026199"/>
                  <a:gd name="connsiteY361" fmla="*/ 1047102 h 2002308"/>
                  <a:gd name="connsiteX362" fmla="*/ 678870 w 1026199"/>
                  <a:gd name="connsiteY362" fmla="*/ 1042237 h 2002308"/>
                  <a:gd name="connsiteX363" fmla="*/ 678870 w 1026199"/>
                  <a:gd name="connsiteY363" fmla="*/ 1034400 h 2002308"/>
                  <a:gd name="connsiteX364" fmla="*/ 684133 w 1026199"/>
                  <a:gd name="connsiteY364" fmla="*/ 1031426 h 2002308"/>
                  <a:gd name="connsiteX365" fmla="*/ 690272 w 1026199"/>
                  <a:gd name="connsiteY365" fmla="*/ 1013046 h 2002308"/>
                  <a:gd name="connsiteX366" fmla="*/ 701674 w 1026199"/>
                  <a:gd name="connsiteY366" fmla="*/ 1001154 h 2002308"/>
                  <a:gd name="connsiteX367" fmla="*/ 704744 w 1026199"/>
                  <a:gd name="connsiteY367" fmla="*/ 1003586 h 2002308"/>
                  <a:gd name="connsiteX368" fmla="*/ 705183 w 1026199"/>
                  <a:gd name="connsiteY368" fmla="*/ 1007640 h 2002308"/>
                  <a:gd name="connsiteX369" fmla="*/ 705402 w 1026199"/>
                  <a:gd name="connsiteY369" fmla="*/ 1026561 h 2002308"/>
                  <a:gd name="connsiteX370" fmla="*/ 701674 w 1026199"/>
                  <a:gd name="connsiteY370" fmla="*/ 1042237 h 2002308"/>
                  <a:gd name="connsiteX371" fmla="*/ 695754 w 1026199"/>
                  <a:gd name="connsiteY371" fmla="*/ 1038454 h 2002308"/>
                  <a:gd name="connsiteX372" fmla="*/ 691149 w 1026199"/>
                  <a:gd name="connsiteY372" fmla="*/ 1031427 h 2002308"/>
                  <a:gd name="connsiteX373" fmla="*/ 687641 w 1026199"/>
                  <a:gd name="connsiteY373" fmla="*/ 1045482 h 2002308"/>
                  <a:gd name="connsiteX374" fmla="*/ 684133 w 1026199"/>
                  <a:gd name="connsiteY374" fmla="*/ 1059536 h 2002308"/>
                  <a:gd name="connsiteX375" fmla="*/ 685229 w 1026199"/>
                  <a:gd name="connsiteY375" fmla="*/ 1067105 h 2002308"/>
                  <a:gd name="connsiteX376" fmla="*/ 687641 w 1026199"/>
                  <a:gd name="connsiteY376" fmla="*/ 1074672 h 2002308"/>
                  <a:gd name="connsiteX377" fmla="*/ 678432 w 1026199"/>
                  <a:gd name="connsiteY377" fmla="*/ 1084403 h 2002308"/>
                  <a:gd name="connsiteX378" fmla="*/ 671853 w 1026199"/>
                  <a:gd name="connsiteY378" fmla="*/ 1094133 h 2002308"/>
                  <a:gd name="connsiteX379" fmla="*/ 671853 w 1026199"/>
                  <a:gd name="connsiteY379" fmla="*/ 1117919 h 2002308"/>
                  <a:gd name="connsiteX380" fmla="*/ 677116 w 1026199"/>
                  <a:gd name="connsiteY380" fmla="*/ 1109269 h 2002308"/>
                  <a:gd name="connsiteX381" fmla="*/ 677116 w 1026199"/>
                  <a:gd name="connsiteY381" fmla="*/ 1094133 h 2002308"/>
                  <a:gd name="connsiteX382" fmla="*/ 696412 w 1026199"/>
                  <a:gd name="connsiteY382" fmla="*/ 1094134 h 2002308"/>
                  <a:gd name="connsiteX383" fmla="*/ 694658 w 1026199"/>
                  <a:gd name="connsiteY383" fmla="*/ 1102783 h 2002308"/>
                  <a:gd name="connsiteX384" fmla="*/ 690492 w 1026199"/>
                  <a:gd name="connsiteY384" fmla="*/ 1110891 h 2002308"/>
                  <a:gd name="connsiteX385" fmla="*/ 698166 w 1026199"/>
                  <a:gd name="connsiteY385" fmla="*/ 1122243 h 2002308"/>
                  <a:gd name="connsiteX386" fmla="*/ 692465 w 1026199"/>
                  <a:gd name="connsiteY386" fmla="*/ 1143055 h 2002308"/>
                  <a:gd name="connsiteX387" fmla="*/ 684133 w 1026199"/>
                  <a:gd name="connsiteY387" fmla="*/ 1159003 h 2002308"/>
                  <a:gd name="connsiteX388" fmla="*/ 682598 w 1026199"/>
                  <a:gd name="connsiteY388" fmla="*/ 1173328 h 2002308"/>
                  <a:gd name="connsiteX389" fmla="*/ 671853 w 1026199"/>
                  <a:gd name="connsiteY389" fmla="*/ 1176301 h 2002308"/>
                  <a:gd name="connsiteX390" fmla="*/ 671853 w 1026199"/>
                  <a:gd name="connsiteY390" fmla="*/ 1200087 h 2002308"/>
                  <a:gd name="connsiteX391" fmla="*/ 657601 w 1026199"/>
                  <a:gd name="connsiteY391" fmla="*/ 1186302 h 2002308"/>
                  <a:gd name="connsiteX392" fmla="*/ 647295 w 1026199"/>
                  <a:gd name="connsiteY392" fmla="*/ 1167652 h 2002308"/>
                  <a:gd name="connsiteX393" fmla="*/ 643786 w 1026199"/>
                  <a:gd name="connsiteY393" fmla="*/ 1165490 h 2002308"/>
                  <a:gd name="connsiteX394" fmla="*/ 649049 w 1026199"/>
                  <a:gd name="connsiteY394" fmla="*/ 1150354 h 2002308"/>
                  <a:gd name="connsiteX395" fmla="*/ 640936 w 1026199"/>
                  <a:gd name="connsiteY395" fmla="*/ 1157381 h 2002308"/>
                  <a:gd name="connsiteX396" fmla="*/ 631507 w 1026199"/>
                  <a:gd name="connsiteY396" fmla="*/ 1161165 h 2002308"/>
                  <a:gd name="connsiteX397" fmla="*/ 629095 w 1026199"/>
                  <a:gd name="connsiteY397" fmla="*/ 1158732 h 2002308"/>
                  <a:gd name="connsiteX398" fmla="*/ 627999 w 1026199"/>
                  <a:gd name="connsiteY398" fmla="*/ 1154678 h 2002308"/>
                  <a:gd name="connsiteX399" fmla="*/ 620982 w 1026199"/>
                  <a:gd name="connsiteY399" fmla="*/ 1159004 h 2002308"/>
                  <a:gd name="connsiteX400" fmla="*/ 613965 w 1026199"/>
                  <a:gd name="connsiteY400" fmla="*/ 1163058 h 2002308"/>
                  <a:gd name="connsiteX401" fmla="*/ 612211 w 1026199"/>
                  <a:gd name="connsiteY401" fmla="*/ 1171977 h 2002308"/>
                  <a:gd name="connsiteX402" fmla="*/ 612211 w 1026199"/>
                  <a:gd name="connsiteY402" fmla="*/ 1176301 h 2002308"/>
                  <a:gd name="connsiteX403" fmla="*/ 608264 w 1026199"/>
                  <a:gd name="connsiteY403" fmla="*/ 1169544 h 2002308"/>
                  <a:gd name="connsiteX404" fmla="*/ 601686 w 1026199"/>
                  <a:gd name="connsiteY404" fmla="*/ 1167652 h 2002308"/>
                  <a:gd name="connsiteX405" fmla="*/ 606948 w 1026199"/>
                  <a:gd name="connsiteY405" fmla="*/ 1176301 h 2002308"/>
                  <a:gd name="connsiteX406" fmla="*/ 610457 w 1026199"/>
                  <a:gd name="connsiteY406" fmla="*/ 1208467 h 2002308"/>
                  <a:gd name="connsiteX407" fmla="*/ 613965 w 1026199"/>
                  <a:gd name="connsiteY407" fmla="*/ 1239009 h 2002308"/>
                  <a:gd name="connsiteX408" fmla="*/ 608703 w 1026199"/>
                  <a:gd name="connsiteY408" fmla="*/ 1247118 h 2002308"/>
                  <a:gd name="connsiteX409" fmla="*/ 613965 w 1026199"/>
                  <a:gd name="connsiteY409" fmla="*/ 1258470 h 2002308"/>
                  <a:gd name="connsiteX410" fmla="*/ 626244 w 1026199"/>
                  <a:gd name="connsiteY410" fmla="*/ 1264957 h 2002308"/>
                  <a:gd name="connsiteX411" fmla="*/ 627999 w 1026199"/>
                  <a:gd name="connsiteY411" fmla="*/ 1245496 h 2002308"/>
                  <a:gd name="connsiteX412" fmla="*/ 626683 w 1026199"/>
                  <a:gd name="connsiteY412" fmla="*/ 1231441 h 2002308"/>
                  <a:gd name="connsiteX413" fmla="*/ 622736 w 1026199"/>
                  <a:gd name="connsiteY413" fmla="*/ 1217386 h 2002308"/>
                  <a:gd name="connsiteX414" fmla="*/ 631068 w 1026199"/>
                  <a:gd name="connsiteY414" fmla="*/ 1211710 h 2002308"/>
                  <a:gd name="connsiteX415" fmla="*/ 642032 w 1026199"/>
                  <a:gd name="connsiteY415" fmla="*/ 1210899 h 2002308"/>
                  <a:gd name="connsiteX416" fmla="*/ 645540 w 1026199"/>
                  <a:gd name="connsiteY416" fmla="*/ 1187113 h 2002308"/>
                  <a:gd name="connsiteX417" fmla="*/ 657820 w 1026199"/>
                  <a:gd name="connsiteY417" fmla="*/ 1208736 h 2002308"/>
                  <a:gd name="connsiteX418" fmla="*/ 644663 w 1026199"/>
                  <a:gd name="connsiteY418" fmla="*/ 1256037 h 2002308"/>
                  <a:gd name="connsiteX419" fmla="*/ 620982 w 1026199"/>
                  <a:gd name="connsiteY419" fmla="*/ 1295229 h 2002308"/>
                  <a:gd name="connsiteX420" fmla="*/ 616816 w 1026199"/>
                  <a:gd name="connsiteY420" fmla="*/ 1313879 h 2002308"/>
                  <a:gd name="connsiteX421" fmla="*/ 608703 w 1026199"/>
                  <a:gd name="connsiteY421" fmla="*/ 1327664 h 2002308"/>
                  <a:gd name="connsiteX422" fmla="*/ 607168 w 1026199"/>
                  <a:gd name="connsiteY422" fmla="*/ 1325232 h 2002308"/>
                  <a:gd name="connsiteX423" fmla="*/ 606948 w 1026199"/>
                  <a:gd name="connsiteY423" fmla="*/ 1321177 h 2002308"/>
                  <a:gd name="connsiteX424" fmla="*/ 601028 w 1026199"/>
                  <a:gd name="connsiteY424" fmla="*/ 1314149 h 2002308"/>
                  <a:gd name="connsiteX425" fmla="*/ 606948 w 1026199"/>
                  <a:gd name="connsiteY425" fmla="*/ 1303878 h 2002308"/>
                  <a:gd name="connsiteX426" fmla="*/ 599932 w 1026199"/>
                  <a:gd name="connsiteY426" fmla="*/ 1284417 h 2002308"/>
                  <a:gd name="connsiteX427" fmla="*/ 606948 w 1026199"/>
                  <a:gd name="connsiteY427" fmla="*/ 1267119 h 2002308"/>
                  <a:gd name="connsiteX428" fmla="*/ 605413 w 1026199"/>
                  <a:gd name="connsiteY428" fmla="*/ 1261173 h 2002308"/>
                  <a:gd name="connsiteX429" fmla="*/ 599932 w 1026199"/>
                  <a:gd name="connsiteY429" fmla="*/ 1258469 h 2002308"/>
                  <a:gd name="connsiteX430" fmla="*/ 594669 w 1026199"/>
                  <a:gd name="connsiteY430" fmla="*/ 1260632 h 2002308"/>
                  <a:gd name="connsiteX431" fmla="*/ 587652 w 1026199"/>
                  <a:gd name="connsiteY431" fmla="*/ 1282255 h 2002308"/>
                  <a:gd name="connsiteX432" fmla="*/ 580636 w 1026199"/>
                  <a:gd name="connsiteY432" fmla="*/ 1303878 h 2002308"/>
                  <a:gd name="connsiteX433" fmla="*/ 564848 w 1026199"/>
                  <a:gd name="connsiteY433" fmla="*/ 1333340 h 2002308"/>
                  <a:gd name="connsiteX434" fmla="*/ 549060 w 1026199"/>
                  <a:gd name="connsiteY434" fmla="*/ 1364423 h 2002308"/>
                  <a:gd name="connsiteX435" fmla="*/ 543798 w 1026199"/>
                  <a:gd name="connsiteY435" fmla="*/ 1386046 h 2002308"/>
                  <a:gd name="connsiteX436" fmla="*/ 533272 w 1026199"/>
                  <a:gd name="connsiteY436" fmla="*/ 1401183 h 2002308"/>
                  <a:gd name="connsiteX437" fmla="*/ 535246 w 1026199"/>
                  <a:gd name="connsiteY437" fmla="*/ 1410643 h 2002308"/>
                  <a:gd name="connsiteX438" fmla="*/ 538535 w 1026199"/>
                  <a:gd name="connsiteY438" fmla="*/ 1418481 h 2002308"/>
                  <a:gd name="connsiteX439" fmla="*/ 540070 w 1026199"/>
                  <a:gd name="connsiteY439" fmla="*/ 1415238 h 2002308"/>
                  <a:gd name="connsiteX440" fmla="*/ 540289 w 1026199"/>
                  <a:gd name="connsiteY440" fmla="*/ 1411994 h 2002308"/>
                  <a:gd name="connsiteX441" fmla="*/ 558927 w 1026199"/>
                  <a:gd name="connsiteY441" fmla="*/ 1372533 h 2002308"/>
                  <a:gd name="connsiteX442" fmla="*/ 573619 w 1026199"/>
                  <a:gd name="connsiteY442" fmla="*/ 1329826 h 2002308"/>
                  <a:gd name="connsiteX443" fmla="*/ 582390 w 1026199"/>
                  <a:gd name="connsiteY443" fmla="*/ 1329826 h 2002308"/>
                  <a:gd name="connsiteX444" fmla="*/ 597300 w 1026199"/>
                  <a:gd name="connsiteY444" fmla="*/ 1331448 h 2002308"/>
                  <a:gd name="connsiteX445" fmla="*/ 606948 w 1026199"/>
                  <a:gd name="connsiteY445" fmla="*/ 1342801 h 2002308"/>
                  <a:gd name="connsiteX446" fmla="*/ 601247 w 1026199"/>
                  <a:gd name="connsiteY446" fmla="*/ 1374425 h 2002308"/>
                  <a:gd name="connsiteX447" fmla="*/ 587652 w 1026199"/>
                  <a:gd name="connsiteY447" fmla="*/ 1401183 h 2002308"/>
                  <a:gd name="connsiteX448" fmla="*/ 592257 w 1026199"/>
                  <a:gd name="connsiteY448" fmla="*/ 1420103 h 2002308"/>
                  <a:gd name="connsiteX449" fmla="*/ 592915 w 1026199"/>
                  <a:gd name="connsiteY449" fmla="*/ 1435780 h 2002308"/>
                  <a:gd name="connsiteX450" fmla="*/ 586117 w 1026199"/>
                  <a:gd name="connsiteY450" fmla="*/ 1433077 h 2002308"/>
                  <a:gd name="connsiteX451" fmla="*/ 580636 w 1026199"/>
                  <a:gd name="connsiteY451" fmla="*/ 1427131 h 2002308"/>
                  <a:gd name="connsiteX452" fmla="*/ 578004 w 1026199"/>
                  <a:gd name="connsiteY452" fmla="*/ 1452537 h 2002308"/>
                  <a:gd name="connsiteX453" fmla="*/ 570110 w 1026199"/>
                  <a:gd name="connsiteY453" fmla="*/ 1474702 h 2002308"/>
                  <a:gd name="connsiteX454" fmla="*/ 561339 w 1026199"/>
                  <a:gd name="connsiteY454" fmla="*/ 1457402 h 2002308"/>
                  <a:gd name="connsiteX455" fmla="*/ 566602 w 1026199"/>
                  <a:gd name="connsiteY455" fmla="*/ 1435781 h 2002308"/>
                  <a:gd name="connsiteX456" fmla="*/ 563313 w 1026199"/>
                  <a:gd name="connsiteY456" fmla="*/ 1432536 h 2002308"/>
                  <a:gd name="connsiteX457" fmla="*/ 561339 w 1026199"/>
                  <a:gd name="connsiteY457" fmla="*/ 1429293 h 2002308"/>
                  <a:gd name="connsiteX458" fmla="*/ 566821 w 1026199"/>
                  <a:gd name="connsiteY458" fmla="*/ 1425508 h 2002308"/>
                  <a:gd name="connsiteX459" fmla="*/ 573619 w 1026199"/>
                  <a:gd name="connsiteY459" fmla="*/ 1424969 h 2002308"/>
                  <a:gd name="connsiteX460" fmla="*/ 576908 w 1026199"/>
                  <a:gd name="connsiteY460" fmla="*/ 1404426 h 2002308"/>
                  <a:gd name="connsiteX461" fmla="*/ 584144 w 1026199"/>
                  <a:gd name="connsiteY461" fmla="*/ 1383884 h 2002308"/>
                  <a:gd name="connsiteX462" fmla="*/ 582390 w 1026199"/>
                  <a:gd name="connsiteY462" fmla="*/ 1375234 h 2002308"/>
                  <a:gd name="connsiteX463" fmla="*/ 575373 w 1026199"/>
                  <a:gd name="connsiteY463" fmla="*/ 1364423 h 2002308"/>
                  <a:gd name="connsiteX464" fmla="*/ 564848 w 1026199"/>
                  <a:gd name="connsiteY464" fmla="*/ 1375234 h 2002308"/>
                  <a:gd name="connsiteX465" fmla="*/ 559585 w 1026199"/>
                  <a:gd name="connsiteY465" fmla="*/ 1424969 h 2002308"/>
                  <a:gd name="connsiteX466" fmla="*/ 543140 w 1026199"/>
                  <a:gd name="connsiteY466" fmla="*/ 1452537 h 2002308"/>
                  <a:gd name="connsiteX467" fmla="*/ 533272 w 1026199"/>
                  <a:gd name="connsiteY467" fmla="*/ 1483351 h 2002308"/>
                  <a:gd name="connsiteX468" fmla="*/ 528448 w 1026199"/>
                  <a:gd name="connsiteY468" fmla="*/ 1507948 h 2002308"/>
                  <a:gd name="connsiteX469" fmla="*/ 520993 w 1026199"/>
                  <a:gd name="connsiteY469" fmla="*/ 1530922 h 2002308"/>
                  <a:gd name="connsiteX470" fmla="*/ 496435 w 1026199"/>
                  <a:gd name="connsiteY470" fmla="*/ 1563357 h 2002308"/>
                  <a:gd name="connsiteX471" fmla="*/ 482401 w 1026199"/>
                  <a:gd name="connsiteY471" fmla="*/ 1610928 h 2002308"/>
                  <a:gd name="connsiteX472" fmla="*/ 478235 w 1026199"/>
                  <a:gd name="connsiteY472" fmla="*/ 1611468 h 2002308"/>
                  <a:gd name="connsiteX473" fmla="*/ 475384 w 1026199"/>
                  <a:gd name="connsiteY473" fmla="*/ 1615252 h 2002308"/>
                  <a:gd name="connsiteX474" fmla="*/ 478235 w 1026199"/>
                  <a:gd name="connsiteY474" fmla="*/ 1621468 h 2002308"/>
                  <a:gd name="connsiteX475" fmla="*/ 482401 w 1026199"/>
                  <a:gd name="connsiteY475" fmla="*/ 1626064 h 2002308"/>
                  <a:gd name="connsiteX476" fmla="*/ 463105 w 1026199"/>
                  <a:gd name="connsiteY476" fmla="*/ 1639038 h 2002308"/>
                  <a:gd name="connsiteX477" fmla="*/ 449072 w 1026199"/>
                  <a:gd name="connsiteY477" fmla="*/ 1639038 h 2002308"/>
                  <a:gd name="connsiteX478" fmla="*/ 452141 w 1026199"/>
                  <a:gd name="connsiteY478" fmla="*/ 1612820 h 2002308"/>
                  <a:gd name="connsiteX479" fmla="*/ 452580 w 1026199"/>
                  <a:gd name="connsiteY479" fmla="*/ 1578493 h 2002308"/>
                  <a:gd name="connsiteX480" fmla="*/ 442055 w 1026199"/>
                  <a:gd name="connsiteY480" fmla="*/ 1600116 h 2002308"/>
                  <a:gd name="connsiteX481" fmla="*/ 436573 w 1026199"/>
                  <a:gd name="connsiteY481" fmla="*/ 1610117 h 2002308"/>
                  <a:gd name="connsiteX482" fmla="*/ 435038 w 1026199"/>
                  <a:gd name="connsiteY482" fmla="*/ 1621740 h 2002308"/>
                  <a:gd name="connsiteX483" fmla="*/ 410479 w 1026199"/>
                  <a:gd name="connsiteY483" fmla="*/ 1654174 h 2002308"/>
                  <a:gd name="connsiteX484" fmla="*/ 397542 w 1026199"/>
                  <a:gd name="connsiteY484" fmla="*/ 1668229 h 2002308"/>
                  <a:gd name="connsiteX485" fmla="*/ 391183 w 1026199"/>
                  <a:gd name="connsiteY485" fmla="*/ 1682284 h 2002308"/>
                  <a:gd name="connsiteX486" fmla="*/ 385921 w 1026199"/>
                  <a:gd name="connsiteY486" fmla="*/ 1682284 h 2002308"/>
                  <a:gd name="connsiteX487" fmla="*/ 382412 w 1026199"/>
                  <a:gd name="connsiteY487" fmla="*/ 1697150 h 2002308"/>
                  <a:gd name="connsiteX488" fmla="*/ 378904 w 1026199"/>
                  <a:gd name="connsiteY488" fmla="*/ 1710394 h 2002308"/>
                  <a:gd name="connsiteX489" fmla="*/ 364870 w 1026199"/>
                  <a:gd name="connsiteY489" fmla="*/ 1723369 h 2002308"/>
                  <a:gd name="connsiteX490" fmla="*/ 358073 w 1026199"/>
                  <a:gd name="connsiteY490" fmla="*/ 1717152 h 2002308"/>
                  <a:gd name="connsiteX491" fmla="*/ 357854 w 1026199"/>
                  <a:gd name="connsiteY491" fmla="*/ 1706070 h 2002308"/>
                  <a:gd name="connsiteX492" fmla="*/ 353030 w 1026199"/>
                  <a:gd name="connsiteY492" fmla="*/ 1703367 h 2002308"/>
                  <a:gd name="connsiteX493" fmla="*/ 350837 w 1026199"/>
                  <a:gd name="connsiteY493" fmla="*/ 1697420 h 2002308"/>
                  <a:gd name="connsiteX494" fmla="*/ 357854 w 1026199"/>
                  <a:gd name="connsiteY494" fmla="*/ 1670932 h 2002308"/>
                  <a:gd name="connsiteX495" fmla="*/ 364870 w 1026199"/>
                  <a:gd name="connsiteY495" fmla="*/ 1641200 h 2002308"/>
                  <a:gd name="connsiteX496" fmla="*/ 364651 w 1026199"/>
                  <a:gd name="connsiteY496" fmla="*/ 1639038 h 2002308"/>
                  <a:gd name="connsiteX497" fmla="*/ 363116 w 1026199"/>
                  <a:gd name="connsiteY497" fmla="*/ 1636875 h 2002308"/>
                  <a:gd name="connsiteX498" fmla="*/ 358950 w 1026199"/>
                  <a:gd name="connsiteY498" fmla="*/ 1644714 h 2002308"/>
                  <a:gd name="connsiteX499" fmla="*/ 356100 w 1026199"/>
                  <a:gd name="connsiteY499" fmla="*/ 1654173 h 2002308"/>
                  <a:gd name="connsiteX500" fmla="*/ 353030 w 1026199"/>
                  <a:gd name="connsiteY500" fmla="*/ 1657418 h 2002308"/>
                  <a:gd name="connsiteX501" fmla="*/ 352591 w 1026199"/>
                  <a:gd name="connsiteY501" fmla="*/ 1660661 h 2002308"/>
                  <a:gd name="connsiteX502" fmla="*/ 351714 w 1026199"/>
                  <a:gd name="connsiteY502" fmla="*/ 1670392 h 2002308"/>
                  <a:gd name="connsiteX503" fmla="*/ 345574 w 1026199"/>
                  <a:gd name="connsiteY503" fmla="*/ 1673635 h 2002308"/>
                  <a:gd name="connsiteX504" fmla="*/ 333076 w 1026199"/>
                  <a:gd name="connsiteY504" fmla="*/ 1680392 h 2002308"/>
                  <a:gd name="connsiteX505" fmla="*/ 319262 w 1026199"/>
                  <a:gd name="connsiteY505" fmla="*/ 1682284 h 2002308"/>
                  <a:gd name="connsiteX506" fmla="*/ 312245 w 1026199"/>
                  <a:gd name="connsiteY506" fmla="*/ 1699582 h 2002308"/>
                  <a:gd name="connsiteX507" fmla="*/ 305228 w 1026199"/>
                  <a:gd name="connsiteY507" fmla="*/ 1703908 h 2002308"/>
                  <a:gd name="connsiteX508" fmla="*/ 298211 w 1026199"/>
                  <a:gd name="connsiteY508" fmla="*/ 1714720 h 2002308"/>
                  <a:gd name="connsiteX509" fmla="*/ 292510 w 1026199"/>
                  <a:gd name="connsiteY509" fmla="*/ 1715531 h 2002308"/>
                  <a:gd name="connsiteX510" fmla="*/ 289440 w 1026199"/>
                  <a:gd name="connsiteY510" fmla="*/ 1721206 h 2002308"/>
                  <a:gd name="connsiteX511" fmla="*/ 291195 w 1026199"/>
                  <a:gd name="connsiteY511" fmla="*/ 1734180 h 2002308"/>
                  <a:gd name="connsiteX512" fmla="*/ 273653 w 1026199"/>
                  <a:gd name="connsiteY512" fmla="*/ 1732017 h 2002308"/>
                  <a:gd name="connsiteX513" fmla="*/ 278696 w 1026199"/>
                  <a:gd name="connsiteY513" fmla="*/ 1712286 h 2002308"/>
                  <a:gd name="connsiteX514" fmla="*/ 277161 w 1026199"/>
                  <a:gd name="connsiteY514" fmla="*/ 1697420 h 2002308"/>
                  <a:gd name="connsiteX515" fmla="*/ 271241 w 1026199"/>
                  <a:gd name="connsiteY515" fmla="*/ 1700935 h 2002308"/>
                  <a:gd name="connsiteX516" fmla="*/ 266636 w 1026199"/>
                  <a:gd name="connsiteY516" fmla="*/ 1706070 h 2002308"/>
                  <a:gd name="connsiteX517" fmla="*/ 263128 w 1026199"/>
                  <a:gd name="connsiteY517" fmla="*/ 1732017 h 2002308"/>
                  <a:gd name="connsiteX518" fmla="*/ 254357 w 1026199"/>
                  <a:gd name="connsiteY518" fmla="*/ 1749316 h 2002308"/>
                  <a:gd name="connsiteX519" fmla="*/ 250848 w 1026199"/>
                  <a:gd name="connsiteY519" fmla="*/ 1767156 h 2002308"/>
                  <a:gd name="connsiteX520" fmla="*/ 242077 w 1026199"/>
                  <a:gd name="connsiteY520" fmla="*/ 1781751 h 2002308"/>
                  <a:gd name="connsiteX521" fmla="*/ 238569 w 1026199"/>
                  <a:gd name="connsiteY521" fmla="*/ 1806077 h 2002308"/>
                  <a:gd name="connsiteX522" fmla="*/ 235061 w 1026199"/>
                  <a:gd name="connsiteY522" fmla="*/ 1827159 h 2002308"/>
                  <a:gd name="connsiteX523" fmla="*/ 224755 w 1026199"/>
                  <a:gd name="connsiteY523" fmla="*/ 1827700 h 2002308"/>
                  <a:gd name="connsiteX524" fmla="*/ 221027 w 1026199"/>
                  <a:gd name="connsiteY524" fmla="*/ 1837971 h 2002308"/>
                  <a:gd name="connsiteX525" fmla="*/ 210502 w 1026199"/>
                  <a:gd name="connsiteY525" fmla="*/ 1859594 h 2002308"/>
                  <a:gd name="connsiteX526" fmla="*/ 201731 w 1026199"/>
                  <a:gd name="connsiteY526" fmla="*/ 1861757 h 2002308"/>
                  <a:gd name="connsiteX527" fmla="*/ 196907 w 1026199"/>
                  <a:gd name="connsiteY527" fmla="*/ 1859865 h 2002308"/>
                  <a:gd name="connsiteX528" fmla="*/ 194714 w 1026199"/>
                  <a:gd name="connsiteY528" fmla="*/ 1853108 h 2002308"/>
                  <a:gd name="connsiteX529" fmla="*/ 200854 w 1026199"/>
                  <a:gd name="connsiteY529" fmla="*/ 1833106 h 2002308"/>
                  <a:gd name="connsiteX530" fmla="*/ 206994 w 1026199"/>
                  <a:gd name="connsiteY530" fmla="*/ 1803374 h 2002308"/>
                  <a:gd name="connsiteX531" fmla="*/ 214010 w 1026199"/>
                  <a:gd name="connsiteY531" fmla="*/ 1792562 h 2002308"/>
                  <a:gd name="connsiteX532" fmla="*/ 228263 w 1026199"/>
                  <a:gd name="connsiteY532" fmla="*/ 1792022 h 2002308"/>
                  <a:gd name="connsiteX533" fmla="*/ 228044 w 1026199"/>
                  <a:gd name="connsiteY533" fmla="*/ 1781752 h 2002308"/>
                  <a:gd name="connsiteX534" fmla="*/ 235061 w 1026199"/>
                  <a:gd name="connsiteY534" fmla="*/ 1757966 h 2002308"/>
                  <a:gd name="connsiteX535" fmla="*/ 228044 w 1026199"/>
                  <a:gd name="connsiteY535" fmla="*/ 1757966 h 2002308"/>
                  <a:gd name="connsiteX536" fmla="*/ 235061 w 1026199"/>
                  <a:gd name="connsiteY536" fmla="*/ 1747154 h 2002308"/>
                  <a:gd name="connsiteX537" fmla="*/ 235061 w 1026199"/>
                  <a:gd name="connsiteY537" fmla="*/ 1723369 h 2002308"/>
                  <a:gd name="connsiteX538" fmla="*/ 247340 w 1026199"/>
                  <a:gd name="connsiteY538" fmla="*/ 1712557 h 2002308"/>
                  <a:gd name="connsiteX539" fmla="*/ 249094 w 1026199"/>
                  <a:gd name="connsiteY539" fmla="*/ 1690934 h 2002308"/>
                  <a:gd name="connsiteX540" fmla="*/ 259181 w 1026199"/>
                  <a:gd name="connsiteY540" fmla="*/ 1673365 h 2002308"/>
                  <a:gd name="connsiteX541" fmla="*/ 266636 w 1026199"/>
                  <a:gd name="connsiteY541" fmla="*/ 1654173 h 2002308"/>
                  <a:gd name="connsiteX542" fmla="*/ 260716 w 1026199"/>
                  <a:gd name="connsiteY542" fmla="*/ 1629848 h 2002308"/>
                  <a:gd name="connsiteX543" fmla="*/ 266636 w 1026199"/>
                  <a:gd name="connsiteY543" fmla="*/ 1602279 h 2002308"/>
                  <a:gd name="connsiteX544" fmla="*/ 273433 w 1026199"/>
                  <a:gd name="connsiteY544" fmla="*/ 1587412 h 2002308"/>
                  <a:gd name="connsiteX545" fmla="*/ 273653 w 1026199"/>
                  <a:gd name="connsiteY545" fmla="*/ 1567681 h 2002308"/>
                  <a:gd name="connsiteX546" fmla="*/ 279135 w 1026199"/>
                  <a:gd name="connsiteY546" fmla="*/ 1560654 h 2002308"/>
                  <a:gd name="connsiteX547" fmla="*/ 280669 w 1026199"/>
                  <a:gd name="connsiteY547" fmla="*/ 1550382 h 2002308"/>
                  <a:gd name="connsiteX548" fmla="*/ 277161 w 1026199"/>
                  <a:gd name="connsiteY548" fmla="*/ 1538761 h 2002308"/>
                  <a:gd name="connsiteX549" fmla="*/ 273653 w 1026199"/>
                  <a:gd name="connsiteY549" fmla="*/ 1528760 h 2002308"/>
                  <a:gd name="connsiteX550" fmla="*/ 263347 w 1026199"/>
                  <a:gd name="connsiteY550" fmla="*/ 1549301 h 2002308"/>
                  <a:gd name="connsiteX551" fmla="*/ 254357 w 1026199"/>
                  <a:gd name="connsiteY551" fmla="*/ 1569844 h 2002308"/>
                  <a:gd name="connsiteX552" fmla="*/ 248656 w 1026199"/>
                  <a:gd name="connsiteY552" fmla="*/ 1590656 h 2002308"/>
                  <a:gd name="connsiteX553" fmla="*/ 235061 w 1026199"/>
                  <a:gd name="connsiteY553" fmla="*/ 1606603 h 2002308"/>
                  <a:gd name="connsiteX554" fmla="*/ 235061 w 1026199"/>
                  <a:gd name="connsiteY554" fmla="*/ 1636876 h 2002308"/>
                  <a:gd name="connsiteX555" fmla="*/ 205897 w 1026199"/>
                  <a:gd name="connsiteY555" fmla="*/ 1670392 h 2002308"/>
                  <a:gd name="connsiteX556" fmla="*/ 191206 w 1026199"/>
                  <a:gd name="connsiteY556" fmla="*/ 1723369 h 2002308"/>
                  <a:gd name="connsiteX557" fmla="*/ 173664 w 1026199"/>
                  <a:gd name="connsiteY557" fmla="*/ 1732017 h 2002308"/>
                  <a:gd name="connsiteX558" fmla="*/ 156122 w 1026199"/>
                  <a:gd name="connsiteY558" fmla="*/ 1740667 h 2002308"/>
                  <a:gd name="connsiteX559" fmla="*/ 156122 w 1026199"/>
                  <a:gd name="connsiteY559" fmla="*/ 1766614 h 2002308"/>
                  <a:gd name="connsiteX560" fmla="*/ 150860 w 1026199"/>
                  <a:gd name="connsiteY560" fmla="*/ 1766615 h 2002308"/>
                  <a:gd name="connsiteX561" fmla="*/ 144062 w 1026199"/>
                  <a:gd name="connsiteY561" fmla="*/ 1762290 h 2002308"/>
                  <a:gd name="connsiteX562" fmla="*/ 143843 w 1026199"/>
                  <a:gd name="connsiteY562" fmla="*/ 1751479 h 2002308"/>
                  <a:gd name="connsiteX563" fmla="*/ 149105 w 1026199"/>
                  <a:gd name="connsiteY563" fmla="*/ 1734179 h 2002308"/>
                  <a:gd name="connsiteX564" fmla="*/ 147132 w 1026199"/>
                  <a:gd name="connsiteY564" fmla="*/ 1724720 h 2002308"/>
                  <a:gd name="connsiteX565" fmla="*/ 143843 w 1026199"/>
                  <a:gd name="connsiteY565" fmla="*/ 1716882 h 2002308"/>
                  <a:gd name="connsiteX566" fmla="*/ 143843 w 1026199"/>
                  <a:gd name="connsiteY566" fmla="*/ 1723369 h 2002308"/>
                  <a:gd name="connsiteX567" fmla="*/ 126740 w 1026199"/>
                  <a:gd name="connsiteY567" fmla="*/ 1735802 h 2002308"/>
                  <a:gd name="connsiteX568" fmla="*/ 117530 w 1026199"/>
                  <a:gd name="connsiteY568" fmla="*/ 1757966 h 2002308"/>
                  <a:gd name="connsiteX569" fmla="*/ 112048 w 1026199"/>
                  <a:gd name="connsiteY569" fmla="*/ 1770129 h 2002308"/>
                  <a:gd name="connsiteX570" fmla="*/ 110513 w 1026199"/>
                  <a:gd name="connsiteY570" fmla="*/ 1783914 h 2002308"/>
                  <a:gd name="connsiteX571" fmla="*/ 96480 w 1026199"/>
                  <a:gd name="connsiteY571" fmla="*/ 1794725 h 2002308"/>
                  <a:gd name="connsiteX572" fmla="*/ 94945 w 1026199"/>
                  <a:gd name="connsiteY572" fmla="*/ 1808239 h 2002308"/>
                  <a:gd name="connsiteX573" fmla="*/ 89463 w 1026199"/>
                  <a:gd name="connsiteY573" fmla="*/ 1818511 h 2002308"/>
                  <a:gd name="connsiteX574" fmla="*/ 89463 w 1026199"/>
                  <a:gd name="connsiteY574" fmla="*/ 1835809 h 2002308"/>
                  <a:gd name="connsiteX575" fmla="*/ 82446 w 1026199"/>
                  <a:gd name="connsiteY575" fmla="*/ 1844458 h 2002308"/>
                  <a:gd name="connsiteX576" fmla="*/ 76087 w 1026199"/>
                  <a:gd name="connsiteY576" fmla="*/ 1865270 h 2002308"/>
                  <a:gd name="connsiteX577" fmla="*/ 63150 w 1026199"/>
                  <a:gd name="connsiteY577" fmla="*/ 1881217 h 2002308"/>
                  <a:gd name="connsiteX578" fmla="*/ 49336 w 1026199"/>
                  <a:gd name="connsiteY578" fmla="*/ 1908517 h 2002308"/>
                  <a:gd name="connsiteX579" fmla="*/ 31575 w 1026199"/>
                  <a:gd name="connsiteY579" fmla="*/ 1930951 h 2002308"/>
                  <a:gd name="connsiteX580" fmla="*/ 30917 w 1026199"/>
                  <a:gd name="connsiteY580" fmla="*/ 1942573 h 2002308"/>
                  <a:gd name="connsiteX581" fmla="*/ 26312 w 1026199"/>
                  <a:gd name="connsiteY581" fmla="*/ 1952574 h 2002308"/>
                  <a:gd name="connsiteX582" fmla="*/ 22804 w 1026199"/>
                  <a:gd name="connsiteY582" fmla="*/ 1972035 h 2002308"/>
                  <a:gd name="connsiteX583" fmla="*/ 12279 w 1026199"/>
                  <a:gd name="connsiteY583" fmla="*/ 1991496 h 2002308"/>
                  <a:gd name="connsiteX584" fmla="*/ 5262 w 1026199"/>
                  <a:gd name="connsiteY584" fmla="*/ 2002308 h 2002308"/>
                  <a:gd name="connsiteX585" fmla="*/ 0 w 1026199"/>
                  <a:gd name="connsiteY585" fmla="*/ 2000145 h 2002308"/>
                  <a:gd name="connsiteX586" fmla="*/ 5262 w 1026199"/>
                  <a:gd name="connsiteY586" fmla="*/ 1976359 h 2002308"/>
                  <a:gd name="connsiteX587" fmla="*/ 11621 w 1026199"/>
                  <a:gd name="connsiteY587" fmla="*/ 1954737 h 2002308"/>
                  <a:gd name="connsiteX588" fmla="*/ 19296 w 1026199"/>
                  <a:gd name="connsiteY588" fmla="*/ 1933114 h 2002308"/>
                  <a:gd name="connsiteX589" fmla="*/ 18857 w 1026199"/>
                  <a:gd name="connsiteY589" fmla="*/ 1915815 h 2002308"/>
                  <a:gd name="connsiteX590" fmla="*/ 26312 w 1026199"/>
                  <a:gd name="connsiteY590" fmla="*/ 1905003 h 2002308"/>
                  <a:gd name="connsiteX591" fmla="*/ 43854 w 1026199"/>
                  <a:gd name="connsiteY591" fmla="*/ 1822295 h 2002308"/>
                  <a:gd name="connsiteX592" fmla="*/ 77184 w 1026199"/>
                  <a:gd name="connsiteY592" fmla="*/ 1749316 h 2002308"/>
                  <a:gd name="connsiteX593" fmla="*/ 79815 w 1026199"/>
                  <a:gd name="connsiteY593" fmla="*/ 1727693 h 2002308"/>
                  <a:gd name="connsiteX594" fmla="*/ 82446 w 1026199"/>
                  <a:gd name="connsiteY594" fmla="*/ 1706070 h 2002308"/>
                  <a:gd name="connsiteX595" fmla="*/ 87928 w 1026199"/>
                  <a:gd name="connsiteY595" fmla="*/ 1702016 h 2002308"/>
                  <a:gd name="connsiteX596" fmla="*/ 89463 w 1026199"/>
                  <a:gd name="connsiteY596" fmla="*/ 1693096 h 2002308"/>
                  <a:gd name="connsiteX597" fmla="*/ 92971 w 1026199"/>
                  <a:gd name="connsiteY597" fmla="*/ 1677149 h 2002308"/>
                  <a:gd name="connsiteX598" fmla="*/ 96480 w 1026199"/>
                  <a:gd name="connsiteY598" fmla="*/ 1662823 h 2002308"/>
                  <a:gd name="connsiteX599" fmla="*/ 105251 w 1026199"/>
                  <a:gd name="connsiteY599" fmla="*/ 1639038 h 2002308"/>
                  <a:gd name="connsiteX600" fmla="*/ 112268 w 1026199"/>
                  <a:gd name="connsiteY600" fmla="*/ 1632821 h 2002308"/>
                  <a:gd name="connsiteX601" fmla="*/ 114022 w 1026199"/>
                  <a:gd name="connsiteY601" fmla="*/ 1621740 h 2002308"/>
                  <a:gd name="connsiteX602" fmla="*/ 112268 w 1026199"/>
                  <a:gd name="connsiteY602" fmla="*/ 1610928 h 2002308"/>
                  <a:gd name="connsiteX603" fmla="*/ 122354 w 1026199"/>
                  <a:gd name="connsiteY603" fmla="*/ 1574169 h 2002308"/>
                  <a:gd name="connsiteX604" fmla="*/ 129809 w 1026199"/>
                  <a:gd name="connsiteY604" fmla="*/ 1537409 h 2002308"/>
                  <a:gd name="connsiteX605" fmla="*/ 143843 w 1026199"/>
                  <a:gd name="connsiteY605" fmla="*/ 1520111 h 2002308"/>
                  <a:gd name="connsiteX606" fmla="*/ 144501 w 1026199"/>
                  <a:gd name="connsiteY606" fmla="*/ 1508218 h 2002308"/>
                  <a:gd name="connsiteX607" fmla="*/ 149105 w 1026199"/>
                  <a:gd name="connsiteY607" fmla="*/ 1496325 h 2002308"/>
                  <a:gd name="connsiteX608" fmla="*/ 148667 w 1026199"/>
                  <a:gd name="connsiteY608" fmla="*/ 1477945 h 2002308"/>
                  <a:gd name="connsiteX609" fmla="*/ 156122 w 1026199"/>
                  <a:gd name="connsiteY609" fmla="*/ 1466052 h 2002308"/>
                  <a:gd name="connsiteX610" fmla="*/ 168402 w 1026199"/>
                  <a:gd name="connsiteY610" fmla="*/ 1433888 h 2002308"/>
                  <a:gd name="connsiteX611" fmla="*/ 180681 w 1026199"/>
                  <a:gd name="connsiteY611" fmla="*/ 1409832 h 2002308"/>
                  <a:gd name="connsiteX612" fmla="*/ 187698 w 1026199"/>
                  <a:gd name="connsiteY612" fmla="*/ 1394696 h 2002308"/>
                  <a:gd name="connsiteX613" fmla="*/ 193837 w 1026199"/>
                  <a:gd name="connsiteY613" fmla="*/ 1355775 h 2002308"/>
                  <a:gd name="connsiteX614" fmla="*/ 199977 w 1026199"/>
                  <a:gd name="connsiteY614" fmla="*/ 1316852 h 2002308"/>
                  <a:gd name="connsiteX615" fmla="*/ 206994 w 1026199"/>
                  <a:gd name="connsiteY615" fmla="*/ 1308203 h 2002308"/>
                  <a:gd name="connsiteX616" fmla="*/ 217519 w 1026199"/>
                  <a:gd name="connsiteY616" fmla="*/ 1276038 h 2002308"/>
                  <a:gd name="connsiteX617" fmla="*/ 228044 w 1026199"/>
                  <a:gd name="connsiteY617" fmla="*/ 1245496 h 2002308"/>
                  <a:gd name="connsiteX618" fmla="*/ 235061 w 1026199"/>
                  <a:gd name="connsiteY618" fmla="*/ 1225764 h 2002308"/>
                  <a:gd name="connsiteX619" fmla="*/ 242077 w 1026199"/>
                  <a:gd name="connsiteY619" fmla="*/ 1204412 h 2002308"/>
                  <a:gd name="connsiteX620" fmla="*/ 249874 w 1026199"/>
                  <a:gd name="connsiteY620" fmla="*/ 1173018 h 2002308"/>
                  <a:gd name="connsiteX621" fmla="*/ 264687 w 1026199"/>
                  <a:gd name="connsiteY621" fmla="*/ 1123365 h 2002308"/>
                  <a:gd name="connsiteX622" fmla="*/ 273653 w 1026199"/>
                  <a:gd name="connsiteY622" fmla="*/ 1096296 h 2002308"/>
                  <a:gd name="connsiteX623" fmla="*/ 273214 w 1026199"/>
                  <a:gd name="connsiteY623" fmla="*/ 1082241 h 2002308"/>
                  <a:gd name="connsiteX624" fmla="*/ 280669 w 1026199"/>
                  <a:gd name="connsiteY624" fmla="*/ 1074672 h 2002308"/>
                  <a:gd name="connsiteX625" fmla="*/ 302378 w 1026199"/>
                  <a:gd name="connsiteY625" fmla="*/ 1023588 h 2002308"/>
                  <a:gd name="connsiteX626" fmla="*/ 317507 w 1026199"/>
                  <a:gd name="connsiteY626" fmla="*/ 970881 h 2002308"/>
                  <a:gd name="connsiteX627" fmla="*/ 321674 w 1026199"/>
                  <a:gd name="connsiteY627" fmla="*/ 966556 h 2002308"/>
                  <a:gd name="connsiteX628" fmla="*/ 324524 w 1026199"/>
                  <a:gd name="connsiteY628" fmla="*/ 962231 h 2002308"/>
                  <a:gd name="connsiteX629" fmla="*/ 322551 w 1026199"/>
                  <a:gd name="connsiteY629" fmla="*/ 958448 h 2002308"/>
                  <a:gd name="connsiteX630" fmla="*/ 319262 w 1026199"/>
                  <a:gd name="connsiteY630" fmla="*/ 957907 h 2002308"/>
                  <a:gd name="connsiteX631" fmla="*/ 324524 w 1026199"/>
                  <a:gd name="connsiteY631" fmla="*/ 938446 h 2002308"/>
                  <a:gd name="connsiteX632" fmla="*/ 338558 w 1026199"/>
                  <a:gd name="connsiteY632" fmla="*/ 921148 h 2002308"/>
                  <a:gd name="connsiteX633" fmla="*/ 349083 w 1026199"/>
                  <a:gd name="connsiteY633" fmla="*/ 877901 h 2002308"/>
                  <a:gd name="connsiteX634" fmla="*/ 350398 w 1026199"/>
                  <a:gd name="connsiteY634" fmla="*/ 866008 h 2002308"/>
                  <a:gd name="connsiteX635" fmla="*/ 359608 w 1026199"/>
                  <a:gd name="connsiteY635" fmla="*/ 860603 h 2002308"/>
                  <a:gd name="connsiteX636" fmla="*/ 362239 w 1026199"/>
                  <a:gd name="connsiteY636" fmla="*/ 851953 h 2002308"/>
                  <a:gd name="connsiteX637" fmla="*/ 364870 w 1026199"/>
                  <a:gd name="connsiteY637" fmla="*/ 843304 h 2002308"/>
                  <a:gd name="connsiteX638" fmla="*/ 372545 w 1026199"/>
                  <a:gd name="connsiteY638" fmla="*/ 817086 h 2002308"/>
                  <a:gd name="connsiteX639" fmla="*/ 378904 w 1026199"/>
                  <a:gd name="connsiteY639" fmla="*/ 789247 h 2002308"/>
                  <a:gd name="connsiteX640" fmla="*/ 385044 w 1026199"/>
                  <a:gd name="connsiteY640" fmla="*/ 773029 h 2002308"/>
                  <a:gd name="connsiteX641" fmla="*/ 391183 w 1026199"/>
                  <a:gd name="connsiteY641" fmla="*/ 756812 h 2002308"/>
                  <a:gd name="connsiteX642" fmla="*/ 398200 w 1026199"/>
                  <a:gd name="connsiteY642" fmla="*/ 739513 h 2002308"/>
                  <a:gd name="connsiteX643" fmla="*/ 403463 w 1026199"/>
                  <a:gd name="connsiteY643" fmla="*/ 727620 h 2002308"/>
                  <a:gd name="connsiteX644" fmla="*/ 408725 w 1026199"/>
                  <a:gd name="connsiteY644" fmla="*/ 715727 h 2002308"/>
                  <a:gd name="connsiteX645" fmla="*/ 419689 w 1026199"/>
                  <a:gd name="connsiteY645" fmla="*/ 703564 h 2002308"/>
                  <a:gd name="connsiteX646" fmla="*/ 422759 w 1026199"/>
                  <a:gd name="connsiteY646" fmla="*/ 683292 h 2002308"/>
                  <a:gd name="connsiteX647" fmla="*/ 441397 w 1026199"/>
                  <a:gd name="connsiteY647" fmla="*/ 641667 h 2002308"/>
                  <a:gd name="connsiteX648" fmla="*/ 456088 w 1026199"/>
                  <a:gd name="connsiteY648" fmla="*/ 596800 h 2002308"/>
                  <a:gd name="connsiteX649" fmla="*/ 462447 w 1026199"/>
                  <a:gd name="connsiteY649" fmla="*/ 575718 h 2002308"/>
                  <a:gd name="connsiteX650" fmla="*/ 470122 w 1026199"/>
                  <a:gd name="connsiteY650" fmla="*/ 557877 h 2002308"/>
                  <a:gd name="connsiteX651" fmla="*/ 474288 w 1026199"/>
                  <a:gd name="connsiteY651" fmla="*/ 537606 h 2002308"/>
                  <a:gd name="connsiteX652" fmla="*/ 482401 w 1026199"/>
                  <a:gd name="connsiteY652" fmla="*/ 518956 h 2002308"/>
                  <a:gd name="connsiteX653" fmla="*/ 489418 w 1026199"/>
                  <a:gd name="connsiteY653" fmla="*/ 512470 h 2002308"/>
                  <a:gd name="connsiteX654" fmla="*/ 495119 w 1026199"/>
                  <a:gd name="connsiteY654" fmla="*/ 494901 h 2002308"/>
                  <a:gd name="connsiteX655" fmla="*/ 498189 w 1026199"/>
                  <a:gd name="connsiteY655" fmla="*/ 475709 h 2002308"/>
                  <a:gd name="connsiteX656" fmla="*/ 508933 w 1026199"/>
                  <a:gd name="connsiteY656" fmla="*/ 454897 h 2002308"/>
                  <a:gd name="connsiteX657" fmla="*/ 510468 w 1026199"/>
                  <a:gd name="connsiteY657" fmla="*/ 425977 h 2002308"/>
                  <a:gd name="connsiteX658" fmla="*/ 516169 w 1026199"/>
                  <a:gd name="connsiteY658" fmla="*/ 425165 h 2002308"/>
                  <a:gd name="connsiteX659" fmla="*/ 519239 w 1026199"/>
                  <a:gd name="connsiteY659" fmla="*/ 419489 h 2002308"/>
                  <a:gd name="connsiteX660" fmla="*/ 526256 w 1026199"/>
                  <a:gd name="connsiteY660" fmla="*/ 410841 h 2002308"/>
                  <a:gd name="connsiteX661" fmla="*/ 533272 w 1026199"/>
                  <a:gd name="connsiteY661" fmla="*/ 393542 h 2002308"/>
                  <a:gd name="connsiteX662" fmla="*/ 540289 w 1026199"/>
                  <a:gd name="connsiteY662" fmla="*/ 387055 h 2002308"/>
                  <a:gd name="connsiteX663" fmla="*/ 552569 w 1026199"/>
                  <a:gd name="connsiteY663" fmla="*/ 358944 h 2002308"/>
                  <a:gd name="connsiteX664" fmla="*/ 556077 w 1026199"/>
                  <a:gd name="connsiteY664" fmla="*/ 348133 h 2002308"/>
                  <a:gd name="connsiteX665" fmla="*/ 559585 w 1026199"/>
                  <a:gd name="connsiteY665" fmla="*/ 337321 h 2002308"/>
                  <a:gd name="connsiteX666" fmla="*/ 585898 w 1026199"/>
                  <a:gd name="connsiteY666" fmla="*/ 268398 h 2002308"/>
                  <a:gd name="connsiteX667" fmla="*/ 601686 w 1026199"/>
                  <a:gd name="connsiteY667" fmla="*/ 194609 h 2002308"/>
                  <a:gd name="connsiteX668" fmla="*/ 627341 w 1026199"/>
                  <a:gd name="connsiteY668" fmla="*/ 191365 h 2002308"/>
                  <a:gd name="connsiteX669" fmla="*/ 638524 w 1026199"/>
                  <a:gd name="connsiteY669" fmla="*/ 162174 h 2002308"/>
                  <a:gd name="connsiteX670" fmla="*/ 647295 w 1026199"/>
                  <a:gd name="connsiteY670" fmla="*/ 136226 h 2002308"/>
                  <a:gd name="connsiteX671" fmla="*/ 664837 w 1026199"/>
                  <a:gd name="connsiteY671" fmla="*/ 134064 h 2002308"/>
                  <a:gd name="connsiteX672" fmla="*/ 667468 w 1026199"/>
                  <a:gd name="connsiteY672" fmla="*/ 122171 h 2002308"/>
                  <a:gd name="connsiteX673" fmla="*/ 675362 w 1026199"/>
                  <a:gd name="connsiteY673" fmla="*/ 116765 h 2002308"/>
                  <a:gd name="connsiteX674" fmla="*/ 677116 w 1026199"/>
                  <a:gd name="connsiteY674" fmla="*/ 116765 h 2002308"/>
                  <a:gd name="connsiteX675" fmla="*/ 677993 w 1026199"/>
                  <a:gd name="connsiteY675" fmla="*/ 107845 h 2002308"/>
                  <a:gd name="connsiteX676" fmla="*/ 684133 w 1026199"/>
                  <a:gd name="connsiteY676" fmla="*/ 103791 h 2002308"/>
                  <a:gd name="connsiteX677" fmla="*/ 691149 w 1026199"/>
                  <a:gd name="connsiteY677" fmla="*/ 103791 h 2002308"/>
                  <a:gd name="connsiteX678" fmla="*/ 691149 w 1026199"/>
                  <a:gd name="connsiteY678" fmla="*/ 75681 h 2002308"/>
                  <a:gd name="connsiteX679" fmla="*/ 717462 w 1026199"/>
                  <a:gd name="connsiteY679" fmla="*/ 56220 h 2002308"/>
                  <a:gd name="connsiteX680" fmla="*/ 738512 w 1026199"/>
                  <a:gd name="connsiteY680" fmla="*/ 54058 h 2002308"/>
                  <a:gd name="connsiteX681" fmla="*/ 744871 w 1026199"/>
                  <a:gd name="connsiteY681" fmla="*/ 44057 h 2002308"/>
                  <a:gd name="connsiteX682" fmla="*/ 752546 w 1026199"/>
                  <a:gd name="connsiteY682" fmla="*/ 38921 h 2002308"/>
                  <a:gd name="connsiteX683" fmla="*/ 756054 w 1026199"/>
                  <a:gd name="connsiteY683" fmla="*/ 41084 h 2002308"/>
                  <a:gd name="connsiteX684" fmla="*/ 763071 w 1026199"/>
                  <a:gd name="connsiteY684" fmla="*/ 48651 h 2002308"/>
                  <a:gd name="connsiteX685" fmla="*/ 770088 w 1026199"/>
                  <a:gd name="connsiteY685" fmla="*/ 56220 h 2002308"/>
                  <a:gd name="connsiteX686" fmla="*/ 775350 w 1026199"/>
                  <a:gd name="connsiteY686" fmla="*/ 51896 h 2002308"/>
                  <a:gd name="connsiteX687" fmla="*/ 786753 w 1026199"/>
                  <a:gd name="connsiteY687" fmla="*/ 25947 h 2002308"/>
                  <a:gd name="connsiteX688" fmla="*/ 798155 w 1026199"/>
                  <a:gd name="connsiteY688" fmla="*/ 6487 h 200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</a:cxnLst>
                <a:rect l="l" t="t" r="r" b="b"/>
                <a:pathLst>
                  <a:path w="1026199" h="2002308">
                    <a:moveTo>
                      <a:pt x="470122" y="1639038"/>
                    </a:moveTo>
                    <a:lnTo>
                      <a:pt x="477139" y="1654173"/>
                    </a:lnTo>
                    <a:lnTo>
                      <a:pt x="475384" y="1673635"/>
                    </a:lnTo>
                    <a:cubicBezTo>
                      <a:pt x="471072" y="1674356"/>
                      <a:pt x="468733" y="1677239"/>
                      <a:pt x="468368" y="1682284"/>
                    </a:cubicBezTo>
                    <a:cubicBezTo>
                      <a:pt x="468002" y="1687330"/>
                      <a:pt x="463909" y="1690213"/>
                      <a:pt x="456088" y="1690934"/>
                    </a:cubicBezTo>
                    <a:cubicBezTo>
                      <a:pt x="456673" y="1681473"/>
                      <a:pt x="459012" y="1672824"/>
                      <a:pt x="463105" y="1664985"/>
                    </a:cubicBezTo>
                    <a:cubicBezTo>
                      <a:pt x="467198" y="1657148"/>
                      <a:pt x="469537" y="1648498"/>
                      <a:pt x="470122" y="1639038"/>
                    </a:cubicBezTo>
                    <a:close/>
                    <a:moveTo>
                      <a:pt x="324524" y="1647687"/>
                    </a:moveTo>
                    <a:cubicBezTo>
                      <a:pt x="324488" y="1648904"/>
                      <a:pt x="324561" y="1650255"/>
                      <a:pt x="324743" y="1651742"/>
                    </a:cubicBezTo>
                    <a:cubicBezTo>
                      <a:pt x="324926" y="1653228"/>
                      <a:pt x="325438" y="1654039"/>
                      <a:pt x="326278" y="1654173"/>
                    </a:cubicBezTo>
                    <a:lnTo>
                      <a:pt x="331541" y="1654174"/>
                    </a:lnTo>
                    <a:cubicBezTo>
                      <a:pt x="331468" y="1652012"/>
                      <a:pt x="330737" y="1650391"/>
                      <a:pt x="329348" y="1649309"/>
                    </a:cubicBezTo>
                    <a:cubicBezTo>
                      <a:pt x="327959" y="1648227"/>
                      <a:pt x="326351" y="1647687"/>
                      <a:pt x="324524" y="1647687"/>
                    </a:cubicBezTo>
                    <a:close/>
                    <a:moveTo>
                      <a:pt x="364870" y="1580655"/>
                    </a:moveTo>
                    <a:cubicBezTo>
                      <a:pt x="364797" y="1581872"/>
                      <a:pt x="364944" y="1583223"/>
                      <a:pt x="365309" y="1584709"/>
                    </a:cubicBezTo>
                    <a:cubicBezTo>
                      <a:pt x="365675" y="1586196"/>
                      <a:pt x="366698" y="1587007"/>
                      <a:pt x="368379" y="1587142"/>
                    </a:cubicBezTo>
                    <a:lnTo>
                      <a:pt x="371887" y="1587142"/>
                    </a:lnTo>
                    <a:cubicBezTo>
                      <a:pt x="371814" y="1584980"/>
                      <a:pt x="371083" y="1583358"/>
                      <a:pt x="369695" y="1582277"/>
                    </a:cubicBezTo>
                    <a:cubicBezTo>
                      <a:pt x="368306" y="1581196"/>
                      <a:pt x="366698" y="1580655"/>
                      <a:pt x="364870" y="1580655"/>
                    </a:cubicBezTo>
                    <a:close/>
                    <a:moveTo>
                      <a:pt x="489418" y="1502811"/>
                    </a:moveTo>
                    <a:cubicBezTo>
                      <a:pt x="489454" y="1504118"/>
                      <a:pt x="489820" y="1505830"/>
                      <a:pt x="490514" y="1507948"/>
                    </a:cubicBezTo>
                    <a:cubicBezTo>
                      <a:pt x="491209" y="1510064"/>
                      <a:pt x="492013" y="1511235"/>
                      <a:pt x="492926" y="1511461"/>
                    </a:cubicBezTo>
                    <a:cubicBezTo>
                      <a:pt x="494607" y="1511325"/>
                      <a:pt x="495631" y="1510516"/>
                      <a:pt x="495996" y="1509029"/>
                    </a:cubicBezTo>
                    <a:cubicBezTo>
                      <a:pt x="496361" y="1507542"/>
                      <a:pt x="496508" y="1506190"/>
                      <a:pt x="496435" y="1504974"/>
                    </a:cubicBezTo>
                    <a:close/>
                    <a:moveTo>
                      <a:pt x="149105" y="1699582"/>
                    </a:moveTo>
                    <a:cubicBezTo>
                      <a:pt x="149142" y="1700889"/>
                      <a:pt x="149507" y="1702601"/>
                      <a:pt x="150202" y="1704719"/>
                    </a:cubicBezTo>
                    <a:cubicBezTo>
                      <a:pt x="150896" y="1706835"/>
                      <a:pt x="151700" y="1708006"/>
                      <a:pt x="152614" y="1708232"/>
                    </a:cubicBezTo>
                    <a:cubicBezTo>
                      <a:pt x="154295" y="1708097"/>
                      <a:pt x="155318" y="1707286"/>
                      <a:pt x="155684" y="1705800"/>
                    </a:cubicBezTo>
                    <a:cubicBezTo>
                      <a:pt x="156049" y="1704313"/>
                      <a:pt x="156195" y="1702961"/>
                      <a:pt x="156122" y="1701746"/>
                    </a:cubicBezTo>
                    <a:close/>
                    <a:moveTo>
                      <a:pt x="156122" y="1682284"/>
                    </a:moveTo>
                    <a:cubicBezTo>
                      <a:pt x="156122" y="1686608"/>
                      <a:pt x="157876" y="1688771"/>
                      <a:pt x="161385" y="1688771"/>
                    </a:cubicBezTo>
                    <a:lnTo>
                      <a:pt x="163139" y="1688771"/>
                    </a:lnTo>
                    <a:cubicBezTo>
                      <a:pt x="163066" y="1686608"/>
                      <a:pt x="162335" y="1684987"/>
                      <a:pt x="160946" y="1683906"/>
                    </a:cubicBezTo>
                    <a:cubicBezTo>
                      <a:pt x="159557" y="1682826"/>
                      <a:pt x="157949" y="1682284"/>
                      <a:pt x="156122" y="1682284"/>
                    </a:cubicBezTo>
                    <a:close/>
                    <a:moveTo>
                      <a:pt x="533272" y="1424969"/>
                    </a:moveTo>
                    <a:cubicBezTo>
                      <a:pt x="527389" y="1425644"/>
                      <a:pt x="523807" y="1429699"/>
                      <a:pt x="522528" y="1437132"/>
                    </a:cubicBezTo>
                    <a:cubicBezTo>
                      <a:pt x="521249" y="1444564"/>
                      <a:pt x="520737" y="1451322"/>
                      <a:pt x="520993" y="1457403"/>
                    </a:cubicBezTo>
                    <a:cubicBezTo>
                      <a:pt x="518289" y="1457403"/>
                      <a:pt x="515365" y="1457944"/>
                      <a:pt x="512222" y="1459025"/>
                    </a:cubicBezTo>
                    <a:cubicBezTo>
                      <a:pt x="509079" y="1460106"/>
                      <a:pt x="506156" y="1461728"/>
                      <a:pt x="503451" y="1463890"/>
                    </a:cubicBezTo>
                    <a:lnTo>
                      <a:pt x="508714" y="1485513"/>
                    </a:lnTo>
                    <a:cubicBezTo>
                      <a:pt x="509554" y="1479611"/>
                      <a:pt x="511382" y="1473575"/>
                      <a:pt x="514196" y="1467404"/>
                    </a:cubicBezTo>
                    <a:cubicBezTo>
                      <a:pt x="517010" y="1461232"/>
                      <a:pt x="521030" y="1457899"/>
                      <a:pt x="526256" y="1457403"/>
                    </a:cubicBezTo>
                    <a:cubicBezTo>
                      <a:pt x="526548" y="1451186"/>
                      <a:pt x="527718" y="1445781"/>
                      <a:pt x="529764" y="1441185"/>
                    </a:cubicBezTo>
                    <a:cubicBezTo>
                      <a:pt x="531811" y="1436590"/>
                      <a:pt x="532980" y="1431185"/>
                      <a:pt x="533272" y="1424969"/>
                    </a:cubicBezTo>
                    <a:close/>
                    <a:moveTo>
                      <a:pt x="450826" y="1383884"/>
                    </a:moveTo>
                    <a:cubicBezTo>
                      <a:pt x="446221" y="1384965"/>
                      <a:pt x="443590" y="1390372"/>
                      <a:pt x="442932" y="1400102"/>
                    </a:cubicBezTo>
                    <a:cubicBezTo>
                      <a:pt x="442274" y="1409832"/>
                      <a:pt x="439643" y="1417400"/>
                      <a:pt x="435038" y="1422805"/>
                    </a:cubicBezTo>
                    <a:cubicBezTo>
                      <a:pt x="434819" y="1429113"/>
                      <a:pt x="433942" y="1434879"/>
                      <a:pt x="432407" y="1440105"/>
                    </a:cubicBezTo>
                    <a:cubicBezTo>
                      <a:pt x="430872" y="1445330"/>
                      <a:pt x="429995" y="1451096"/>
                      <a:pt x="429775" y="1457403"/>
                    </a:cubicBezTo>
                    <a:cubicBezTo>
                      <a:pt x="421078" y="1458575"/>
                      <a:pt x="416546" y="1463259"/>
                      <a:pt x="416180" y="1471459"/>
                    </a:cubicBezTo>
                    <a:cubicBezTo>
                      <a:pt x="415815" y="1479657"/>
                      <a:pt x="413915" y="1484342"/>
                      <a:pt x="410479" y="1485513"/>
                    </a:cubicBezTo>
                    <a:cubicBezTo>
                      <a:pt x="409273" y="1485468"/>
                      <a:pt x="407300" y="1485558"/>
                      <a:pt x="404559" y="1485783"/>
                    </a:cubicBezTo>
                    <a:cubicBezTo>
                      <a:pt x="401818" y="1486009"/>
                      <a:pt x="400283" y="1486640"/>
                      <a:pt x="399954" y="1487676"/>
                    </a:cubicBezTo>
                    <a:cubicBezTo>
                      <a:pt x="400576" y="1489838"/>
                      <a:pt x="403280" y="1491460"/>
                      <a:pt x="408067" y="1492541"/>
                    </a:cubicBezTo>
                    <a:cubicBezTo>
                      <a:pt x="412855" y="1493622"/>
                      <a:pt x="415998" y="1494163"/>
                      <a:pt x="417496" y="1494163"/>
                    </a:cubicBezTo>
                    <a:lnTo>
                      <a:pt x="429775" y="1481189"/>
                    </a:lnTo>
                    <a:cubicBezTo>
                      <a:pt x="427181" y="1480828"/>
                      <a:pt x="425353" y="1478846"/>
                      <a:pt x="424294" y="1475241"/>
                    </a:cubicBezTo>
                    <a:cubicBezTo>
                      <a:pt x="423234" y="1471639"/>
                      <a:pt x="422722" y="1468575"/>
                      <a:pt x="422759" y="1466052"/>
                    </a:cubicBezTo>
                    <a:lnTo>
                      <a:pt x="429775" y="1457403"/>
                    </a:lnTo>
                    <a:cubicBezTo>
                      <a:pt x="433430" y="1451952"/>
                      <a:pt x="437085" y="1446096"/>
                      <a:pt x="440739" y="1439834"/>
                    </a:cubicBezTo>
                    <a:cubicBezTo>
                      <a:pt x="444394" y="1433573"/>
                      <a:pt x="447171" y="1427175"/>
                      <a:pt x="449072" y="1420643"/>
                    </a:cubicBezTo>
                    <a:cubicBezTo>
                      <a:pt x="451666" y="1418345"/>
                      <a:pt x="453494" y="1415372"/>
                      <a:pt x="454553" y="1411724"/>
                    </a:cubicBezTo>
                    <a:cubicBezTo>
                      <a:pt x="455613" y="1408075"/>
                      <a:pt x="456125" y="1404561"/>
                      <a:pt x="456088" y="1401183"/>
                    </a:cubicBezTo>
                    <a:cubicBezTo>
                      <a:pt x="456198" y="1398570"/>
                      <a:pt x="455979" y="1395146"/>
                      <a:pt x="455430" y="1390912"/>
                    </a:cubicBezTo>
                    <a:cubicBezTo>
                      <a:pt x="454882" y="1386677"/>
                      <a:pt x="453347" y="1384334"/>
                      <a:pt x="450826" y="1383884"/>
                    </a:cubicBezTo>
                    <a:close/>
                    <a:moveTo>
                      <a:pt x="291195" y="1474702"/>
                    </a:moveTo>
                    <a:lnTo>
                      <a:pt x="289440" y="1487675"/>
                    </a:lnTo>
                    <a:cubicBezTo>
                      <a:pt x="289587" y="1490784"/>
                      <a:pt x="290610" y="1492676"/>
                      <a:pt x="292510" y="1493352"/>
                    </a:cubicBezTo>
                    <a:cubicBezTo>
                      <a:pt x="294411" y="1494027"/>
                      <a:pt x="296311" y="1494297"/>
                      <a:pt x="298211" y="1494163"/>
                    </a:cubicBezTo>
                    <a:close/>
                    <a:moveTo>
                      <a:pt x="308736" y="1448754"/>
                    </a:moveTo>
                    <a:cubicBezTo>
                      <a:pt x="307932" y="1448844"/>
                      <a:pt x="307348" y="1449204"/>
                      <a:pt x="306982" y="1449835"/>
                    </a:cubicBezTo>
                    <a:cubicBezTo>
                      <a:pt x="306617" y="1450465"/>
                      <a:pt x="306032" y="1450826"/>
                      <a:pt x="305228" y="1450916"/>
                    </a:cubicBezTo>
                    <a:cubicBezTo>
                      <a:pt x="305265" y="1452223"/>
                      <a:pt x="305630" y="1453934"/>
                      <a:pt x="306325" y="1456052"/>
                    </a:cubicBezTo>
                    <a:cubicBezTo>
                      <a:pt x="307019" y="1458169"/>
                      <a:pt x="307823" y="1459340"/>
                      <a:pt x="308736" y="1459566"/>
                    </a:cubicBezTo>
                    <a:cubicBezTo>
                      <a:pt x="310418" y="1459430"/>
                      <a:pt x="311441" y="1458619"/>
                      <a:pt x="311806" y="1457133"/>
                    </a:cubicBezTo>
                    <a:cubicBezTo>
                      <a:pt x="312172" y="1455646"/>
                      <a:pt x="312318" y="1454295"/>
                      <a:pt x="312245" y="1453078"/>
                    </a:cubicBezTo>
                    <a:cubicBezTo>
                      <a:pt x="311953" y="1450555"/>
                      <a:pt x="310783" y="1449114"/>
                      <a:pt x="308736" y="1448754"/>
                    </a:cubicBezTo>
                    <a:close/>
                    <a:moveTo>
                      <a:pt x="331541" y="1364423"/>
                    </a:moveTo>
                    <a:cubicBezTo>
                      <a:pt x="329714" y="1368838"/>
                      <a:pt x="328106" y="1373523"/>
                      <a:pt x="326717" y="1378479"/>
                    </a:cubicBezTo>
                    <a:cubicBezTo>
                      <a:pt x="325328" y="1383434"/>
                      <a:pt x="324597" y="1388118"/>
                      <a:pt x="324524" y="1392534"/>
                    </a:cubicBezTo>
                    <a:cubicBezTo>
                      <a:pt x="323391" y="1392488"/>
                      <a:pt x="321710" y="1392578"/>
                      <a:pt x="319481" y="1392804"/>
                    </a:cubicBezTo>
                    <a:cubicBezTo>
                      <a:pt x="317252" y="1393029"/>
                      <a:pt x="316009" y="1393660"/>
                      <a:pt x="315753" y="1394696"/>
                    </a:cubicBezTo>
                    <a:cubicBezTo>
                      <a:pt x="316192" y="1396993"/>
                      <a:pt x="318385" y="1399425"/>
                      <a:pt x="322331" y="1401993"/>
                    </a:cubicBezTo>
                    <a:cubicBezTo>
                      <a:pt x="326278" y="1404561"/>
                      <a:pt x="329348" y="1406453"/>
                      <a:pt x="331541" y="1407670"/>
                    </a:cubicBezTo>
                    <a:lnTo>
                      <a:pt x="345574" y="1383884"/>
                    </a:lnTo>
                    <a:close/>
                    <a:moveTo>
                      <a:pt x="359608" y="1282255"/>
                    </a:moveTo>
                    <a:cubicBezTo>
                      <a:pt x="355661" y="1291264"/>
                      <a:pt x="351276" y="1301356"/>
                      <a:pt x="346452" y="1312528"/>
                    </a:cubicBezTo>
                    <a:cubicBezTo>
                      <a:pt x="341628" y="1323700"/>
                      <a:pt x="338996" y="1333790"/>
                      <a:pt x="338558" y="1342801"/>
                    </a:cubicBezTo>
                    <a:cubicBezTo>
                      <a:pt x="338704" y="1348070"/>
                      <a:pt x="340166" y="1351585"/>
                      <a:pt x="342943" y="1353341"/>
                    </a:cubicBezTo>
                    <a:cubicBezTo>
                      <a:pt x="345721" y="1355098"/>
                      <a:pt x="348937" y="1355909"/>
                      <a:pt x="352591" y="1355775"/>
                    </a:cubicBezTo>
                    <a:lnTo>
                      <a:pt x="359608" y="1338475"/>
                    </a:lnTo>
                    <a:cubicBezTo>
                      <a:pt x="359608" y="1335142"/>
                      <a:pt x="360046" y="1331538"/>
                      <a:pt x="360924" y="1327664"/>
                    </a:cubicBezTo>
                    <a:cubicBezTo>
                      <a:pt x="361801" y="1323789"/>
                      <a:pt x="363116" y="1320186"/>
                      <a:pt x="364870" y="1316852"/>
                    </a:cubicBezTo>
                    <a:cubicBezTo>
                      <a:pt x="365163" y="1312708"/>
                      <a:pt x="366332" y="1309103"/>
                      <a:pt x="368379" y="1306040"/>
                    </a:cubicBezTo>
                    <a:cubicBezTo>
                      <a:pt x="370425" y="1302977"/>
                      <a:pt x="371595" y="1299374"/>
                      <a:pt x="371887" y="1295229"/>
                    </a:cubicBezTo>
                    <a:close/>
                    <a:moveTo>
                      <a:pt x="650803" y="1068186"/>
                    </a:moveTo>
                    <a:cubicBezTo>
                      <a:pt x="652265" y="1094493"/>
                      <a:pt x="651095" y="1119721"/>
                      <a:pt x="647295" y="1143866"/>
                    </a:cubicBezTo>
                    <a:cubicBezTo>
                      <a:pt x="653398" y="1144227"/>
                      <a:pt x="657856" y="1143506"/>
                      <a:pt x="660670" y="1141704"/>
                    </a:cubicBezTo>
                    <a:cubicBezTo>
                      <a:pt x="663484" y="1139902"/>
                      <a:pt x="664873" y="1134857"/>
                      <a:pt x="664837" y="1126568"/>
                    </a:cubicBezTo>
                    <a:lnTo>
                      <a:pt x="664837" y="1074672"/>
                    </a:lnTo>
                    <a:close/>
                    <a:moveTo>
                      <a:pt x="391183" y="1193601"/>
                    </a:moveTo>
                    <a:cubicBezTo>
                      <a:pt x="387675" y="1200087"/>
                      <a:pt x="385921" y="1206574"/>
                      <a:pt x="385921" y="1213061"/>
                    </a:cubicBezTo>
                    <a:cubicBezTo>
                      <a:pt x="385848" y="1215223"/>
                      <a:pt x="385994" y="1216845"/>
                      <a:pt x="386359" y="1217926"/>
                    </a:cubicBezTo>
                    <a:cubicBezTo>
                      <a:pt x="386725" y="1219007"/>
                      <a:pt x="387748" y="1219548"/>
                      <a:pt x="389429" y="1219548"/>
                    </a:cubicBezTo>
                    <a:lnTo>
                      <a:pt x="398200" y="1210899"/>
                    </a:lnTo>
                    <a:close/>
                    <a:moveTo>
                      <a:pt x="412234" y="1159003"/>
                    </a:moveTo>
                    <a:cubicBezTo>
                      <a:pt x="411430" y="1159094"/>
                      <a:pt x="410845" y="1159453"/>
                      <a:pt x="410479" y="1160084"/>
                    </a:cubicBezTo>
                    <a:cubicBezTo>
                      <a:pt x="410114" y="1160714"/>
                      <a:pt x="409529" y="1161076"/>
                      <a:pt x="408725" y="1161165"/>
                    </a:cubicBezTo>
                    <a:cubicBezTo>
                      <a:pt x="408762" y="1162472"/>
                      <a:pt x="409127" y="1164183"/>
                      <a:pt x="409822" y="1166301"/>
                    </a:cubicBezTo>
                    <a:cubicBezTo>
                      <a:pt x="410516" y="1168418"/>
                      <a:pt x="411320" y="1169590"/>
                      <a:pt x="412234" y="1169815"/>
                    </a:cubicBezTo>
                    <a:cubicBezTo>
                      <a:pt x="413915" y="1169679"/>
                      <a:pt x="414938" y="1168869"/>
                      <a:pt x="415303" y="1167382"/>
                    </a:cubicBezTo>
                    <a:cubicBezTo>
                      <a:pt x="415669" y="1165895"/>
                      <a:pt x="415815" y="1164544"/>
                      <a:pt x="415742" y="1163328"/>
                    </a:cubicBezTo>
                    <a:cubicBezTo>
                      <a:pt x="415450" y="1160804"/>
                      <a:pt x="414280" y="1159364"/>
                      <a:pt x="412234" y="1159003"/>
                    </a:cubicBezTo>
                    <a:close/>
                    <a:moveTo>
                      <a:pt x="442055" y="1120081"/>
                    </a:moveTo>
                    <a:cubicBezTo>
                      <a:pt x="442018" y="1123190"/>
                      <a:pt x="442530" y="1125082"/>
                      <a:pt x="443590" y="1125758"/>
                    </a:cubicBezTo>
                    <a:cubicBezTo>
                      <a:pt x="444649" y="1126433"/>
                      <a:pt x="446477" y="1126703"/>
                      <a:pt x="449072" y="1126568"/>
                    </a:cubicBezTo>
                    <a:cubicBezTo>
                      <a:pt x="449072" y="1122243"/>
                      <a:pt x="447317" y="1120081"/>
                      <a:pt x="443809" y="1120081"/>
                    </a:cubicBezTo>
                    <a:close/>
                    <a:moveTo>
                      <a:pt x="449072" y="1094133"/>
                    </a:moveTo>
                    <a:lnTo>
                      <a:pt x="449072" y="1102783"/>
                    </a:lnTo>
                    <a:cubicBezTo>
                      <a:pt x="448779" y="1108909"/>
                      <a:pt x="451118" y="1111793"/>
                      <a:pt x="456088" y="1111431"/>
                    </a:cubicBezTo>
                    <a:close/>
                    <a:moveTo>
                      <a:pt x="719216" y="903849"/>
                    </a:moveTo>
                    <a:cubicBezTo>
                      <a:pt x="719509" y="907813"/>
                      <a:pt x="720678" y="910696"/>
                      <a:pt x="722725" y="912498"/>
                    </a:cubicBezTo>
                    <a:cubicBezTo>
                      <a:pt x="723565" y="912363"/>
                      <a:pt x="724077" y="911553"/>
                      <a:pt x="724260" y="910066"/>
                    </a:cubicBezTo>
                    <a:cubicBezTo>
                      <a:pt x="724442" y="908580"/>
                      <a:pt x="724515" y="907227"/>
                      <a:pt x="724479" y="906012"/>
                    </a:cubicBezTo>
                    <a:close/>
                    <a:moveTo>
                      <a:pt x="499943" y="998992"/>
                    </a:moveTo>
                    <a:cubicBezTo>
                      <a:pt x="498262" y="999487"/>
                      <a:pt x="497239" y="1001739"/>
                      <a:pt x="496873" y="1005749"/>
                    </a:cubicBezTo>
                    <a:cubicBezTo>
                      <a:pt x="496508" y="1009758"/>
                      <a:pt x="496361" y="1012551"/>
                      <a:pt x="496435" y="1014128"/>
                    </a:cubicBezTo>
                    <a:cubicBezTo>
                      <a:pt x="496215" y="1014082"/>
                      <a:pt x="495338" y="1014173"/>
                      <a:pt x="493803" y="1014397"/>
                    </a:cubicBezTo>
                    <a:cubicBezTo>
                      <a:pt x="492268" y="1014623"/>
                      <a:pt x="491391" y="1015254"/>
                      <a:pt x="491172" y="1016290"/>
                    </a:cubicBezTo>
                    <a:cubicBezTo>
                      <a:pt x="491282" y="1017371"/>
                      <a:pt x="491939" y="1018452"/>
                      <a:pt x="493145" y="1019534"/>
                    </a:cubicBezTo>
                    <a:cubicBezTo>
                      <a:pt x="494351" y="1020615"/>
                      <a:pt x="495448" y="1021696"/>
                      <a:pt x="496435" y="1022777"/>
                    </a:cubicBezTo>
                    <a:lnTo>
                      <a:pt x="503451" y="1011965"/>
                    </a:lnTo>
                    <a:cubicBezTo>
                      <a:pt x="503524" y="1010479"/>
                      <a:pt x="503378" y="1008046"/>
                      <a:pt x="503013" y="1004667"/>
                    </a:cubicBezTo>
                    <a:cubicBezTo>
                      <a:pt x="502647" y="1001289"/>
                      <a:pt x="501624" y="999397"/>
                      <a:pt x="499943" y="998992"/>
                    </a:cubicBezTo>
                    <a:close/>
                    <a:moveTo>
                      <a:pt x="754300" y="817356"/>
                    </a:moveTo>
                    <a:cubicBezTo>
                      <a:pt x="752546" y="817536"/>
                      <a:pt x="751230" y="818797"/>
                      <a:pt x="750353" y="821141"/>
                    </a:cubicBezTo>
                    <a:cubicBezTo>
                      <a:pt x="749476" y="823483"/>
                      <a:pt x="749038" y="825826"/>
                      <a:pt x="749038" y="828168"/>
                    </a:cubicBezTo>
                    <a:cubicBezTo>
                      <a:pt x="747978" y="828078"/>
                      <a:pt x="746589" y="828258"/>
                      <a:pt x="744871" y="828708"/>
                    </a:cubicBezTo>
                    <a:cubicBezTo>
                      <a:pt x="743154" y="829159"/>
                      <a:pt x="742203" y="830420"/>
                      <a:pt x="742021" y="832492"/>
                    </a:cubicBezTo>
                    <a:lnTo>
                      <a:pt x="743775" y="836818"/>
                    </a:lnTo>
                    <a:cubicBezTo>
                      <a:pt x="747649" y="835871"/>
                      <a:pt x="751742" y="834520"/>
                      <a:pt x="756054" y="832763"/>
                    </a:cubicBezTo>
                    <a:cubicBezTo>
                      <a:pt x="760367" y="831006"/>
                      <a:pt x="762706" y="828032"/>
                      <a:pt x="763071" y="823844"/>
                    </a:cubicBezTo>
                    <a:cubicBezTo>
                      <a:pt x="762925" y="821681"/>
                      <a:pt x="761902" y="820060"/>
                      <a:pt x="760001" y="818978"/>
                    </a:cubicBezTo>
                    <a:cubicBezTo>
                      <a:pt x="758101" y="817898"/>
                      <a:pt x="756200" y="817357"/>
                      <a:pt x="754300" y="817356"/>
                    </a:cubicBezTo>
                    <a:close/>
                    <a:moveTo>
                      <a:pt x="731496" y="802221"/>
                    </a:moveTo>
                    <a:cubicBezTo>
                      <a:pt x="731423" y="803526"/>
                      <a:pt x="731569" y="805238"/>
                      <a:pt x="731934" y="807356"/>
                    </a:cubicBezTo>
                    <a:cubicBezTo>
                      <a:pt x="732300" y="809472"/>
                      <a:pt x="733323" y="810645"/>
                      <a:pt x="735004" y="810869"/>
                    </a:cubicBezTo>
                    <a:lnTo>
                      <a:pt x="738512" y="810869"/>
                    </a:lnTo>
                    <a:cubicBezTo>
                      <a:pt x="738439" y="808617"/>
                      <a:pt x="737708" y="806635"/>
                      <a:pt x="736320" y="804923"/>
                    </a:cubicBezTo>
                    <a:cubicBezTo>
                      <a:pt x="734931" y="803212"/>
                      <a:pt x="733323" y="802311"/>
                      <a:pt x="731496" y="802221"/>
                    </a:cubicBezTo>
                    <a:close/>
                    <a:moveTo>
                      <a:pt x="819205" y="640047"/>
                    </a:moveTo>
                    <a:cubicBezTo>
                      <a:pt x="818401" y="640137"/>
                      <a:pt x="817816" y="640497"/>
                      <a:pt x="817451" y="641128"/>
                    </a:cubicBezTo>
                    <a:cubicBezTo>
                      <a:pt x="817085" y="641758"/>
                      <a:pt x="816501" y="642119"/>
                      <a:pt x="815697" y="642209"/>
                    </a:cubicBezTo>
                    <a:cubicBezTo>
                      <a:pt x="815733" y="643515"/>
                      <a:pt x="816099" y="645226"/>
                      <a:pt x="816793" y="647344"/>
                    </a:cubicBezTo>
                    <a:cubicBezTo>
                      <a:pt x="817487" y="649462"/>
                      <a:pt x="818291" y="650633"/>
                      <a:pt x="819205" y="650858"/>
                    </a:cubicBezTo>
                    <a:cubicBezTo>
                      <a:pt x="820886" y="650723"/>
                      <a:pt x="821909" y="649912"/>
                      <a:pt x="822275" y="648425"/>
                    </a:cubicBezTo>
                    <a:cubicBezTo>
                      <a:pt x="822640" y="646938"/>
                      <a:pt x="822786" y="645588"/>
                      <a:pt x="822713" y="644371"/>
                    </a:cubicBezTo>
                    <a:cubicBezTo>
                      <a:pt x="822421" y="641848"/>
                      <a:pt x="821252" y="640407"/>
                      <a:pt x="819205" y="640047"/>
                    </a:cubicBezTo>
                    <a:close/>
                    <a:moveTo>
                      <a:pt x="829730" y="581664"/>
                    </a:moveTo>
                    <a:lnTo>
                      <a:pt x="829730" y="585988"/>
                    </a:lnTo>
                    <a:cubicBezTo>
                      <a:pt x="829438" y="592836"/>
                      <a:pt x="831777" y="596439"/>
                      <a:pt x="836747" y="596800"/>
                    </a:cubicBezTo>
                    <a:close/>
                    <a:moveTo>
                      <a:pt x="836747" y="564365"/>
                    </a:moveTo>
                    <a:cubicBezTo>
                      <a:pt x="836674" y="565672"/>
                      <a:pt x="836820" y="567384"/>
                      <a:pt x="837185" y="569500"/>
                    </a:cubicBezTo>
                    <a:cubicBezTo>
                      <a:pt x="837551" y="571618"/>
                      <a:pt x="838574" y="572789"/>
                      <a:pt x="840255" y="573015"/>
                    </a:cubicBezTo>
                    <a:cubicBezTo>
                      <a:pt x="841096" y="572879"/>
                      <a:pt x="841607" y="572068"/>
                      <a:pt x="841790" y="570581"/>
                    </a:cubicBezTo>
                    <a:cubicBezTo>
                      <a:pt x="841973" y="569095"/>
                      <a:pt x="842046" y="567744"/>
                      <a:pt x="842009" y="566527"/>
                    </a:cubicBezTo>
                    <a:close/>
                    <a:moveTo>
                      <a:pt x="875339" y="443276"/>
                    </a:moveTo>
                    <a:cubicBezTo>
                      <a:pt x="874498" y="443366"/>
                      <a:pt x="873987" y="443726"/>
                      <a:pt x="873804" y="444357"/>
                    </a:cubicBezTo>
                    <a:cubicBezTo>
                      <a:pt x="873621" y="444987"/>
                      <a:pt x="873548" y="445348"/>
                      <a:pt x="873585" y="445438"/>
                    </a:cubicBezTo>
                    <a:cubicBezTo>
                      <a:pt x="873548" y="448545"/>
                      <a:pt x="874060" y="450437"/>
                      <a:pt x="875120" y="451113"/>
                    </a:cubicBezTo>
                    <a:cubicBezTo>
                      <a:pt x="876180" y="451790"/>
                      <a:pt x="878007" y="452060"/>
                      <a:pt x="880602" y="451924"/>
                    </a:cubicBezTo>
                    <a:cubicBezTo>
                      <a:pt x="880602" y="449672"/>
                      <a:pt x="880163" y="447690"/>
                      <a:pt x="879286" y="445978"/>
                    </a:cubicBezTo>
                    <a:cubicBezTo>
                      <a:pt x="878409" y="444266"/>
                      <a:pt x="877093" y="443366"/>
                      <a:pt x="875339" y="443276"/>
                    </a:cubicBezTo>
                    <a:close/>
                    <a:moveTo>
                      <a:pt x="926210" y="402191"/>
                    </a:moveTo>
                    <a:cubicBezTo>
                      <a:pt x="926210" y="404443"/>
                      <a:pt x="926649" y="406425"/>
                      <a:pt x="927526" y="408137"/>
                    </a:cubicBezTo>
                    <a:cubicBezTo>
                      <a:pt x="928403" y="409850"/>
                      <a:pt x="929719" y="410751"/>
                      <a:pt x="931473" y="410841"/>
                    </a:cubicBezTo>
                    <a:cubicBezTo>
                      <a:pt x="932935" y="410480"/>
                      <a:pt x="933520" y="409038"/>
                      <a:pt x="933227" y="406515"/>
                    </a:cubicBezTo>
                    <a:cubicBezTo>
                      <a:pt x="933227" y="404443"/>
                      <a:pt x="932789" y="403182"/>
                      <a:pt x="931912" y="402732"/>
                    </a:cubicBezTo>
                    <a:cubicBezTo>
                      <a:pt x="931034" y="402281"/>
                      <a:pt x="929719" y="402101"/>
                      <a:pt x="927965" y="402191"/>
                    </a:cubicBezTo>
                    <a:close/>
                    <a:moveTo>
                      <a:pt x="947261" y="322185"/>
                    </a:moveTo>
                    <a:lnTo>
                      <a:pt x="947261" y="328673"/>
                    </a:lnTo>
                    <a:lnTo>
                      <a:pt x="940244" y="339483"/>
                    </a:lnTo>
                    <a:lnTo>
                      <a:pt x="940244" y="365432"/>
                    </a:lnTo>
                    <a:cubicBezTo>
                      <a:pt x="938417" y="365432"/>
                      <a:pt x="936809" y="365972"/>
                      <a:pt x="935420" y="367053"/>
                    </a:cubicBezTo>
                    <a:cubicBezTo>
                      <a:pt x="934031" y="368135"/>
                      <a:pt x="933300" y="369756"/>
                      <a:pt x="933227" y="371918"/>
                    </a:cubicBezTo>
                    <a:cubicBezTo>
                      <a:pt x="933227" y="374262"/>
                      <a:pt x="933666" y="376604"/>
                      <a:pt x="934543" y="378947"/>
                    </a:cubicBezTo>
                    <a:cubicBezTo>
                      <a:pt x="935420" y="381289"/>
                      <a:pt x="936736" y="382550"/>
                      <a:pt x="938490" y="382730"/>
                    </a:cubicBezTo>
                    <a:cubicBezTo>
                      <a:pt x="939330" y="382550"/>
                      <a:pt x="939842" y="381829"/>
                      <a:pt x="940025" y="380568"/>
                    </a:cubicBezTo>
                    <a:cubicBezTo>
                      <a:pt x="940207" y="379307"/>
                      <a:pt x="940280" y="378586"/>
                      <a:pt x="940244" y="378406"/>
                    </a:cubicBezTo>
                    <a:lnTo>
                      <a:pt x="952523" y="350295"/>
                    </a:lnTo>
                    <a:lnTo>
                      <a:pt x="949015" y="328673"/>
                    </a:lnTo>
                    <a:cubicBezTo>
                      <a:pt x="949051" y="328402"/>
                      <a:pt x="948978" y="327321"/>
                      <a:pt x="948796" y="325428"/>
                    </a:cubicBezTo>
                    <a:cubicBezTo>
                      <a:pt x="948613" y="323536"/>
                      <a:pt x="948101" y="322455"/>
                      <a:pt x="947261" y="322185"/>
                    </a:cubicBezTo>
                    <a:close/>
                    <a:moveTo>
                      <a:pt x="798155" y="6487"/>
                    </a:moveTo>
                    <a:lnTo>
                      <a:pt x="801663" y="8649"/>
                    </a:lnTo>
                    <a:cubicBezTo>
                      <a:pt x="802686" y="16126"/>
                      <a:pt x="807218" y="17389"/>
                      <a:pt x="815258" y="12433"/>
                    </a:cubicBezTo>
                    <a:cubicBezTo>
                      <a:pt x="823298" y="7478"/>
                      <a:pt x="828707" y="3333"/>
                      <a:pt x="831484" y="0"/>
                    </a:cubicBezTo>
                    <a:cubicBezTo>
                      <a:pt x="833421" y="3198"/>
                      <a:pt x="836126" y="5450"/>
                      <a:pt x="839597" y="6757"/>
                    </a:cubicBezTo>
                    <a:cubicBezTo>
                      <a:pt x="843069" y="8063"/>
                      <a:pt x="846212" y="8693"/>
                      <a:pt x="849026" y="8649"/>
                    </a:cubicBezTo>
                    <a:lnTo>
                      <a:pt x="852535" y="32434"/>
                    </a:lnTo>
                    <a:lnTo>
                      <a:pt x="866568" y="36759"/>
                    </a:lnTo>
                    <a:cubicBezTo>
                      <a:pt x="866532" y="38245"/>
                      <a:pt x="866605" y="40679"/>
                      <a:pt x="866787" y="44057"/>
                    </a:cubicBezTo>
                    <a:cubicBezTo>
                      <a:pt x="866970" y="47435"/>
                      <a:pt x="867482" y="49327"/>
                      <a:pt x="868322" y="49733"/>
                    </a:cubicBezTo>
                    <a:cubicBezTo>
                      <a:pt x="870259" y="48561"/>
                      <a:pt x="872525" y="43336"/>
                      <a:pt x="875120" y="34057"/>
                    </a:cubicBezTo>
                    <a:cubicBezTo>
                      <a:pt x="877714" y="24776"/>
                      <a:pt x="879542" y="18470"/>
                      <a:pt x="880602" y="15135"/>
                    </a:cubicBezTo>
                    <a:lnTo>
                      <a:pt x="896389" y="8649"/>
                    </a:lnTo>
                    <a:lnTo>
                      <a:pt x="908669" y="15135"/>
                    </a:lnTo>
                    <a:lnTo>
                      <a:pt x="926210" y="10811"/>
                    </a:lnTo>
                    <a:lnTo>
                      <a:pt x="943752" y="15135"/>
                    </a:lnTo>
                    <a:lnTo>
                      <a:pt x="959540" y="28109"/>
                    </a:lnTo>
                    <a:cubicBezTo>
                      <a:pt x="959650" y="31488"/>
                      <a:pt x="959430" y="35002"/>
                      <a:pt x="958882" y="38651"/>
                    </a:cubicBezTo>
                    <a:cubicBezTo>
                      <a:pt x="958334" y="42299"/>
                      <a:pt x="956799" y="45273"/>
                      <a:pt x="954277" y="47570"/>
                    </a:cubicBezTo>
                    <a:cubicBezTo>
                      <a:pt x="954643" y="52526"/>
                      <a:pt x="954789" y="58292"/>
                      <a:pt x="954716" y="64870"/>
                    </a:cubicBezTo>
                    <a:cubicBezTo>
                      <a:pt x="954643" y="71446"/>
                      <a:pt x="952158" y="75050"/>
                      <a:pt x="947261" y="75681"/>
                    </a:cubicBezTo>
                    <a:lnTo>
                      <a:pt x="954277" y="103791"/>
                    </a:lnTo>
                    <a:cubicBezTo>
                      <a:pt x="959869" y="102260"/>
                      <a:pt x="964035" y="96132"/>
                      <a:pt x="966776" y="85411"/>
                    </a:cubicBezTo>
                    <a:cubicBezTo>
                      <a:pt x="969517" y="74690"/>
                      <a:pt x="974122" y="68563"/>
                      <a:pt x="980590" y="67032"/>
                    </a:cubicBezTo>
                    <a:cubicBezTo>
                      <a:pt x="986218" y="66670"/>
                      <a:pt x="991627" y="63607"/>
                      <a:pt x="996817" y="57842"/>
                    </a:cubicBezTo>
                    <a:cubicBezTo>
                      <a:pt x="1002006" y="52076"/>
                      <a:pt x="1004783" y="45768"/>
                      <a:pt x="1005149" y="38921"/>
                    </a:cubicBezTo>
                    <a:cubicBezTo>
                      <a:pt x="1007597" y="34822"/>
                      <a:pt x="1009279" y="28966"/>
                      <a:pt x="1010192" y="21353"/>
                    </a:cubicBezTo>
                    <a:cubicBezTo>
                      <a:pt x="1011106" y="13739"/>
                      <a:pt x="1012348" y="9504"/>
                      <a:pt x="1013920" y="8649"/>
                    </a:cubicBezTo>
                    <a:cubicBezTo>
                      <a:pt x="1014870" y="8783"/>
                      <a:pt x="1016039" y="9595"/>
                      <a:pt x="1017428" y="11081"/>
                    </a:cubicBezTo>
                    <a:cubicBezTo>
                      <a:pt x="1018817" y="12568"/>
                      <a:pt x="1019986" y="13920"/>
                      <a:pt x="1020937" y="15135"/>
                    </a:cubicBezTo>
                    <a:cubicBezTo>
                      <a:pt x="1024445" y="15135"/>
                      <a:pt x="1026199" y="17299"/>
                      <a:pt x="1026199" y="21623"/>
                    </a:cubicBezTo>
                    <a:cubicBezTo>
                      <a:pt x="1026053" y="25947"/>
                      <a:pt x="1025030" y="30272"/>
                      <a:pt x="1023129" y="34597"/>
                    </a:cubicBezTo>
                    <a:cubicBezTo>
                      <a:pt x="1021229" y="38921"/>
                      <a:pt x="1019329" y="43246"/>
                      <a:pt x="1017428" y="47570"/>
                    </a:cubicBezTo>
                    <a:cubicBezTo>
                      <a:pt x="1017867" y="51355"/>
                      <a:pt x="1018305" y="59463"/>
                      <a:pt x="1018744" y="71897"/>
                    </a:cubicBezTo>
                    <a:cubicBezTo>
                      <a:pt x="1019182" y="84329"/>
                      <a:pt x="1016990" y="91357"/>
                      <a:pt x="1012166" y="92979"/>
                    </a:cubicBezTo>
                    <a:lnTo>
                      <a:pt x="1003395" y="108115"/>
                    </a:lnTo>
                    <a:cubicBezTo>
                      <a:pt x="1003468" y="121900"/>
                      <a:pt x="1002883" y="134874"/>
                      <a:pt x="1001640" y="147038"/>
                    </a:cubicBezTo>
                    <a:cubicBezTo>
                      <a:pt x="1000398" y="159200"/>
                      <a:pt x="998059" y="172174"/>
                      <a:pt x="994624" y="185959"/>
                    </a:cubicBezTo>
                    <a:cubicBezTo>
                      <a:pt x="998351" y="180554"/>
                      <a:pt x="1001860" y="174607"/>
                      <a:pt x="1005149" y="168120"/>
                    </a:cubicBezTo>
                    <a:cubicBezTo>
                      <a:pt x="1008438" y="161634"/>
                      <a:pt x="1010192" y="154605"/>
                      <a:pt x="1010411" y="147038"/>
                    </a:cubicBezTo>
                    <a:lnTo>
                      <a:pt x="1024445" y="153524"/>
                    </a:lnTo>
                    <a:lnTo>
                      <a:pt x="1020937" y="185959"/>
                    </a:lnTo>
                    <a:lnTo>
                      <a:pt x="1010411" y="207582"/>
                    </a:lnTo>
                    <a:lnTo>
                      <a:pt x="1006903" y="237855"/>
                    </a:lnTo>
                    <a:lnTo>
                      <a:pt x="998132" y="255153"/>
                    </a:lnTo>
                    <a:lnTo>
                      <a:pt x="994624" y="281101"/>
                    </a:lnTo>
                    <a:lnTo>
                      <a:pt x="984099" y="302724"/>
                    </a:lnTo>
                    <a:cubicBezTo>
                      <a:pt x="983368" y="311915"/>
                      <a:pt x="980444" y="320023"/>
                      <a:pt x="975328" y="327051"/>
                    </a:cubicBezTo>
                    <a:cubicBezTo>
                      <a:pt x="970211" y="334078"/>
                      <a:pt x="967288" y="343267"/>
                      <a:pt x="966557" y="354620"/>
                    </a:cubicBezTo>
                    <a:cubicBezTo>
                      <a:pt x="963341" y="363270"/>
                      <a:pt x="959248" y="371918"/>
                      <a:pt x="954277" y="380568"/>
                    </a:cubicBezTo>
                    <a:cubicBezTo>
                      <a:pt x="954314" y="383901"/>
                      <a:pt x="953802" y="386964"/>
                      <a:pt x="952743" y="389757"/>
                    </a:cubicBezTo>
                    <a:cubicBezTo>
                      <a:pt x="951683" y="392551"/>
                      <a:pt x="949855" y="394533"/>
                      <a:pt x="947261" y="395704"/>
                    </a:cubicBezTo>
                    <a:cubicBezTo>
                      <a:pt x="947443" y="402055"/>
                      <a:pt x="946639" y="409894"/>
                      <a:pt x="944849" y="419219"/>
                    </a:cubicBezTo>
                    <a:cubicBezTo>
                      <a:pt x="943058" y="428544"/>
                      <a:pt x="939184" y="433680"/>
                      <a:pt x="933227" y="434626"/>
                    </a:cubicBezTo>
                    <a:cubicBezTo>
                      <a:pt x="932935" y="442103"/>
                      <a:pt x="931765" y="449312"/>
                      <a:pt x="929719" y="456250"/>
                    </a:cubicBezTo>
                    <a:cubicBezTo>
                      <a:pt x="927672" y="463187"/>
                      <a:pt x="926503" y="470394"/>
                      <a:pt x="926210" y="477872"/>
                    </a:cubicBezTo>
                    <a:lnTo>
                      <a:pt x="936736" y="495171"/>
                    </a:lnTo>
                    <a:cubicBezTo>
                      <a:pt x="938782" y="494811"/>
                      <a:pt x="939952" y="495531"/>
                      <a:pt x="940244" y="497333"/>
                    </a:cubicBezTo>
                    <a:cubicBezTo>
                      <a:pt x="940061" y="499631"/>
                      <a:pt x="939111" y="502064"/>
                      <a:pt x="937393" y="504631"/>
                    </a:cubicBezTo>
                    <a:cubicBezTo>
                      <a:pt x="935676" y="507199"/>
                      <a:pt x="934287" y="509091"/>
                      <a:pt x="933227" y="510307"/>
                    </a:cubicBezTo>
                    <a:cubicBezTo>
                      <a:pt x="932935" y="518956"/>
                      <a:pt x="930011" y="523280"/>
                      <a:pt x="924456" y="523280"/>
                    </a:cubicBezTo>
                    <a:lnTo>
                      <a:pt x="919194" y="523280"/>
                    </a:lnTo>
                    <a:lnTo>
                      <a:pt x="917440" y="547066"/>
                    </a:lnTo>
                    <a:lnTo>
                      <a:pt x="899898" y="588151"/>
                    </a:lnTo>
                    <a:lnTo>
                      <a:pt x="892881" y="594638"/>
                    </a:lnTo>
                    <a:cubicBezTo>
                      <a:pt x="892698" y="601304"/>
                      <a:pt x="891309" y="608513"/>
                      <a:pt x="888715" y="616260"/>
                    </a:cubicBezTo>
                    <a:cubicBezTo>
                      <a:pt x="886120" y="624008"/>
                      <a:pt x="883416" y="631217"/>
                      <a:pt x="880602" y="637883"/>
                    </a:cubicBezTo>
                    <a:lnTo>
                      <a:pt x="880602" y="663832"/>
                    </a:lnTo>
                    <a:lnTo>
                      <a:pt x="866568" y="678968"/>
                    </a:lnTo>
                    <a:lnTo>
                      <a:pt x="859551" y="700591"/>
                    </a:lnTo>
                    <a:lnTo>
                      <a:pt x="849026" y="711403"/>
                    </a:lnTo>
                    <a:cubicBezTo>
                      <a:pt x="848515" y="718475"/>
                      <a:pt x="846468" y="724331"/>
                      <a:pt x="842887" y="728972"/>
                    </a:cubicBezTo>
                    <a:cubicBezTo>
                      <a:pt x="839305" y="733612"/>
                      <a:pt x="837259" y="740008"/>
                      <a:pt x="836747" y="748162"/>
                    </a:cubicBezTo>
                    <a:lnTo>
                      <a:pt x="820959" y="784922"/>
                    </a:lnTo>
                    <a:cubicBezTo>
                      <a:pt x="815697" y="786364"/>
                      <a:pt x="812627" y="792129"/>
                      <a:pt x="811750" y="802221"/>
                    </a:cubicBezTo>
                    <a:cubicBezTo>
                      <a:pt x="810873" y="812311"/>
                      <a:pt x="806926" y="818078"/>
                      <a:pt x="799909" y="819519"/>
                    </a:cubicBezTo>
                    <a:lnTo>
                      <a:pt x="801663" y="758974"/>
                    </a:lnTo>
                    <a:cubicBezTo>
                      <a:pt x="798082" y="759919"/>
                      <a:pt x="795158" y="759109"/>
                      <a:pt x="792892" y="756541"/>
                    </a:cubicBezTo>
                    <a:cubicBezTo>
                      <a:pt x="790626" y="753973"/>
                      <a:pt x="789457" y="750460"/>
                      <a:pt x="789384" y="746000"/>
                    </a:cubicBezTo>
                    <a:cubicBezTo>
                      <a:pt x="789567" y="742801"/>
                      <a:pt x="790955" y="740549"/>
                      <a:pt x="793550" y="739243"/>
                    </a:cubicBezTo>
                    <a:cubicBezTo>
                      <a:pt x="796145" y="737936"/>
                      <a:pt x="798849" y="737305"/>
                      <a:pt x="801663" y="737351"/>
                    </a:cubicBezTo>
                    <a:lnTo>
                      <a:pt x="808680" y="737351"/>
                    </a:lnTo>
                    <a:lnTo>
                      <a:pt x="822713" y="700591"/>
                    </a:lnTo>
                    <a:cubicBezTo>
                      <a:pt x="824541" y="700591"/>
                      <a:pt x="826149" y="700050"/>
                      <a:pt x="827537" y="698969"/>
                    </a:cubicBezTo>
                    <a:cubicBezTo>
                      <a:pt x="828926" y="697888"/>
                      <a:pt x="829657" y="696266"/>
                      <a:pt x="829730" y="694104"/>
                    </a:cubicBezTo>
                    <a:cubicBezTo>
                      <a:pt x="829511" y="690815"/>
                      <a:pt x="829511" y="688203"/>
                      <a:pt x="829730" y="686265"/>
                    </a:cubicBezTo>
                    <a:cubicBezTo>
                      <a:pt x="829949" y="684329"/>
                      <a:pt x="831704" y="683338"/>
                      <a:pt x="834993" y="683292"/>
                    </a:cubicBezTo>
                    <a:lnTo>
                      <a:pt x="856043" y="614098"/>
                    </a:lnTo>
                    <a:cubicBezTo>
                      <a:pt x="861598" y="614098"/>
                      <a:pt x="864522" y="611936"/>
                      <a:pt x="864814" y="607612"/>
                    </a:cubicBezTo>
                    <a:cubicBezTo>
                      <a:pt x="864668" y="603376"/>
                      <a:pt x="864960" y="600494"/>
                      <a:pt x="865691" y="598962"/>
                    </a:cubicBezTo>
                    <a:cubicBezTo>
                      <a:pt x="866422" y="597431"/>
                      <a:pt x="868468" y="596710"/>
                      <a:pt x="871831" y="596800"/>
                    </a:cubicBezTo>
                    <a:lnTo>
                      <a:pt x="880602" y="575177"/>
                    </a:lnTo>
                    <a:cubicBezTo>
                      <a:pt x="880821" y="568014"/>
                      <a:pt x="882575" y="556391"/>
                      <a:pt x="885864" y="540310"/>
                    </a:cubicBezTo>
                    <a:cubicBezTo>
                      <a:pt x="889153" y="524227"/>
                      <a:pt x="892662" y="514226"/>
                      <a:pt x="896389" y="510307"/>
                    </a:cubicBezTo>
                    <a:cubicBezTo>
                      <a:pt x="899898" y="510307"/>
                      <a:pt x="903406" y="512470"/>
                      <a:pt x="906914" y="516794"/>
                    </a:cubicBezTo>
                    <a:lnTo>
                      <a:pt x="912177" y="495171"/>
                    </a:lnTo>
                    <a:cubicBezTo>
                      <a:pt x="913164" y="494000"/>
                      <a:pt x="914260" y="492557"/>
                      <a:pt x="915466" y="490846"/>
                    </a:cubicBezTo>
                    <a:cubicBezTo>
                      <a:pt x="916672" y="489134"/>
                      <a:pt x="917330" y="487692"/>
                      <a:pt x="917440" y="486521"/>
                    </a:cubicBezTo>
                    <a:cubicBezTo>
                      <a:pt x="917111" y="485486"/>
                      <a:pt x="915576" y="484855"/>
                      <a:pt x="912835" y="484629"/>
                    </a:cubicBezTo>
                    <a:cubicBezTo>
                      <a:pt x="910094" y="484405"/>
                      <a:pt x="908120" y="484315"/>
                      <a:pt x="906914" y="484359"/>
                    </a:cubicBezTo>
                    <a:cubicBezTo>
                      <a:pt x="907718" y="473953"/>
                      <a:pt x="910934" y="462330"/>
                      <a:pt x="916562" y="449492"/>
                    </a:cubicBezTo>
                    <a:cubicBezTo>
                      <a:pt x="922190" y="436653"/>
                      <a:pt x="925406" y="426652"/>
                      <a:pt x="926210" y="419489"/>
                    </a:cubicBezTo>
                    <a:cubicBezTo>
                      <a:pt x="918901" y="421291"/>
                      <a:pt x="912469" y="424174"/>
                      <a:pt x="906914" y="428139"/>
                    </a:cubicBezTo>
                    <a:cubicBezTo>
                      <a:pt x="906622" y="437599"/>
                      <a:pt x="905453" y="445708"/>
                      <a:pt x="903406" y="452465"/>
                    </a:cubicBezTo>
                    <a:cubicBezTo>
                      <a:pt x="901359" y="459223"/>
                      <a:pt x="900190" y="466250"/>
                      <a:pt x="899898" y="473547"/>
                    </a:cubicBezTo>
                    <a:cubicBezTo>
                      <a:pt x="900336" y="480125"/>
                      <a:pt x="900336" y="485350"/>
                      <a:pt x="899898" y="489224"/>
                    </a:cubicBezTo>
                    <a:cubicBezTo>
                      <a:pt x="899459" y="493099"/>
                      <a:pt x="895951" y="495081"/>
                      <a:pt x="889372" y="495171"/>
                    </a:cubicBezTo>
                    <a:cubicBezTo>
                      <a:pt x="886887" y="500937"/>
                      <a:pt x="882648" y="511028"/>
                      <a:pt x="876655" y="525444"/>
                    </a:cubicBezTo>
                    <a:cubicBezTo>
                      <a:pt x="870661" y="539858"/>
                      <a:pt x="867299" y="549949"/>
                      <a:pt x="866568" y="555715"/>
                    </a:cubicBezTo>
                    <a:cubicBezTo>
                      <a:pt x="862767" y="562023"/>
                      <a:pt x="858967" y="568329"/>
                      <a:pt x="855166" y="574636"/>
                    </a:cubicBezTo>
                    <a:cubicBezTo>
                      <a:pt x="851365" y="580943"/>
                      <a:pt x="849319" y="588330"/>
                      <a:pt x="849026" y="596800"/>
                    </a:cubicBezTo>
                    <a:lnTo>
                      <a:pt x="842009" y="616260"/>
                    </a:lnTo>
                    <a:cubicBezTo>
                      <a:pt x="839488" y="618558"/>
                      <a:pt x="837953" y="621531"/>
                      <a:pt x="837405" y="625181"/>
                    </a:cubicBezTo>
                    <a:cubicBezTo>
                      <a:pt x="836857" y="628829"/>
                      <a:pt x="836637" y="632343"/>
                      <a:pt x="836747" y="635721"/>
                    </a:cubicBezTo>
                    <a:cubicBezTo>
                      <a:pt x="835870" y="645452"/>
                      <a:pt x="832361" y="655183"/>
                      <a:pt x="826222" y="664913"/>
                    </a:cubicBezTo>
                    <a:cubicBezTo>
                      <a:pt x="820082" y="674644"/>
                      <a:pt x="816574" y="684373"/>
                      <a:pt x="815697" y="694104"/>
                    </a:cubicBezTo>
                    <a:lnTo>
                      <a:pt x="796401" y="707078"/>
                    </a:lnTo>
                    <a:lnTo>
                      <a:pt x="794646" y="730863"/>
                    </a:lnTo>
                    <a:lnTo>
                      <a:pt x="782367" y="748162"/>
                    </a:lnTo>
                    <a:cubicBezTo>
                      <a:pt x="781855" y="767262"/>
                      <a:pt x="779809" y="784201"/>
                      <a:pt x="776227" y="798976"/>
                    </a:cubicBezTo>
                    <a:cubicBezTo>
                      <a:pt x="772646" y="813752"/>
                      <a:pt x="770599" y="828528"/>
                      <a:pt x="770088" y="843304"/>
                    </a:cubicBezTo>
                    <a:cubicBezTo>
                      <a:pt x="770307" y="853440"/>
                      <a:pt x="768991" y="859117"/>
                      <a:pt x="766141" y="860332"/>
                    </a:cubicBezTo>
                    <a:cubicBezTo>
                      <a:pt x="763290" y="861549"/>
                      <a:pt x="757589" y="862360"/>
                      <a:pt x="749038" y="862765"/>
                    </a:cubicBezTo>
                    <a:cubicBezTo>
                      <a:pt x="751340" y="866594"/>
                      <a:pt x="753313" y="871369"/>
                      <a:pt x="754958" y="877090"/>
                    </a:cubicBezTo>
                    <a:cubicBezTo>
                      <a:pt x="756602" y="882812"/>
                      <a:pt x="754629" y="885965"/>
                      <a:pt x="749038" y="886551"/>
                    </a:cubicBezTo>
                    <a:cubicBezTo>
                      <a:pt x="747905" y="886461"/>
                      <a:pt x="746224" y="886641"/>
                      <a:pt x="743994" y="887092"/>
                    </a:cubicBezTo>
                    <a:cubicBezTo>
                      <a:pt x="741765" y="887542"/>
                      <a:pt x="740522" y="888803"/>
                      <a:pt x="740267" y="890875"/>
                    </a:cubicBezTo>
                    <a:cubicBezTo>
                      <a:pt x="740888" y="894389"/>
                      <a:pt x="744031" y="898173"/>
                      <a:pt x="749695" y="902228"/>
                    </a:cubicBezTo>
                    <a:cubicBezTo>
                      <a:pt x="755360" y="906282"/>
                      <a:pt x="759818" y="908985"/>
                      <a:pt x="763071" y="910336"/>
                    </a:cubicBezTo>
                    <a:cubicBezTo>
                      <a:pt x="767420" y="904750"/>
                      <a:pt x="770563" y="898083"/>
                      <a:pt x="772500" y="890335"/>
                    </a:cubicBezTo>
                    <a:cubicBezTo>
                      <a:pt x="774437" y="882587"/>
                      <a:pt x="775387" y="874838"/>
                      <a:pt x="775350" y="867089"/>
                    </a:cubicBezTo>
                    <a:cubicBezTo>
                      <a:pt x="780321" y="860963"/>
                      <a:pt x="782659" y="853756"/>
                      <a:pt x="782367" y="845466"/>
                    </a:cubicBezTo>
                    <a:lnTo>
                      <a:pt x="789384" y="826006"/>
                    </a:lnTo>
                    <a:cubicBezTo>
                      <a:pt x="789347" y="824699"/>
                      <a:pt x="789420" y="822987"/>
                      <a:pt x="789603" y="820871"/>
                    </a:cubicBezTo>
                    <a:cubicBezTo>
                      <a:pt x="789786" y="818753"/>
                      <a:pt x="790297" y="817582"/>
                      <a:pt x="791138" y="817356"/>
                    </a:cubicBezTo>
                    <a:cubicBezTo>
                      <a:pt x="794719" y="818122"/>
                      <a:pt x="797643" y="821996"/>
                      <a:pt x="799909" y="828979"/>
                    </a:cubicBezTo>
                    <a:cubicBezTo>
                      <a:pt x="802175" y="835961"/>
                      <a:pt x="803344" y="841457"/>
                      <a:pt x="803417" y="845466"/>
                    </a:cubicBezTo>
                    <a:cubicBezTo>
                      <a:pt x="803490" y="846683"/>
                      <a:pt x="803344" y="848034"/>
                      <a:pt x="802979" y="849522"/>
                    </a:cubicBezTo>
                    <a:cubicBezTo>
                      <a:pt x="802613" y="851008"/>
                      <a:pt x="801590" y="851818"/>
                      <a:pt x="799909" y="851954"/>
                    </a:cubicBezTo>
                    <a:cubicBezTo>
                      <a:pt x="798118" y="861323"/>
                      <a:pt x="795122" y="872316"/>
                      <a:pt x="790919" y="884928"/>
                    </a:cubicBezTo>
                    <a:cubicBezTo>
                      <a:pt x="786716" y="897542"/>
                      <a:pt x="781527" y="907453"/>
                      <a:pt x="775350" y="914660"/>
                    </a:cubicBezTo>
                    <a:cubicBezTo>
                      <a:pt x="775131" y="918716"/>
                      <a:pt x="774254" y="921959"/>
                      <a:pt x="772719" y="924391"/>
                    </a:cubicBezTo>
                    <a:cubicBezTo>
                      <a:pt x="771184" y="926824"/>
                      <a:pt x="770307" y="930067"/>
                      <a:pt x="770088" y="934121"/>
                    </a:cubicBezTo>
                    <a:cubicBezTo>
                      <a:pt x="767457" y="941825"/>
                      <a:pt x="764387" y="949663"/>
                      <a:pt x="760878" y="957637"/>
                    </a:cubicBezTo>
                    <a:cubicBezTo>
                      <a:pt x="757370" y="965610"/>
                      <a:pt x="753423" y="972908"/>
                      <a:pt x="749038" y="979530"/>
                    </a:cubicBezTo>
                    <a:cubicBezTo>
                      <a:pt x="749038" y="981872"/>
                      <a:pt x="748599" y="984216"/>
                      <a:pt x="747722" y="986558"/>
                    </a:cubicBezTo>
                    <a:cubicBezTo>
                      <a:pt x="746845" y="988900"/>
                      <a:pt x="745529" y="990162"/>
                      <a:pt x="743775" y="990342"/>
                    </a:cubicBezTo>
                    <a:cubicBezTo>
                      <a:pt x="742021" y="990072"/>
                      <a:pt x="740705" y="988450"/>
                      <a:pt x="739828" y="985477"/>
                    </a:cubicBezTo>
                    <a:cubicBezTo>
                      <a:pt x="738951" y="982504"/>
                      <a:pt x="738512" y="979800"/>
                      <a:pt x="738512" y="977368"/>
                    </a:cubicBezTo>
                    <a:cubicBezTo>
                      <a:pt x="738914" y="968989"/>
                      <a:pt x="738549" y="963584"/>
                      <a:pt x="737416" y="961150"/>
                    </a:cubicBezTo>
                    <a:cubicBezTo>
                      <a:pt x="736283" y="958718"/>
                      <a:pt x="731971" y="957637"/>
                      <a:pt x="724479" y="957907"/>
                    </a:cubicBezTo>
                    <a:cubicBezTo>
                      <a:pt x="728207" y="952276"/>
                      <a:pt x="731715" y="945699"/>
                      <a:pt x="735004" y="938176"/>
                    </a:cubicBezTo>
                    <a:cubicBezTo>
                      <a:pt x="738293" y="930653"/>
                      <a:pt x="740047" y="923535"/>
                      <a:pt x="740267" y="916824"/>
                    </a:cubicBezTo>
                    <a:cubicBezTo>
                      <a:pt x="740267" y="912498"/>
                      <a:pt x="738512" y="910336"/>
                      <a:pt x="735004" y="910336"/>
                    </a:cubicBezTo>
                    <a:lnTo>
                      <a:pt x="724479" y="934122"/>
                    </a:lnTo>
                    <a:cubicBezTo>
                      <a:pt x="724479" y="938446"/>
                      <a:pt x="722725" y="940609"/>
                      <a:pt x="719216" y="940609"/>
                    </a:cubicBezTo>
                    <a:cubicBezTo>
                      <a:pt x="717316" y="940428"/>
                      <a:pt x="714977" y="939167"/>
                      <a:pt x="712200" y="936825"/>
                    </a:cubicBezTo>
                    <a:cubicBezTo>
                      <a:pt x="709422" y="934481"/>
                      <a:pt x="707083" y="932139"/>
                      <a:pt x="705183" y="929797"/>
                    </a:cubicBezTo>
                    <a:cubicBezTo>
                      <a:pt x="706206" y="933806"/>
                      <a:pt x="706352" y="939303"/>
                      <a:pt x="705621" y="946284"/>
                    </a:cubicBezTo>
                    <a:cubicBezTo>
                      <a:pt x="704891" y="953267"/>
                      <a:pt x="702405" y="957142"/>
                      <a:pt x="698166" y="957907"/>
                    </a:cubicBezTo>
                    <a:lnTo>
                      <a:pt x="691149" y="973043"/>
                    </a:lnTo>
                    <a:cubicBezTo>
                      <a:pt x="691442" y="982054"/>
                      <a:pt x="689103" y="989982"/>
                      <a:pt x="684133" y="996828"/>
                    </a:cubicBezTo>
                    <a:lnTo>
                      <a:pt x="677116" y="990342"/>
                    </a:lnTo>
                    <a:lnTo>
                      <a:pt x="670099" y="996828"/>
                    </a:lnTo>
                    <a:cubicBezTo>
                      <a:pt x="667285" y="1005749"/>
                      <a:pt x="664581" y="1015479"/>
                      <a:pt x="661986" y="1026020"/>
                    </a:cubicBezTo>
                    <a:cubicBezTo>
                      <a:pt x="659391" y="1036562"/>
                      <a:pt x="658003" y="1046293"/>
                      <a:pt x="657820" y="1055212"/>
                    </a:cubicBezTo>
                    <a:lnTo>
                      <a:pt x="663082" y="1057374"/>
                    </a:lnTo>
                    <a:cubicBezTo>
                      <a:pt x="668637" y="1057734"/>
                      <a:pt x="671561" y="1054851"/>
                      <a:pt x="671853" y="1048724"/>
                    </a:cubicBezTo>
                    <a:cubicBezTo>
                      <a:pt x="673681" y="1048725"/>
                      <a:pt x="675289" y="1048183"/>
                      <a:pt x="676677" y="1047102"/>
                    </a:cubicBezTo>
                    <a:cubicBezTo>
                      <a:pt x="678066" y="1046021"/>
                      <a:pt x="678797" y="1044401"/>
                      <a:pt x="678870" y="1042237"/>
                    </a:cubicBezTo>
                    <a:cubicBezTo>
                      <a:pt x="678651" y="1038950"/>
                      <a:pt x="678651" y="1036336"/>
                      <a:pt x="678870" y="1034400"/>
                    </a:cubicBezTo>
                    <a:cubicBezTo>
                      <a:pt x="679089" y="1032462"/>
                      <a:pt x="680843" y="1031471"/>
                      <a:pt x="684133" y="1031426"/>
                    </a:cubicBezTo>
                    <a:cubicBezTo>
                      <a:pt x="684425" y="1026380"/>
                      <a:pt x="686472" y="1020254"/>
                      <a:pt x="690272" y="1013046"/>
                    </a:cubicBezTo>
                    <a:cubicBezTo>
                      <a:pt x="694073" y="1005839"/>
                      <a:pt x="697874" y="1001875"/>
                      <a:pt x="701674" y="1001154"/>
                    </a:cubicBezTo>
                    <a:cubicBezTo>
                      <a:pt x="703356" y="1001289"/>
                      <a:pt x="704379" y="1002099"/>
                      <a:pt x="704744" y="1003586"/>
                    </a:cubicBezTo>
                    <a:cubicBezTo>
                      <a:pt x="705110" y="1005072"/>
                      <a:pt x="705256" y="1006425"/>
                      <a:pt x="705183" y="1007640"/>
                    </a:cubicBezTo>
                    <a:cubicBezTo>
                      <a:pt x="705366" y="1010974"/>
                      <a:pt x="705439" y="1017280"/>
                      <a:pt x="705402" y="1026561"/>
                    </a:cubicBezTo>
                    <a:cubicBezTo>
                      <a:pt x="705366" y="1035841"/>
                      <a:pt x="704123" y="1041066"/>
                      <a:pt x="701674" y="1042237"/>
                    </a:cubicBezTo>
                    <a:cubicBezTo>
                      <a:pt x="699811" y="1042057"/>
                      <a:pt x="697837" y="1040796"/>
                      <a:pt x="695754" y="1038454"/>
                    </a:cubicBezTo>
                    <a:cubicBezTo>
                      <a:pt x="693671" y="1036111"/>
                      <a:pt x="692136" y="1033769"/>
                      <a:pt x="691149" y="1031427"/>
                    </a:cubicBezTo>
                    <a:cubicBezTo>
                      <a:pt x="690857" y="1036652"/>
                      <a:pt x="689688" y="1041337"/>
                      <a:pt x="687641" y="1045482"/>
                    </a:cubicBezTo>
                    <a:cubicBezTo>
                      <a:pt x="685594" y="1049626"/>
                      <a:pt x="684425" y="1054311"/>
                      <a:pt x="684133" y="1059536"/>
                    </a:cubicBezTo>
                    <a:cubicBezTo>
                      <a:pt x="684169" y="1061788"/>
                      <a:pt x="684535" y="1064311"/>
                      <a:pt x="685229" y="1067105"/>
                    </a:cubicBezTo>
                    <a:cubicBezTo>
                      <a:pt x="685923" y="1069897"/>
                      <a:pt x="686727" y="1072420"/>
                      <a:pt x="687641" y="1074672"/>
                    </a:cubicBezTo>
                    <a:cubicBezTo>
                      <a:pt x="681501" y="1075483"/>
                      <a:pt x="678432" y="1078727"/>
                      <a:pt x="678432" y="1084403"/>
                    </a:cubicBezTo>
                    <a:cubicBezTo>
                      <a:pt x="678432" y="1090079"/>
                      <a:pt x="676239" y="1093323"/>
                      <a:pt x="671853" y="1094133"/>
                    </a:cubicBezTo>
                    <a:lnTo>
                      <a:pt x="671853" y="1117919"/>
                    </a:lnTo>
                    <a:lnTo>
                      <a:pt x="677116" y="1109269"/>
                    </a:lnTo>
                    <a:lnTo>
                      <a:pt x="677116" y="1094133"/>
                    </a:lnTo>
                    <a:lnTo>
                      <a:pt x="696412" y="1094134"/>
                    </a:lnTo>
                    <a:lnTo>
                      <a:pt x="694658" y="1102783"/>
                    </a:lnTo>
                    <a:cubicBezTo>
                      <a:pt x="689212" y="1103323"/>
                      <a:pt x="687824" y="1106026"/>
                      <a:pt x="690492" y="1110891"/>
                    </a:cubicBezTo>
                    <a:cubicBezTo>
                      <a:pt x="693159" y="1115757"/>
                      <a:pt x="695718" y="1119541"/>
                      <a:pt x="698166" y="1122243"/>
                    </a:cubicBezTo>
                    <a:cubicBezTo>
                      <a:pt x="697801" y="1126613"/>
                      <a:pt x="695900" y="1133550"/>
                      <a:pt x="692465" y="1143055"/>
                    </a:cubicBezTo>
                    <a:cubicBezTo>
                      <a:pt x="689030" y="1152562"/>
                      <a:pt x="686252" y="1157877"/>
                      <a:pt x="684133" y="1159003"/>
                    </a:cubicBezTo>
                    <a:cubicBezTo>
                      <a:pt x="684388" y="1166346"/>
                      <a:pt x="683877" y="1171120"/>
                      <a:pt x="682598" y="1173328"/>
                    </a:cubicBezTo>
                    <a:cubicBezTo>
                      <a:pt x="681319" y="1175536"/>
                      <a:pt x="677737" y="1176527"/>
                      <a:pt x="671853" y="1176301"/>
                    </a:cubicBezTo>
                    <a:lnTo>
                      <a:pt x="671853" y="1200087"/>
                    </a:lnTo>
                    <a:cubicBezTo>
                      <a:pt x="666554" y="1196708"/>
                      <a:pt x="661803" y="1192114"/>
                      <a:pt x="657601" y="1186302"/>
                    </a:cubicBezTo>
                    <a:cubicBezTo>
                      <a:pt x="653398" y="1180491"/>
                      <a:pt x="649963" y="1174274"/>
                      <a:pt x="647295" y="1167652"/>
                    </a:cubicBezTo>
                    <a:cubicBezTo>
                      <a:pt x="645248" y="1168013"/>
                      <a:pt x="644079" y="1167292"/>
                      <a:pt x="643786" y="1165490"/>
                    </a:cubicBezTo>
                    <a:cubicBezTo>
                      <a:pt x="643786" y="1159363"/>
                      <a:pt x="645540" y="1154318"/>
                      <a:pt x="649049" y="1150354"/>
                    </a:cubicBezTo>
                    <a:cubicBezTo>
                      <a:pt x="646454" y="1152696"/>
                      <a:pt x="643750" y="1155039"/>
                      <a:pt x="640936" y="1157381"/>
                    </a:cubicBezTo>
                    <a:cubicBezTo>
                      <a:pt x="638122" y="1159723"/>
                      <a:pt x="634979" y="1160986"/>
                      <a:pt x="631507" y="1161165"/>
                    </a:cubicBezTo>
                    <a:cubicBezTo>
                      <a:pt x="630593" y="1161030"/>
                      <a:pt x="629789" y="1160219"/>
                      <a:pt x="629095" y="1158732"/>
                    </a:cubicBezTo>
                    <a:cubicBezTo>
                      <a:pt x="628401" y="1157246"/>
                      <a:pt x="628035" y="1155895"/>
                      <a:pt x="627999" y="1154678"/>
                    </a:cubicBezTo>
                    <a:lnTo>
                      <a:pt x="620982" y="1159004"/>
                    </a:lnTo>
                    <a:cubicBezTo>
                      <a:pt x="617547" y="1159138"/>
                      <a:pt x="615208" y="1160490"/>
                      <a:pt x="613965" y="1163058"/>
                    </a:cubicBezTo>
                    <a:cubicBezTo>
                      <a:pt x="612723" y="1165625"/>
                      <a:pt x="612138" y="1168598"/>
                      <a:pt x="612211" y="1171977"/>
                    </a:cubicBezTo>
                    <a:lnTo>
                      <a:pt x="612211" y="1176301"/>
                    </a:lnTo>
                    <a:cubicBezTo>
                      <a:pt x="611992" y="1173103"/>
                      <a:pt x="610676" y="1170851"/>
                      <a:pt x="608264" y="1169544"/>
                    </a:cubicBezTo>
                    <a:cubicBezTo>
                      <a:pt x="605852" y="1168237"/>
                      <a:pt x="603659" y="1167607"/>
                      <a:pt x="601686" y="1167652"/>
                    </a:cubicBezTo>
                    <a:lnTo>
                      <a:pt x="606948" y="1176301"/>
                    </a:lnTo>
                    <a:cubicBezTo>
                      <a:pt x="607241" y="1187969"/>
                      <a:pt x="608410" y="1198690"/>
                      <a:pt x="610457" y="1208467"/>
                    </a:cubicBezTo>
                    <a:cubicBezTo>
                      <a:pt x="612503" y="1218241"/>
                      <a:pt x="613673" y="1228422"/>
                      <a:pt x="613965" y="1239009"/>
                    </a:cubicBezTo>
                    <a:cubicBezTo>
                      <a:pt x="609141" y="1239549"/>
                      <a:pt x="607387" y="1242252"/>
                      <a:pt x="608703" y="1247118"/>
                    </a:cubicBezTo>
                    <a:cubicBezTo>
                      <a:pt x="610018" y="1251983"/>
                      <a:pt x="611772" y="1255766"/>
                      <a:pt x="613965" y="1258470"/>
                    </a:cubicBezTo>
                    <a:lnTo>
                      <a:pt x="626244" y="1264957"/>
                    </a:lnTo>
                    <a:lnTo>
                      <a:pt x="627999" y="1245496"/>
                    </a:lnTo>
                    <a:cubicBezTo>
                      <a:pt x="627999" y="1241081"/>
                      <a:pt x="627560" y="1236396"/>
                      <a:pt x="626683" y="1231441"/>
                    </a:cubicBezTo>
                    <a:cubicBezTo>
                      <a:pt x="625806" y="1226486"/>
                      <a:pt x="624490" y="1221800"/>
                      <a:pt x="622736" y="1217386"/>
                    </a:cubicBezTo>
                    <a:cubicBezTo>
                      <a:pt x="623321" y="1214277"/>
                      <a:pt x="626098" y="1212385"/>
                      <a:pt x="631068" y="1211710"/>
                    </a:cubicBezTo>
                    <a:cubicBezTo>
                      <a:pt x="636039" y="1211034"/>
                      <a:pt x="639693" y="1210763"/>
                      <a:pt x="642032" y="1210899"/>
                    </a:cubicBezTo>
                    <a:lnTo>
                      <a:pt x="645540" y="1187113"/>
                    </a:lnTo>
                    <a:lnTo>
                      <a:pt x="657820" y="1208736"/>
                    </a:lnTo>
                    <a:cubicBezTo>
                      <a:pt x="655846" y="1217070"/>
                      <a:pt x="651461" y="1232837"/>
                      <a:pt x="644663" y="1256037"/>
                    </a:cubicBezTo>
                    <a:cubicBezTo>
                      <a:pt x="637866" y="1279237"/>
                      <a:pt x="629972" y="1292301"/>
                      <a:pt x="620982" y="1295229"/>
                    </a:cubicBezTo>
                    <a:cubicBezTo>
                      <a:pt x="620799" y="1299419"/>
                      <a:pt x="619410" y="1305635"/>
                      <a:pt x="616816" y="1313879"/>
                    </a:cubicBezTo>
                    <a:cubicBezTo>
                      <a:pt x="614221" y="1322123"/>
                      <a:pt x="611517" y="1326718"/>
                      <a:pt x="608703" y="1327664"/>
                    </a:cubicBezTo>
                    <a:cubicBezTo>
                      <a:pt x="607862" y="1327529"/>
                      <a:pt x="607350" y="1326718"/>
                      <a:pt x="607168" y="1325232"/>
                    </a:cubicBezTo>
                    <a:cubicBezTo>
                      <a:pt x="606985" y="1323745"/>
                      <a:pt x="606912" y="1322393"/>
                      <a:pt x="606948" y="1321177"/>
                    </a:cubicBezTo>
                    <a:cubicBezTo>
                      <a:pt x="601357" y="1320726"/>
                      <a:pt x="599383" y="1318384"/>
                      <a:pt x="601028" y="1314149"/>
                    </a:cubicBezTo>
                    <a:cubicBezTo>
                      <a:pt x="602673" y="1309914"/>
                      <a:pt x="604646" y="1306491"/>
                      <a:pt x="606948" y="1303878"/>
                    </a:cubicBezTo>
                    <a:lnTo>
                      <a:pt x="599932" y="1284417"/>
                    </a:lnTo>
                    <a:lnTo>
                      <a:pt x="606948" y="1267119"/>
                    </a:lnTo>
                    <a:cubicBezTo>
                      <a:pt x="606985" y="1264867"/>
                      <a:pt x="606473" y="1262885"/>
                      <a:pt x="605413" y="1261173"/>
                    </a:cubicBezTo>
                    <a:cubicBezTo>
                      <a:pt x="604354" y="1259461"/>
                      <a:pt x="602526" y="1258559"/>
                      <a:pt x="599932" y="1258469"/>
                    </a:cubicBezTo>
                    <a:lnTo>
                      <a:pt x="594669" y="1260632"/>
                    </a:lnTo>
                    <a:cubicBezTo>
                      <a:pt x="594084" y="1268921"/>
                      <a:pt x="591745" y="1276129"/>
                      <a:pt x="587652" y="1282255"/>
                    </a:cubicBezTo>
                    <a:cubicBezTo>
                      <a:pt x="583559" y="1288381"/>
                      <a:pt x="581220" y="1295590"/>
                      <a:pt x="580636" y="1303878"/>
                    </a:cubicBezTo>
                    <a:cubicBezTo>
                      <a:pt x="574715" y="1312754"/>
                      <a:pt x="569453" y="1322574"/>
                      <a:pt x="564848" y="1333340"/>
                    </a:cubicBezTo>
                    <a:cubicBezTo>
                      <a:pt x="560243" y="1344106"/>
                      <a:pt x="554981" y="1354468"/>
                      <a:pt x="549060" y="1364423"/>
                    </a:cubicBezTo>
                    <a:cubicBezTo>
                      <a:pt x="548183" y="1369739"/>
                      <a:pt x="546429" y="1376947"/>
                      <a:pt x="543798" y="1386046"/>
                    </a:cubicBezTo>
                    <a:cubicBezTo>
                      <a:pt x="541166" y="1395146"/>
                      <a:pt x="537658" y="1400192"/>
                      <a:pt x="533272" y="1401183"/>
                    </a:cubicBezTo>
                    <a:cubicBezTo>
                      <a:pt x="533382" y="1402850"/>
                      <a:pt x="534040" y="1406003"/>
                      <a:pt x="535246" y="1410643"/>
                    </a:cubicBezTo>
                    <a:cubicBezTo>
                      <a:pt x="536452" y="1415282"/>
                      <a:pt x="537548" y="1417896"/>
                      <a:pt x="538535" y="1418481"/>
                    </a:cubicBezTo>
                    <a:cubicBezTo>
                      <a:pt x="539376" y="1418211"/>
                      <a:pt x="539887" y="1417130"/>
                      <a:pt x="540070" y="1415238"/>
                    </a:cubicBezTo>
                    <a:cubicBezTo>
                      <a:pt x="540253" y="1413346"/>
                      <a:pt x="540326" y="1412265"/>
                      <a:pt x="540289" y="1411994"/>
                    </a:cubicBezTo>
                    <a:cubicBezTo>
                      <a:pt x="545954" y="1399110"/>
                      <a:pt x="552167" y="1385956"/>
                      <a:pt x="558927" y="1372533"/>
                    </a:cubicBezTo>
                    <a:cubicBezTo>
                      <a:pt x="565688" y="1359108"/>
                      <a:pt x="570585" y="1344873"/>
                      <a:pt x="573619" y="1329826"/>
                    </a:cubicBezTo>
                    <a:lnTo>
                      <a:pt x="582390" y="1329826"/>
                    </a:lnTo>
                    <a:cubicBezTo>
                      <a:pt x="586483" y="1329556"/>
                      <a:pt x="591453" y="1330097"/>
                      <a:pt x="597300" y="1331448"/>
                    </a:cubicBezTo>
                    <a:cubicBezTo>
                      <a:pt x="603148" y="1332799"/>
                      <a:pt x="606364" y="1336583"/>
                      <a:pt x="606948" y="1342801"/>
                    </a:cubicBezTo>
                    <a:cubicBezTo>
                      <a:pt x="606802" y="1354558"/>
                      <a:pt x="604902" y="1365099"/>
                      <a:pt x="601247" y="1374425"/>
                    </a:cubicBezTo>
                    <a:cubicBezTo>
                      <a:pt x="597593" y="1383749"/>
                      <a:pt x="593061" y="1392669"/>
                      <a:pt x="587652" y="1401183"/>
                    </a:cubicBezTo>
                    <a:cubicBezTo>
                      <a:pt x="588201" y="1404516"/>
                      <a:pt x="589735" y="1410823"/>
                      <a:pt x="592257" y="1420103"/>
                    </a:cubicBezTo>
                    <a:cubicBezTo>
                      <a:pt x="594779" y="1429383"/>
                      <a:pt x="594998" y="1434608"/>
                      <a:pt x="592915" y="1435780"/>
                    </a:cubicBezTo>
                    <a:cubicBezTo>
                      <a:pt x="590320" y="1435689"/>
                      <a:pt x="588054" y="1434789"/>
                      <a:pt x="586117" y="1433077"/>
                    </a:cubicBezTo>
                    <a:cubicBezTo>
                      <a:pt x="584180" y="1431365"/>
                      <a:pt x="582353" y="1429383"/>
                      <a:pt x="580636" y="1427131"/>
                    </a:cubicBezTo>
                    <a:cubicBezTo>
                      <a:pt x="580636" y="1435059"/>
                      <a:pt x="579758" y="1443528"/>
                      <a:pt x="578004" y="1452537"/>
                    </a:cubicBezTo>
                    <a:cubicBezTo>
                      <a:pt x="576250" y="1461548"/>
                      <a:pt x="573619" y="1468935"/>
                      <a:pt x="570110" y="1474702"/>
                    </a:cubicBezTo>
                    <a:lnTo>
                      <a:pt x="561339" y="1457402"/>
                    </a:lnTo>
                    <a:lnTo>
                      <a:pt x="566602" y="1435781"/>
                    </a:lnTo>
                    <a:cubicBezTo>
                      <a:pt x="565615" y="1434698"/>
                      <a:pt x="564519" y="1433617"/>
                      <a:pt x="563313" y="1432536"/>
                    </a:cubicBezTo>
                    <a:cubicBezTo>
                      <a:pt x="562107" y="1431455"/>
                      <a:pt x="561449" y="1430374"/>
                      <a:pt x="561339" y="1429293"/>
                    </a:cubicBezTo>
                    <a:cubicBezTo>
                      <a:pt x="561741" y="1427221"/>
                      <a:pt x="563569" y="1425960"/>
                      <a:pt x="566821" y="1425508"/>
                    </a:cubicBezTo>
                    <a:cubicBezTo>
                      <a:pt x="570074" y="1425059"/>
                      <a:pt x="572340" y="1424879"/>
                      <a:pt x="573619" y="1424969"/>
                    </a:cubicBezTo>
                    <a:cubicBezTo>
                      <a:pt x="573728" y="1418391"/>
                      <a:pt x="574825" y="1411544"/>
                      <a:pt x="576908" y="1404426"/>
                    </a:cubicBezTo>
                    <a:cubicBezTo>
                      <a:pt x="578991" y="1397309"/>
                      <a:pt x="581403" y="1390462"/>
                      <a:pt x="584144" y="1383884"/>
                    </a:cubicBezTo>
                    <a:lnTo>
                      <a:pt x="582390" y="1375234"/>
                    </a:lnTo>
                    <a:lnTo>
                      <a:pt x="575373" y="1364423"/>
                    </a:lnTo>
                    <a:lnTo>
                      <a:pt x="564848" y="1375234"/>
                    </a:lnTo>
                    <a:lnTo>
                      <a:pt x="559585" y="1424969"/>
                    </a:lnTo>
                    <a:cubicBezTo>
                      <a:pt x="553336" y="1431185"/>
                      <a:pt x="547854" y="1440374"/>
                      <a:pt x="543140" y="1452537"/>
                    </a:cubicBezTo>
                    <a:cubicBezTo>
                      <a:pt x="538425" y="1464701"/>
                      <a:pt x="535136" y="1474972"/>
                      <a:pt x="533272" y="1483351"/>
                    </a:cubicBezTo>
                    <a:cubicBezTo>
                      <a:pt x="532980" y="1491955"/>
                      <a:pt x="531372" y="1500154"/>
                      <a:pt x="528448" y="1507948"/>
                    </a:cubicBezTo>
                    <a:cubicBezTo>
                      <a:pt x="525525" y="1515741"/>
                      <a:pt x="523040" y="1523399"/>
                      <a:pt x="520993" y="1530922"/>
                    </a:cubicBezTo>
                    <a:lnTo>
                      <a:pt x="496435" y="1563357"/>
                    </a:lnTo>
                    <a:lnTo>
                      <a:pt x="482401" y="1610928"/>
                    </a:lnTo>
                    <a:cubicBezTo>
                      <a:pt x="481341" y="1610838"/>
                      <a:pt x="479953" y="1611018"/>
                      <a:pt x="478235" y="1611468"/>
                    </a:cubicBezTo>
                    <a:cubicBezTo>
                      <a:pt x="476517" y="1611919"/>
                      <a:pt x="475567" y="1613180"/>
                      <a:pt x="475384" y="1615252"/>
                    </a:cubicBezTo>
                    <a:cubicBezTo>
                      <a:pt x="475567" y="1617460"/>
                      <a:pt x="476517" y="1619532"/>
                      <a:pt x="478235" y="1621468"/>
                    </a:cubicBezTo>
                    <a:cubicBezTo>
                      <a:pt x="479953" y="1623406"/>
                      <a:pt x="481341" y="1624937"/>
                      <a:pt x="482401" y="1626064"/>
                    </a:cubicBezTo>
                    <a:lnTo>
                      <a:pt x="463105" y="1639038"/>
                    </a:lnTo>
                    <a:lnTo>
                      <a:pt x="449072" y="1639038"/>
                    </a:lnTo>
                    <a:cubicBezTo>
                      <a:pt x="449437" y="1629893"/>
                      <a:pt x="450460" y="1621154"/>
                      <a:pt x="452141" y="1612820"/>
                    </a:cubicBezTo>
                    <a:cubicBezTo>
                      <a:pt x="453822" y="1604486"/>
                      <a:pt x="453969" y="1593043"/>
                      <a:pt x="452580" y="1578493"/>
                    </a:cubicBezTo>
                    <a:lnTo>
                      <a:pt x="442055" y="1600116"/>
                    </a:lnTo>
                    <a:cubicBezTo>
                      <a:pt x="439460" y="1602504"/>
                      <a:pt x="437633" y="1605837"/>
                      <a:pt x="436573" y="1610117"/>
                    </a:cubicBezTo>
                    <a:cubicBezTo>
                      <a:pt x="435513" y="1614397"/>
                      <a:pt x="435001" y="1618271"/>
                      <a:pt x="435038" y="1621740"/>
                    </a:cubicBezTo>
                    <a:lnTo>
                      <a:pt x="410479" y="1654174"/>
                    </a:lnTo>
                    <a:cubicBezTo>
                      <a:pt x="399260" y="1655346"/>
                      <a:pt x="394948" y="1660030"/>
                      <a:pt x="397542" y="1668229"/>
                    </a:cubicBezTo>
                    <a:cubicBezTo>
                      <a:pt x="400137" y="1676428"/>
                      <a:pt x="398017" y="1681113"/>
                      <a:pt x="391183" y="1682284"/>
                    </a:cubicBezTo>
                    <a:lnTo>
                      <a:pt x="385921" y="1682284"/>
                    </a:lnTo>
                    <a:cubicBezTo>
                      <a:pt x="385628" y="1688456"/>
                      <a:pt x="384459" y="1693411"/>
                      <a:pt x="382412" y="1697150"/>
                    </a:cubicBezTo>
                    <a:cubicBezTo>
                      <a:pt x="380366" y="1700889"/>
                      <a:pt x="379196" y="1705304"/>
                      <a:pt x="378904" y="1710394"/>
                    </a:cubicBezTo>
                    <a:lnTo>
                      <a:pt x="364870" y="1723369"/>
                    </a:lnTo>
                    <a:cubicBezTo>
                      <a:pt x="361399" y="1723054"/>
                      <a:pt x="359133" y="1720981"/>
                      <a:pt x="358073" y="1717152"/>
                    </a:cubicBezTo>
                    <a:cubicBezTo>
                      <a:pt x="357013" y="1713323"/>
                      <a:pt x="356940" y="1709628"/>
                      <a:pt x="357854" y="1706070"/>
                    </a:cubicBezTo>
                    <a:cubicBezTo>
                      <a:pt x="356026" y="1705980"/>
                      <a:pt x="354418" y="1705079"/>
                      <a:pt x="353030" y="1703367"/>
                    </a:cubicBezTo>
                    <a:cubicBezTo>
                      <a:pt x="351641" y="1701654"/>
                      <a:pt x="350910" y="1699674"/>
                      <a:pt x="350837" y="1697420"/>
                    </a:cubicBezTo>
                    <a:cubicBezTo>
                      <a:pt x="351422" y="1688051"/>
                      <a:pt x="353761" y="1679221"/>
                      <a:pt x="357854" y="1670932"/>
                    </a:cubicBezTo>
                    <a:cubicBezTo>
                      <a:pt x="361947" y="1662643"/>
                      <a:pt x="364286" y="1652733"/>
                      <a:pt x="364870" y="1641200"/>
                    </a:cubicBezTo>
                    <a:cubicBezTo>
                      <a:pt x="364907" y="1641020"/>
                      <a:pt x="364834" y="1640299"/>
                      <a:pt x="364651" y="1639038"/>
                    </a:cubicBezTo>
                    <a:cubicBezTo>
                      <a:pt x="364468" y="1637777"/>
                      <a:pt x="363957" y="1637056"/>
                      <a:pt x="363116" y="1636875"/>
                    </a:cubicBezTo>
                    <a:cubicBezTo>
                      <a:pt x="362057" y="1637461"/>
                      <a:pt x="360668" y="1640074"/>
                      <a:pt x="358950" y="1644714"/>
                    </a:cubicBezTo>
                    <a:cubicBezTo>
                      <a:pt x="357232" y="1649354"/>
                      <a:pt x="356282" y="1652507"/>
                      <a:pt x="356100" y="1654173"/>
                    </a:cubicBezTo>
                    <a:cubicBezTo>
                      <a:pt x="354418" y="1655256"/>
                      <a:pt x="353395" y="1656337"/>
                      <a:pt x="353030" y="1657418"/>
                    </a:cubicBezTo>
                    <a:cubicBezTo>
                      <a:pt x="352664" y="1658499"/>
                      <a:pt x="352518" y="1659580"/>
                      <a:pt x="352591" y="1660661"/>
                    </a:cubicBezTo>
                    <a:cubicBezTo>
                      <a:pt x="352737" y="1664985"/>
                      <a:pt x="352445" y="1668229"/>
                      <a:pt x="351714" y="1670392"/>
                    </a:cubicBezTo>
                    <a:cubicBezTo>
                      <a:pt x="350983" y="1672554"/>
                      <a:pt x="348937" y="1673635"/>
                      <a:pt x="345574" y="1673635"/>
                    </a:cubicBezTo>
                    <a:cubicBezTo>
                      <a:pt x="341956" y="1676834"/>
                      <a:pt x="337790" y="1679086"/>
                      <a:pt x="333076" y="1680392"/>
                    </a:cubicBezTo>
                    <a:cubicBezTo>
                      <a:pt x="328361" y="1681699"/>
                      <a:pt x="323757" y="1682329"/>
                      <a:pt x="319262" y="1682284"/>
                    </a:cubicBezTo>
                    <a:lnTo>
                      <a:pt x="312245" y="1699582"/>
                    </a:lnTo>
                    <a:lnTo>
                      <a:pt x="305228" y="1703908"/>
                    </a:lnTo>
                    <a:lnTo>
                      <a:pt x="298211" y="1714720"/>
                    </a:lnTo>
                    <a:cubicBezTo>
                      <a:pt x="296311" y="1714584"/>
                      <a:pt x="294411" y="1714854"/>
                      <a:pt x="292510" y="1715531"/>
                    </a:cubicBezTo>
                    <a:cubicBezTo>
                      <a:pt x="290610" y="1716206"/>
                      <a:pt x="289587" y="1718098"/>
                      <a:pt x="289440" y="1721206"/>
                    </a:cubicBezTo>
                    <a:lnTo>
                      <a:pt x="291195" y="1734180"/>
                    </a:lnTo>
                    <a:lnTo>
                      <a:pt x="273653" y="1732017"/>
                    </a:lnTo>
                    <a:cubicBezTo>
                      <a:pt x="274347" y="1727738"/>
                      <a:pt x="276028" y="1721161"/>
                      <a:pt x="278696" y="1712286"/>
                    </a:cubicBezTo>
                    <a:cubicBezTo>
                      <a:pt x="281364" y="1703412"/>
                      <a:pt x="280852" y="1698457"/>
                      <a:pt x="277161" y="1697420"/>
                    </a:cubicBezTo>
                    <a:cubicBezTo>
                      <a:pt x="275297" y="1697646"/>
                      <a:pt x="273324" y="1698817"/>
                      <a:pt x="271241" y="1700935"/>
                    </a:cubicBezTo>
                    <a:cubicBezTo>
                      <a:pt x="269158" y="1703051"/>
                      <a:pt x="267623" y="1704763"/>
                      <a:pt x="266636" y="1706070"/>
                    </a:cubicBezTo>
                    <a:lnTo>
                      <a:pt x="263128" y="1732017"/>
                    </a:lnTo>
                    <a:lnTo>
                      <a:pt x="254357" y="1749316"/>
                    </a:lnTo>
                    <a:cubicBezTo>
                      <a:pt x="254284" y="1755803"/>
                      <a:pt x="253114" y="1761749"/>
                      <a:pt x="250848" y="1767156"/>
                    </a:cubicBezTo>
                    <a:cubicBezTo>
                      <a:pt x="248582" y="1772561"/>
                      <a:pt x="245659" y="1777426"/>
                      <a:pt x="242077" y="1781751"/>
                    </a:cubicBezTo>
                    <a:cubicBezTo>
                      <a:pt x="241785" y="1791211"/>
                      <a:pt x="240616" y="1799319"/>
                      <a:pt x="238569" y="1806077"/>
                    </a:cubicBezTo>
                    <a:cubicBezTo>
                      <a:pt x="236522" y="1812834"/>
                      <a:pt x="235353" y="1819862"/>
                      <a:pt x="235061" y="1827159"/>
                    </a:cubicBezTo>
                    <a:cubicBezTo>
                      <a:pt x="230639" y="1826799"/>
                      <a:pt x="227203" y="1826979"/>
                      <a:pt x="224755" y="1827700"/>
                    </a:cubicBezTo>
                    <a:cubicBezTo>
                      <a:pt x="222306" y="1828421"/>
                      <a:pt x="221064" y="1831844"/>
                      <a:pt x="221027" y="1837971"/>
                    </a:cubicBezTo>
                    <a:lnTo>
                      <a:pt x="210502" y="1859594"/>
                    </a:lnTo>
                    <a:lnTo>
                      <a:pt x="201731" y="1861757"/>
                    </a:lnTo>
                    <a:cubicBezTo>
                      <a:pt x="199904" y="1861802"/>
                      <a:pt x="198296" y="1861171"/>
                      <a:pt x="196907" y="1859865"/>
                    </a:cubicBezTo>
                    <a:cubicBezTo>
                      <a:pt x="195518" y="1858559"/>
                      <a:pt x="194787" y="1856306"/>
                      <a:pt x="194714" y="1853108"/>
                    </a:cubicBezTo>
                    <a:cubicBezTo>
                      <a:pt x="200489" y="1851845"/>
                      <a:pt x="202535" y="1845179"/>
                      <a:pt x="200854" y="1833106"/>
                    </a:cubicBezTo>
                    <a:cubicBezTo>
                      <a:pt x="199173" y="1821033"/>
                      <a:pt x="201219" y="1811122"/>
                      <a:pt x="206994" y="1803374"/>
                    </a:cubicBezTo>
                    <a:cubicBezTo>
                      <a:pt x="206701" y="1796528"/>
                      <a:pt x="209040" y="1792923"/>
                      <a:pt x="214010" y="1792562"/>
                    </a:cubicBezTo>
                    <a:cubicBezTo>
                      <a:pt x="217775" y="1792923"/>
                      <a:pt x="222526" y="1792743"/>
                      <a:pt x="228263" y="1792022"/>
                    </a:cubicBezTo>
                    <a:cubicBezTo>
                      <a:pt x="234001" y="1791301"/>
                      <a:pt x="233928" y="1787878"/>
                      <a:pt x="228044" y="1781752"/>
                    </a:cubicBezTo>
                    <a:lnTo>
                      <a:pt x="235061" y="1757966"/>
                    </a:lnTo>
                    <a:lnTo>
                      <a:pt x="228044" y="1757966"/>
                    </a:lnTo>
                    <a:lnTo>
                      <a:pt x="235061" y="1747154"/>
                    </a:lnTo>
                    <a:lnTo>
                      <a:pt x="235061" y="1723369"/>
                    </a:lnTo>
                    <a:lnTo>
                      <a:pt x="247340" y="1712557"/>
                    </a:lnTo>
                    <a:lnTo>
                      <a:pt x="249094" y="1690934"/>
                    </a:lnTo>
                    <a:cubicBezTo>
                      <a:pt x="252676" y="1684672"/>
                      <a:pt x="256038" y="1678816"/>
                      <a:pt x="259181" y="1673365"/>
                    </a:cubicBezTo>
                    <a:cubicBezTo>
                      <a:pt x="262324" y="1667914"/>
                      <a:pt x="264809" y="1661517"/>
                      <a:pt x="266636" y="1654173"/>
                    </a:cubicBezTo>
                    <a:cubicBezTo>
                      <a:pt x="261702" y="1650660"/>
                      <a:pt x="259729" y="1642552"/>
                      <a:pt x="260716" y="1629848"/>
                    </a:cubicBezTo>
                    <a:cubicBezTo>
                      <a:pt x="261702" y="1617144"/>
                      <a:pt x="263676" y="1607955"/>
                      <a:pt x="266636" y="1602279"/>
                    </a:cubicBezTo>
                    <a:cubicBezTo>
                      <a:pt x="270766" y="1601242"/>
                      <a:pt x="273031" y="1596288"/>
                      <a:pt x="273433" y="1587412"/>
                    </a:cubicBezTo>
                    <a:cubicBezTo>
                      <a:pt x="273835" y="1578539"/>
                      <a:pt x="273909" y="1571961"/>
                      <a:pt x="273653" y="1567681"/>
                    </a:cubicBezTo>
                    <a:cubicBezTo>
                      <a:pt x="276247" y="1566420"/>
                      <a:pt x="278075" y="1564077"/>
                      <a:pt x="279135" y="1560654"/>
                    </a:cubicBezTo>
                    <a:cubicBezTo>
                      <a:pt x="280194" y="1557229"/>
                      <a:pt x="280706" y="1553807"/>
                      <a:pt x="280669" y="1550382"/>
                    </a:cubicBezTo>
                    <a:cubicBezTo>
                      <a:pt x="280377" y="1545293"/>
                      <a:pt x="279208" y="1541418"/>
                      <a:pt x="277161" y="1538761"/>
                    </a:cubicBezTo>
                    <a:cubicBezTo>
                      <a:pt x="275115" y="1536103"/>
                      <a:pt x="273945" y="1532769"/>
                      <a:pt x="273653" y="1528760"/>
                    </a:cubicBezTo>
                    <a:cubicBezTo>
                      <a:pt x="266161" y="1530471"/>
                      <a:pt x="262726" y="1537319"/>
                      <a:pt x="263347" y="1549301"/>
                    </a:cubicBezTo>
                    <a:cubicBezTo>
                      <a:pt x="263968" y="1561285"/>
                      <a:pt x="260971" y="1568131"/>
                      <a:pt x="254357" y="1569844"/>
                    </a:cubicBezTo>
                    <a:cubicBezTo>
                      <a:pt x="254211" y="1577456"/>
                      <a:pt x="252310" y="1584394"/>
                      <a:pt x="248656" y="1590656"/>
                    </a:cubicBezTo>
                    <a:cubicBezTo>
                      <a:pt x="245001" y="1596918"/>
                      <a:pt x="240469" y="1602233"/>
                      <a:pt x="235061" y="1606603"/>
                    </a:cubicBezTo>
                    <a:lnTo>
                      <a:pt x="235061" y="1636876"/>
                    </a:lnTo>
                    <a:cubicBezTo>
                      <a:pt x="218871" y="1645345"/>
                      <a:pt x="209150" y="1656517"/>
                      <a:pt x="205897" y="1670392"/>
                    </a:cubicBezTo>
                    <a:cubicBezTo>
                      <a:pt x="202645" y="1684267"/>
                      <a:pt x="197748" y="1701926"/>
                      <a:pt x="191206" y="1723369"/>
                    </a:cubicBezTo>
                    <a:cubicBezTo>
                      <a:pt x="184482" y="1724089"/>
                      <a:pt x="178634" y="1726972"/>
                      <a:pt x="173664" y="1732017"/>
                    </a:cubicBezTo>
                    <a:cubicBezTo>
                      <a:pt x="168694" y="1737063"/>
                      <a:pt x="162847" y="1739946"/>
                      <a:pt x="156122" y="1740667"/>
                    </a:cubicBezTo>
                    <a:lnTo>
                      <a:pt x="156122" y="1766614"/>
                    </a:lnTo>
                    <a:lnTo>
                      <a:pt x="150860" y="1766615"/>
                    </a:lnTo>
                    <a:cubicBezTo>
                      <a:pt x="146730" y="1766524"/>
                      <a:pt x="144464" y="1765084"/>
                      <a:pt x="144062" y="1762290"/>
                    </a:cubicBezTo>
                    <a:cubicBezTo>
                      <a:pt x="143660" y="1759497"/>
                      <a:pt x="143587" y="1755893"/>
                      <a:pt x="143843" y="1751479"/>
                    </a:cubicBezTo>
                    <a:lnTo>
                      <a:pt x="149105" y="1734179"/>
                    </a:lnTo>
                    <a:cubicBezTo>
                      <a:pt x="148996" y="1732513"/>
                      <a:pt x="148338" y="1729360"/>
                      <a:pt x="147132" y="1724720"/>
                    </a:cubicBezTo>
                    <a:cubicBezTo>
                      <a:pt x="145926" y="1720080"/>
                      <a:pt x="144830" y="1717467"/>
                      <a:pt x="143843" y="1716882"/>
                    </a:cubicBezTo>
                    <a:lnTo>
                      <a:pt x="143843" y="1723369"/>
                    </a:lnTo>
                    <a:cubicBezTo>
                      <a:pt x="138142" y="1723999"/>
                      <a:pt x="132441" y="1728143"/>
                      <a:pt x="126740" y="1735802"/>
                    </a:cubicBezTo>
                    <a:cubicBezTo>
                      <a:pt x="121038" y="1743460"/>
                      <a:pt x="117969" y="1750848"/>
                      <a:pt x="117530" y="1757966"/>
                    </a:cubicBezTo>
                    <a:cubicBezTo>
                      <a:pt x="114935" y="1761344"/>
                      <a:pt x="113108" y="1765399"/>
                      <a:pt x="112048" y="1770129"/>
                    </a:cubicBezTo>
                    <a:cubicBezTo>
                      <a:pt x="110988" y="1774858"/>
                      <a:pt x="110477" y="1779454"/>
                      <a:pt x="110513" y="1783914"/>
                    </a:cubicBezTo>
                    <a:lnTo>
                      <a:pt x="96480" y="1794725"/>
                    </a:lnTo>
                    <a:cubicBezTo>
                      <a:pt x="96516" y="1799229"/>
                      <a:pt x="96005" y="1803735"/>
                      <a:pt x="94945" y="1808239"/>
                    </a:cubicBezTo>
                    <a:cubicBezTo>
                      <a:pt x="93885" y="1812744"/>
                      <a:pt x="92058" y="1816168"/>
                      <a:pt x="89463" y="1818511"/>
                    </a:cubicBezTo>
                    <a:lnTo>
                      <a:pt x="89463" y="1835809"/>
                    </a:lnTo>
                    <a:lnTo>
                      <a:pt x="82446" y="1844458"/>
                    </a:lnTo>
                    <a:cubicBezTo>
                      <a:pt x="82191" y="1852071"/>
                      <a:pt x="80071" y="1859009"/>
                      <a:pt x="76087" y="1865270"/>
                    </a:cubicBezTo>
                    <a:cubicBezTo>
                      <a:pt x="72104" y="1871533"/>
                      <a:pt x="67792" y="1876848"/>
                      <a:pt x="63150" y="1881217"/>
                    </a:cubicBezTo>
                    <a:cubicBezTo>
                      <a:pt x="60190" y="1888561"/>
                      <a:pt x="55585" y="1897660"/>
                      <a:pt x="49336" y="1908517"/>
                    </a:cubicBezTo>
                    <a:cubicBezTo>
                      <a:pt x="43087" y="1919373"/>
                      <a:pt x="37166" y="1926852"/>
                      <a:pt x="31575" y="1930951"/>
                    </a:cubicBezTo>
                    <a:cubicBezTo>
                      <a:pt x="31685" y="1934421"/>
                      <a:pt x="31465" y="1938293"/>
                      <a:pt x="30917" y="1942573"/>
                    </a:cubicBezTo>
                    <a:cubicBezTo>
                      <a:pt x="30369" y="1946853"/>
                      <a:pt x="28834" y="1950186"/>
                      <a:pt x="26312" y="1952574"/>
                    </a:cubicBezTo>
                    <a:lnTo>
                      <a:pt x="22804" y="1972035"/>
                    </a:lnTo>
                    <a:lnTo>
                      <a:pt x="12279" y="1991496"/>
                    </a:lnTo>
                    <a:cubicBezTo>
                      <a:pt x="12571" y="1998344"/>
                      <a:pt x="10232" y="2001947"/>
                      <a:pt x="5262" y="2002308"/>
                    </a:cubicBezTo>
                    <a:lnTo>
                      <a:pt x="0" y="2000145"/>
                    </a:lnTo>
                    <a:cubicBezTo>
                      <a:pt x="0" y="1991135"/>
                      <a:pt x="1754" y="1983207"/>
                      <a:pt x="5262" y="1976359"/>
                    </a:cubicBezTo>
                    <a:cubicBezTo>
                      <a:pt x="5737" y="1973747"/>
                      <a:pt x="7857" y="1966540"/>
                      <a:pt x="11621" y="1954737"/>
                    </a:cubicBezTo>
                    <a:cubicBezTo>
                      <a:pt x="15385" y="1942935"/>
                      <a:pt x="17943" y="1935726"/>
                      <a:pt x="19296" y="1933114"/>
                    </a:cubicBezTo>
                    <a:cubicBezTo>
                      <a:pt x="18930" y="1928158"/>
                      <a:pt x="18784" y="1922392"/>
                      <a:pt x="18857" y="1915815"/>
                    </a:cubicBezTo>
                    <a:cubicBezTo>
                      <a:pt x="18930" y="1909238"/>
                      <a:pt x="21415" y="1905634"/>
                      <a:pt x="26312" y="1905003"/>
                    </a:cubicBezTo>
                    <a:cubicBezTo>
                      <a:pt x="27116" y="1882298"/>
                      <a:pt x="32964" y="1854729"/>
                      <a:pt x="43854" y="1822295"/>
                    </a:cubicBezTo>
                    <a:cubicBezTo>
                      <a:pt x="54745" y="1789860"/>
                      <a:pt x="65855" y="1765534"/>
                      <a:pt x="77184" y="1749316"/>
                    </a:cubicBezTo>
                    <a:cubicBezTo>
                      <a:pt x="77403" y="1741838"/>
                      <a:pt x="78280" y="1734631"/>
                      <a:pt x="79815" y="1727693"/>
                    </a:cubicBezTo>
                    <a:cubicBezTo>
                      <a:pt x="81350" y="1720756"/>
                      <a:pt x="82227" y="1713548"/>
                      <a:pt x="82446" y="1706070"/>
                    </a:cubicBezTo>
                    <a:cubicBezTo>
                      <a:pt x="85041" y="1705934"/>
                      <a:pt x="86868" y="1704583"/>
                      <a:pt x="87928" y="1702016"/>
                    </a:cubicBezTo>
                    <a:cubicBezTo>
                      <a:pt x="88988" y="1699448"/>
                      <a:pt x="89500" y="1696475"/>
                      <a:pt x="89463" y="1693096"/>
                    </a:cubicBezTo>
                    <a:cubicBezTo>
                      <a:pt x="89755" y="1686834"/>
                      <a:pt x="90925" y="1681519"/>
                      <a:pt x="92971" y="1677149"/>
                    </a:cubicBezTo>
                    <a:cubicBezTo>
                      <a:pt x="95018" y="1672779"/>
                      <a:pt x="96187" y="1668004"/>
                      <a:pt x="96480" y="1662823"/>
                    </a:cubicBezTo>
                    <a:lnTo>
                      <a:pt x="105251" y="1639038"/>
                    </a:lnTo>
                    <a:cubicBezTo>
                      <a:pt x="108686" y="1638722"/>
                      <a:pt x="111025" y="1636650"/>
                      <a:pt x="112268" y="1632821"/>
                    </a:cubicBezTo>
                    <a:cubicBezTo>
                      <a:pt x="113510" y="1628991"/>
                      <a:pt x="114095" y="1625298"/>
                      <a:pt x="114022" y="1621740"/>
                    </a:cubicBezTo>
                    <a:lnTo>
                      <a:pt x="112268" y="1610928"/>
                    </a:lnTo>
                    <a:cubicBezTo>
                      <a:pt x="116507" y="1598945"/>
                      <a:pt x="119869" y="1586692"/>
                      <a:pt x="122354" y="1574169"/>
                    </a:cubicBezTo>
                    <a:cubicBezTo>
                      <a:pt x="124839" y="1561645"/>
                      <a:pt x="127324" y="1549391"/>
                      <a:pt x="129809" y="1537409"/>
                    </a:cubicBezTo>
                    <a:cubicBezTo>
                      <a:pt x="135364" y="1532724"/>
                      <a:pt x="140042" y="1526958"/>
                      <a:pt x="143843" y="1520111"/>
                    </a:cubicBezTo>
                    <a:cubicBezTo>
                      <a:pt x="143733" y="1516686"/>
                      <a:pt x="143953" y="1512722"/>
                      <a:pt x="144501" y="1508218"/>
                    </a:cubicBezTo>
                    <a:cubicBezTo>
                      <a:pt x="145049" y="1503712"/>
                      <a:pt x="146584" y="1499748"/>
                      <a:pt x="149105" y="1496325"/>
                    </a:cubicBezTo>
                    <a:cubicBezTo>
                      <a:pt x="148740" y="1491280"/>
                      <a:pt x="148594" y="1485152"/>
                      <a:pt x="148667" y="1477945"/>
                    </a:cubicBezTo>
                    <a:cubicBezTo>
                      <a:pt x="148740" y="1470738"/>
                      <a:pt x="151225" y="1466773"/>
                      <a:pt x="156122" y="1466052"/>
                    </a:cubicBezTo>
                    <a:cubicBezTo>
                      <a:pt x="157145" y="1458169"/>
                      <a:pt x="161239" y="1447448"/>
                      <a:pt x="168402" y="1433888"/>
                    </a:cubicBezTo>
                    <a:cubicBezTo>
                      <a:pt x="175564" y="1420328"/>
                      <a:pt x="179658" y="1412309"/>
                      <a:pt x="180681" y="1409832"/>
                    </a:cubicBezTo>
                    <a:lnTo>
                      <a:pt x="187698" y="1394696"/>
                    </a:lnTo>
                    <a:cubicBezTo>
                      <a:pt x="188209" y="1380100"/>
                      <a:pt x="190256" y="1367126"/>
                      <a:pt x="193837" y="1355775"/>
                    </a:cubicBezTo>
                    <a:cubicBezTo>
                      <a:pt x="197419" y="1344422"/>
                      <a:pt x="199465" y="1331448"/>
                      <a:pt x="199977" y="1316852"/>
                    </a:cubicBezTo>
                    <a:lnTo>
                      <a:pt x="206994" y="1308203"/>
                    </a:lnTo>
                    <a:cubicBezTo>
                      <a:pt x="207871" y="1298157"/>
                      <a:pt x="211379" y="1287436"/>
                      <a:pt x="217519" y="1276038"/>
                    </a:cubicBezTo>
                    <a:cubicBezTo>
                      <a:pt x="223658" y="1264641"/>
                      <a:pt x="227167" y="1254461"/>
                      <a:pt x="228044" y="1245496"/>
                    </a:cubicBezTo>
                    <a:cubicBezTo>
                      <a:pt x="233233" y="1241486"/>
                      <a:pt x="235572" y="1234910"/>
                      <a:pt x="235061" y="1225764"/>
                    </a:cubicBezTo>
                    <a:cubicBezTo>
                      <a:pt x="234549" y="1216619"/>
                      <a:pt x="236888" y="1209502"/>
                      <a:pt x="242077" y="1204412"/>
                    </a:cubicBezTo>
                    <a:cubicBezTo>
                      <a:pt x="242435" y="1200394"/>
                      <a:pt x="245033" y="1189930"/>
                      <a:pt x="249874" y="1173018"/>
                    </a:cubicBezTo>
                    <a:cubicBezTo>
                      <a:pt x="254714" y="1156107"/>
                      <a:pt x="259652" y="1139556"/>
                      <a:pt x="264687" y="1123365"/>
                    </a:cubicBezTo>
                    <a:cubicBezTo>
                      <a:pt x="269722" y="1107174"/>
                      <a:pt x="272711" y="1098150"/>
                      <a:pt x="273653" y="1096296"/>
                    </a:cubicBezTo>
                    <a:cubicBezTo>
                      <a:pt x="273287" y="1091610"/>
                      <a:pt x="273141" y="1086926"/>
                      <a:pt x="273214" y="1082241"/>
                    </a:cubicBezTo>
                    <a:cubicBezTo>
                      <a:pt x="273287" y="1077555"/>
                      <a:pt x="275772" y="1075033"/>
                      <a:pt x="280669" y="1074672"/>
                    </a:cubicBezTo>
                    <a:cubicBezTo>
                      <a:pt x="286042" y="1060753"/>
                      <a:pt x="293278" y="1043725"/>
                      <a:pt x="302378" y="1023588"/>
                    </a:cubicBezTo>
                    <a:cubicBezTo>
                      <a:pt x="311477" y="1003451"/>
                      <a:pt x="316521" y="985882"/>
                      <a:pt x="317507" y="970881"/>
                    </a:cubicBezTo>
                    <a:cubicBezTo>
                      <a:pt x="318567" y="969710"/>
                      <a:pt x="319956" y="968269"/>
                      <a:pt x="321674" y="966556"/>
                    </a:cubicBezTo>
                    <a:cubicBezTo>
                      <a:pt x="323391" y="964844"/>
                      <a:pt x="324341" y="963403"/>
                      <a:pt x="324524" y="962231"/>
                    </a:cubicBezTo>
                    <a:cubicBezTo>
                      <a:pt x="324415" y="960159"/>
                      <a:pt x="323757" y="958898"/>
                      <a:pt x="322551" y="958448"/>
                    </a:cubicBezTo>
                    <a:cubicBezTo>
                      <a:pt x="321345" y="957997"/>
                      <a:pt x="320248" y="957817"/>
                      <a:pt x="319262" y="957907"/>
                    </a:cubicBezTo>
                    <a:lnTo>
                      <a:pt x="324524" y="938446"/>
                    </a:lnTo>
                    <a:cubicBezTo>
                      <a:pt x="330079" y="933762"/>
                      <a:pt x="334757" y="927995"/>
                      <a:pt x="338558" y="921148"/>
                    </a:cubicBezTo>
                    <a:lnTo>
                      <a:pt x="349083" y="877901"/>
                    </a:lnTo>
                    <a:cubicBezTo>
                      <a:pt x="348206" y="873397"/>
                      <a:pt x="348644" y="869433"/>
                      <a:pt x="350398" y="866008"/>
                    </a:cubicBezTo>
                    <a:cubicBezTo>
                      <a:pt x="352153" y="862585"/>
                      <a:pt x="355222" y="860783"/>
                      <a:pt x="359608" y="860603"/>
                    </a:cubicBezTo>
                    <a:cubicBezTo>
                      <a:pt x="359827" y="856639"/>
                      <a:pt x="360704" y="853756"/>
                      <a:pt x="362239" y="851953"/>
                    </a:cubicBezTo>
                    <a:cubicBezTo>
                      <a:pt x="363774" y="850152"/>
                      <a:pt x="364651" y="847268"/>
                      <a:pt x="364870" y="843304"/>
                    </a:cubicBezTo>
                    <a:cubicBezTo>
                      <a:pt x="366223" y="840377"/>
                      <a:pt x="368781" y="831637"/>
                      <a:pt x="372545" y="817086"/>
                    </a:cubicBezTo>
                    <a:cubicBezTo>
                      <a:pt x="376309" y="802535"/>
                      <a:pt x="378429" y="793256"/>
                      <a:pt x="378904" y="789247"/>
                    </a:cubicBezTo>
                    <a:cubicBezTo>
                      <a:pt x="379416" y="782218"/>
                      <a:pt x="381462" y="776813"/>
                      <a:pt x="385044" y="773029"/>
                    </a:cubicBezTo>
                    <a:cubicBezTo>
                      <a:pt x="388625" y="769244"/>
                      <a:pt x="390672" y="763839"/>
                      <a:pt x="391183" y="756812"/>
                    </a:cubicBezTo>
                    <a:lnTo>
                      <a:pt x="398200" y="739513"/>
                    </a:lnTo>
                    <a:cubicBezTo>
                      <a:pt x="398639" y="734467"/>
                      <a:pt x="400393" y="730503"/>
                      <a:pt x="403463" y="727620"/>
                    </a:cubicBezTo>
                    <a:cubicBezTo>
                      <a:pt x="406532" y="724737"/>
                      <a:pt x="408287" y="720773"/>
                      <a:pt x="408725" y="715727"/>
                    </a:cubicBezTo>
                    <a:cubicBezTo>
                      <a:pt x="413915" y="715052"/>
                      <a:pt x="417569" y="710998"/>
                      <a:pt x="419689" y="703564"/>
                    </a:cubicBezTo>
                    <a:cubicBezTo>
                      <a:pt x="421809" y="696132"/>
                      <a:pt x="422832" y="689374"/>
                      <a:pt x="422759" y="683292"/>
                    </a:cubicBezTo>
                    <a:cubicBezTo>
                      <a:pt x="429739" y="670229"/>
                      <a:pt x="435952" y="656354"/>
                      <a:pt x="441397" y="641667"/>
                    </a:cubicBezTo>
                    <a:cubicBezTo>
                      <a:pt x="446842" y="626982"/>
                      <a:pt x="451739" y="612026"/>
                      <a:pt x="456088" y="596800"/>
                    </a:cubicBezTo>
                    <a:cubicBezTo>
                      <a:pt x="456563" y="593286"/>
                      <a:pt x="458683" y="586258"/>
                      <a:pt x="462447" y="575718"/>
                    </a:cubicBezTo>
                    <a:cubicBezTo>
                      <a:pt x="466211" y="565176"/>
                      <a:pt x="468770" y="559230"/>
                      <a:pt x="470122" y="557877"/>
                    </a:cubicBezTo>
                    <a:cubicBezTo>
                      <a:pt x="470304" y="550444"/>
                      <a:pt x="471693" y="543688"/>
                      <a:pt x="474288" y="537606"/>
                    </a:cubicBezTo>
                    <a:cubicBezTo>
                      <a:pt x="476883" y="531524"/>
                      <a:pt x="479587" y="525308"/>
                      <a:pt x="482401" y="518956"/>
                    </a:cubicBezTo>
                    <a:lnTo>
                      <a:pt x="489418" y="512470"/>
                    </a:lnTo>
                    <a:cubicBezTo>
                      <a:pt x="491976" y="507019"/>
                      <a:pt x="493876" y="501163"/>
                      <a:pt x="495119" y="494901"/>
                    </a:cubicBezTo>
                    <a:cubicBezTo>
                      <a:pt x="496361" y="488639"/>
                      <a:pt x="497385" y="482241"/>
                      <a:pt x="498189" y="475709"/>
                    </a:cubicBezTo>
                    <a:cubicBezTo>
                      <a:pt x="504073" y="474314"/>
                      <a:pt x="507654" y="467375"/>
                      <a:pt x="508933" y="454897"/>
                    </a:cubicBezTo>
                    <a:cubicBezTo>
                      <a:pt x="510212" y="442419"/>
                      <a:pt x="510724" y="432778"/>
                      <a:pt x="510468" y="425977"/>
                    </a:cubicBezTo>
                    <a:cubicBezTo>
                      <a:pt x="512368" y="426112"/>
                      <a:pt x="514269" y="425841"/>
                      <a:pt x="516169" y="425165"/>
                    </a:cubicBezTo>
                    <a:cubicBezTo>
                      <a:pt x="518070" y="424490"/>
                      <a:pt x="519093" y="422598"/>
                      <a:pt x="519239" y="419489"/>
                    </a:cubicBezTo>
                    <a:cubicBezTo>
                      <a:pt x="518947" y="413363"/>
                      <a:pt x="521286" y="410479"/>
                      <a:pt x="526256" y="410841"/>
                    </a:cubicBezTo>
                    <a:lnTo>
                      <a:pt x="533272" y="393542"/>
                    </a:lnTo>
                    <a:lnTo>
                      <a:pt x="540289" y="387055"/>
                    </a:lnTo>
                    <a:lnTo>
                      <a:pt x="552569" y="358944"/>
                    </a:lnTo>
                    <a:cubicBezTo>
                      <a:pt x="552861" y="354800"/>
                      <a:pt x="554030" y="351196"/>
                      <a:pt x="556077" y="348133"/>
                    </a:cubicBezTo>
                    <a:cubicBezTo>
                      <a:pt x="558123" y="345070"/>
                      <a:pt x="559293" y="341466"/>
                      <a:pt x="559585" y="337321"/>
                    </a:cubicBezTo>
                    <a:cubicBezTo>
                      <a:pt x="568795" y="322050"/>
                      <a:pt x="577566" y="299075"/>
                      <a:pt x="585898" y="268398"/>
                    </a:cubicBezTo>
                    <a:cubicBezTo>
                      <a:pt x="594231" y="237719"/>
                      <a:pt x="599493" y="213123"/>
                      <a:pt x="601686" y="194609"/>
                    </a:cubicBezTo>
                    <a:cubicBezTo>
                      <a:pt x="611663" y="197852"/>
                      <a:pt x="620214" y="196771"/>
                      <a:pt x="627341" y="191365"/>
                    </a:cubicBezTo>
                    <a:cubicBezTo>
                      <a:pt x="634467" y="185959"/>
                      <a:pt x="638195" y="176228"/>
                      <a:pt x="638524" y="162174"/>
                    </a:cubicBezTo>
                    <a:lnTo>
                      <a:pt x="647295" y="136226"/>
                    </a:lnTo>
                    <a:lnTo>
                      <a:pt x="664837" y="134064"/>
                    </a:lnTo>
                    <a:cubicBezTo>
                      <a:pt x="664837" y="129558"/>
                      <a:pt x="665714" y="125594"/>
                      <a:pt x="667468" y="122171"/>
                    </a:cubicBezTo>
                    <a:cubicBezTo>
                      <a:pt x="669222" y="118747"/>
                      <a:pt x="671853" y="116944"/>
                      <a:pt x="675362" y="116765"/>
                    </a:cubicBezTo>
                    <a:lnTo>
                      <a:pt x="677116" y="116765"/>
                    </a:lnTo>
                    <a:cubicBezTo>
                      <a:pt x="676970" y="113386"/>
                      <a:pt x="677262" y="110413"/>
                      <a:pt x="677993" y="107845"/>
                    </a:cubicBezTo>
                    <a:cubicBezTo>
                      <a:pt x="678724" y="105277"/>
                      <a:pt x="680770" y="103927"/>
                      <a:pt x="684133" y="103791"/>
                    </a:cubicBezTo>
                    <a:lnTo>
                      <a:pt x="691149" y="103791"/>
                    </a:lnTo>
                    <a:lnTo>
                      <a:pt x="691149" y="75681"/>
                    </a:lnTo>
                    <a:lnTo>
                      <a:pt x="717462" y="56220"/>
                    </a:lnTo>
                    <a:lnTo>
                      <a:pt x="738512" y="54058"/>
                    </a:lnTo>
                    <a:cubicBezTo>
                      <a:pt x="740303" y="50589"/>
                      <a:pt x="742423" y="47255"/>
                      <a:pt x="744871" y="44057"/>
                    </a:cubicBezTo>
                    <a:cubicBezTo>
                      <a:pt x="747320" y="40858"/>
                      <a:pt x="749878" y="39146"/>
                      <a:pt x="752546" y="38921"/>
                    </a:cubicBezTo>
                    <a:lnTo>
                      <a:pt x="756054" y="41084"/>
                    </a:lnTo>
                    <a:cubicBezTo>
                      <a:pt x="756639" y="47390"/>
                      <a:pt x="758978" y="49912"/>
                      <a:pt x="763071" y="48651"/>
                    </a:cubicBezTo>
                    <a:cubicBezTo>
                      <a:pt x="767164" y="47390"/>
                      <a:pt x="769503" y="49912"/>
                      <a:pt x="770088" y="56220"/>
                    </a:cubicBezTo>
                    <a:lnTo>
                      <a:pt x="775350" y="51896"/>
                    </a:lnTo>
                    <a:cubicBezTo>
                      <a:pt x="778274" y="46219"/>
                      <a:pt x="782075" y="37570"/>
                      <a:pt x="786753" y="25947"/>
                    </a:cubicBezTo>
                    <a:cubicBezTo>
                      <a:pt x="791430" y="14324"/>
                      <a:pt x="795231" y="7838"/>
                      <a:pt x="798155" y="64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  <p:sp>
            <p:nvSpPr>
              <p:cNvPr id="16" name="شكل حر: شكل 15">
                <a:extLst>
                  <a:ext uri="{FF2B5EF4-FFF2-40B4-BE49-F238E27FC236}">
                    <a16:creationId xmlns:a16="http://schemas.microsoft.com/office/drawing/2014/main" id="{97FDC226-39A2-4CED-B910-1C036735DE2D}"/>
                  </a:ext>
                </a:extLst>
              </p:cNvPr>
              <p:cNvSpPr/>
              <p:nvPr/>
            </p:nvSpPr>
            <p:spPr>
              <a:xfrm rot="3931695">
                <a:off x="4317736" y="-270050"/>
                <a:ext cx="2199125" cy="4875181"/>
              </a:xfrm>
              <a:custGeom>
                <a:avLst/>
                <a:gdLst>
                  <a:gd name="connsiteX0" fmla="*/ 470122 w 1026199"/>
                  <a:gd name="connsiteY0" fmla="*/ 1639038 h 2002308"/>
                  <a:gd name="connsiteX1" fmla="*/ 477139 w 1026199"/>
                  <a:gd name="connsiteY1" fmla="*/ 1654173 h 2002308"/>
                  <a:gd name="connsiteX2" fmla="*/ 475384 w 1026199"/>
                  <a:gd name="connsiteY2" fmla="*/ 1673635 h 2002308"/>
                  <a:gd name="connsiteX3" fmla="*/ 468368 w 1026199"/>
                  <a:gd name="connsiteY3" fmla="*/ 1682284 h 2002308"/>
                  <a:gd name="connsiteX4" fmla="*/ 456088 w 1026199"/>
                  <a:gd name="connsiteY4" fmla="*/ 1690934 h 2002308"/>
                  <a:gd name="connsiteX5" fmla="*/ 463105 w 1026199"/>
                  <a:gd name="connsiteY5" fmla="*/ 1664985 h 2002308"/>
                  <a:gd name="connsiteX6" fmla="*/ 470122 w 1026199"/>
                  <a:gd name="connsiteY6" fmla="*/ 1639038 h 2002308"/>
                  <a:gd name="connsiteX7" fmla="*/ 324524 w 1026199"/>
                  <a:gd name="connsiteY7" fmla="*/ 1647687 h 2002308"/>
                  <a:gd name="connsiteX8" fmla="*/ 324743 w 1026199"/>
                  <a:gd name="connsiteY8" fmla="*/ 1651742 h 2002308"/>
                  <a:gd name="connsiteX9" fmla="*/ 326278 w 1026199"/>
                  <a:gd name="connsiteY9" fmla="*/ 1654173 h 2002308"/>
                  <a:gd name="connsiteX10" fmla="*/ 331541 w 1026199"/>
                  <a:gd name="connsiteY10" fmla="*/ 1654174 h 2002308"/>
                  <a:gd name="connsiteX11" fmla="*/ 329348 w 1026199"/>
                  <a:gd name="connsiteY11" fmla="*/ 1649309 h 2002308"/>
                  <a:gd name="connsiteX12" fmla="*/ 324524 w 1026199"/>
                  <a:gd name="connsiteY12" fmla="*/ 1647687 h 2002308"/>
                  <a:gd name="connsiteX13" fmla="*/ 364870 w 1026199"/>
                  <a:gd name="connsiteY13" fmla="*/ 1580655 h 2002308"/>
                  <a:gd name="connsiteX14" fmla="*/ 365309 w 1026199"/>
                  <a:gd name="connsiteY14" fmla="*/ 1584709 h 2002308"/>
                  <a:gd name="connsiteX15" fmla="*/ 368379 w 1026199"/>
                  <a:gd name="connsiteY15" fmla="*/ 1587142 h 2002308"/>
                  <a:gd name="connsiteX16" fmla="*/ 371887 w 1026199"/>
                  <a:gd name="connsiteY16" fmla="*/ 1587142 h 2002308"/>
                  <a:gd name="connsiteX17" fmla="*/ 369695 w 1026199"/>
                  <a:gd name="connsiteY17" fmla="*/ 1582277 h 2002308"/>
                  <a:gd name="connsiteX18" fmla="*/ 364870 w 1026199"/>
                  <a:gd name="connsiteY18" fmla="*/ 1580655 h 2002308"/>
                  <a:gd name="connsiteX19" fmla="*/ 489418 w 1026199"/>
                  <a:gd name="connsiteY19" fmla="*/ 1502811 h 2002308"/>
                  <a:gd name="connsiteX20" fmla="*/ 490514 w 1026199"/>
                  <a:gd name="connsiteY20" fmla="*/ 1507948 h 2002308"/>
                  <a:gd name="connsiteX21" fmla="*/ 492926 w 1026199"/>
                  <a:gd name="connsiteY21" fmla="*/ 1511461 h 2002308"/>
                  <a:gd name="connsiteX22" fmla="*/ 495996 w 1026199"/>
                  <a:gd name="connsiteY22" fmla="*/ 1509029 h 2002308"/>
                  <a:gd name="connsiteX23" fmla="*/ 496435 w 1026199"/>
                  <a:gd name="connsiteY23" fmla="*/ 1504974 h 2002308"/>
                  <a:gd name="connsiteX24" fmla="*/ 149105 w 1026199"/>
                  <a:gd name="connsiteY24" fmla="*/ 1699582 h 2002308"/>
                  <a:gd name="connsiteX25" fmla="*/ 150202 w 1026199"/>
                  <a:gd name="connsiteY25" fmla="*/ 1704719 h 2002308"/>
                  <a:gd name="connsiteX26" fmla="*/ 152614 w 1026199"/>
                  <a:gd name="connsiteY26" fmla="*/ 1708232 h 2002308"/>
                  <a:gd name="connsiteX27" fmla="*/ 155684 w 1026199"/>
                  <a:gd name="connsiteY27" fmla="*/ 1705800 h 2002308"/>
                  <a:gd name="connsiteX28" fmla="*/ 156122 w 1026199"/>
                  <a:gd name="connsiteY28" fmla="*/ 1701746 h 2002308"/>
                  <a:gd name="connsiteX29" fmla="*/ 156122 w 1026199"/>
                  <a:gd name="connsiteY29" fmla="*/ 1682284 h 2002308"/>
                  <a:gd name="connsiteX30" fmla="*/ 161385 w 1026199"/>
                  <a:gd name="connsiteY30" fmla="*/ 1688771 h 2002308"/>
                  <a:gd name="connsiteX31" fmla="*/ 163139 w 1026199"/>
                  <a:gd name="connsiteY31" fmla="*/ 1688771 h 2002308"/>
                  <a:gd name="connsiteX32" fmla="*/ 160946 w 1026199"/>
                  <a:gd name="connsiteY32" fmla="*/ 1683906 h 2002308"/>
                  <a:gd name="connsiteX33" fmla="*/ 156122 w 1026199"/>
                  <a:gd name="connsiteY33" fmla="*/ 1682284 h 2002308"/>
                  <a:gd name="connsiteX34" fmla="*/ 533272 w 1026199"/>
                  <a:gd name="connsiteY34" fmla="*/ 1424969 h 2002308"/>
                  <a:gd name="connsiteX35" fmla="*/ 522528 w 1026199"/>
                  <a:gd name="connsiteY35" fmla="*/ 1437132 h 2002308"/>
                  <a:gd name="connsiteX36" fmla="*/ 520993 w 1026199"/>
                  <a:gd name="connsiteY36" fmla="*/ 1457403 h 2002308"/>
                  <a:gd name="connsiteX37" fmla="*/ 512222 w 1026199"/>
                  <a:gd name="connsiteY37" fmla="*/ 1459025 h 2002308"/>
                  <a:gd name="connsiteX38" fmla="*/ 503451 w 1026199"/>
                  <a:gd name="connsiteY38" fmla="*/ 1463890 h 2002308"/>
                  <a:gd name="connsiteX39" fmla="*/ 508714 w 1026199"/>
                  <a:gd name="connsiteY39" fmla="*/ 1485513 h 2002308"/>
                  <a:gd name="connsiteX40" fmla="*/ 514196 w 1026199"/>
                  <a:gd name="connsiteY40" fmla="*/ 1467404 h 2002308"/>
                  <a:gd name="connsiteX41" fmla="*/ 526256 w 1026199"/>
                  <a:gd name="connsiteY41" fmla="*/ 1457403 h 2002308"/>
                  <a:gd name="connsiteX42" fmla="*/ 529764 w 1026199"/>
                  <a:gd name="connsiteY42" fmla="*/ 1441185 h 2002308"/>
                  <a:gd name="connsiteX43" fmla="*/ 533272 w 1026199"/>
                  <a:gd name="connsiteY43" fmla="*/ 1424969 h 2002308"/>
                  <a:gd name="connsiteX44" fmla="*/ 450826 w 1026199"/>
                  <a:gd name="connsiteY44" fmla="*/ 1383884 h 2002308"/>
                  <a:gd name="connsiteX45" fmla="*/ 442932 w 1026199"/>
                  <a:gd name="connsiteY45" fmla="*/ 1400102 h 2002308"/>
                  <a:gd name="connsiteX46" fmla="*/ 435038 w 1026199"/>
                  <a:gd name="connsiteY46" fmla="*/ 1422805 h 2002308"/>
                  <a:gd name="connsiteX47" fmla="*/ 432407 w 1026199"/>
                  <a:gd name="connsiteY47" fmla="*/ 1440105 h 2002308"/>
                  <a:gd name="connsiteX48" fmla="*/ 429775 w 1026199"/>
                  <a:gd name="connsiteY48" fmla="*/ 1457403 h 2002308"/>
                  <a:gd name="connsiteX49" fmla="*/ 416180 w 1026199"/>
                  <a:gd name="connsiteY49" fmla="*/ 1471459 h 2002308"/>
                  <a:gd name="connsiteX50" fmla="*/ 410479 w 1026199"/>
                  <a:gd name="connsiteY50" fmla="*/ 1485513 h 2002308"/>
                  <a:gd name="connsiteX51" fmla="*/ 404559 w 1026199"/>
                  <a:gd name="connsiteY51" fmla="*/ 1485783 h 2002308"/>
                  <a:gd name="connsiteX52" fmla="*/ 399954 w 1026199"/>
                  <a:gd name="connsiteY52" fmla="*/ 1487676 h 2002308"/>
                  <a:gd name="connsiteX53" fmla="*/ 408067 w 1026199"/>
                  <a:gd name="connsiteY53" fmla="*/ 1492541 h 2002308"/>
                  <a:gd name="connsiteX54" fmla="*/ 417496 w 1026199"/>
                  <a:gd name="connsiteY54" fmla="*/ 1494163 h 2002308"/>
                  <a:gd name="connsiteX55" fmla="*/ 429775 w 1026199"/>
                  <a:gd name="connsiteY55" fmla="*/ 1481189 h 2002308"/>
                  <a:gd name="connsiteX56" fmla="*/ 424294 w 1026199"/>
                  <a:gd name="connsiteY56" fmla="*/ 1475241 h 2002308"/>
                  <a:gd name="connsiteX57" fmla="*/ 422759 w 1026199"/>
                  <a:gd name="connsiteY57" fmla="*/ 1466052 h 2002308"/>
                  <a:gd name="connsiteX58" fmla="*/ 429775 w 1026199"/>
                  <a:gd name="connsiteY58" fmla="*/ 1457403 h 2002308"/>
                  <a:gd name="connsiteX59" fmla="*/ 440739 w 1026199"/>
                  <a:gd name="connsiteY59" fmla="*/ 1439834 h 2002308"/>
                  <a:gd name="connsiteX60" fmla="*/ 449072 w 1026199"/>
                  <a:gd name="connsiteY60" fmla="*/ 1420643 h 2002308"/>
                  <a:gd name="connsiteX61" fmla="*/ 454553 w 1026199"/>
                  <a:gd name="connsiteY61" fmla="*/ 1411724 h 2002308"/>
                  <a:gd name="connsiteX62" fmla="*/ 456088 w 1026199"/>
                  <a:gd name="connsiteY62" fmla="*/ 1401183 h 2002308"/>
                  <a:gd name="connsiteX63" fmla="*/ 455430 w 1026199"/>
                  <a:gd name="connsiteY63" fmla="*/ 1390912 h 2002308"/>
                  <a:gd name="connsiteX64" fmla="*/ 450826 w 1026199"/>
                  <a:gd name="connsiteY64" fmla="*/ 1383884 h 2002308"/>
                  <a:gd name="connsiteX65" fmla="*/ 291195 w 1026199"/>
                  <a:gd name="connsiteY65" fmla="*/ 1474702 h 2002308"/>
                  <a:gd name="connsiteX66" fmla="*/ 289440 w 1026199"/>
                  <a:gd name="connsiteY66" fmla="*/ 1487675 h 2002308"/>
                  <a:gd name="connsiteX67" fmla="*/ 292510 w 1026199"/>
                  <a:gd name="connsiteY67" fmla="*/ 1493352 h 2002308"/>
                  <a:gd name="connsiteX68" fmla="*/ 298211 w 1026199"/>
                  <a:gd name="connsiteY68" fmla="*/ 1494163 h 2002308"/>
                  <a:gd name="connsiteX69" fmla="*/ 308736 w 1026199"/>
                  <a:gd name="connsiteY69" fmla="*/ 1448754 h 2002308"/>
                  <a:gd name="connsiteX70" fmla="*/ 306982 w 1026199"/>
                  <a:gd name="connsiteY70" fmla="*/ 1449835 h 2002308"/>
                  <a:gd name="connsiteX71" fmla="*/ 305228 w 1026199"/>
                  <a:gd name="connsiteY71" fmla="*/ 1450916 h 2002308"/>
                  <a:gd name="connsiteX72" fmla="*/ 306325 w 1026199"/>
                  <a:gd name="connsiteY72" fmla="*/ 1456052 h 2002308"/>
                  <a:gd name="connsiteX73" fmla="*/ 308736 w 1026199"/>
                  <a:gd name="connsiteY73" fmla="*/ 1459566 h 2002308"/>
                  <a:gd name="connsiteX74" fmla="*/ 311806 w 1026199"/>
                  <a:gd name="connsiteY74" fmla="*/ 1457133 h 2002308"/>
                  <a:gd name="connsiteX75" fmla="*/ 312245 w 1026199"/>
                  <a:gd name="connsiteY75" fmla="*/ 1453078 h 2002308"/>
                  <a:gd name="connsiteX76" fmla="*/ 308736 w 1026199"/>
                  <a:gd name="connsiteY76" fmla="*/ 1448754 h 2002308"/>
                  <a:gd name="connsiteX77" fmla="*/ 331541 w 1026199"/>
                  <a:gd name="connsiteY77" fmla="*/ 1364423 h 2002308"/>
                  <a:gd name="connsiteX78" fmla="*/ 326717 w 1026199"/>
                  <a:gd name="connsiteY78" fmla="*/ 1378479 h 2002308"/>
                  <a:gd name="connsiteX79" fmla="*/ 324524 w 1026199"/>
                  <a:gd name="connsiteY79" fmla="*/ 1392534 h 2002308"/>
                  <a:gd name="connsiteX80" fmla="*/ 319481 w 1026199"/>
                  <a:gd name="connsiteY80" fmla="*/ 1392804 h 2002308"/>
                  <a:gd name="connsiteX81" fmla="*/ 315753 w 1026199"/>
                  <a:gd name="connsiteY81" fmla="*/ 1394696 h 2002308"/>
                  <a:gd name="connsiteX82" fmla="*/ 322331 w 1026199"/>
                  <a:gd name="connsiteY82" fmla="*/ 1401993 h 2002308"/>
                  <a:gd name="connsiteX83" fmla="*/ 331541 w 1026199"/>
                  <a:gd name="connsiteY83" fmla="*/ 1407670 h 2002308"/>
                  <a:gd name="connsiteX84" fmla="*/ 345574 w 1026199"/>
                  <a:gd name="connsiteY84" fmla="*/ 1383884 h 2002308"/>
                  <a:gd name="connsiteX85" fmla="*/ 359608 w 1026199"/>
                  <a:gd name="connsiteY85" fmla="*/ 1282255 h 2002308"/>
                  <a:gd name="connsiteX86" fmla="*/ 346452 w 1026199"/>
                  <a:gd name="connsiteY86" fmla="*/ 1312528 h 2002308"/>
                  <a:gd name="connsiteX87" fmla="*/ 338558 w 1026199"/>
                  <a:gd name="connsiteY87" fmla="*/ 1342801 h 2002308"/>
                  <a:gd name="connsiteX88" fmla="*/ 342943 w 1026199"/>
                  <a:gd name="connsiteY88" fmla="*/ 1353341 h 2002308"/>
                  <a:gd name="connsiteX89" fmla="*/ 352591 w 1026199"/>
                  <a:gd name="connsiteY89" fmla="*/ 1355775 h 2002308"/>
                  <a:gd name="connsiteX90" fmla="*/ 359608 w 1026199"/>
                  <a:gd name="connsiteY90" fmla="*/ 1338475 h 2002308"/>
                  <a:gd name="connsiteX91" fmla="*/ 360924 w 1026199"/>
                  <a:gd name="connsiteY91" fmla="*/ 1327664 h 2002308"/>
                  <a:gd name="connsiteX92" fmla="*/ 364870 w 1026199"/>
                  <a:gd name="connsiteY92" fmla="*/ 1316852 h 2002308"/>
                  <a:gd name="connsiteX93" fmla="*/ 368379 w 1026199"/>
                  <a:gd name="connsiteY93" fmla="*/ 1306040 h 2002308"/>
                  <a:gd name="connsiteX94" fmla="*/ 371887 w 1026199"/>
                  <a:gd name="connsiteY94" fmla="*/ 1295229 h 2002308"/>
                  <a:gd name="connsiteX95" fmla="*/ 650803 w 1026199"/>
                  <a:gd name="connsiteY95" fmla="*/ 1068186 h 2002308"/>
                  <a:gd name="connsiteX96" fmla="*/ 647295 w 1026199"/>
                  <a:gd name="connsiteY96" fmla="*/ 1143866 h 2002308"/>
                  <a:gd name="connsiteX97" fmla="*/ 660670 w 1026199"/>
                  <a:gd name="connsiteY97" fmla="*/ 1141704 h 2002308"/>
                  <a:gd name="connsiteX98" fmla="*/ 664837 w 1026199"/>
                  <a:gd name="connsiteY98" fmla="*/ 1126568 h 2002308"/>
                  <a:gd name="connsiteX99" fmla="*/ 664837 w 1026199"/>
                  <a:gd name="connsiteY99" fmla="*/ 1074672 h 2002308"/>
                  <a:gd name="connsiteX100" fmla="*/ 391183 w 1026199"/>
                  <a:gd name="connsiteY100" fmla="*/ 1193601 h 2002308"/>
                  <a:gd name="connsiteX101" fmla="*/ 385921 w 1026199"/>
                  <a:gd name="connsiteY101" fmla="*/ 1213061 h 2002308"/>
                  <a:gd name="connsiteX102" fmla="*/ 386359 w 1026199"/>
                  <a:gd name="connsiteY102" fmla="*/ 1217926 h 2002308"/>
                  <a:gd name="connsiteX103" fmla="*/ 389429 w 1026199"/>
                  <a:gd name="connsiteY103" fmla="*/ 1219548 h 2002308"/>
                  <a:gd name="connsiteX104" fmla="*/ 398200 w 1026199"/>
                  <a:gd name="connsiteY104" fmla="*/ 1210899 h 2002308"/>
                  <a:gd name="connsiteX105" fmla="*/ 412234 w 1026199"/>
                  <a:gd name="connsiteY105" fmla="*/ 1159003 h 2002308"/>
                  <a:gd name="connsiteX106" fmla="*/ 410479 w 1026199"/>
                  <a:gd name="connsiteY106" fmla="*/ 1160084 h 2002308"/>
                  <a:gd name="connsiteX107" fmla="*/ 408725 w 1026199"/>
                  <a:gd name="connsiteY107" fmla="*/ 1161165 h 2002308"/>
                  <a:gd name="connsiteX108" fmla="*/ 409822 w 1026199"/>
                  <a:gd name="connsiteY108" fmla="*/ 1166301 h 2002308"/>
                  <a:gd name="connsiteX109" fmla="*/ 412234 w 1026199"/>
                  <a:gd name="connsiteY109" fmla="*/ 1169815 h 2002308"/>
                  <a:gd name="connsiteX110" fmla="*/ 415303 w 1026199"/>
                  <a:gd name="connsiteY110" fmla="*/ 1167382 h 2002308"/>
                  <a:gd name="connsiteX111" fmla="*/ 415742 w 1026199"/>
                  <a:gd name="connsiteY111" fmla="*/ 1163328 h 2002308"/>
                  <a:gd name="connsiteX112" fmla="*/ 412234 w 1026199"/>
                  <a:gd name="connsiteY112" fmla="*/ 1159003 h 2002308"/>
                  <a:gd name="connsiteX113" fmla="*/ 442055 w 1026199"/>
                  <a:gd name="connsiteY113" fmla="*/ 1120081 h 2002308"/>
                  <a:gd name="connsiteX114" fmla="*/ 443590 w 1026199"/>
                  <a:gd name="connsiteY114" fmla="*/ 1125758 h 2002308"/>
                  <a:gd name="connsiteX115" fmla="*/ 449072 w 1026199"/>
                  <a:gd name="connsiteY115" fmla="*/ 1126568 h 2002308"/>
                  <a:gd name="connsiteX116" fmla="*/ 443809 w 1026199"/>
                  <a:gd name="connsiteY116" fmla="*/ 1120081 h 2002308"/>
                  <a:gd name="connsiteX117" fmla="*/ 449072 w 1026199"/>
                  <a:gd name="connsiteY117" fmla="*/ 1094133 h 2002308"/>
                  <a:gd name="connsiteX118" fmla="*/ 449072 w 1026199"/>
                  <a:gd name="connsiteY118" fmla="*/ 1102783 h 2002308"/>
                  <a:gd name="connsiteX119" fmla="*/ 456088 w 1026199"/>
                  <a:gd name="connsiteY119" fmla="*/ 1111431 h 2002308"/>
                  <a:gd name="connsiteX120" fmla="*/ 719216 w 1026199"/>
                  <a:gd name="connsiteY120" fmla="*/ 903849 h 2002308"/>
                  <a:gd name="connsiteX121" fmla="*/ 722725 w 1026199"/>
                  <a:gd name="connsiteY121" fmla="*/ 912498 h 2002308"/>
                  <a:gd name="connsiteX122" fmla="*/ 724260 w 1026199"/>
                  <a:gd name="connsiteY122" fmla="*/ 910066 h 2002308"/>
                  <a:gd name="connsiteX123" fmla="*/ 724479 w 1026199"/>
                  <a:gd name="connsiteY123" fmla="*/ 906012 h 2002308"/>
                  <a:gd name="connsiteX124" fmla="*/ 499943 w 1026199"/>
                  <a:gd name="connsiteY124" fmla="*/ 998992 h 2002308"/>
                  <a:gd name="connsiteX125" fmla="*/ 496873 w 1026199"/>
                  <a:gd name="connsiteY125" fmla="*/ 1005749 h 2002308"/>
                  <a:gd name="connsiteX126" fmla="*/ 496435 w 1026199"/>
                  <a:gd name="connsiteY126" fmla="*/ 1014128 h 2002308"/>
                  <a:gd name="connsiteX127" fmla="*/ 493803 w 1026199"/>
                  <a:gd name="connsiteY127" fmla="*/ 1014397 h 2002308"/>
                  <a:gd name="connsiteX128" fmla="*/ 491172 w 1026199"/>
                  <a:gd name="connsiteY128" fmla="*/ 1016290 h 2002308"/>
                  <a:gd name="connsiteX129" fmla="*/ 493145 w 1026199"/>
                  <a:gd name="connsiteY129" fmla="*/ 1019534 h 2002308"/>
                  <a:gd name="connsiteX130" fmla="*/ 496435 w 1026199"/>
                  <a:gd name="connsiteY130" fmla="*/ 1022777 h 2002308"/>
                  <a:gd name="connsiteX131" fmla="*/ 503451 w 1026199"/>
                  <a:gd name="connsiteY131" fmla="*/ 1011965 h 2002308"/>
                  <a:gd name="connsiteX132" fmla="*/ 503013 w 1026199"/>
                  <a:gd name="connsiteY132" fmla="*/ 1004667 h 2002308"/>
                  <a:gd name="connsiteX133" fmla="*/ 499943 w 1026199"/>
                  <a:gd name="connsiteY133" fmla="*/ 998992 h 2002308"/>
                  <a:gd name="connsiteX134" fmla="*/ 754300 w 1026199"/>
                  <a:gd name="connsiteY134" fmla="*/ 817356 h 2002308"/>
                  <a:gd name="connsiteX135" fmla="*/ 750353 w 1026199"/>
                  <a:gd name="connsiteY135" fmla="*/ 821141 h 2002308"/>
                  <a:gd name="connsiteX136" fmla="*/ 749038 w 1026199"/>
                  <a:gd name="connsiteY136" fmla="*/ 828168 h 2002308"/>
                  <a:gd name="connsiteX137" fmla="*/ 744871 w 1026199"/>
                  <a:gd name="connsiteY137" fmla="*/ 828708 h 2002308"/>
                  <a:gd name="connsiteX138" fmla="*/ 742021 w 1026199"/>
                  <a:gd name="connsiteY138" fmla="*/ 832492 h 2002308"/>
                  <a:gd name="connsiteX139" fmla="*/ 743775 w 1026199"/>
                  <a:gd name="connsiteY139" fmla="*/ 836818 h 2002308"/>
                  <a:gd name="connsiteX140" fmla="*/ 756054 w 1026199"/>
                  <a:gd name="connsiteY140" fmla="*/ 832763 h 2002308"/>
                  <a:gd name="connsiteX141" fmla="*/ 763071 w 1026199"/>
                  <a:gd name="connsiteY141" fmla="*/ 823844 h 2002308"/>
                  <a:gd name="connsiteX142" fmla="*/ 760001 w 1026199"/>
                  <a:gd name="connsiteY142" fmla="*/ 818978 h 2002308"/>
                  <a:gd name="connsiteX143" fmla="*/ 754300 w 1026199"/>
                  <a:gd name="connsiteY143" fmla="*/ 817356 h 2002308"/>
                  <a:gd name="connsiteX144" fmla="*/ 731496 w 1026199"/>
                  <a:gd name="connsiteY144" fmla="*/ 802221 h 2002308"/>
                  <a:gd name="connsiteX145" fmla="*/ 731934 w 1026199"/>
                  <a:gd name="connsiteY145" fmla="*/ 807356 h 2002308"/>
                  <a:gd name="connsiteX146" fmla="*/ 735004 w 1026199"/>
                  <a:gd name="connsiteY146" fmla="*/ 810869 h 2002308"/>
                  <a:gd name="connsiteX147" fmla="*/ 738512 w 1026199"/>
                  <a:gd name="connsiteY147" fmla="*/ 810869 h 2002308"/>
                  <a:gd name="connsiteX148" fmla="*/ 736320 w 1026199"/>
                  <a:gd name="connsiteY148" fmla="*/ 804923 h 2002308"/>
                  <a:gd name="connsiteX149" fmla="*/ 731496 w 1026199"/>
                  <a:gd name="connsiteY149" fmla="*/ 802221 h 2002308"/>
                  <a:gd name="connsiteX150" fmla="*/ 819205 w 1026199"/>
                  <a:gd name="connsiteY150" fmla="*/ 640047 h 2002308"/>
                  <a:gd name="connsiteX151" fmla="*/ 817451 w 1026199"/>
                  <a:gd name="connsiteY151" fmla="*/ 641128 h 2002308"/>
                  <a:gd name="connsiteX152" fmla="*/ 815697 w 1026199"/>
                  <a:gd name="connsiteY152" fmla="*/ 642209 h 2002308"/>
                  <a:gd name="connsiteX153" fmla="*/ 816793 w 1026199"/>
                  <a:gd name="connsiteY153" fmla="*/ 647344 h 2002308"/>
                  <a:gd name="connsiteX154" fmla="*/ 819205 w 1026199"/>
                  <a:gd name="connsiteY154" fmla="*/ 650858 h 2002308"/>
                  <a:gd name="connsiteX155" fmla="*/ 822275 w 1026199"/>
                  <a:gd name="connsiteY155" fmla="*/ 648425 h 2002308"/>
                  <a:gd name="connsiteX156" fmla="*/ 822713 w 1026199"/>
                  <a:gd name="connsiteY156" fmla="*/ 644371 h 2002308"/>
                  <a:gd name="connsiteX157" fmla="*/ 819205 w 1026199"/>
                  <a:gd name="connsiteY157" fmla="*/ 640047 h 2002308"/>
                  <a:gd name="connsiteX158" fmla="*/ 829730 w 1026199"/>
                  <a:gd name="connsiteY158" fmla="*/ 581664 h 2002308"/>
                  <a:gd name="connsiteX159" fmla="*/ 829730 w 1026199"/>
                  <a:gd name="connsiteY159" fmla="*/ 585988 h 2002308"/>
                  <a:gd name="connsiteX160" fmla="*/ 836747 w 1026199"/>
                  <a:gd name="connsiteY160" fmla="*/ 596800 h 2002308"/>
                  <a:gd name="connsiteX161" fmla="*/ 836747 w 1026199"/>
                  <a:gd name="connsiteY161" fmla="*/ 564365 h 2002308"/>
                  <a:gd name="connsiteX162" fmla="*/ 837185 w 1026199"/>
                  <a:gd name="connsiteY162" fmla="*/ 569500 h 2002308"/>
                  <a:gd name="connsiteX163" fmla="*/ 840255 w 1026199"/>
                  <a:gd name="connsiteY163" fmla="*/ 573015 h 2002308"/>
                  <a:gd name="connsiteX164" fmla="*/ 841790 w 1026199"/>
                  <a:gd name="connsiteY164" fmla="*/ 570581 h 2002308"/>
                  <a:gd name="connsiteX165" fmla="*/ 842009 w 1026199"/>
                  <a:gd name="connsiteY165" fmla="*/ 566527 h 2002308"/>
                  <a:gd name="connsiteX166" fmla="*/ 875339 w 1026199"/>
                  <a:gd name="connsiteY166" fmla="*/ 443276 h 2002308"/>
                  <a:gd name="connsiteX167" fmla="*/ 873804 w 1026199"/>
                  <a:gd name="connsiteY167" fmla="*/ 444357 h 2002308"/>
                  <a:gd name="connsiteX168" fmla="*/ 873585 w 1026199"/>
                  <a:gd name="connsiteY168" fmla="*/ 445438 h 2002308"/>
                  <a:gd name="connsiteX169" fmla="*/ 875120 w 1026199"/>
                  <a:gd name="connsiteY169" fmla="*/ 451113 h 2002308"/>
                  <a:gd name="connsiteX170" fmla="*/ 880602 w 1026199"/>
                  <a:gd name="connsiteY170" fmla="*/ 451924 h 2002308"/>
                  <a:gd name="connsiteX171" fmla="*/ 879286 w 1026199"/>
                  <a:gd name="connsiteY171" fmla="*/ 445978 h 2002308"/>
                  <a:gd name="connsiteX172" fmla="*/ 875339 w 1026199"/>
                  <a:gd name="connsiteY172" fmla="*/ 443276 h 2002308"/>
                  <a:gd name="connsiteX173" fmla="*/ 926210 w 1026199"/>
                  <a:gd name="connsiteY173" fmla="*/ 402191 h 2002308"/>
                  <a:gd name="connsiteX174" fmla="*/ 927526 w 1026199"/>
                  <a:gd name="connsiteY174" fmla="*/ 408137 h 2002308"/>
                  <a:gd name="connsiteX175" fmla="*/ 931473 w 1026199"/>
                  <a:gd name="connsiteY175" fmla="*/ 410841 h 2002308"/>
                  <a:gd name="connsiteX176" fmla="*/ 933227 w 1026199"/>
                  <a:gd name="connsiteY176" fmla="*/ 406515 h 2002308"/>
                  <a:gd name="connsiteX177" fmla="*/ 931912 w 1026199"/>
                  <a:gd name="connsiteY177" fmla="*/ 402732 h 2002308"/>
                  <a:gd name="connsiteX178" fmla="*/ 927965 w 1026199"/>
                  <a:gd name="connsiteY178" fmla="*/ 402191 h 2002308"/>
                  <a:gd name="connsiteX179" fmla="*/ 947261 w 1026199"/>
                  <a:gd name="connsiteY179" fmla="*/ 322185 h 2002308"/>
                  <a:gd name="connsiteX180" fmla="*/ 947261 w 1026199"/>
                  <a:gd name="connsiteY180" fmla="*/ 328673 h 2002308"/>
                  <a:gd name="connsiteX181" fmla="*/ 940244 w 1026199"/>
                  <a:gd name="connsiteY181" fmla="*/ 339483 h 2002308"/>
                  <a:gd name="connsiteX182" fmla="*/ 940244 w 1026199"/>
                  <a:gd name="connsiteY182" fmla="*/ 365432 h 2002308"/>
                  <a:gd name="connsiteX183" fmla="*/ 935420 w 1026199"/>
                  <a:gd name="connsiteY183" fmla="*/ 367053 h 2002308"/>
                  <a:gd name="connsiteX184" fmla="*/ 933227 w 1026199"/>
                  <a:gd name="connsiteY184" fmla="*/ 371918 h 2002308"/>
                  <a:gd name="connsiteX185" fmla="*/ 934543 w 1026199"/>
                  <a:gd name="connsiteY185" fmla="*/ 378947 h 2002308"/>
                  <a:gd name="connsiteX186" fmla="*/ 938490 w 1026199"/>
                  <a:gd name="connsiteY186" fmla="*/ 382730 h 2002308"/>
                  <a:gd name="connsiteX187" fmla="*/ 940025 w 1026199"/>
                  <a:gd name="connsiteY187" fmla="*/ 380568 h 2002308"/>
                  <a:gd name="connsiteX188" fmla="*/ 940244 w 1026199"/>
                  <a:gd name="connsiteY188" fmla="*/ 378406 h 2002308"/>
                  <a:gd name="connsiteX189" fmla="*/ 952523 w 1026199"/>
                  <a:gd name="connsiteY189" fmla="*/ 350295 h 2002308"/>
                  <a:gd name="connsiteX190" fmla="*/ 949015 w 1026199"/>
                  <a:gd name="connsiteY190" fmla="*/ 328673 h 2002308"/>
                  <a:gd name="connsiteX191" fmla="*/ 948796 w 1026199"/>
                  <a:gd name="connsiteY191" fmla="*/ 325428 h 2002308"/>
                  <a:gd name="connsiteX192" fmla="*/ 947261 w 1026199"/>
                  <a:gd name="connsiteY192" fmla="*/ 322185 h 2002308"/>
                  <a:gd name="connsiteX193" fmla="*/ 798155 w 1026199"/>
                  <a:gd name="connsiteY193" fmla="*/ 6487 h 2002308"/>
                  <a:gd name="connsiteX194" fmla="*/ 801663 w 1026199"/>
                  <a:gd name="connsiteY194" fmla="*/ 8649 h 2002308"/>
                  <a:gd name="connsiteX195" fmla="*/ 815258 w 1026199"/>
                  <a:gd name="connsiteY195" fmla="*/ 12433 h 2002308"/>
                  <a:gd name="connsiteX196" fmla="*/ 831484 w 1026199"/>
                  <a:gd name="connsiteY196" fmla="*/ 0 h 2002308"/>
                  <a:gd name="connsiteX197" fmla="*/ 839597 w 1026199"/>
                  <a:gd name="connsiteY197" fmla="*/ 6757 h 2002308"/>
                  <a:gd name="connsiteX198" fmla="*/ 849026 w 1026199"/>
                  <a:gd name="connsiteY198" fmla="*/ 8649 h 2002308"/>
                  <a:gd name="connsiteX199" fmla="*/ 852535 w 1026199"/>
                  <a:gd name="connsiteY199" fmla="*/ 32434 h 2002308"/>
                  <a:gd name="connsiteX200" fmla="*/ 866568 w 1026199"/>
                  <a:gd name="connsiteY200" fmla="*/ 36759 h 2002308"/>
                  <a:gd name="connsiteX201" fmla="*/ 866787 w 1026199"/>
                  <a:gd name="connsiteY201" fmla="*/ 44057 h 2002308"/>
                  <a:gd name="connsiteX202" fmla="*/ 868322 w 1026199"/>
                  <a:gd name="connsiteY202" fmla="*/ 49733 h 2002308"/>
                  <a:gd name="connsiteX203" fmla="*/ 875120 w 1026199"/>
                  <a:gd name="connsiteY203" fmla="*/ 34057 h 2002308"/>
                  <a:gd name="connsiteX204" fmla="*/ 880602 w 1026199"/>
                  <a:gd name="connsiteY204" fmla="*/ 15135 h 2002308"/>
                  <a:gd name="connsiteX205" fmla="*/ 896389 w 1026199"/>
                  <a:gd name="connsiteY205" fmla="*/ 8649 h 2002308"/>
                  <a:gd name="connsiteX206" fmla="*/ 908669 w 1026199"/>
                  <a:gd name="connsiteY206" fmla="*/ 15135 h 2002308"/>
                  <a:gd name="connsiteX207" fmla="*/ 926210 w 1026199"/>
                  <a:gd name="connsiteY207" fmla="*/ 10811 h 2002308"/>
                  <a:gd name="connsiteX208" fmla="*/ 943752 w 1026199"/>
                  <a:gd name="connsiteY208" fmla="*/ 15135 h 2002308"/>
                  <a:gd name="connsiteX209" fmla="*/ 959540 w 1026199"/>
                  <a:gd name="connsiteY209" fmla="*/ 28109 h 2002308"/>
                  <a:gd name="connsiteX210" fmla="*/ 958882 w 1026199"/>
                  <a:gd name="connsiteY210" fmla="*/ 38651 h 2002308"/>
                  <a:gd name="connsiteX211" fmla="*/ 954277 w 1026199"/>
                  <a:gd name="connsiteY211" fmla="*/ 47570 h 2002308"/>
                  <a:gd name="connsiteX212" fmla="*/ 954716 w 1026199"/>
                  <a:gd name="connsiteY212" fmla="*/ 64870 h 2002308"/>
                  <a:gd name="connsiteX213" fmla="*/ 947261 w 1026199"/>
                  <a:gd name="connsiteY213" fmla="*/ 75681 h 2002308"/>
                  <a:gd name="connsiteX214" fmla="*/ 954277 w 1026199"/>
                  <a:gd name="connsiteY214" fmla="*/ 103791 h 2002308"/>
                  <a:gd name="connsiteX215" fmla="*/ 966776 w 1026199"/>
                  <a:gd name="connsiteY215" fmla="*/ 85411 h 2002308"/>
                  <a:gd name="connsiteX216" fmla="*/ 980590 w 1026199"/>
                  <a:gd name="connsiteY216" fmla="*/ 67032 h 2002308"/>
                  <a:gd name="connsiteX217" fmla="*/ 996817 w 1026199"/>
                  <a:gd name="connsiteY217" fmla="*/ 57842 h 2002308"/>
                  <a:gd name="connsiteX218" fmla="*/ 1005149 w 1026199"/>
                  <a:gd name="connsiteY218" fmla="*/ 38921 h 2002308"/>
                  <a:gd name="connsiteX219" fmla="*/ 1010192 w 1026199"/>
                  <a:gd name="connsiteY219" fmla="*/ 21353 h 2002308"/>
                  <a:gd name="connsiteX220" fmla="*/ 1013920 w 1026199"/>
                  <a:gd name="connsiteY220" fmla="*/ 8649 h 2002308"/>
                  <a:gd name="connsiteX221" fmla="*/ 1017428 w 1026199"/>
                  <a:gd name="connsiteY221" fmla="*/ 11081 h 2002308"/>
                  <a:gd name="connsiteX222" fmla="*/ 1020937 w 1026199"/>
                  <a:gd name="connsiteY222" fmla="*/ 15135 h 2002308"/>
                  <a:gd name="connsiteX223" fmla="*/ 1026199 w 1026199"/>
                  <a:gd name="connsiteY223" fmla="*/ 21623 h 2002308"/>
                  <a:gd name="connsiteX224" fmla="*/ 1023129 w 1026199"/>
                  <a:gd name="connsiteY224" fmla="*/ 34597 h 2002308"/>
                  <a:gd name="connsiteX225" fmla="*/ 1017428 w 1026199"/>
                  <a:gd name="connsiteY225" fmla="*/ 47570 h 2002308"/>
                  <a:gd name="connsiteX226" fmla="*/ 1018744 w 1026199"/>
                  <a:gd name="connsiteY226" fmla="*/ 71897 h 2002308"/>
                  <a:gd name="connsiteX227" fmla="*/ 1012166 w 1026199"/>
                  <a:gd name="connsiteY227" fmla="*/ 92979 h 2002308"/>
                  <a:gd name="connsiteX228" fmla="*/ 1003395 w 1026199"/>
                  <a:gd name="connsiteY228" fmla="*/ 108115 h 2002308"/>
                  <a:gd name="connsiteX229" fmla="*/ 1001640 w 1026199"/>
                  <a:gd name="connsiteY229" fmla="*/ 147038 h 2002308"/>
                  <a:gd name="connsiteX230" fmla="*/ 994624 w 1026199"/>
                  <a:gd name="connsiteY230" fmla="*/ 185959 h 2002308"/>
                  <a:gd name="connsiteX231" fmla="*/ 1005149 w 1026199"/>
                  <a:gd name="connsiteY231" fmla="*/ 168120 h 2002308"/>
                  <a:gd name="connsiteX232" fmla="*/ 1010411 w 1026199"/>
                  <a:gd name="connsiteY232" fmla="*/ 147038 h 2002308"/>
                  <a:gd name="connsiteX233" fmla="*/ 1024445 w 1026199"/>
                  <a:gd name="connsiteY233" fmla="*/ 153524 h 2002308"/>
                  <a:gd name="connsiteX234" fmla="*/ 1020937 w 1026199"/>
                  <a:gd name="connsiteY234" fmla="*/ 185959 h 2002308"/>
                  <a:gd name="connsiteX235" fmla="*/ 1010411 w 1026199"/>
                  <a:gd name="connsiteY235" fmla="*/ 207582 h 2002308"/>
                  <a:gd name="connsiteX236" fmla="*/ 1006903 w 1026199"/>
                  <a:gd name="connsiteY236" fmla="*/ 237855 h 2002308"/>
                  <a:gd name="connsiteX237" fmla="*/ 998132 w 1026199"/>
                  <a:gd name="connsiteY237" fmla="*/ 255153 h 2002308"/>
                  <a:gd name="connsiteX238" fmla="*/ 994624 w 1026199"/>
                  <a:gd name="connsiteY238" fmla="*/ 281101 h 2002308"/>
                  <a:gd name="connsiteX239" fmla="*/ 984099 w 1026199"/>
                  <a:gd name="connsiteY239" fmla="*/ 302724 h 2002308"/>
                  <a:gd name="connsiteX240" fmla="*/ 975328 w 1026199"/>
                  <a:gd name="connsiteY240" fmla="*/ 327051 h 2002308"/>
                  <a:gd name="connsiteX241" fmla="*/ 966557 w 1026199"/>
                  <a:gd name="connsiteY241" fmla="*/ 354620 h 2002308"/>
                  <a:gd name="connsiteX242" fmla="*/ 954277 w 1026199"/>
                  <a:gd name="connsiteY242" fmla="*/ 380568 h 2002308"/>
                  <a:gd name="connsiteX243" fmla="*/ 952743 w 1026199"/>
                  <a:gd name="connsiteY243" fmla="*/ 389757 h 2002308"/>
                  <a:gd name="connsiteX244" fmla="*/ 947261 w 1026199"/>
                  <a:gd name="connsiteY244" fmla="*/ 395704 h 2002308"/>
                  <a:gd name="connsiteX245" fmla="*/ 944849 w 1026199"/>
                  <a:gd name="connsiteY245" fmla="*/ 419219 h 2002308"/>
                  <a:gd name="connsiteX246" fmla="*/ 933227 w 1026199"/>
                  <a:gd name="connsiteY246" fmla="*/ 434626 h 2002308"/>
                  <a:gd name="connsiteX247" fmla="*/ 929719 w 1026199"/>
                  <a:gd name="connsiteY247" fmla="*/ 456250 h 2002308"/>
                  <a:gd name="connsiteX248" fmla="*/ 926210 w 1026199"/>
                  <a:gd name="connsiteY248" fmla="*/ 477872 h 2002308"/>
                  <a:gd name="connsiteX249" fmla="*/ 936736 w 1026199"/>
                  <a:gd name="connsiteY249" fmla="*/ 495171 h 2002308"/>
                  <a:gd name="connsiteX250" fmla="*/ 940244 w 1026199"/>
                  <a:gd name="connsiteY250" fmla="*/ 497333 h 2002308"/>
                  <a:gd name="connsiteX251" fmla="*/ 937393 w 1026199"/>
                  <a:gd name="connsiteY251" fmla="*/ 504631 h 2002308"/>
                  <a:gd name="connsiteX252" fmla="*/ 933227 w 1026199"/>
                  <a:gd name="connsiteY252" fmla="*/ 510307 h 2002308"/>
                  <a:gd name="connsiteX253" fmla="*/ 924456 w 1026199"/>
                  <a:gd name="connsiteY253" fmla="*/ 523280 h 2002308"/>
                  <a:gd name="connsiteX254" fmla="*/ 919194 w 1026199"/>
                  <a:gd name="connsiteY254" fmla="*/ 523280 h 2002308"/>
                  <a:gd name="connsiteX255" fmla="*/ 917440 w 1026199"/>
                  <a:gd name="connsiteY255" fmla="*/ 547066 h 2002308"/>
                  <a:gd name="connsiteX256" fmla="*/ 899898 w 1026199"/>
                  <a:gd name="connsiteY256" fmla="*/ 588151 h 2002308"/>
                  <a:gd name="connsiteX257" fmla="*/ 892881 w 1026199"/>
                  <a:gd name="connsiteY257" fmla="*/ 594638 h 2002308"/>
                  <a:gd name="connsiteX258" fmla="*/ 888715 w 1026199"/>
                  <a:gd name="connsiteY258" fmla="*/ 616260 h 2002308"/>
                  <a:gd name="connsiteX259" fmla="*/ 880602 w 1026199"/>
                  <a:gd name="connsiteY259" fmla="*/ 637883 h 2002308"/>
                  <a:gd name="connsiteX260" fmla="*/ 880602 w 1026199"/>
                  <a:gd name="connsiteY260" fmla="*/ 663832 h 2002308"/>
                  <a:gd name="connsiteX261" fmla="*/ 866568 w 1026199"/>
                  <a:gd name="connsiteY261" fmla="*/ 678968 h 2002308"/>
                  <a:gd name="connsiteX262" fmla="*/ 859551 w 1026199"/>
                  <a:gd name="connsiteY262" fmla="*/ 700591 h 2002308"/>
                  <a:gd name="connsiteX263" fmla="*/ 849026 w 1026199"/>
                  <a:gd name="connsiteY263" fmla="*/ 711403 h 2002308"/>
                  <a:gd name="connsiteX264" fmla="*/ 842887 w 1026199"/>
                  <a:gd name="connsiteY264" fmla="*/ 728972 h 2002308"/>
                  <a:gd name="connsiteX265" fmla="*/ 836747 w 1026199"/>
                  <a:gd name="connsiteY265" fmla="*/ 748162 h 2002308"/>
                  <a:gd name="connsiteX266" fmla="*/ 820959 w 1026199"/>
                  <a:gd name="connsiteY266" fmla="*/ 784922 h 2002308"/>
                  <a:gd name="connsiteX267" fmla="*/ 811750 w 1026199"/>
                  <a:gd name="connsiteY267" fmla="*/ 802221 h 2002308"/>
                  <a:gd name="connsiteX268" fmla="*/ 799909 w 1026199"/>
                  <a:gd name="connsiteY268" fmla="*/ 819519 h 2002308"/>
                  <a:gd name="connsiteX269" fmla="*/ 801663 w 1026199"/>
                  <a:gd name="connsiteY269" fmla="*/ 758974 h 2002308"/>
                  <a:gd name="connsiteX270" fmla="*/ 792892 w 1026199"/>
                  <a:gd name="connsiteY270" fmla="*/ 756541 h 2002308"/>
                  <a:gd name="connsiteX271" fmla="*/ 789384 w 1026199"/>
                  <a:gd name="connsiteY271" fmla="*/ 746000 h 2002308"/>
                  <a:gd name="connsiteX272" fmla="*/ 793550 w 1026199"/>
                  <a:gd name="connsiteY272" fmla="*/ 739243 h 2002308"/>
                  <a:gd name="connsiteX273" fmla="*/ 801663 w 1026199"/>
                  <a:gd name="connsiteY273" fmla="*/ 737351 h 2002308"/>
                  <a:gd name="connsiteX274" fmla="*/ 808680 w 1026199"/>
                  <a:gd name="connsiteY274" fmla="*/ 737351 h 2002308"/>
                  <a:gd name="connsiteX275" fmla="*/ 822713 w 1026199"/>
                  <a:gd name="connsiteY275" fmla="*/ 700591 h 2002308"/>
                  <a:gd name="connsiteX276" fmla="*/ 827537 w 1026199"/>
                  <a:gd name="connsiteY276" fmla="*/ 698969 h 2002308"/>
                  <a:gd name="connsiteX277" fmla="*/ 829730 w 1026199"/>
                  <a:gd name="connsiteY277" fmla="*/ 694104 h 2002308"/>
                  <a:gd name="connsiteX278" fmla="*/ 829730 w 1026199"/>
                  <a:gd name="connsiteY278" fmla="*/ 686265 h 2002308"/>
                  <a:gd name="connsiteX279" fmla="*/ 834993 w 1026199"/>
                  <a:gd name="connsiteY279" fmla="*/ 683292 h 2002308"/>
                  <a:gd name="connsiteX280" fmla="*/ 856043 w 1026199"/>
                  <a:gd name="connsiteY280" fmla="*/ 614098 h 2002308"/>
                  <a:gd name="connsiteX281" fmla="*/ 864814 w 1026199"/>
                  <a:gd name="connsiteY281" fmla="*/ 607612 h 2002308"/>
                  <a:gd name="connsiteX282" fmla="*/ 865691 w 1026199"/>
                  <a:gd name="connsiteY282" fmla="*/ 598962 h 2002308"/>
                  <a:gd name="connsiteX283" fmla="*/ 871831 w 1026199"/>
                  <a:gd name="connsiteY283" fmla="*/ 596800 h 2002308"/>
                  <a:gd name="connsiteX284" fmla="*/ 880602 w 1026199"/>
                  <a:gd name="connsiteY284" fmla="*/ 575177 h 2002308"/>
                  <a:gd name="connsiteX285" fmla="*/ 885864 w 1026199"/>
                  <a:gd name="connsiteY285" fmla="*/ 540310 h 2002308"/>
                  <a:gd name="connsiteX286" fmla="*/ 896389 w 1026199"/>
                  <a:gd name="connsiteY286" fmla="*/ 510307 h 2002308"/>
                  <a:gd name="connsiteX287" fmla="*/ 906914 w 1026199"/>
                  <a:gd name="connsiteY287" fmla="*/ 516794 h 2002308"/>
                  <a:gd name="connsiteX288" fmla="*/ 912177 w 1026199"/>
                  <a:gd name="connsiteY288" fmla="*/ 495171 h 2002308"/>
                  <a:gd name="connsiteX289" fmla="*/ 915466 w 1026199"/>
                  <a:gd name="connsiteY289" fmla="*/ 490846 h 2002308"/>
                  <a:gd name="connsiteX290" fmla="*/ 917440 w 1026199"/>
                  <a:gd name="connsiteY290" fmla="*/ 486521 h 2002308"/>
                  <a:gd name="connsiteX291" fmla="*/ 912835 w 1026199"/>
                  <a:gd name="connsiteY291" fmla="*/ 484629 h 2002308"/>
                  <a:gd name="connsiteX292" fmla="*/ 906914 w 1026199"/>
                  <a:gd name="connsiteY292" fmla="*/ 484359 h 2002308"/>
                  <a:gd name="connsiteX293" fmla="*/ 916562 w 1026199"/>
                  <a:gd name="connsiteY293" fmla="*/ 449492 h 2002308"/>
                  <a:gd name="connsiteX294" fmla="*/ 926210 w 1026199"/>
                  <a:gd name="connsiteY294" fmla="*/ 419489 h 2002308"/>
                  <a:gd name="connsiteX295" fmla="*/ 906914 w 1026199"/>
                  <a:gd name="connsiteY295" fmla="*/ 428139 h 2002308"/>
                  <a:gd name="connsiteX296" fmla="*/ 903406 w 1026199"/>
                  <a:gd name="connsiteY296" fmla="*/ 452465 h 2002308"/>
                  <a:gd name="connsiteX297" fmla="*/ 899898 w 1026199"/>
                  <a:gd name="connsiteY297" fmla="*/ 473547 h 2002308"/>
                  <a:gd name="connsiteX298" fmla="*/ 899898 w 1026199"/>
                  <a:gd name="connsiteY298" fmla="*/ 489224 h 2002308"/>
                  <a:gd name="connsiteX299" fmla="*/ 889372 w 1026199"/>
                  <a:gd name="connsiteY299" fmla="*/ 495171 h 2002308"/>
                  <a:gd name="connsiteX300" fmla="*/ 876655 w 1026199"/>
                  <a:gd name="connsiteY300" fmla="*/ 525444 h 2002308"/>
                  <a:gd name="connsiteX301" fmla="*/ 866568 w 1026199"/>
                  <a:gd name="connsiteY301" fmla="*/ 555715 h 2002308"/>
                  <a:gd name="connsiteX302" fmla="*/ 855166 w 1026199"/>
                  <a:gd name="connsiteY302" fmla="*/ 574636 h 2002308"/>
                  <a:gd name="connsiteX303" fmla="*/ 849026 w 1026199"/>
                  <a:gd name="connsiteY303" fmla="*/ 596800 h 2002308"/>
                  <a:gd name="connsiteX304" fmla="*/ 842009 w 1026199"/>
                  <a:gd name="connsiteY304" fmla="*/ 616260 h 2002308"/>
                  <a:gd name="connsiteX305" fmla="*/ 837405 w 1026199"/>
                  <a:gd name="connsiteY305" fmla="*/ 625181 h 2002308"/>
                  <a:gd name="connsiteX306" fmla="*/ 836747 w 1026199"/>
                  <a:gd name="connsiteY306" fmla="*/ 635721 h 2002308"/>
                  <a:gd name="connsiteX307" fmla="*/ 826222 w 1026199"/>
                  <a:gd name="connsiteY307" fmla="*/ 664913 h 2002308"/>
                  <a:gd name="connsiteX308" fmla="*/ 815697 w 1026199"/>
                  <a:gd name="connsiteY308" fmla="*/ 694104 h 2002308"/>
                  <a:gd name="connsiteX309" fmla="*/ 796401 w 1026199"/>
                  <a:gd name="connsiteY309" fmla="*/ 707078 h 2002308"/>
                  <a:gd name="connsiteX310" fmla="*/ 794646 w 1026199"/>
                  <a:gd name="connsiteY310" fmla="*/ 730863 h 2002308"/>
                  <a:gd name="connsiteX311" fmla="*/ 782367 w 1026199"/>
                  <a:gd name="connsiteY311" fmla="*/ 748162 h 2002308"/>
                  <a:gd name="connsiteX312" fmla="*/ 776227 w 1026199"/>
                  <a:gd name="connsiteY312" fmla="*/ 798976 h 2002308"/>
                  <a:gd name="connsiteX313" fmla="*/ 770088 w 1026199"/>
                  <a:gd name="connsiteY313" fmla="*/ 843304 h 2002308"/>
                  <a:gd name="connsiteX314" fmla="*/ 766141 w 1026199"/>
                  <a:gd name="connsiteY314" fmla="*/ 860332 h 2002308"/>
                  <a:gd name="connsiteX315" fmla="*/ 749038 w 1026199"/>
                  <a:gd name="connsiteY315" fmla="*/ 862765 h 2002308"/>
                  <a:gd name="connsiteX316" fmla="*/ 754958 w 1026199"/>
                  <a:gd name="connsiteY316" fmla="*/ 877090 h 2002308"/>
                  <a:gd name="connsiteX317" fmla="*/ 749038 w 1026199"/>
                  <a:gd name="connsiteY317" fmla="*/ 886551 h 2002308"/>
                  <a:gd name="connsiteX318" fmla="*/ 743994 w 1026199"/>
                  <a:gd name="connsiteY318" fmla="*/ 887092 h 2002308"/>
                  <a:gd name="connsiteX319" fmla="*/ 740267 w 1026199"/>
                  <a:gd name="connsiteY319" fmla="*/ 890875 h 2002308"/>
                  <a:gd name="connsiteX320" fmla="*/ 749695 w 1026199"/>
                  <a:gd name="connsiteY320" fmla="*/ 902228 h 2002308"/>
                  <a:gd name="connsiteX321" fmla="*/ 763071 w 1026199"/>
                  <a:gd name="connsiteY321" fmla="*/ 910336 h 2002308"/>
                  <a:gd name="connsiteX322" fmla="*/ 772500 w 1026199"/>
                  <a:gd name="connsiteY322" fmla="*/ 890335 h 2002308"/>
                  <a:gd name="connsiteX323" fmla="*/ 775350 w 1026199"/>
                  <a:gd name="connsiteY323" fmla="*/ 867089 h 2002308"/>
                  <a:gd name="connsiteX324" fmla="*/ 782367 w 1026199"/>
                  <a:gd name="connsiteY324" fmla="*/ 845466 h 2002308"/>
                  <a:gd name="connsiteX325" fmla="*/ 789384 w 1026199"/>
                  <a:gd name="connsiteY325" fmla="*/ 826006 h 2002308"/>
                  <a:gd name="connsiteX326" fmla="*/ 789603 w 1026199"/>
                  <a:gd name="connsiteY326" fmla="*/ 820871 h 2002308"/>
                  <a:gd name="connsiteX327" fmla="*/ 791138 w 1026199"/>
                  <a:gd name="connsiteY327" fmla="*/ 817356 h 2002308"/>
                  <a:gd name="connsiteX328" fmla="*/ 799909 w 1026199"/>
                  <a:gd name="connsiteY328" fmla="*/ 828979 h 2002308"/>
                  <a:gd name="connsiteX329" fmla="*/ 803417 w 1026199"/>
                  <a:gd name="connsiteY329" fmla="*/ 845466 h 2002308"/>
                  <a:gd name="connsiteX330" fmla="*/ 802979 w 1026199"/>
                  <a:gd name="connsiteY330" fmla="*/ 849522 h 2002308"/>
                  <a:gd name="connsiteX331" fmla="*/ 799909 w 1026199"/>
                  <a:gd name="connsiteY331" fmla="*/ 851954 h 2002308"/>
                  <a:gd name="connsiteX332" fmla="*/ 790919 w 1026199"/>
                  <a:gd name="connsiteY332" fmla="*/ 884928 h 2002308"/>
                  <a:gd name="connsiteX333" fmla="*/ 775350 w 1026199"/>
                  <a:gd name="connsiteY333" fmla="*/ 914660 h 2002308"/>
                  <a:gd name="connsiteX334" fmla="*/ 772719 w 1026199"/>
                  <a:gd name="connsiteY334" fmla="*/ 924391 h 2002308"/>
                  <a:gd name="connsiteX335" fmla="*/ 770088 w 1026199"/>
                  <a:gd name="connsiteY335" fmla="*/ 934121 h 2002308"/>
                  <a:gd name="connsiteX336" fmla="*/ 760878 w 1026199"/>
                  <a:gd name="connsiteY336" fmla="*/ 957637 h 2002308"/>
                  <a:gd name="connsiteX337" fmla="*/ 749038 w 1026199"/>
                  <a:gd name="connsiteY337" fmla="*/ 979530 h 2002308"/>
                  <a:gd name="connsiteX338" fmla="*/ 747722 w 1026199"/>
                  <a:gd name="connsiteY338" fmla="*/ 986558 h 2002308"/>
                  <a:gd name="connsiteX339" fmla="*/ 743775 w 1026199"/>
                  <a:gd name="connsiteY339" fmla="*/ 990342 h 2002308"/>
                  <a:gd name="connsiteX340" fmla="*/ 739828 w 1026199"/>
                  <a:gd name="connsiteY340" fmla="*/ 985477 h 2002308"/>
                  <a:gd name="connsiteX341" fmla="*/ 738512 w 1026199"/>
                  <a:gd name="connsiteY341" fmla="*/ 977368 h 2002308"/>
                  <a:gd name="connsiteX342" fmla="*/ 737416 w 1026199"/>
                  <a:gd name="connsiteY342" fmla="*/ 961150 h 2002308"/>
                  <a:gd name="connsiteX343" fmla="*/ 724479 w 1026199"/>
                  <a:gd name="connsiteY343" fmla="*/ 957907 h 2002308"/>
                  <a:gd name="connsiteX344" fmla="*/ 735004 w 1026199"/>
                  <a:gd name="connsiteY344" fmla="*/ 938176 h 2002308"/>
                  <a:gd name="connsiteX345" fmla="*/ 740267 w 1026199"/>
                  <a:gd name="connsiteY345" fmla="*/ 916824 h 2002308"/>
                  <a:gd name="connsiteX346" fmla="*/ 735004 w 1026199"/>
                  <a:gd name="connsiteY346" fmla="*/ 910336 h 2002308"/>
                  <a:gd name="connsiteX347" fmla="*/ 724479 w 1026199"/>
                  <a:gd name="connsiteY347" fmla="*/ 934122 h 2002308"/>
                  <a:gd name="connsiteX348" fmla="*/ 719216 w 1026199"/>
                  <a:gd name="connsiteY348" fmla="*/ 940609 h 2002308"/>
                  <a:gd name="connsiteX349" fmla="*/ 712200 w 1026199"/>
                  <a:gd name="connsiteY349" fmla="*/ 936825 h 2002308"/>
                  <a:gd name="connsiteX350" fmla="*/ 705183 w 1026199"/>
                  <a:gd name="connsiteY350" fmla="*/ 929797 h 2002308"/>
                  <a:gd name="connsiteX351" fmla="*/ 705621 w 1026199"/>
                  <a:gd name="connsiteY351" fmla="*/ 946284 h 2002308"/>
                  <a:gd name="connsiteX352" fmla="*/ 698166 w 1026199"/>
                  <a:gd name="connsiteY352" fmla="*/ 957907 h 2002308"/>
                  <a:gd name="connsiteX353" fmla="*/ 691149 w 1026199"/>
                  <a:gd name="connsiteY353" fmla="*/ 973043 h 2002308"/>
                  <a:gd name="connsiteX354" fmla="*/ 684133 w 1026199"/>
                  <a:gd name="connsiteY354" fmla="*/ 996828 h 2002308"/>
                  <a:gd name="connsiteX355" fmla="*/ 677116 w 1026199"/>
                  <a:gd name="connsiteY355" fmla="*/ 990342 h 2002308"/>
                  <a:gd name="connsiteX356" fmla="*/ 670099 w 1026199"/>
                  <a:gd name="connsiteY356" fmla="*/ 996828 h 2002308"/>
                  <a:gd name="connsiteX357" fmla="*/ 661986 w 1026199"/>
                  <a:gd name="connsiteY357" fmla="*/ 1026020 h 2002308"/>
                  <a:gd name="connsiteX358" fmla="*/ 657820 w 1026199"/>
                  <a:gd name="connsiteY358" fmla="*/ 1055212 h 2002308"/>
                  <a:gd name="connsiteX359" fmla="*/ 663082 w 1026199"/>
                  <a:gd name="connsiteY359" fmla="*/ 1057374 h 2002308"/>
                  <a:gd name="connsiteX360" fmla="*/ 671853 w 1026199"/>
                  <a:gd name="connsiteY360" fmla="*/ 1048724 h 2002308"/>
                  <a:gd name="connsiteX361" fmla="*/ 676677 w 1026199"/>
                  <a:gd name="connsiteY361" fmla="*/ 1047102 h 2002308"/>
                  <a:gd name="connsiteX362" fmla="*/ 678870 w 1026199"/>
                  <a:gd name="connsiteY362" fmla="*/ 1042237 h 2002308"/>
                  <a:gd name="connsiteX363" fmla="*/ 678870 w 1026199"/>
                  <a:gd name="connsiteY363" fmla="*/ 1034400 h 2002308"/>
                  <a:gd name="connsiteX364" fmla="*/ 684133 w 1026199"/>
                  <a:gd name="connsiteY364" fmla="*/ 1031426 h 2002308"/>
                  <a:gd name="connsiteX365" fmla="*/ 690272 w 1026199"/>
                  <a:gd name="connsiteY365" fmla="*/ 1013046 h 2002308"/>
                  <a:gd name="connsiteX366" fmla="*/ 701674 w 1026199"/>
                  <a:gd name="connsiteY366" fmla="*/ 1001154 h 2002308"/>
                  <a:gd name="connsiteX367" fmla="*/ 704744 w 1026199"/>
                  <a:gd name="connsiteY367" fmla="*/ 1003586 h 2002308"/>
                  <a:gd name="connsiteX368" fmla="*/ 705183 w 1026199"/>
                  <a:gd name="connsiteY368" fmla="*/ 1007640 h 2002308"/>
                  <a:gd name="connsiteX369" fmla="*/ 705402 w 1026199"/>
                  <a:gd name="connsiteY369" fmla="*/ 1026561 h 2002308"/>
                  <a:gd name="connsiteX370" fmla="*/ 701674 w 1026199"/>
                  <a:gd name="connsiteY370" fmla="*/ 1042237 h 2002308"/>
                  <a:gd name="connsiteX371" fmla="*/ 695754 w 1026199"/>
                  <a:gd name="connsiteY371" fmla="*/ 1038454 h 2002308"/>
                  <a:gd name="connsiteX372" fmla="*/ 691149 w 1026199"/>
                  <a:gd name="connsiteY372" fmla="*/ 1031427 h 2002308"/>
                  <a:gd name="connsiteX373" fmla="*/ 687641 w 1026199"/>
                  <a:gd name="connsiteY373" fmla="*/ 1045482 h 2002308"/>
                  <a:gd name="connsiteX374" fmla="*/ 684133 w 1026199"/>
                  <a:gd name="connsiteY374" fmla="*/ 1059536 h 2002308"/>
                  <a:gd name="connsiteX375" fmla="*/ 685229 w 1026199"/>
                  <a:gd name="connsiteY375" fmla="*/ 1067105 h 2002308"/>
                  <a:gd name="connsiteX376" fmla="*/ 687641 w 1026199"/>
                  <a:gd name="connsiteY376" fmla="*/ 1074672 h 2002308"/>
                  <a:gd name="connsiteX377" fmla="*/ 678432 w 1026199"/>
                  <a:gd name="connsiteY377" fmla="*/ 1084403 h 2002308"/>
                  <a:gd name="connsiteX378" fmla="*/ 671853 w 1026199"/>
                  <a:gd name="connsiteY378" fmla="*/ 1094133 h 2002308"/>
                  <a:gd name="connsiteX379" fmla="*/ 671853 w 1026199"/>
                  <a:gd name="connsiteY379" fmla="*/ 1117919 h 2002308"/>
                  <a:gd name="connsiteX380" fmla="*/ 677116 w 1026199"/>
                  <a:gd name="connsiteY380" fmla="*/ 1109269 h 2002308"/>
                  <a:gd name="connsiteX381" fmla="*/ 677116 w 1026199"/>
                  <a:gd name="connsiteY381" fmla="*/ 1094133 h 2002308"/>
                  <a:gd name="connsiteX382" fmla="*/ 696412 w 1026199"/>
                  <a:gd name="connsiteY382" fmla="*/ 1094134 h 2002308"/>
                  <a:gd name="connsiteX383" fmla="*/ 694658 w 1026199"/>
                  <a:gd name="connsiteY383" fmla="*/ 1102783 h 2002308"/>
                  <a:gd name="connsiteX384" fmla="*/ 690492 w 1026199"/>
                  <a:gd name="connsiteY384" fmla="*/ 1110891 h 2002308"/>
                  <a:gd name="connsiteX385" fmla="*/ 698166 w 1026199"/>
                  <a:gd name="connsiteY385" fmla="*/ 1122243 h 2002308"/>
                  <a:gd name="connsiteX386" fmla="*/ 692465 w 1026199"/>
                  <a:gd name="connsiteY386" fmla="*/ 1143055 h 2002308"/>
                  <a:gd name="connsiteX387" fmla="*/ 684133 w 1026199"/>
                  <a:gd name="connsiteY387" fmla="*/ 1159003 h 2002308"/>
                  <a:gd name="connsiteX388" fmla="*/ 682598 w 1026199"/>
                  <a:gd name="connsiteY388" fmla="*/ 1173328 h 2002308"/>
                  <a:gd name="connsiteX389" fmla="*/ 671853 w 1026199"/>
                  <a:gd name="connsiteY389" fmla="*/ 1176301 h 2002308"/>
                  <a:gd name="connsiteX390" fmla="*/ 671853 w 1026199"/>
                  <a:gd name="connsiteY390" fmla="*/ 1200087 h 2002308"/>
                  <a:gd name="connsiteX391" fmla="*/ 657601 w 1026199"/>
                  <a:gd name="connsiteY391" fmla="*/ 1186302 h 2002308"/>
                  <a:gd name="connsiteX392" fmla="*/ 647295 w 1026199"/>
                  <a:gd name="connsiteY392" fmla="*/ 1167652 h 2002308"/>
                  <a:gd name="connsiteX393" fmla="*/ 643786 w 1026199"/>
                  <a:gd name="connsiteY393" fmla="*/ 1165490 h 2002308"/>
                  <a:gd name="connsiteX394" fmla="*/ 649049 w 1026199"/>
                  <a:gd name="connsiteY394" fmla="*/ 1150354 h 2002308"/>
                  <a:gd name="connsiteX395" fmla="*/ 640936 w 1026199"/>
                  <a:gd name="connsiteY395" fmla="*/ 1157381 h 2002308"/>
                  <a:gd name="connsiteX396" fmla="*/ 631507 w 1026199"/>
                  <a:gd name="connsiteY396" fmla="*/ 1161165 h 2002308"/>
                  <a:gd name="connsiteX397" fmla="*/ 629095 w 1026199"/>
                  <a:gd name="connsiteY397" fmla="*/ 1158732 h 2002308"/>
                  <a:gd name="connsiteX398" fmla="*/ 627999 w 1026199"/>
                  <a:gd name="connsiteY398" fmla="*/ 1154678 h 2002308"/>
                  <a:gd name="connsiteX399" fmla="*/ 620982 w 1026199"/>
                  <a:gd name="connsiteY399" fmla="*/ 1159004 h 2002308"/>
                  <a:gd name="connsiteX400" fmla="*/ 613965 w 1026199"/>
                  <a:gd name="connsiteY400" fmla="*/ 1163058 h 2002308"/>
                  <a:gd name="connsiteX401" fmla="*/ 612211 w 1026199"/>
                  <a:gd name="connsiteY401" fmla="*/ 1171977 h 2002308"/>
                  <a:gd name="connsiteX402" fmla="*/ 612211 w 1026199"/>
                  <a:gd name="connsiteY402" fmla="*/ 1176301 h 2002308"/>
                  <a:gd name="connsiteX403" fmla="*/ 608264 w 1026199"/>
                  <a:gd name="connsiteY403" fmla="*/ 1169544 h 2002308"/>
                  <a:gd name="connsiteX404" fmla="*/ 601686 w 1026199"/>
                  <a:gd name="connsiteY404" fmla="*/ 1167652 h 2002308"/>
                  <a:gd name="connsiteX405" fmla="*/ 606948 w 1026199"/>
                  <a:gd name="connsiteY405" fmla="*/ 1176301 h 2002308"/>
                  <a:gd name="connsiteX406" fmla="*/ 610457 w 1026199"/>
                  <a:gd name="connsiteY406" fmla="*/ 1208467 h 2002308"/>
                  <a:gd name="connsiteX407" fmla="*/ 613965 w 1026199"/>
                  <a:gd name="connsiteY407" fmla="*/ 1239009 h 2002308"/>
                  <a:gd name="connsiteX408" fmla="*/ 608703 w 1026199"/>
                  <a:gd name="connsiteY408" fmla="*/ 1247118 h 2002308"/>
                  <a:gd name="connsiteX409" fmla="*/ 613965 w 1026199"/>
                  <a:gd name="connsiteY409" fmla="*/ 1258470 h 2002308"/>
                  <a:gd name="connsiteX410" fmla="*/ 626244 w 1026199"/>
                  <a:gd name="connsiteY410" fmla="*/ 1264957 h 2002308"/>
                  <a:gd name="connsiteX411" fmla="*/ 627999 w 1026199"/>
                  <a:gd name="connsiteY411" fmla="*/ 1245496 h 2002308"/>
                  <a:gd name="connsiteX412" fmla="*/ 626683 w 1026199"/>
                  <a:gd name="connsiteY412" fmla="*/ 1231441 h 2002308"/>
                  <a:gd name="connsiteX413" fmla="*/ 622736 w 1026199"/>
                  <a:gd name="connsiteY413" fmla="*/ 1217386 h 2002308"/>
                  <a:gd name="connsiteX414" fmla="*/ 631068 w 1026199"/>
                  <a:gd name="connsiteY414" fmla="*/ 1211710 h 2002308"/>
                  <a:gd name="connsiteX415" fmla="*/ 642032 w 1026199"/>
                  <a:gd name="connsiteY415" fmla="*/ 1210899 h 2002308"/>
                  <a:gd name="connsiteX416" fmla="*/ 645540 w 1026199"/>
                  <a:gd name="connsiteY416" fmla="*/ 1187113 h 2002308"/>
                  <a:gd name="connsiteX417" fmla="*/ 657820 w 1026199"/>
                  <a:gd name="connsiteY417" fmla="*/ 1208736 h 2002308"/>
                  <a:gd name="connsiteX418" fmla="*/ 644663 w 1026199"/>
                  <a:gd name="connsiteY418" fmla="*/ 1256037 h 2002308"/>
                  <a:gd name="connsiteX419" fmla="*/ 620982 w 1026199"/>
                  <a:gd name="connsiteY419" fmla="*/ 1295229 h 2002308"/>
                  <a:gd name="connsiteX420" fmla="*/ 616816 w 1026199"/>
                  <a:gd name="connsiteY420" fmla="*/ 1313879 h 2002308"/>
                  <a:gd name="connsiteX421" fmla="*/ 608703 w 1026199"/>
                  <a:gd name="connsiteY421" fmla="*/ 1327664 h 2002308"/>
                  <a:gd name="connsiteX422" fmla="*/ 607168 w 1026199"/>
                  <a:gd name="connsiteY422" fmla="*/ 1325232 h 2002308"/>
                  <a:gd name="connsiteX423" fmla="*/ 606948 w 1026199"/>
                  <a:gd name="connsiteY423" fmla="*/ 1321177 h 2002308"/>
                  <a:gd name="connsiteX424" fmla="*/ 601028 w 1026199"/>
                  <a:gd name="connsiteY424" fmla="*/ 1314149 h 2002308"/>
                  <a:gd name="connsiteX425" fmla="*/ 606948 w 1026199"/>
                  <a:gd name="connsiteY425" fmla="*/ 1303878 h 2002308"/>
                  <a:gd name="connsiteX426" fmla="*/ 599932 w 1026199"/>
                  <a:gd name="connsiteY426" fmla="*/ 1284417 h 2002308"/>
                  <a:gd name="connsiteX427" fmla="*/ 606948 w 1026199"/>
                  <a:gd name="connsiteY427" fmla="*/ 1267119 h 2002308"/>
                  <a:gd name="connsiteX428" fmla="*/ 605413 w 1026199"/>
                  <a:gd name="connsiteY428" fmla="*/ 1261173 h 2002308"/>
                  <a:gd name="connsiteX429" fmla="*/ 599932 w 1026199"/>
                  <a:gd name="connsiteY429" fmla="*/ 1258469 h 2002308"/>
                  <a:gd name="connsiteX430" fmla="*/ 594669 w 1026199"/>
                  <a:gd name="connsiteY430" fmla="*/ 1260632 h 2002308"/>
                  <a:gd name="connsiteX431" fmla="*/ 587652 w 1026199"/>
                  <a:gd name="connsiteY431" fmla="*/ 1282255 h 2002308"/>
                  <a:gd name="connsiteX432" fmla="*/ 580636 w 1026199"/>
                  <a:gd name="connsiteY432" fmla="*/ 1303878 h 2002308"/>
                  <a:gd name="connsiteX433" fmla="*/ 564848 w 1026199"/>
                  <a:gd name="connsiteY433" fmla="*/ 1333340 h 2002308"/>
                  <a:gd name="connsiteX434" fmla="*/ 549060 w 1026199"/>
                  <a:gd name="connsiteY434" fmla="*/ 1364423 h 2002308"/>
                  <a:gd name="connsiteX435" fmla="*/ 543798 w 1026199"/>
                  <a:gd name="connsiteY435" fmla="*/ 1386046 h 2002308"/>
                  <a:gd name="connsiteX436" fmla="*/ 533272 w 1026199"/>
                  <a:gd name="connsiteY436" fmla="*/ 1401183 h 2002308"/>
                  <a:gd name="connsiteX437" fmla="*/ 535246 w 1026199"/>
                  <a:gd name="connsiteY437" fmla="*/ 1410643 h 2002308"/>
                  <a:gd name="connsiteX438" fmla="*/ 538535 w 1026199"/>
                  <a:gd name="connsiteY438" fmla="*/ 1418481 h 2002308"/>
                  <a:gd name="connsiteX439" fmla="*/ 540070 w 1026199"/>
                  <a:gd name="connsiteY439" fmla="*/ 1415238 h 2002308"/>
                  <a:gd name="connsiteX440" fmla="*/ 540289 w 1026199"/>
                  <a:gd name="connsiteY440" fmla="*/ 1411994 h 2002308"/>
                  <a:gd name="connsiteX441" fmla="*/ 558927 w 1026199"/>
                  <a:gd name="connsiteY441" fmla="*/ 1372533 h 2002308"/>
                  <a:gd name="connsiteX442" fmla="*/ 573619 w 1026199"/>
                  <a:gd name="connsiteY442" fmla="*/ 1329826 h 2002308"/>
                  <a:gd name="connsiteX443" fmla="*/ 582390 w 1026199"/>
                  <a:gd name="connsiteY443" fmla="*/ 1329826 h 2002308"/>
                  <a:gd name="connsiteX444" fmla="*/ 597300 w 1026199"/>
                  <a:gd name="connsiteY444" fmla="*/ 1331448 h 2002308"/>
                  <a:gd name="connsiteX445" fmla="*/ 606948 w 1026199"/>
                  <a:gd name="connsiteY445" fmla="*/ 1342801 h 2002308"/>
                  <a:gd name="connsiteX446" fmla="*/ 601247 w 1026199"/>
                  <a:gd name="connsiteY446" fmla="*/ 1374425 h 2002308"/>
                  <a:gd name="connsiteX447" fmla="*/ 587652 w 1026199"/>
                  <a:gd name="connsiteY447" fmla="*/ 1401183 h 2002308"/>
                  <a:gd name="connsiteX448" fmla="*/ 592257 w 1026199"/>
                  <a:gd name="connsiteY448" fmla="*/ 1420103 h 2002308"/>
                  <a:gd name="connsiteX449" fmla="*/ 592915 w 1026199"/>
                  <a:gd name="connsiteY449" fmla="*/ 1435780 h 2002308"/>
                  <a:gd name="connsiteX450" fmla="*/ 586117 w 1026199"/>
                  <a:gd name="connsiteY450" fmla="*/ 1433077 h 2002308"/>
                  <a:gd name="connsiteX451" fmla="*/ 580636 w 1026199"/>
                  <a:gd name="connsiteY451" fmla="*/ 1427131 h 2002308"/>
                  <a:gd name="connsiteX452" fmla="*/ 578004 w 1026199"/>
                  <a:gd name="connsiteY452" fmla="*/ 1452537 h 2002308"/>
                  <a:gd name="connsiteX453" fmla="*/ 570110 w 1026199"/>
                  <a:gd name="connsiteY453" fmla="*/ 1474702 h 2002308"/>
                  <a:gd name="connsiteX454" fmla="*/ 561339 w 1026199"/>
                  <a:gd name="connsiteY454" fmla="*/ 1457402 h 2002308"/>
                  <a:gd name="connsiteX455" fmla="*/ 566602 w 1026199"/>
                  <a:gd name="connsiteY455" fmla="*/ 1435781 h 2002308"/>
                  <a:gd name="connsiteX456" fmla="*/ 563313 w 1026199"/>
                  <a:gd name="connsiteY456" fmla="*/ 1432536 h 2002308"/>
                  <a:gd name="connsiteX457" fmla="*/ 561339 w 1026199"/>
                  <a:gd name="connsiteY457" fmla="*/ 1429293 h 2002308"/>
                  <a:gd name="connsiteX458" fmla="*/ 566821 w 1026199"/>
                  <a:gd name="connsiteY458" fmla="*/ 1425508 h 2002308"/>
                  <a:gd name="connsiteX459" fmla="*/ 573619 w 1026199"/>
                  <a:gd name="connsiteY459" fmla="*/ 1424969 h 2002308"/>
                  <a:gd name="connsiteX460" fmla="*/ 576908 w 1026199"/>
                  <a:gd name="connsiteY460" fmla="*/ 1404426 h 2002308"/>
                  <a:gd name="connsiteX461" fmla="*/ 584144 w 1026199"/>
                  <a:gd name="connsiteY461" fmla="*/ 1383884 h 2002308"/>
                  <a:gd name="connsiteX462" fmla="*/ 582390 w 1026199"/>
                  <a:gd name="connsiteY462" fmla="*/ 1375234 h 2002308"/>
                  <a:gd name="connsiteX463" fmla="*/ 575373 w 1026199"/>
                  <a:gd name="connsiteY463" fmla="*/ 1364423 h 2002308"/>
                  <a:gd name="connsiteX464" fmla="*/ 564848 w 1026199"/>
                  <a:gd name="connsiteY464" fmla="*/ 1375234 h 2002308"/>
                  <a:gd name="connsiteX465" fmla="*/ 559585 w 1026199"/>
                  <a:gd name="connsiteY465" fmla="*/ 1424969 h 2002308"/>
                  <a:gd name="connsiteX466" fmla="*/ 543140 w 1026199"/>
                  <a:gd name="connsiteY466" fmla="*/ 1452537 h 2002308"/>
                  <a:gd name="connsiteX467" fmla="*/ 533272 w 1026199"/>
                  <a:gd name="connsiteY467" fmla="*/ 1483351 h 2002308"/>
                  <a:gd name="connsiteX468" fmla="*/ 528448 w 1026199"/>
                  <a:gd name="connsiteY468" fmla="*/ 1507948 h 2002308"/>
                  <a:gd name="connsiteX469" fmla="*/ 520993 w 1026199"/>
                  <a:gd name="connsiteY469" fmla="*/ 1530922 h 2002308"/>
                  <a:gd name="connsiteX470" fmla="*/ 496435 w 1026199"/>
                  <a:gd name="connsiteY470" fmla="*/ 1563357 h 2002308"/>
                  <a:gd name="connsiteX471" fmla="*/ 482401 w 1026199"/>
                  <a:gd name="connsiteY471" fmla="*/ 1610928 h 2002308"/>
                  <a:gd name="connsiteX472" fmla="*/ 478235 w 1026199"/>
                  <a:gd name="connsiteY472" fmla="*/ 1611468 h 2002308"/>
                  <a:gd name="connsiteX473" fmla="*/ 475384 w 1026199"/>
                  <a:gd name="connsiteY473" fmla="*/ 1615252 h 2002308"/>
                  <a:gd name="connsiteX474" fmla="*/ 478235 w 1026199"/>
                  <a:gd name="connsiteY474" fmla="*/ 1621468 h 2002308"/>
                  <a:gd name="connsiteX475" fmla="*/ 482401 w 1026199"/>
                  <a:gd name="connsiteY475" fmla="*/ 1626064 h 2002308"/>
                  <a:gd name="connsiteX476" fmla="*/ 463105 w 1026199"/>
                  <a:gd name="connsiteY476" fmla="*/ 1639038 h 2002308"/>
                  <a:gd name="connsiteX477" fmla="*/ 449072 w 1026199"/>
                  <a:gd name="connsiteY477" fmla="*/ 1639038 h 2002308"/>
                  <a:gd name="connsiteX478" fmla="*/ 452141 w 1026199"/>
                  <a:gd name="connsiteY478" fmla="*/ 1612820 h 2002308"/>
                  <a:gd name="connsiteX479" fmla="*/ 452580 w 1026199"/>
                  <a:gd name="connsiteY479" fmla="*/ 1578493 h 2002308"/>
                  <a:gd name="connsiteX480" fmla="*/ 442055 w 1026199"/>
                  <a:gd name="connsiteY480" fmla="*/ 1600116 h 2002308"/>
                  <a:gd name="connsiteX481" fmla="*/ 436573 w 1026199"/>
                  <a:gd name="connsiteY481" fmla="*/ 1610117 h 2002308"/>
                  <a:gd name="connsiteX482" fmla="*/ 435038 w 1026199"/>
                  <a:gd name="connsiteY482" fmla="*/ 1621740 h 2002308"/>
                  <a:gd name="connsiteX483" fmla="*/ 410479 w 1026199"/>
                  <a:gd name="connsiteY483" fmla="*/ 1654174 h 2002308"/>
                  <a:gd name="connsiteX484" fmla="*/ 397542 w 1026199"/>
                  <a:gd name="connsiteY484" fmla="*/ 1668229 h 2002308"/>
                  <a:gd name="connsiteX485" fmla="*/ 391183 w 1026199"/>
                  <a:gd name="connsiteY485" fmla="*/ 1682284 h 2002308"/>
                  <a:gd name="connsiteX486" fmla="*/ 385921 w 1026199"/>
                  <a:gd name="connsiteY486" fmla="*/ 1682284 h 2002308"/>
                  <a:gd name="connsiteX487" fmla="*/ 382412 w 1026199"/>
                  <a:gd name="connsiteY487" fmla="*/ 1697150 h 2002308"/>
                  <a:gd name="connsiteX488" fmla="*/ 378904 w 1026199"/>
                  <a:gd name="connsiteY488" fmla="*/ 1710394 h 2002308"/>
                  <a:gd name="connsiteX489" fmla="*/ 364870 w 1026199"/>
                  <a:gd name="connsiteY489" fmla="*/ 1723369 h 2002308"/>
                  <a:gd name="connsiteX490" fmla="*/ 358073 w 1026199"/>
                  <a:gd name="connsiteY490" fmla="*/ 1717152 h 2002308"/>
                  <a:gd name="connsiteX491" fmla="*/ 357854 w 1026199"/>
                  <a:gd name="connsiteY491" fmla="*/ 1706070 h 2002308"/>
                  <a:gd name="connsiteX492" fmla="*/ 353030 w 1026199"/>
                  <a:gd name="connsiteY492" fmla="*/ 1703367 h 2002308"/>
                  <a:gd name="connsiteX493" fmla="*/ 350837 w 1026199"/>
                  <a:gd name="connsiteY493" fmla="*/ 1697420 h 2002308"/>
                  <a:gd name="connsiteX494" fmla="*/ 357854 w 1026199"/>
                  <a:gd name="connsiteY494" fmla="*/ 1670932 h 2002308"/>
                  <a:gd name="connsiteX495" fmla="*/ 364870 w 1026199"/>
                  <a:gd name="connsiteY495" fmla="*/ 1641200 h 2002308"/>
                  <a:gd name="connsiteX496" fmla="*/ 364651 w 1026199"/>
                  <a:gd name="connsiteY496" fmla="*/ 1639038 h 2002308"/>
                  <a:gd name="connsiteX497" fmla="*/ 363116 w 1026199"/>
                  <a:gd name="connsiteY497" fmla="*/ 1636875 h 2002308"/>
                  <a:gd name="connsiteX498" fmla="*/ 358950 w 1026199"/>
                  <a:gd name="connsiteY498" fmla="*/ 1644714 h 2002308"/>
                  <a:gd name="connsiteX499" fmla="*/ 356100 w 1026199"/>
                  <a:gd name="connsiteY499" fmla="*/ 1654173 h 2002308"/>
                  <a:gd name="connsiteX500" fmla="*/ 353030 w 1026199"/>
                  <a:gd name="connsiteY500" fmla="*/ 1657418 h 2002308"/>
                  <a:gd name="connsiteX501" fmla="*/ 352591 w 1026199"/>
                  <a:gd name="connsiteY501" fmla="*/ 1660661 h 2002308"/>
                  <a:gd name="connsiteX502" fmla="*/ 351714 w 1026199"/>
                  <a:gd name="connsiteY502" fmla="*/ 1670392 h 2002308"/>
                  <a:gd name="connsiteX503" fmla="*/ 345574 w 1026199"/>
                  <a:gd name="connsiteY503" fmla="*/ 1673635 h 2002308"/>
                  <a:gd name="connsiteX504" fmla="*/ 333076 w 1026199"/>
                  <a:gd name="connsiteY504" fmla="*/ 1680392 h 2002308"/>
                  <a:gd name="connsiteX505" fmla="*/ 319262 w 1026199"/>
                  <a:gd name="connsiteY505" fmla="*/ 1682284 h 2002308"/>
                  <a:gd name="connsiteX506" fmla="*/ 312245 w 1026199"/>
                  <a:gd name="connsiteY506" fmla="*/ 1699582 h 2002308"/>
                  <a:gd name="connsiteX507" fmla="*/ 305228 w 1026199"/>
                  <a:gd name="connsiteY507" fmla="*/ 1703908 h 2002308"/>
                  <a:gd name="connsiteX508" fmla="*/ 298211 w 1026199"/>
                  <a:gd name="connsiteY508" fmla="*/ 1714720 h 2002308"/>
                  <a:gd name="connsiteX509" fmla="*/ 292510 w 1026199"/>
                  <a:gd name="connsiteY509" fmla="*/ 1715531 h 2002308"/>
                  <a:gd name="connsiteX510" fmla="*/ 289440 w 1026199"/>
                  <a:gd name="connsiteY510" fmla="*/ 1721206 h 2002308"/>
                  <a:gd name="connsiteX511" fmla="*/ 291195 w 1026199"/>
                  <a:gd name="connsiteY511" fmla="*/ 1734180 h 2002308"/>
                  <a:gd name="connsiteX512" fmla="*/ 273653 w 1026199"/>
                  <a:gd name="connsiteY512" fmla="*/ 1732017 h 2002308"/>
                  <a:gd name="connsiteX513" fmla="*/ 278696 w 1026199"/>
                  <a:gd name="connsiteY513" fmla="*/ 1712286 h 2002308"/>
                  <a:gd name="connsiteX514" fmla="*/ 277161 w 1026199"/>
                  <a:gd name="connsiteY514" fmla="*/ 1697420 h 2002308"/>
                  <a:gd name="connsiteX515" fmla="*/ 271241 w 1026199"/>
                  <a:gd name="connsiteY515" fmla="*/ 1700935 h 2002308"/>
                  <a:gd name="connsiteX516" fmla="*/ 266636 w 1026199"/>
                  <a:gd name="connsiteY516" fmla="*/ 1706070 h 2002308"/>
                  <a:gd name="connsiteX517" fmla="*/ 263128 w 1026199"/>
                  <a:gd name="connsiteY517" fmla="*/ 1732017 h 2002308"/>
                  <a:gd name="connsiteX518" fmla="*/ 254357 w 1026199"/>
                  <a:gd name="connsiteY518" fmla="*/ 1749316 h 2002308"/>
                  <a:gd name="connsiteX519" fmla="*/ 250848 w 1026199"/>
                  <a:gd name="connsiteY519" fmla="*/ 1767156 h 2002308"/>
                  <a:gd name="connsiteX520" fmla="*/ 242077 w 1026199"/>
                  <a:gd name="connsiteY520" fmla="*/ 1781751 h 2002308"/>
                  <a:gd name="connsiteX521" fmla="*/ 238569 w 1026199"/>
                  <a:gd name="connsiteY521" fmla="*/ 1806077 h 2002308"/>
                  <a:gd name="connsiteX522" fmla="*/ 235061 w 1026199"/>
                  <a:gd name="connsiteY522" fmla="*/ 1827159 h 2002308"/>
                  <a:gd name="connsiteX523" fmla="*/ 224755 w 1026199"/>
                  <a:gd name="connsiteY523" fmla="*/ 1827700 h 2002308"/>
                  <a:gd name="connsiteX524" fmla="*/ 221027 w 1026199"/>
                  <a:gd name="connsiteY524" fmla="*/ 1837971 h 2002308"/>
                  <a:gd name="connsiteX525" fmla="*/ 210502 w 1026199"/>
                  <a:gd name="connsiteY525" fmla="*/ 1859594 h 2002308"/>
                  <a:gd name="connsiteX526" fmla="*/ 201731 w 1026199"/>
                  <a:gd name="connsiteY526" fmla="*/ 1861757 h 2002308"/>
                  <a:gd name="connsiteX527" fmla="*/ 196907 w 1026199"/>
                  <a:gd name="connsiteY527" fmla="*/ 1859865 h 2002308"/>
                  <a:gd name="connsiteX528" fmla="*/ 194714 w 1026199"/>
                  <a:gd name="connsiteY528" fmla="*/ 1853108 h 2002308"/>
                  <a:gd name="connsiteX529" fmla="*/ 200854 w 1026199"/>
                  <a:gd name="connsiteY529" fmla="*/ 1833106 h 2002308"/>
                  <a:gd name="connsiteX530" fmla="*/ 206994 w 1026199"/>
                  <a:gd name="connsiteY530" fmla="*/ 1803374 h 2002308"/>
                  <a:gd name="connsiteX531" fmla="*/ 214010 w 1026199"/>
                  <a:gd name="connsiteY531" fmla="*/ 1792562 h 2002308"/>
                  <a:gd name="connsiteX532" fmla="*/ 228263 w 1026199"/>
                  <a:gd name="connsiteY532" fmla="*/ 1792022 h 2002308"/>
                  <a:gd name="connsiteX533" fmla="*/ 228044 w 1026199"/>
                  <a:gd name="connsiteY533" fmla="*/ 1781752 h 2002308"/>
                  <a:gd name="connsiteX534" fmla="*/ 235061 w 1026199"/>
                  <a:gd name="connsiteY534" fmla="*/ 1757966 h 2002308"/>
                  <a:gd name="connsiteX535" fmla="*/ 228044 w 1026199"/>
                  <a:gd name="connsiteY535" fmla="*/ 1757966 h 2002308"/>
                  <a:gd name="connsiteX536" fmla="*/ 235061 w 1026199"/>
                  <a:gd name="connsiteY536" fmla="*/ 1747154 h 2002308"/>
                  <a:gd name="connsiteX537" fmla="*/ 235061 w 1026199"/>
                  <a:gd name="connsiteY537" fmla="*/ 1723369 h 2002308"/>
                  <a:gd name="connsiteX538" fmla="*/ 247340 w 1026199"/>
                  <a:gd name="connsiteY538" fmla="*/ 1712557 h 2002308"/>
                  <a:gd name="connsiteX539" fmla="*/ 249094 w 1026199"/>
                  <a:gd name="connsiteY539" fmla="*/ 1690934 h 2002308"/>
                  <a:gd name="connsiteX540" fmla="*/ 259181 w 1026199"/>
                  <a:gd name="connsiteY540" fmla="*/ 1673365 h 2002308"/>
                  <a:gd name="connsiteX541" fmla="*/ 266636 w 1026199"/>
                  <a:gd name="connsiteY541" fmla="*/ 1654173 h 2002308"/>
                  <a:gd name="connsiteX542" fmla="*/ 260716 w 1026199"/>
                  <a:gd name="connsiteY542" fmla="*/ 1629848 h 2002308"/>
                  <a:gd name="connsiteX543" fmla="*/ 266636 w 1026199"/>
                  <a:gd name="connsiteY543" fmla="*/ 1602279 h 2002308"/>
                  <a:gd name="connsiteX544" fmla="*/ 273433 w 1026199"/>
                  <a:gd name="connsiteY544" fmla="*/ 1587412 h 2002308"/>
                  <a:gd name="connsiteX545" fmla="*/ 273653 w 1026199"/>
                  <a:gd name="connsiteY545" fmla="*/ 1567681 h 2002308"/>
                  <a:gd name="connsiteX546" fmla="*/ 279135 w 1026199"/>
                  <a:gd name="connsiteY546" fmla="*/ 1560654 h 2002308"/>
                  <a:gd name="connsiteX547" fmla="*/ 280669 w 1026199"/>
                  <a:gd name="connsiteY547" fmla="*/ 1550382 h 2002308"/>
                  <a:gd name="connsiteX548" fmla="*/ 277161 w 1026199"/>
                  <a:gd name="connsiteY548" fmla="*/ 1538761 h 2002308"/>
                  <a:gd name="connsiteX549" fmla="*/ 273653 w 1026199"/>
                  <a:gd name="connsiteY549" fmla="*/ 1528760 h 2002308"/>
                  <a:gd name="connsiteX550" fmla="*/ 263347 w 1026199"/>
                  <a:gd name="connsiteY550" fmla="*/ 1549301 h 2002308"/>
                  <a:gd name="connsiteX551" fmla="*/ 254357 w 1026199"/>
                  <a:gd name="connsiteY551" fmla="*/ 1569844 h 2002308"/>
                  <a:gd name="connsiteX552" fmla="*/ 248656 w 1026199"/>
                  <a:gd name="connsiteY552" fmla="*/ 1590656 h 2002308"/>
                  <a:gd name="connsiteX553" fmla="*/ 235061 w 1026199"/>
                  <a:gd name="connsiteY553" fmla="*/ 1606603 h 2002308"/>
                  <a:gd name="connsiteX554" fmla="*/ 235061 w 1026199"/>
                  <a:gd name="connsiteY554" fmla="*/ 1636876 h 2002308"/>
                  <a:gd name="connsiteX555" fmla="*/ 205897 w 1026199"/>
                  <a:gd name="connsiteY555" fmla="*/ 1670392 h 2002308"/>
                  <a:gd name="connsiteX556" fmla="*/ 191206 w 1026199"/>
                  <a:gd name="connsiteY556" fmla="*/ 1723369 h 2002308"/>
                  <a:gd name="connsiteX557" fmla="*/ 173664 w 1026199"/>
                  <a:gd name="connsiteY557" fmla="*/ 1732017 h 2002308"/>
                  <a:gd name="connsiteX558" fmla="*/ 156122 w 1026199"/>
                  <a:gd name="connsiteY558" fmla="*/ 1740667 h 2002308"/>
                  <a:gd name="connsiteX559" fmla="*/ 156122 w 1026199"/>
                  <a:gd name="connsiteY559" fmla="*/ 1766614 h 2002308"/>
                  <a:gd name="connsiteX560" fmla="*/ 150860 w 1026199"/>
                  <a:gd name="connsiteY560" fmla="*/ 1766615 h 2002308"/>
                  <a:gd name="connsiteX561" fmla="*/ 144062 w 1026199"/>
                  <a:gd name="connsiteY561" fmla="*/ 1762290 h 2002308"/>
                  <a:gd name="connsiteX562" fmla="*/ 143843 w 1026199"/>
                  <a:gd name="connsiteY562" fmla="*/ 1751479 h 2002308"/>
                  <a:gd name="connsiteX563" fmla="*/ 149105 w 1026199"/>
                  <a:gd name="connsiteY563" fmla="*/ 1734179 h 2002308"/>
                  <a:gd name="connsiteX564" fmla="*/ 147132 w 1026199"/>
                  <a:gd name="connsiteY564" fmla="*/ 1724720 h 2002308"/>
                  <a:gd name="connsiteX565" fmla="*/ 143843 w 1026199"/>
                  <a:gd name="connsiteY565" fmla="*/ 1716882 h 2002308"/>
                  <a:gd name="connsiteX566" fmla="*/ 143843 w 1026199"/>
                  <a:gd name="connsiteY566" fmla="*/ 1723369 h 2002308"/>
                  <a:gd name="connsiteX567" fmla="*/ 126740 w 1026199"/>
                  <a:gd name="connsiteY567" fmla="*/ 1735802 h 2002308"/>
                  <a:gd name="connsiteX568" fmla="*/ 117530 w 1026199"/>
                  <a:gd name="connsiteY568" fmla="*/ 1757966 h 2002308"/>
                  <a:gd name="connsiteX569" fmla="*/ 112048 w 1026199"/>
                  <a:gd name="connsiteY569" fmla="*/ 1770129 h 2002308"/>
                  <a:gd name="connsiteX570" fmla="*/ 110513 w 1026199"/>
                  <a:gd name="connsiteY570" fmla="*/ 1783914 h 2002308"/>
                  <a:gd name="connsiteX571" fmla="*/ 96480 w 1026199"/>
                  <a:gd name="connsiteY571" fmla="*/ 1794725 h 2002308"/>
                  <a:gd name="connsiteX572" fmla="*/ 94945 w 1026199"/>
                  <a:gd name="connsiteY572" fmla="*/ 1808239 h 2002308"/>
                  <a:gd name="connsiteX573" fmla="*/ 89463 w 1026199"/>
                  <a:gd name="connsiteY573" fmla="*/ 1818511 h 2002308"/>
                  <a:gd name="connsiteX574" fmla="*/ 89463 w 1026199"/>
                  <a:gd name="connsiteY574" fmla="*/ 1835809 h 2002308"/>
                  <a:gd name="connsiteX575" fmla="*/ 82446 w 1026199"/>
                  <a:gd name="connsiteY575" fmla="*/ 1844458 h 2002308"/>
                  <a:gd name="connsiteX576" fmla="*/ 76087 w 1026199"/>
                  <a:gd name="connsiteY576" fmla="*/ 1865270 h 2002308"/>
                  <a:gd name="connsiteX577" fmla="*/ 63150 w 1026199"/>
                  <a:gd name="connsiteY577" fmla="*/ 1881217 h 2002308"/>
                  <a:gd name="connsiteX578" fmla="*/ 49336 w 1026199"/>
                  <a:gd name="connsiteY578" fmla="*/ 1908517 h 2002308"/>
                  <a:gd name="connsiteX579" fmla="*/ 31575 w 1026199"/>
                  <a:gd name="connsiteY579" fmla="*/ 1930951 h 2002308"/>
                  <a:gd name="connsiteX580" fmla="*/ 30917 w 1026199"/>
                  <a:gd name="connsiteY580" fmla="*/ 1942573 h 2002308"/>
                  <a:gd name="connsiteX581" fmla="*/ 26312 w 1026199"/>
                  <a:gd name="connsiteY581" fmla="*/ 1952574 h 2002308"/>
                  <a:gd name="connsiteX582" fmla="*/ 22804 w 1026199"/>
                  <a:gd name="connsiteY582" fmla="*/ 1972035 h 2002308"/>
                  <a:gd name="connsiteX583" fmla="*/ 12279 w 1026199"/>
                  <a:gd name="connsiteY583" fmla="*/ 1991496 h 2002308"/>
                  <a:gd name="connsiteX584" fmla="*/ 5262 w 1026199"/>
                  <a:gd name="connsiteY584" fmla="*/ 2002308 h 2002308"/>
                  <a:gd name="connsiteX585" fmla="*/ 0 w 1026199"/>
                  <a:gd name="connsiteY585" fmla="*/ 2000145 h 2002308"/>
                  <a:gd name="connsiteX586" fmla="*/ 5262 w 1026199"/>
                  <a:gd name="connsiteY586" fmla="*/ 1976359 h 2002308"/>
                  <a:gd name="connsiteX587" fmla="*/ 11621 w 1026199"/>
                  <a:gd name="connsiteY587" fmla="*/ 1954737 h 2002308"/>
                  <a:gd name="connsiteX588" fmla="*/ 19296 w 1026199"/>
                  <a:gd name="connsiteY588" fmla="*/ 1933114 h 2002308"/>
                  <a:gd name="connsiteX589" fmla="*/ 18857 w 1026199"/>
                  <a:gd name="connsiteY589" fmla="*/ 1915815 h 2002308"/>
                  <a:gd name="connsiteX590" fmla="*/ 26312 w 1026199"/>
                  <a:gd name="connsiteY590" fmla="*/ 1905003 h 2002308"/>
                  <a:gd name="connsiteX591" fmla="*/ 43854 w 1026199"/>
                  <a:gd name="connsiteY591" fmla="*/ 1822295 h 2002308"/>
                  <a:gd name="connsiteX592" fmla="*/ 77184 w 1026199"/>
                  <a:gd name="connsiteY592" fmla="*/ 1749316 h 2002308"/>
                  <a:gd name="connsiteX593" fmla="*/ 79815 w 1026199"/>
                  <a:gd name="connsiteY593" fmla="*/ 1727693 h 2002308"/>
                  <a:gd name="connsiteX594" fmla="*/ 82446 w 1026199"/>
                  <a:gd name="connsiteY594" fmla="*/ 1706070 h 2002308"/>
                  <a:gd name="connsiteX595" fmla="*/ 87928 w 1026199"/>
                  <a:gd name="connsiteY595" fmla="*/ 1702016 h 2002308"/>
                  <a:gd name="connsiteX596" fmla="*/ 89463 w 1026199"/>
                  <a:gd name="connsiteY596" fmla="*/ 1693096 h 2002308"/>
                  <a:gd name="connsiteX597" fmla="*/ 92971 w 1026199"/>
                  <a:gd name="connsiteY597" fmla="*/ 1677149 h 2002308"/>
                  <a:gd name="connsiteX598" fmla="*/ 96480 w 1026199"/>
                  <a:gd name="connsiteY598" fmla="*/ 1662823 h 2002308"/>
                  <a:gd name="connsiteX599" fmla="*/ 105251 w 1026199"/>
                  <a:gd name="connsiteY599" fmla="*/ 1639038 h 2002308"/>
                  <a:gd name="connsiteX600" fmla="*/ 112268 w 1026199"/>
                  <a:gd name="connsiteY600" fmla="*/ 1632821 h 2002308"/>
                  <a:gd name="connsiteX601" fmla="*/ 114022 w 1026199"/>
                  <a:gd name="connsiteY601" fmla="*/ 1621740 h 2002308"/>
                  <a:gd name="connsiteX602" fmla="*/ 112268 w 1026199"/>
                  <a:gd name="connsiteY602" fmla="*/ 1610928 h 2002308"/>
                  <a:gd name="connsiteX603" fmla="*/ 122354 w 1026199"/>
                  <a:gd name="connsiteY603" fmla="*/ 1574169 h 2002308"/>
                  <a:gd name="connsiteX604" fmla="*/ 129809 w 1026199"/>
                  <a:gd name="connsiteY604" fmla="*/ 1537409 h 2002308"/>
                  <a:gd name="connsiteX605" fmla="*/ 143843 w 1026199"/>
                  <a:gd name="connsiteY605" fmla="*/ 1520111 h 2002308"/>
                  <a:gd name="connsiteX606" fmla="*/ 144501 w 1026199"/>
                  <a:gd name="connsiteY606" fmla="*/ 1508218 h 2002308"/>
                  <a:gd name="connsiteX607" fmla="*/ 149105 w 1026199"/>
                  <a:gd name="connsiteY607" fmla="*/ 1496325 h 2002308"/>
                  <a:gd name="connsiteX608" fmla="*/ 148667 w 1026199"/>
                  <a:gd name="connsiteY608" fmla="*/ 1477945 h 2002308"/>
                  <a:gd name="connsiteX609" fmla="*/ 156122 w 1026199"/>
                  <a:gd name="connsiteY609" fmla="*/ 1466052 h 2002308"/>
                  <a:gd name="connsiteX610" fmla="*/ 168402 w 1026199"/>
                  <a:gd name="connsiteY610" fmla="*/ 1433888 h 2002308"/>
                  <a:gd name="connsiteX611" fmla="*/ 180681 w 1026199"/>
                  <a:gd name="connsiteY611" fmla="*/ 1409832 h 2002308"/>
                  <a:gd name="connsiteX612" fmla="*/ 187698 w 1026199"/>
                  <a:gd name="connsiteY612" fmla="*/ 1394696 h 2002308"/>
                  <a:gd name="connsiteX613" fmla="*/ 193837 w 1026199"/>
                  <a:gd name="connsiteY613" fmla="*/ 1355775 h 2002308"/>
                  <a:gd name="connsiteX614" fmla="*/ 199977 w 1026199"/>
                  <a:gd name="connsiteY614" fmla="*/ 1316852 h 2002308"/>
                  <a:gd name="connsiteX615" fmla="*/ 206994 w 1026199"/>
                  <a:gd name="connsiteY615" fmla="*/ 1308203 h 2002308"/>
                  <a:gd name="connsiteX616" fmla="*/ 217519 w 1026199"/>
                  <a:gd name="connsiteY616" fmla="*/ 1276038 h 2002308"/>
                  <a:gd name="connsiteX617" fmla="*/ 228044 w 1026199"/>
                  <a:gd name="connsiteY617" fmla="*/ 1245496 h 2002308"/>
                  <a:gd name="connsiteX618" fmla="*/ 235061 w 1026199"/>
                  <a:gd name="connsiteY618" fmla="*/ 1225764 h 2002308"/>
                  <a:gd name="connsiteX619" fmla="*/ 242077 w 1026199"/>
                  <a:gd name="connsiteY619" fmla="*/ 1204412 h 2002308"/>
                  <a:gd name="connsiteX620" fmla="*/ 249874 w 1026199"/>
                  <a:gd name="connsiteY620" fmla="*/ 1173018 h 2002308"/>
                  <a:gd name="connsiteX621" fmla="*/ 264687 w 1026199"/>
                  <a:gd name="connsiteY621" fmla="*/ 1123365 h 2002308"/>
                  <a:gd name="connsiteX622" fmla="*/ 273653 w 1026199"/>
                  <a:gd name="connsiteY622" fmla="*/ 1096296 h 2002308"/>
                  <a:gd name="connsiteX623" fmla="*/ 273214 w 1026199"/>
                  <a:gd name="connsiteY623" fmla="*/ 1082241 h 2002308"/>
                  <a:gd name="connsiteX624" fmla="*/ 280669 w 1026199"/>
                  <a:gd name="connsiteY624" fmla="*/ 1074672 h 2002308"/>
                  <a:gd name="connsiteX625" fmla="*/ 302378 w 1026199"/>
                  <a:gd name="connsiteY625" fmla="*/ 1023588 h 2002308"/>
                  <a:gd name="connsiteX626" fmla="*/ 317507 w 1026199"/>
                  <a:gd name="connsiteY626" fmla="*/ 970881 h 2002308"/>
                  <a:gd name="connsiteX627" fmla="*/ 321674 w 1026199"/>
                  <a:gd name="connsiteY627" fmla="*/ 966556 h 2002308"/>
                  <a:gd name="connsiteX628" fmla="*/ 324524 w 1026199"/>
                  <a:gd name="connsiteY628" fmla="*/ 962231 h 2002308"/>
                  <a:gd name="connsiteX629" fmla="*/ 322551 w 1026199"/>
                  <a:gd name="connsiteY629" fmla="*/ 958448 h 2002308"/>
                  <a:gd name="connsiteX630" fmla="*/ 319262 w 1026199"/>
                  <a:gd name="connsiteY630" fmla="*/ 957907 h 2002308"/>
                  <a:gd name="connsiteX631" fmla="*/ 324524 w 1026199"/>
                  <a:gd name="connsiteY631" fmla="*/ 938446 h 2002308"/>
                  <a:gd name="connsiteX632" fmla="*/ 338558 w 1026199"/>
                  <a:gd name="connsiteY632" fmla="*/ 921148 h 2002308"/>
                  <a:gd name="connsiteX633" fmla="*/ 349083 w 1026199"/>
                  <a:gd name="connsiteY633" fmla="*/ 877901 h 2002308"/>
                  <a:gd name="connsiteX634" fmla="*/ 350398 w 1026199"/>
                  <a:gd name="connsiteY634" fmla="*/ 866008 h 2002308"/>
                  <a:gd name="connsiteX635" fmla="*/ 359608 w 1026199"/>
                  <a:gd name="connsiteY635" fmla="*/ 860603 h 2002308"/>
                  <a:gd name="connsiteX636" fmla="*/ 362239 w 1026199"/>
                  <a:gd name="connsiteY636" fmla="*/ 851953 h 2002308"/>
                  <a:gd name="connsiteX637" fmla="*/ 364870 w 1026199"/>
                  <a:gd name="connsiteY637" fmla="*/ 843304 h 2002308"/>
                  <a:gd name="connsiteX638" fmla="*/ 372545 w 1026199"/>
                  <a:gd name="connsiteY638" fmla="*/ 817086 h 2002308"/>
                  <a:gd name="connsiteX639" fmla="*/ 378904 w 1026199"/>
                  <a:gd name="connsiteY639" fmla="*/ 789247 h 2002308"/>
                  <a:gd name="connsiteX640" fmla="*/ 385044 w 1026199"/>
                  <a:gd name="connsiteY640" fmla="*/ 773029 h 2002308"/>
                  <a:gd name="connsiteX641" fmla="*/ 391183 w 1026199"/>
                  <a:gd name="connsiteY641" fmla="*/ 756812 h 2002308"/>
                  <a:gd name="connsiteX642" fmla="*/ 398200 w 1026199"/>
                  <a:gd name="connsiteY642" fmla="*/ 739513 h 2002308"/>
                  <a:gd name="connsiteX643" fmla="*/ 403463 w 1026199"/>
                  <a:gd name="connsiteY643" fmla="*/ 727620 h 2002308"/>
                  <a:gd name="connsiteX644" fmla="*/ 408725 w 1026199"/>
                  <a:gd name="connsiteY644" fmla="*/ 715727 h 2002308"/>
                  <a:gd name="connsiteX645" fmla="*/ 419689 w 1026199"/>
                  <a:gd name="connsiteY645" fmla="*/ 703564 h 2002308"/>
                  <a:gd name="connsiteX646" fmla="*/ 422759 w 1026199"/>
                  <a:gd name="connsiteY646" fmla="*/ 683292 h 2002308"/>
                  <a:gd name="connsiteX647" fmla="*/ 441397 w 1026199"/>
                  <a:gd name="connsiteY647" fmla="*/ 641667 h 2002308"/>
                  <a:gd name="connsiteX648" fmla="*/ 456088 w 1026199"/>
                  <a:gd name="connsiteY648" fmla="*/ 596800 h 2002308"/>
                  <a:gd name="connsiteX649" fmla="*/ 462447 w 1026199"/>
                  <a:gd name="connsiteY649" fmla="*/ 575718 h 2002308"/>
                  <a:gd name="connsiteX650" fmla="*/ 470122 w 1026199"/>
                  <a:gd name="connsiteY650" fmla="*/ 557877 h 2002308"/>
                  <a:gd name="connsiteX651" fmla="*/ 474288 w 1026199"/>
                  <a:gd name="connsiteY651" fmla="*/ 537606 h 2002308"/>
                  <a:gd name="connsiteX652" fmla="*/ 482401 w 1026199"/>
                  <a:gd name="connsiteY652" fmla="*/ 518956 h 2002308"/>
                  <a:gd name="connsiteX653" fmla="*/ 489418 w 1026199"/>
                  <a:gd name="connsiteY653" fmla="*/ 512470 h 2002308"/>
                  <a:gd name="connsiteX654" fmla="*/ 495119 w 1026199"/>
                  <a:gd name="connsiteY654" fmla="*/ 494901 h 2002308"/>
                  <a:gd name="connsiteX655" fmla="*/ 498189 w 1026199"/>
                  <a:gd name="connsiteY655" fmla="*/ 475709 h 2002308"/>
                  <a:gd name="connsiteX656" fmla="*/ 508933 w 1026199"/>
                  <a:gd name="connsiteY656" fmla="*/ 454897 h 2002308"/>
                  <a:gd name="connsiteX657" fmla="*/ 510468 w 1026199"/>
                  <a:gd name="connsiteY657" fmla="*/ 425977 h 2002308"/>
                  <a:gd name="connsiteX658" fmla="*/ 516169 w 1026199"/>
                  <a:gd name="connsiteY658" fmla="*/ 425165 h 2002308"/>
                  <a:gd name="connsiteX659" fmla="*/ 519239 w 1026199"/>
                  <a:gd name="connsiteY659" fmla="*/ 419489 h 2002308"/>
                  <a:gd name="connsiteX660" fmla="*/ 526256 w 1026199"/>
                  <a:gd name="connsiteY660" fmla="*/ 410841 h 2002308"/>
                  <a:gd name="connsiteX661" fmla="*/ 533272 w 1026199"/>
                  <a:gd name="connsiteY661" fmla="*/ 393542 h 2002308"/>
                  <a:gd name="connsiteX662" fmla="*/ 540289 w 1026199"/>
                  <a:gd name="connsiteY662" fmla="*/ 387055 h 2002308"/>
                  <a:gd name="connsiteX663" fmla="*/ 552569 w 1026199"/>
                  <a:gd name="connsiteY663" fmla="*/ 358944 h 2002308"/>
                  <a:gd name="connsiteX664" fmla="*/ 556077 w 1026199"/>
                  <a:gd name="connsiteY664" fmla="*/ 348133 h 2002308"/>
                  <a:gd name="connsiteX665" fmla="*/ 559585 w 1026199"/>
                  <a:gd name="connsiteY665" fmla="*/ 337321 h 2002308"/>
                  <a:gd name="connsiteX666" fmla="*/ 585898 w 1026199"/>
                  <a:gd name="connsiteY666" fmla="*/ 268398 h 2002308"/>
                  <a:gd name="connsiteX667" fmla="*/ 601686 w 1026199"/>
                  <a:gd name="connsiteY667" fmla="*/ 194609 h 2002308"/>
                  <a:gd name="connsiteX668" fmla="*/ 627341 w 1026199"/>
                  <a:gd name="connsiteY668" fmla="*/ 191365 h 2002308"/>
                  <a:gd name="connsiteX669" fmla="*/ 638524 w 1026199"/>
                  <a:gd name="connsiteY669" fmla="*/ 162174 h 2002308"/>
                  <a:gd name="connsiteX670" fmla="*/ 647295 w 1026199"/>
                  <a:gd name="connsiteY670" fmla="*/ 136226 h 2002308"/>
                  <a:gd name="connsiteX671" fmla="*/ 664837 w 1026199"/>
                  <a:gd name="connsiteY671" fmla="*/ 134064 h 2002308"/>
                  <a:gd name="connsiteX672" fmla="*/ 667468 w 1026199"/>
                  <a:gd name="connsiteY672" fmla="*/ 122171 h 2002308"/>
                  <a:gd name="connsiteX673" fmla="*/ 675362 w 1026199"/>
                  <a:gd name="connsiteY673" fmla="*/ 116765 h 2002308"/>
                  <a:gd name="connsiteX674" fmla="*/ 677116 w 1026199"/>
                  <a:gd name="connsiteY674" fmla="*/ 116765 h 2002308"/>
                  <a:gd name="connsiteX675" fmla="*/ 677993 w 1026199"/>
                  <a:gd name="connsiteY675" fmla="*/ 107845 h 2002308"/>
                  <a:gd name="connsiteX676" fmla="*/ 684133 w 1026199"/>
                  <a:gd name="connsiteY676" fmla="*/ 103791 h 2002308"/>
                  <a:gd name="connsiteX677" fmla="*/ 691149 w 1026199"/>
                  <a:gd name="connsiteY677" fmla="*/ 103791 h 2002308"/>
                  <a:gd name="connsiteX678" fmla="*/ 691149 w 1026199"/>
                  <a:gd name="connsiteY678" fmla="*/ 75681 h 2002308"/>
                  <a:gd name="connsiteX679" fmla="*/ 717462 w 1026199"/>
                  <a:gd name="connsiteY679" fmla="*/ 56220 h 2002308"/>
                  <a:gd name="connsiteX680" fmla="*/ 738512 w 1026199"/>
                  <a:gd name="connsiteY680" fmla="*/ 54058 h 2002308"/>
                  <a:gd name="connsiteX681" fmla="*/ 744871 w 1026199"/>
                  <a:gd name="connsiteY681" fmla="*/ 44057 h 2002308"/>
                  <a:gd name="connsiteX682" fmla="*/ 752546 w 1026199"/>
                  <a:gd name="connsiteY682" fmla="*/ 38921 h 2002308"/>
                  <a:gd name="connsiteX683" fmla="*/ 756054 w 1026199"/>
                  <a:gd name="connsiteY683" fmla="*/ 41084 h 2002308"/>
                  <a:gd name="connsiteX684" fmla="*/ 763071 w 1026199"/>
                  <a:gd name="connsiteY684" fmla="*/ 48651 h 2002308"/>
                  <a:gd name="connsiteX685" fmla="*/ 770088 w 1026199"/>
                  <a:gd name="connsiteY685" fmla="*/ 56220 h 2002308"/>
                  <a:gd name="connsiteX686" fmla="*/ 775350 w 1026199"/>
                  <a:gd name="connsiteY686" fmla="*/ 51896 h 2002308"/>
                  <a:gd name="connsiteX687" fmla="*/ 786753 w 1026199"/>
                  <a:gd name="connsiteY687" fmla="*/ 25947 h 2002308"/>
                  <a:gd name="connsiteX688" fmla="*/ 798155 w 1026199"/>
                  <a:gd name="connsiteY688" fmla="*/ 6487 h 200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</a:cxnLst>
                <a:rect l="l" t="t" r="r" b="b"/>
                <a:pathLst>
                  <a:path w="1026199" h="2002308">
                    <a:moveTo>
                      <a:pt x="470122" y="1639038"/>
                    </a:moveTo>
                    <a:lnTo>
                      <a:pt x="477139" y="1654173"/>
                    </a:lnTo>
                    <a:lnTo>
                      <a:pt x="475384" y="1673635"/>
                    </a:lnTo>
                    <a:cubicBezTo>
                      <a:pt x="471072" y="1674356"/>
                      <a:pt x="468733" y="1677239"/>
                      <a:pt x="468368" y="1682284"/>
                    </a:cubicBezTo>
                    <a:cubicBezTo>
                      <a:pt x="468002" y="1687330"/>
                      <a:pt x="463909" y="1690213"/>
                      <a:pt x="456088" y="1690934"/>
                    </a:cubicBezTo>
                    <a:cubicBezTo>
                      <a:pt x="456673" y="1681473"/>
                      <a:pt x="459012" y="1672824"/>
                      <a:pt x="463105" y="1664985"/>
                    </a:cubicBezTo>
                    <a:cubicBezTo>
                      <a:pt x="467198" y="1657148"/>
                      <a:pt x="469537" y="1648498"/>
                      <a:pt x="470122" y="1639038"/>
                    </a:cubicBezTo>
                    <a:close/>
                    <a:moveTo>
                      <a:pt x="324524" y="1647687"/>
                    </a:moveTo>
                    <a:cubicBezTo>
                      <a:pt x="324488" y="1648904"/>
                      <a:pt x="324561" y="1650255"/>
                      <a:pt x="324743" y="1651742"/>
                    </a:cubicBezTo>
                    <a:cubicBezTo>
                      <a:pt x="324926" y="1653228"/>
                      <a:pt x="325438" y="1654039"/>
                      <a:pt x="326278" y="1654173"/>
                    </a:cubicBezTo>
                    <a:lnTo>
                      <a:pt x="331541" y="1654174"/>
                    </a:lnTo>
                    <a:cubicBezTo>
                      <a:pt x="331468" y="1652012"/>
                      <a:pt x="330737" y="1650391"/>
                      <a:pt x="329348" y="1649309"/>
                    </a:cubicBezTo>
                    <a:cubicBezTo>
                      <a:pt x="327959" y="1648227"/>
                      <a:pt x="326351" y="1647687"/>
                      <a:pt x="324524" y="1647687"/>
                    </a:cubicBezTo>
                    <a:close/>
                    <a:moveTo>
                      <a:pt x="364870" y="1580655"/>
                    </a:moveTo>
                    <a:cubicBezTo>
                      <a:pt x="364797" y="1581872"/>
                      <a:pt x="364944" y="1583223"/>
                      <a:pt x="365309" y="1584709"/>
                    </a:cubicBezTo>
                    <a:cubicBezTo>
                      <a:pt x="365675" y="1586196"/>
                      <a:pt x="366698" y="1587007"/>
                      <a:pt x="368379" y="1587142"/>
                    </a:cubicBezTo>
                    <a:lnTo>
                      <a:pt x="371887" y="1587142"/>
                    </a:lnTo>
                    <a:cubicBezTo>
                      <a:pt x="371814" y="1584980"/>
                      <a:pt x="371083" y="1583358"/>
                      <a:pt x="369695" y="1582277"/>
                    </a:cubicBezTo>
                    <a:cubicBezTo>
                      <a:pt x="368306" y="1581196"/>
                      <a:pt x="366698" y="1580655"/>
                      <a:pt x="364870" y="1580655"/>
                    </a:cubicBezTo>
                    <a:close/>
                    <a:moveTo>
                      <a:pt x="489418" y="1502811"/>
                    </a:moveTo>
                    <a:cubicBezTo>
                      <a:pt x="489454" y="1504118"/>
                      <a:pt x="489820" y="1505830"/>
                      <a:pt x="490514" y="1507948"/>
                    </a:cubicBezTo>
                    <a:cubicBezTo>
                      <a:pt x="491209" y="1510064"/>
                      <a:pt x="492013" y="1511235"/>
                      <a:pt x="492926" y="1511461"/>
                    </a:cubicBezTo>
                    <a:cubicBezTo>
                      <a:pt x="494607" y="1511325"/>
                      <a:pt x="495631" y="1510516"/>
                      <a:pt x="495996" y="1509029"/>
                    </a:cubicBezTo>
                    <a:cubicBezTo>
                      <a:pt x="496361" y="1507542"/>
                      <a:pt x="496508" y="1506190"/>
                      <a:pt x="496435" y="1504974"/>
                    </a:cubicBezTo>
                    <a:close/>
                    <a:moveTo>
                      <a:pt x="149105" y="1699582"/>
                    </a:moveTo>
                    <a:cubicBezTo>
                      <a:pt x="149142" y="1700889"/>
                      <a:pt x="149507" y="1702601"/>
                      <a:pt x="150202" y="1704719"/>
                    </a:cubicBezTo>
                    <a:cubicBezTo>
                      <a:pt x="150896" y="1706835"/>
                      <a:pt x="151700" y="1708006"/>
                      <a:pt x="152614" y="1708232"/>
                    </a:cubicBezTo>
                    <a:cubicBezTo>
                      <a:pt x="154295" y="1708097"/>
                      <a:pt x="155318" y="1707286"/>
                      <a:pt x="155684" y="1705800"/>
                    </a:cubicBezTo>
                    <a:cubicBezTo>
                      <a:pt x="156049" y="1704313"/>
                      <a:pt x="156195" y="1702961"/>
                      <a:pt x="156122" y="1701746"/>
                    </a:cubicBezTo>
                    <a:close/>
                    <a:moveTo>
                      <a:pt x="156122" y="1682284"/>
                    </a:moveTo>
                    <a:cubicBezTo>
                      <a:pt x="156122" y="1686608"/>
                      <a:pt x="157876" y="1688771"/>
                      <a:pt x="161385" y="1688771"/>
                    </a:cubicBezTo>
                    <a:lnTo>
                      <a:pt x="163139" y="1688771"/>
                    </a:lnTo>
                    <a:cubicBezTo>
                      <a:pt x="163066" y="1686608"/>
                      <a:pt x="162335" y="1684987"/>
                      <a:pt x="160946" y="1683906"/>
                    </a:cubicBezTo>
                    <a:cubicBezTo>
                      <a:pt x="159557" y="1682826"/>
                      <a:pt x="157949" y="1682284"/>
                      <a:pt x="156122" y="1682284"/>
                    </a:cubicBezTo>
                    <a:close/>
                    <a:moveTo>
                      <a:pt x="533272" y="1424969"/>
                    </a:moveTo>
                    <a:cubicBezTo>
                      <a:pt x="527389" y="1425644"/>
                      <a:pt x="523807" y="1429699"/>
                      <a:pt x="522528" y="1437132"/>
                    </a:cubicBezTo>
                    <a:cubicBezTo>
                      <a:pt x="521249" y="1444564"/>
                      <a:pt x="520737" y="1451322"/>
                      <a:pt x="520993" y="1457403"/>
                    </a:cubicBezTo>
                    <a:cubicBezTo>
                      <a:pt x="518289" y="1457403"/>
                      <a:pt x="515365" y="1457944"/>
                      <a:pt x="512222" y="1459025"/>
                    </a:cubicBezTo>
                    <a:cubicBezTo>
                      <a:pt x="509079" y="1460106"/>
                      <a:pt x="506156" y="1461728"/>
                      <a:pt x="503451" y="1463890"/>
                    </a:cubicBezTo>
                    <a:lnTo>
                      <a:pt x="508714" y="1485513"/>
                    </a:lnTo>
                    <a:cubicBezTo>
                      <a:pt x="509554" y="1479611"/>
                      <a:pt x="511382" y="1473575"/>
                      <a:pt x="514196" y="1467404"/>
                    </a:cubicBezTo>
                    <a:cubicBezTo>
                      <a:pt x="517010" y="1461232"/>
                      <a:pt x="521030" y="1457899"/>
                      <a:pt x="526256" y="1457403"/>
                    </a:cubicBezTo>
                    <a:cubicBezTo>
                      <a:pt x="526548" y="1451186"/>
                      <a:pt x="527718" y="1445781"/>
                      <a:pt x="529764" y="1441185"/>
                    </a:cubicBezTo>
                    <a:cubicBezTo>
                      <a:pt x="531811" y="1436590"/>
                      <a:pt x="532980" y="1431185"/>
                      <a:pt x="533272" y="1424969"/>
                    </a:cubicBezTo>
                    <a:close/>
                    <a:moveTo>
                      <a:pt x="450826" y="1383884"/>
                    </a:moveTo>
                    <a:cubicBezTo>
                      <a:pt x="446221" y="1384965"/>
                      <a:pt x="443590" y="1390372"/>
                      <a:pt x="442932" y="1400102"/>
                    </a:cubicBezTo>
                    <a:cubicBezTo>
                      <a:pt x="442274" y="1409832"/>
                      <a:pt x="439643" y="1417400"/>
                      <a:pt x="435038" y="1422805"/>
                    </a:cubicBezTo>
                    <a:cubicBezTo>
                      <a:pt x="434819" y="1429113"/>
                      <a:pt x="433942" y="1434879"/>
                      <a:pt x="432407" y="1440105"/>
                    </a:cubicBezTo>
                    <a:cubicBezTo>
                      <a:pt x="430872" y="1445330"/>
                      <a:pt x="429995" y="1451096"/>
                      <a:pt x="429775" y="1457403"/>
                    </a:cubicBezTo>
                    <a:cubicBezTo>
                      <a:pt x="421078" y="1458575"/>
                      <a:pt x="416546" y="1463259"/>
                      <a:pt x="416180" y="1471459"/>
                    </a:cubicBezTo>
                    <a:cubicBezTo>
                      <a:pt x="415815" y="1479657"/>
                      <a:pt x="413915" y="1484342"/>
                      <a:pt x="410479" y="1485513"/>
                    </a:cubicBezTo>
                    <a:cubicBezTo>
                      <a:pt x="409273" y="1485468"/>
                      <a:pt x="407300" y="1485558"/>
                      <a:pt x="404559" y="1485783"/>
                    </a:cubicBezTo>
                    <a:cubicBezTo>
                      <a:pt x="401818" y="1486009"/>
                      <a:pt x="400283" y="1486640"/>
                      <a:pt x="399954" y="1487676"/>
                    </a:cubicBezTo>
                    <a:cubicBezTo>
                      <a:pt x="400576" y="1489838"/>
                      <a:pt x="403280" y="1491460"/>
                      <a:pt x="408067" y="1492541"/>
                    </a:cubicBezTo>
                    <a:cubicBezTo>
                      <a:pt x="412855" y="1493622"/>
                      <a:pt x="415998" y="1494163"/>
                      <a:pt x="417496" y="1494163"/>
                    </a:cubicBezTo>
                    <a:lnTo>
                      <a:pt x="429775" y="1481189"/>
                    </a:lnTo>
                    <a:cubicBezTo>
                      <a:pt x="427181" y="1480828"/>
                      <a:pt x="425353" y="1478846"/>
                      <a:pt x="424294" y="1475241"/>
                    </a:cubicBezTo>
                    <a:cubicBezTo>
                      <a:pt x="423234" y="1471639"/>
                      <a:pt x="422722" y="1468575"/>
                      <a:pt x="422759" y="1466052"/>
                    </a:cubicBezTo>
                    <a:lnTo>
                      <a:pt x="429775" y="1457403"/>
                    </a:lnTo>
                    <a:cubicBezTo>
                      <a:pt x="433430" y="1451952"/>
                      <a:pt x="437085" y="1446096"/>
                      <a:pt x="440739" y="1439834"/>
                    </a:cubicBezTo>
                    <a:cubicBezTo>
                      <a:pt x="444394" y="1433573"/>
                      <a:pt x="447171" y="1427175"/>
                      <a:pt x="449072" y="1420643"/>
                    </a:cubicBezTo>
                    <a:cubicBezTo>
                      <a:pt x="451666" y="1418345"/>
                      <a:pt x="453494" y="1415372"/>
                      <a:pt x="454553" y="1411724"/>
                    </a:cubicBezTo>
                    <a:cubicBezTo>
                      <a:pt x="455613" y="1408075"/>
                      <a:pt x="456125" y="1404561"/>
                      <a:pt x="456088" y="1401183"/>
                    </a:cubicBezTo>
                    <a:cubicBezTo>
                      <a:pt x="456198" y="1398570"/>
                      <a:pt x="455979" y="1395146"/>
                      <a:pt x="455430" y="1390912"/>
                    </a:cubicBezTo>
                    <a:cubicBezTo>
                      <a:pt x="454882" y="1386677"/>
                      <a:pt x="453347" y="1384334"/>
                      <a:pt x="450826" y="1383884"/>
                    </a:cubicBezTo>
                    <a:close/>
                    <a:moveTo>
                      <a:pt x="291195" y="1474702"/>
                    </a:moveTo>
                    <a:lnTo>
                      <a:pt x="289440" y="1487675"/>
                    </a:lnTo>
                    <a:cubicBezTo>
                      <a:pt x="289587" y="1490784"/>
                      <a:pt x="290610" y="1492676"/>
                      <a:pt x="292510" y="1493352"/>
                    </a:cubicBezTo>
                    <a:cubicBezTo>
                      <a:pt x="294411" y="1494027"/>
                      <a:pt x="296311" y="1494297"/>
                      <a:pt x="298211" y="1494163"/>
                    </a:cubicBezTo>
                    <a:close/>
                    <a:moveTo>
                      <a:pt x="308736" y="1448754"/>
                    </a:moveTo>
                    <a:cubicBezTo>
                      <a:pt x="307932" y="1448844"/>
                      <a:pt x="307348" y="1449204"/>
                      <a:pt x="306982" y="1449835"/>
                    </a:cubicBezTo>
                    <a:cubicBezTo>
                      <a:pt x="306617" y="1450465"/>
                      <a:pt x="306032" y="1450826"/>
                      <a:pt x="305228" y="1450916"/>
                    </a:cubicBezTo>
                    <a:cubicBezTo>
                      <a:pt x="305265" y="1452223"/>
                      <a:pt x="305630" y="1453934"/>
                      <a:pt x="306325" y="1456052"/>
                    </a:cubicBezTo>
                    <a:cubicBezTo>
                      <a:pt x="307019" y="1458169"/>
                      <a:pt x="307823" y="1459340"/>
                      <a:pt x="308736" y="1459566"/>
                    </a:cubicBezTo>
                    <a:cubicBezTo>
                      <a:pt x="310418" y="1459430"/>
                      <a:pt x="311441" y="1458619"/>
                      <a:pt x="311806" y="1457133"/>
                    </a:cubicBezTo>
                    <a:cubicBezTo>
                      <a:pt x="312172" y="1455646"/>
                      <a:pt x="312318" y="1454295"/>
                      <a:pt x="312245" y="1453078"/>
                    </a:cubicBezTo>
                    <a:cubicBezTo>
                      <a:pt x="311953" y="1450555"/>
                      <a:pt x="310783" y="1449114"/>
                      <a:pt x="308736" y="1448754"/>
                    </a:cubicBezTo>
                    <a:close/>
                    <a:moveTo>
                      <a:pt x="331541" y="1364423"/>
                    </a:moveTo>
                    <a:cubicBezTo>
                      <a:pt x="329714" y="1368838"/>
                      <a:pt x="328106" y="1373523"/>
                      <a:pt x="326717" y="1378479"/>
                    </a:cubicBezTo>
                    <a:cubicBezTo>
                      <a:pt x="325328" y="1383434"/>
                      <a:pt x="324597" y="1388118"/>
                      <a:pt x="324524" y="1392534"/>
                    </a:cubicBezTo>
                    <a:cubicBezTo>
                      <a:pt x="323391" y="1392488"/>
                      <a:pt x="321710" y="1392578"/>
                      <a:pt x="319481" y="1392804"/>
                    </a:cubicBezTo>
                    <a:cubicBezTo>
                      <a:pt x="317252" y="1393029"/>
                      <a:pt x="316009" y="1393660"/>
                      <a:pt x="315753" y="1394696"/>
                    </a:cubicBezTo>
                    <a:cubicBezTo>
                      <a:pt x="316192" y="1396993"/>
                      <a:pt x="318385" y="1399425"/>
                      <a:pt x="322331" y="1401993"/>
                    </a:cubicBezTo>
                    <a:cubicBezTo>
                      <a:pt x="326278" y="1404561"/>
                      <a:pt x="329348" y="1406453"/>
                      <a:pt x="331541" y="1407670"/>
                    </a:cubicBezTo>
                    <a:lnTo>
                      <a:pt x="345574" y="1383884"/>
                    </a:lnTo>
                    <a:close/>
                    <a:moveTo>
                      <a:pt x="359608" y="1282255"/>
                    </a:moveTo>
                    <a:cubicBezTo>
                      <a:pt x="355661" y="1291264"/>
                      <a:pt x="351276" y="1301356"/>
                      <a:pt x="346452" y="1312528"/>
                    </a:cubicBezTo>
                    <a:cubicBezTo>
                      <a:pt x="341628" y="1323700"/>
                      <a:pt x="338996" y="1333790"/>
                      <a:pt x="338558" y="1342801"/>
                    </a:cubicBezTo>
                    <a:cubicBezTo>
                      <a:pt x="338704" y="1348070"/>
                      <a:pt x="340166" y="1351585"/>
                      <a:pt x="342943" y="1353341"/>
                    </a:cubicBezTo>
                    <a:cubicBezTo>
                      <a:pt x="345721" y="1355098"/>
                      <a:pt x="348937" y="1355909"/>
                      <a:pt x="352591" y="1355775"/>
                    </a:cubicBezTo>
                    <a:lnTo>
                      <a:pt x="359608" y="1338475"/>
                    </a:lnTo>
                    <a:cubicBezTo>
                      <a:pt x="359608" y="1335142"/>
                      <a:pt x="360046" y="1331538"/>
                      <a:pt x="360924" y="1327664"/>
                    </a:cubicBezTo>
                    <a:cubicBezTo>
                      <a:pt x="361801" y="1323789"/>
                      <a:pt x="363116" y="1320186"/>
                      <a:pt x="364870" y="1316852"/>
                    </a:cubicBezTo>
                    <a:cubicBezTo>
                      <a:pt x="365163" y="1312708"/>
                      <a:pt x="366332" y="1309103"/>
                      <a:pt x="368379" y="1306040"/>
                    </a:cubicBezTo>
                    <a:cubicBezTo>
                      <a:pt x="370425" y="1302977"/>
                      <a:pt x="371595" y="1299374"/>
                      <a:pt x="371887" y="1295229"/>
                    </a:cubicBezTo>
                    <a:close/>
                    <a:moveTo>
                      <a:pt x="650803" y="1068186"/>
                    </a:moveTo>
                    <a:cubicBezTo>
                      <a:pt x="652265" y="1094493"/>
                      <a:pt x="651095" y="1119721"/>
                      <a:pt x="647295" y="1143866"/>
                    </a:cubicBezTo>
                    <a:cubicBezTo>
                      <a:pt x="653398" y="1144227"/>
                      <a:pt x="657856" y="1143506"/>
                      <a:pt x="660670" y="1141704"/>
                    </a:cubicBezTo>
                    <a:cubicBezTo>
                      <a:pt x="663484" y="1139902"/>
                      <a:pt x="664873" y="1134857"/>
                      <a:pt x="664837" y="1126568"/>
                    </a:cubicBezTo>
                    <a:lnTo>
                      <a:pt x="664837" y="1074672"/>
                    </a:lnTo>
                    <a:close/>
                    <a:moveTo>
                      <a:pt x="391183" y="1193601"/>
                    </a:moveTo>
                    <a:cubicBezTo>
                      <a:pt x="387675" y="1200087"/>
                      <a:pt x="385921" y="1206574"/>
                      <a:pt x="385921" y="1213061"/>
                    </a:cubicBezTo>
                    <a:cubicBezTo>
                      <a:pt x="385848" y="1215223"/>
                      <a:pt x="385994" y="1216845"/>
                      <a:pt x="386359" y="1217926"/>
                    </a:cubicBezTo>
                    <a:cubicBezTo>
                      <a:pt x="386725" y="1219007"/>
                      <a:pt x="387748" y="1219548"/>
                      <a:pt x="389429" y="1219548"/>
                    </a:cubicBezTo>
                    <a:lnTo>
                      <a:pt x="398200" y="1210899"/>
                    </a:lnTo>
                    <a:close/>
                    <a:moveTo>
                      <a:pt x="412234" y="1159003"/>
                    </a:moveTo>
                    <a:cubicBezTo>
                      <a:pt x="411430" y="1159094"/>
                      <a:pt x="410845" y="1159453"/>
                      <a:pt x="410479" y="1160084"/>
                    </a:cubicBezTo>
                    <a:cubicBezTo>
                      <a:pt x="410114" y="1160714"/>
                      <a:pt x="409529" y="1161076"/>
                      <a:pt x="408725" y="1161165"/>
                    </a:cubicBezTo>
                    <a:cubicBezTo>
                      <a:pt x="408762" y="1162472"/>
                      <a:pt x="409127" y="1164183"/>
                      <a:pt x="409822" y="1166301"/>
                    </a:cubicBezTo>
                    <a:cubicBezTo>
                      <a:pt x="410516" y="1168418"/>
                      <a:pt x="411320" y="1169590"/>
                      <a:pt x="412234" y="1169815"/>
                    </a:cubicBezTo>
                    <a:cubicBezTo>
                      <a:pt x="413915" y="1169679"/>
                      <a:pt x="414938" y="1168869"/>
                      <a:pt x="415303" y="1167382"/>
                    </a:cubicBezTo>
                    <a:cubicBezTo>
                      <a:pt x="415669" y="1165895"/>
                      <a:pt x="415815" y="1164544"/>
                      <a:pt x="415742" y="1163328"/>
                    </a:cubicBezTo>
                    <a:cubicBezTo>
                      <a:pt x="415450" y="1160804"/>
                      <a:pt x="414280" y="1159364"/>
                      <a:pt x="412234" y="1159003"/>
                    </a:cubicBezTo>
                    <a:close/>
                    <a:moveTo>
                      <a:pt x="442055" y="1120081"/>
                    </a:moveTo>
                    <a:cubicBezTo>
                      <a:pt x="442018" y="1123190"/>
                      <a:pt x="442530" y="1125082"/>
                      <a:pt x="443590" y="1125758"/>
                    </a:cubicBezTo>
                    <a:cubicBezTo>
                      <a:pt x="444649" y="1126433"/>
                      <a:pt x="446477" y="1126703"/>
                      <a:pt x="449072" y="1126568"/>
                    </a:cubicBezTo>
                    <a:cubicBezTo>
                      <a:pt x="449072" y="1122243"/>
                      <a:pt x="447317" y="1120081"/>
                      <a:pt x="443809" y="1120081"/>
                    </a:cubicBezTo>
                    <a:close/>
                    <a:moveTo>
                      <a:pt x="449072" y="1094133"/>
                    </a:moveTo>
                    <a:lnTo>
                      <a:pt x="449072" y="1102783"/>
                    </a:lnTo>
                    <a:cubicBezTo>
                      <a:pt x="448779" y="1108909"/>
                      <a:pt x="451118" y="1111793"/>
                      <a:pt x="456088" y="1111431"/>
                    </a:cubicBezTo>
                    <a:close/>
                    <a:moveTo>
                      <a:pt x="719216" y="903849"/>
                    </a:moveTo>
                    <a:cubicBezTo>
                      <a:pt x="719509" y="907813"/>
                      <a:pt x="720678" y="910696"/>
                      <a:pt x="722725" y="912498"/>
                    </a:cubicBezTo>
                    <a:cubicBezTo>
                      <a:pt x="723565" y="912363"/>
                      <a:pt x="724077" y="911553"/>
                      <a:pt x="724260" y="910066"/>
                    </a:cubicBezTo>
                    <a:cubicBezTo>
                      <a:pt x="724442" y="908580"/>
                      <a:pt x="724515" y="907227"/>
                      <a:pt x="724479" y="906012"/>
                    </a:cubicBezTo>
                    <a:close/>
                    <a:moveTo>
                      <a:pt x="499943" y="998992"/>
                    </a:moveTo>
                    <a:cubicBezTo>
                      <a:pt x="498262" y="999487"/>
                      <a:pt x="497239" y="1001739"/>
                      <a:pt x="496873" y="1005749"/>
                    </a:cubicBezTo>
                    <a:cubicBezTo>
                      <a:pt x="496508" y="1009758"/>
                      <a:pt x="496361" y="1012551"/>
                      <a:pt x="496435" y="1014128"/>
                    </a:cubicBezTo>
                    <a:cubicBezTo>
                      <a:pt x="496215" y="1014082"/>
                      <a:pt x="495338" y="1014173"/>
                      <a:pt x="493803" y="1014397"/>
                    </a:cubicBezTo>
                    <a:cubicBezTo>
                      <a:pt x="492268" y="1014623"/>
                      <a:pt x="491391" y="1015254"/>
                      <a:pt x="491172" y="1016290"/>
                    </a:cubicBezTo>
                    <a:cubicBezTo>
                      <a:pt x="491282" y="1017371"/>
                      <a:pt x="491939" y="1018452"/>
                      <a:pt x="493145" y="1019534"/>
                    </a:cubicBezTo>
                    <a:cubicBezTo>
                      <a:pt x="494351" y="1020615"/>
                      <a:pt x="495448" y="1021696"/>
                      <a:pt x="496435" y="1022777"/>
                    </a:cubicBezTo>
                    <a:lnTo>
                      <a:pt x="503451" y="1011965"/>
                    </a:lnTo>
                    <a:cubicBezTo>
                      <a:pt x="503524" y="1010479"/>
                      <a:pt x="503378" y="1008046"/>
                      <a:pt x="503013" y="1004667"/>
                    </a:cubicBezTo>
                    <a:cubicBezTo>
                      <a:pt x="502647" y="1001289"/>
                      <a:pt x="501624" y="999397"/>
                      <a:pt x="499943" y="998992"/>
                    </a:cubicBezTo>
                    <a:close/>
                    <a:moveTo>
                      <a:pt x="754300" y="817356"/>
                    </a:moveTo>
                    <a:cubicBezTo>
                      <a:pt x="752546" y="817536"/>
                      <a:pt x="751230" y="818797"/>
                      <a:pt x="750353" y="821141"/>
                    </a:cubicBezTo>
                    <a:cubicBezTo>
                      <a:pt x="749476" y="823483"/>
                      <a:pt x="749038" y="825826"/>
                      <a:pt x="749038" y="828168"/>
                    </a:cubicBezTo>
                    <a:cubicBezTo>
                      <a:pt x="747978" y="828078"/>
                      <a:pt x="746589" y="828258"/>
                      <a:pt x="744871" y="828708"/>
                    </a:cubicBezTo>
                    <a:cubicBezTo>
                      <a:pt x="743154" y="829159"/>
                      <a:pt x="742203" y="830420"/>
                      <a:pt x="742021" y="832492"/>
                    </a:cubicBezTo>
                    <a:lnTo>
                      <a:pt x="743775" y="836818"/>
                    </a:lnTo>
                    <a:cubicBezTo>
                      <a:pt x="747649" y="835871"/>
                      <a:pt x="751742" y="834520"/>
                      <a:pt x="756054" y="832763"/>
                    </a:cubicBezTo>
                    <a:cubicBezTo>
                      <a:pt x="760367" y="831006"/>
                      <a:pt x="762706" y="828032"/>
                      <a:pt x="763071" y="823844"/>
                    </a:cubicBezTo>
                    <a:cubicBezTo>
                      <a:pt x="762925" y="821681"/>
                      <a:pt x="761902" y="820060"/>
                      <a:pt x="760001" y="818978"/>
                    </a:cubicBezTo>
                    <a:cubicBezTo>
                      <a:pt x="758101" y="817898"/>
                      <a:pt x="756200" y="817357"/>
                      <a:pt x="754300" y="817356"/>
                    </a:cubicBezTo>
                    <a:close/>
                    <a:moveTo>
                      <a:pt x="731496" y="802221"/>
                    </a:moveTo>
                    <a:cubicBezTo>
                      <a:pt x="731423" y="803526"/>
                      <a:pt x="731569" y="805238"/>
                      <a:pt x="731934" y="807356"/>
                    </a:cubicBezTo>
                    <a:cubicBezTo>
                      <a:pt x="732300" y="809472"/>
                      <a:pt x="733323" y="810645"/>
                      <a:pt x="735004" y="810869"/>
                    </a:cubicBezTo>
                    <a:lnTo>
                      <a:pt x="738512" y="810869"/>
                    </a:lnTo>
                    <a:cubicBezTo>
                      <a:pt x="738439" y="808617"/>
                      <a:pt x="737708" y="806635"/>
                      <a:pt x="736320" y="804923"/>
                    </a:cubicBezTo>
                    <a:cubicBezTo>
                      <a:pt x="734931" y="803212"/>
                      <a:pt x="733323" y="802311"/>
                      <a:pt x="731496" y="802221"/>
                    </a:cubicBezTo>
                    <a:close/>
                    <a:moveTo>
                      <a:pt x="819205" y="640047"/>
                    </a:moveTo>
                    <a:cubicBezTo>
                      <a:pt x="818401" y="640137"/>
                      <a:pt x="817816" y="640497"/>
                      <a:pt x="817451" y="641128"/>
                    </a:cubicBezTo>
                    <a:cubicBezTo>
                      <a:pt x="817085" y="641758"/>
                      <a:pt x="816501" y="642119"/>
                      <a:pt x="815697" y="642209"/>
                    </a:cubicBezTo>
                    <a:cubicBezTo>
                      <a:pt x="815733" y="643515"/>
                      <a:pt x="816099" y="645226"/>
                      <a:pt x="816793" y="647344"/>
                    </a:cubicBezTo>
                    <a:cubicBezTo>
                      <a:pt x="817487" y="649462"/>
                      <a:pt x="818291" y="650633"/>
                      <a:pt x="819205" y="650858"/>
                    </a:cubicBezTo>
                    <a:cubicBezTo>
                      <a:pt x="820886" y="650723"/>
                      <a:pt x="821909" y="649912"/>
                      <a:pt x="822275" y="648425"/>
                    </a:cubicBezTo>
                    <a:cubicBezTo>
                      <a:pt x="822640" y="646938"/>
                      <a:pt x="822786" y="645588"/>
                      <a:pt x="822713" y="644371"/>
                    </a:cubicBezTo>
                    <a:cubicBezTo>
                      <a:pt x="822421" y="641848"/>
                      <a:pt x="821252" y="640407"/>
                      <a:pt x="819205" y="640047"/>
                    </a:cubicBezTo>
                    <a:close/>
                    <a:moveTo>
                      <a:pt x="829730" y="581664"/>
                    </a:moveTo>
                    <a:lnTo>
                      <a:pt x="829730" y="585988"/>
                    </a:lnTo>
                    <a:cubicBezTo>
                      <a:pt x="829438" y="592836"/>
                      <a:pt x="831777" y="596439"/>
                      <a:pt x="836747" y="596800"/>
                    </a:cubicBezTo>
                    <a:close/>
                    <a:moveTo>
                      <a:pt x="836747" y="564365"/>
                    </a:moveTo>
                    <a:cubicBezTo>
                      <a:pt x="836674" y="565672"/>
                      <a:pt x="836820" y="567384"/>
                      <a:pt x="837185" y="569500"/>
                    </a:cubicBezTo>
                    <a:cubicBezTo>
                      <a:pt x="837551" y="571618"/>
                      <a:pt x="838574" y="572789"/>
                      <a:pt x="840255" y="573015"/>
                    </a:cubicBezTo>
                    <a:cubicBezTo>
                      <a:pt x="841096" y="572879"/>
                      <a:pt x="841607" y="572068"/>
                      <a:pt x="841790" y="570581"/>
                    </a:cubicBezTo>
                    <a:cubicBezTo>
                      <a:pt x="841973" y="569095"/>
                      <a:pt x="842046" y="567744"/>
                      <a:pt x="842009" y="566527"/>
                    </a:cubicBezTo>
                    <a:close/>
                    <a:moveTo>
                      <a:pt x="875339" y="443276"/>
                    </a:moveTo>
                    <a:cubicBezTo>
                      <a:pt x="874498" y="443366"/>
                      <a:pt x="873987" y="443726"/>
                      <a:pt x="873804" y="444357"/>
                    </a:cubicBezTo>
                    <a:cubicBezTo>
                      <a:pt x="873621" y="444987"/>
                      <a:pt x="873548" y="445348"/>
                      <a:pt x="873585" y="445438"/>
                    </a:cubicBezTo>
                    <a:cubicBezTo>
                      <a:pt x="873548" y="448545"/>
                      <a:pt x="874060" y="450437"/>
                      <a:pt x="875120" y="451113"/>
                    </a:cubicBezTo>
                    <a:cubicBezTo>
                      <a:pt x="876180" y="451790"/>
                      <a:pt x="878007" y="452060"/>
                      <a:pt x="880602" y="451924"/>
                    </a:cubicBezTo>
                    <a:cubicBezTo>
                      <a:pt x="880602" y="449672"/>
                      <a:pt x="880163" y="447690"/>
                      <a:pt x="879286" y="445978"/>
                    </a:cubicBezTo>
                    <a:cubicBezTo>
                      <a:pt x="878409" y="444266"/>
                      <a:pt x="877093" y="443366"/>
                      <a:pt x="875339" y="443276"/>
                    </a:cubicBezTo>
                    <a:close/>
                    <a:moveTo>
                      <a:pt x="926210" y="402191"/>
                    </a:moveTo>
                    <a:cubicBezTo>
                      <a:pt x="926210" y="404443"/>
                      <a:pt x="926649" y="406425"/>
                      <a:pt x="927526" y="408137"/>
                    </a:cubicBezTo>
                    <a:cubicBezTo>
                      <a:pt x="928403" y="409850"/>
                      <a:pt x="929719" y="410751"/>
                      <a:pt x="931473" y="410841"/>
                    </a:cubicBezTo>
                    <a:cubicBezTo>
                      <a:pt x="932935" y="410480"/>
                      <a:pt x="933520" y="409038"/>
                      <a:pt x="933227" y="406515"/>
                    </a:cubicBezTo>
                    <a:cubicBezTo>
                      <a:pt x="933227" y="404443"/>
                      <a:pt x="932789" y="403182"/>
                      <a:pt x="931912" y="402732"/>
                    </a:cubicBezTo>
                    <a:cubicBezTo>
                      <a:pt x="931034" y="402281"/>
                      <a:pt x="929719" y="402101"/>
                      <a:pt x="927965" y="402191"/>
                    </a:cubicBezTo>
                    <a:close/>
                    <a:moveTo>
                      <a:pt x="947261" y="322185"/>
                    </a:moveTo>
                    <a:lnTo>
                      <a:pt x="947261" y="328673"/>
                    </a:lnTo>
                    <a:lnTo>
                      <a:pt x="940244" y="339483"/>
                    </a:lnTo>
                    <a:lnTo>
                      <a:pt x="940244" y="365432"/>
                    </a:lnTo>
                    <a:cubicBezTo>
                      <a:pt x="938417" y="365432"/>
                      <a:pt x="936809" y="365972"/>
                      <a:pt x="935420" y="367053"/>
                    </a:cubicBezTo>
                    <a:cubicBezTo>
                      <a:pt x="934031" y="368135"/>
                      <a:pt x="933300" y="369756"/>
                      <a:pt x="933227" y="371918"/>
                    </a:cubicBezTo>
                    <a:cubicBezTo>
                      <a:pt x="933227" y="374262"/>
                      <a:pt x="933666" y="376604"/>
                      <a:pt x="934543" y="378947"/>
                    </a:cubicBezTo>
                    <a:cubicBezTo>
                      <a:pt x="935420" y="381289"/>
                      <a:pt x="936736" y="382550"/>
                      <a:pt x="938490" y="382730"/>
                    </a:cubicBezTo>
                    <a:cubicBezTo>
                      <a:pt x="939330" y="382550"/>
                      <a:pt x="939842" y="381829"/>
                      <a:pt x="940025" y="380568"/>
                    </a:cubicBezTo>
                    <a:cubicBezTo>
                      <a:pt x="940207" y="379307"/>
                      <a:pt x="940280" y="378586"/>
                      <a:pt x="940244" y="378406"/>
                    </a:cubicBezTo>
                    <a:lnTo>
                      <a:pt x="952523" y="350295"/>
                    </a:lnTo>
                    <a:lnTo>
                      <a:pt x="949015" y="328673"/>
                    </a:lnTo>
                    <a:cubicBezTo>
                      <a:pt x="949051" y="328402"/>
                      <a:pt x="948978" y="327321"/>
                      <a:pt x="948796" y="325428"/>
                    </a:cubicBezTo>
                    <a:cubicBezTo>
                      <a:pt x="948613" y="323536"/>
                      <a:pt x="948101" y="322455"/>
                      <a:pt x="947261" y="322185"/>
                    </a:cubicBezTo>
                    <a:close/>
                    <a:moveTo>
                      <a:pt x="798155" y="6487"/>
                    </a:moveTo>
                    <a:lnTo>
                      <a:pt x="801663" y="8649"/>
                    </a:lnTo>
                    <a:cubicBezTo>
                      <a:pt x="802686" y="16126"/>
                      <a:pt x="807218" y="17389"/>
                      <a:pt x="815258" y="12433"/>
                    </a:cubicBezTo>
                    <a:cubicBezTo>
                      <a:pt x="823298" y="7478"/>
                      <a:pt x="828707" y="3333"/>
                      <a:pt x="831484" y="0"/>
                    </a:cubicBezTo>
                    <a:cubicBezTo>
                      <a:pt x="833421" y="3198"/>
                      <a:pt x="836126" y="5450"/>
                      <a:pt x="839597" y="6757"/>
                    </a:cubicBezTo>
                    <a:cubicBezTo>
                      <a:pt x="843069" y="8063"/>
                      <a:pt x="846212" y="8693"/>
                      <a:pt x="849026" y="8649"/>
                    </a:cubicBezTo>
                    <a:lnTo>
                      <a:pt x="852535" y="32434"/>
                    </a:lnTo>
                    <a:lnTo>
                      <a:pt x="866568" y="36759"/>
                    </a:lnTo>
                    <a:cubicBezTo>
                      <a:pt x="866532" y="38245"/>
                      <a:pt x="866605" y="40679"/>
                      <a:pt x="866787" y="44057"/>
                    </a:cubicBezTo>
                    <a:cubicBezTo>
                      <a:pt x="866970" y="47435"/>
                      <a:pt x="867482" y="49327"/>
                      <a:pt x="868322" y="49733"/>
                    </a:cubicBezTo>
                    <a:cubicBezTo>
                      <a:pt x="870259" y="48561"/>
                      <a:pt x="872525" y="43336"/>
                      <a:pt x="875120" y="34057"/>
                    </a:cubicBezTo>
                    <a:cubicBezTo>
                      <a:pt x="877714" y="24776"/>
                      <a:pt x="879542" y="18470"/>
                      <a:pt x="880602" y="15135"/>
                    </a:cubicBezTo>
                    <a:lnTo>
                      <a:pt x="896389" y="8649"/>
                    </a:lnTo>
                    <a:lnTo>
                      <a:pt x="908669" y="15135"/>
                    </a:lnTo>
                    <a:lnTo>
                      <a:pt x="926210" y="10811"/>
                    </a:lnTo>
                    <a:lnTo>
                      <a:pt x="943752" y="15135"/>
                    </a:lnTo>
                    <a:lnTo>
                      <a:pt x="959540" y="28109"/>
                    </a:lnTo>
                    <a:cubicBezTo>
                      <a:pt x="959650" y="31488"/>
                      <a:pt x="959430" y="35002"/>
                      <a:pt x="958882" y="38651"/>
                    </a:cubicBezTo>
                    <a:cubicBezTo>
                      <a:pt x="958334" y="42299"/>
                      <a:pt x="956799" y="45273"/>
                      <a:pt x="954277" y="47570"/>
                    </a:cubicBezTo>
                    <a:cubicBezTo>
                      <a:pt x="954643" y="52526"/>
                      <a:pt x="954789" y="58292"/>
                      <a:pt x="954716" y="64870"/>
                    </a:cubicBezTo>
                    <a:cubicBezTo>
                      <a:pt x="954643" y="71446"/>
                      <a:pt x="952158" y="75050"/>
                      <a:pt x="947261" y="75681"/>
                    </a:cubicBezTo>
                    <a:lnTo>
                      <a:pt x="954277" y="103791"/>
                    </a:lnTo>
                    <a:cubicBezTo>
                      <a:pt x="959869" y="102260"/>
                      <a:pt x="964035" y="96132"/>
                      <a:pt x="966776" y="85411"/>
                    </a:cubicBezTo>
                    <a:cubicBezTo>
                      <a:pt x="969517" y="74690"/>
                      <a:pt x="974122" y="68563"/>
                      <a:pt x="980590" y="67032"/>
                    </a:cubicBezTo>
                    <a:cubicBezTo>
                      <a:pt x="986218" y="66670"/>
                      <a:pt x="991627" y="63607"/>
                      <a:pt x="996817" y="57842"/>
                    </a:cubicBezTo>
                    <a:cubicBezTo>
                      <a:pt x="1002006" y="52076"/>
                      <a:pt x="1004783" y="45768"/>
                      <a:pt x="1005149" y="38921"/>
                    </a:cubicBezTo>
                    <a:cubicBezTo>
                      <a:pt x="1007597" y="34822"/>
                      <a:pt x="1009279" y="28966"/>
                      <a:pt x="1010192" y="21353"/>
                    </a:cubicBezTo>
                    <a:cubicBezTo>
                      <a:pt x="1011106" y="13739"/>
                      <a:pt x="1012348" y="9504"/>
                      <a:pt x="1013920" y="8649"/>
                    </a:cubicBezTo>
                    <a:cubicBezTo>
                      <a:pt x="1014870" y="8783"/>
                      <a:pt x="1016039" y="9595"/>
                      <a:pt x="1017428" y="11081"/>
                    </a:cubicBezTo>
                    <a:cubicBezTo>
                      <a:pt x="1018817" y="12568"/>
                      <a:pt x="1019986" y="13920"/>
                      <a:pt x="1020937" y="15135"/>
                    </a:cubicBezTo>
                    <a:cubicBezTo>
                      <a:pt x="1024445" y="15135"/>
                      <a:pt x="1026199" y="17299"/>
                      <a:pt x="1026199" y="21623"/>
                    </a:cubicBezTo>
                    <a:cubicBezTo>
                      <a:pt x="1026053" y="25947"/>
                      <a:pt x="1025030" y="30272"/>
                      <a:pt x="1023129" y="34597"/>
                    </a:cubicBezTo>
                    <a:cubicBezTo>
                      <a:pt x="1021229" y="38921"/>
                      <a:pt x="1019329" y="43246"/>
                      <a:pt x="1017428" y="47570"/>
                    </a:cubicBezTo>
                    <a:cubicBezTo>
                      <a:pt x="1017867" y="51355"/>
                      <a:pt x="1018305" y="59463"/>
                      <a:pt x="1018744" y="71897"/>
                    </a:cubicBezTo>
                    <a:cubicBezTo>
                      <a:pt x="1019182" y="84329"/>
                      <a:pt x="1016990" y="91357"/>
                      <a:pt x="1012166" y="92979"/>
                    </a:cubicBezTo>
                    <a:lnTo>
                      <a:pt x="1003395" y="108115"/>
                    </a:lnTo>
                    <a:cubicBezTo>
                      <a:pt x="1003468" y="121900"/>
                      <a:pt x="1002883" y="134874"/>
                      <a:pt x="1001640" y="147038"/>
                    </a:cubicBezTo>
                    <a:cubicBezTo>
                      <a:pt x="1000398" y="159200"/>
                      <a:pt x="998059" y="172174"/>
                      <a:pt x="994624" y="185959"/>
                    </a:cubicBezTo>
                    <a:cubicBezTo>
                      <a:pt x="998351" y="180554"/>
                      <a:pt x="1001860" y="174607"/>
                      <a:pt x="1005149" y="168120"/>
                    </a:cubicBezTo>
                    <a:cubicBezTo>
                      <a:pt x="1008438" y="161634"/>
                      <a:pt x="1010192" y="154605"/>
                      <a:pt x="1010411" y="147038"/>
                    </a:cubicBezTo>
                    <a:lnTo>
                      <a:pt x="1024445" y="153524"/>
                    </a:lnTo>
                    <a:lnTo>
                      <a:pt x="1020937" y="185959"/>
                    </a:lnTo>
                    <a:lnTo>
                      <a:pt x="1010411" y="207582"/>
                    </a:lnTo>
                    <a:lnTo>
                      <a:pt x="1006903" y="237855"/>
                    </a:lnTo>
                    <a:lnTo>
                      <a:pt x="998132" y="255153"/>
                    </a:lnTo>
                    <a:lnTo>
                      <a:pt x="994624" y="281101"/>
                    </a:lnTo>
                    <a:lnTo>
                      <a:pt x="984099" y="302724"/>
                    </a:lnTo>
                    <a:cubicBezTo>
                      <a:pt x="983368" y="311915"/>
                      <a:pt x="980444" y="320023"/>
                      <a:pt x="975328" y="327051"/>
                    </a:cubicBezTo>
                    <a:cubicBezTo>
                      <a:pt x="970211" y="334078"/>
                      <a:pt x="967288" y="343267"/>
                      <a:pt x="966557" y="354620"/>
                    </a:cubicBezTo>
                    <a:cubicBezTo>
                      <a:pt x="963341" y="363270"/>
                      <a:pt x="959248" y="371918"/>
                      <a:pt x="954277" y="380568"/>
                    </a:cubicBezTo>
                    <a:cubicBezTo>
                      <a:pt x="954314" y="383901"/>
                      <a:pt x="953802" y="386964"/>
                      <a:pt x="952743" y="389757"/>
                    </a:cubicBezTo>
                    <a:cubicBezTo>
                      <a:pt x="951683" y="392551"/>
                      <a:pt x="949855" y="394533"/>
                      <a:pt x="947261" y="395704"/>
                    </a:cubicBezTo>
                    <a:cubicBezTo>
                      <a:pt x="947443" y="402055"/>
                      <a:pt x="946639" y="409894"/>
                      <a:pt x="944849" y="419219"/>
                    </a:cubicBezTo>
                    <a:cubicBezTo>
                      <a:pt x="943058" y="428544"/>
                      <a:pt x="939184" y="433680"/>
                      <a:pt x="933227" y="434626"/>
                    </a:cubicBezTo>
                    <a:cubicBezTo>
                      <a:pt x="932935" y="442103"/>
                      <a:pt x="931765" y="449312"/>
                      <a:pt x="929719" y="456250"/>
                    </a:cubicBezTo>
                    <a:cubicBezTo>
                      <a:pt x="927672" y="463187"/>
                      <a:pt x="926503" y="470394"/>
                      <a:pt x="926210" y="477872"/>
                    </a:cubicBezTo>
                    <a:lnTo>
                      <a:pt x="936736" y="495171"/>
                    </a:lnTo>
                    <a:cubicBezTo>
                      <a:pt x="938782" y="494811"/>
                      <a:pt x="939952" y="495531"/>
                      <a:pt x="940244" y="497333"/>
                    </a:cubicBezTo>
                    <a:cubicBezTo>
                      <a:pt x="940061" y="499631"/>
                      <a:pt x="939111" y="502064"/>
                      <a:pt x="937393" y="504631"/>
                    </a:cubicBezTo>
                    <a:cubicBezTo>
                      <a:pt x="935676" y="507199"/>
                      <a:pt x="934287" y="509091"/>
                      <a:pt x="933227" y="510307"/>
                    </a:cubicBezTo>
                    <a:cubicBezTo>
                      <a:pt x="932935" y="518956"/>
                      <a:pt x="930011" y="523280"/>
                      <a:pt x="924456" y="523280"/>
                    </a:cubicBezTo>
                    <a:lnTo>
                      <a:pt x="919194" y="523280"/>
                    </a:lnTo>
                    <a:lnTo>
                      <a:pt x="917440" y="547066"/>
                    </a:lnTo>
                    <a:lnTo>
                      <a:pt x="899898" y="588151"/>
                    </a:lnTo>
                    <a:lnTo>
                      <a:pt x="892881" y="594638"/>
                    </a:lnTo>
                    <a:cubicBezTo>
                      <a:pt x="892698" y="601304"/>
                      <a:pt x="891309" y="608513"/>
                      <a:pt x="888715" y="616260"/>
                    </a:cubicBezTo>
                    <a:cubicBezTo>
                      <a:pt x="886120" y="624008"/>
                      <a:pt x="883416" y="631217"/>
                      <a:pt x="880602" y="637883"/>
                    </a:cubicBezTo>
                    <a:lnTo>
                      <a:pt x="880602" y="663832"/>
                    </a:lnTo>
                    <a:lnTo>
                      <a:pt x="866568" y="678968"/>
                    </a:lnTo>
                    <a:lnTo>
                      <a:pt x="859551" y="700591"/>
                    </a:lnTo>
                    <a:lnTo>
                      <a:pt x="849026" y="711403"/>
                    </a:lnTo>
                    <a:cubicBezTo>
                      <a:pt x="848515" y="718475"/>
                      <a:pt x="846468" y="724331"/>
                      <a:pt x="842887" y="728972"/>
                    </a:cubicBezTo>
                    <a:cubicBezTo>
                      <a:pt x="839305" y="733612"/>
                      <a:pt x="837259" y="740008"/>
                      <a:pt x="836747" y="748162"/>
                    </a:cubicBezTo>
                    <a:lnTo>
                      <a:pt x="820959" y="784922"/>
                    </a:lnTo>
                    <a:cubicBezTo>
                      <a:pt x="815697" y="786364"/>
                      <a:pt x="812627" y="792129"/>
                      <a:pt x="811750" y="802221"/>
                    </a:cubicBezTo>
                    <a:cubicBezTo>
                      <a:pt x="810873" y="812311"/>
                      <a:pt x="806926" y="818078"/>
                      <a:pt x="799909" y="819519"/>
                    </a:cubicBezTo>
                    <a:lnTo>
                      <a:pt x="801663" y="758974"/>
                    </a:lnTo>
                    <a:cubicBezTo>
                      <a:pt x="798082" y="759919"/>
                      <a:pt x="795158" y="759109"/>
                      <a:pt x="792892" y="756541"/>
                    </a:cubicBezTo>
                    <a:cubicBezTo>
                      <a:pt x="790626" y="753973"/>
                      <a:pt x="789457" y="750460"/>
                      <a:pt x="789384" y="746000"/>
                    </a:cubicBezTo>
                    <a:cubicBezTo>
                      <a:pt x="789567" y="742801"/>
                      <a:pt x="790955" y="740549"/>
                      <a:pt x="793550" y="739243"/>
                    </a:cubicBezTo>
                    <a:cubicBezTo>
                      <a:pt x="796145" y="737936"/>
                      <a:pt x="798849" y="737305"/>
                      <a:pt x="801663" y="737351"/>
                    </a:cubicBezTo>
                    <a:lnTo>
                      <a:pt x="808680" y="737351"/>
                    </a:lnTo>
                    <a:lnTo>
                      <a:pt x="822713" y="700591"/>
                    </a:lnTo>
                    <a:cubicBezTo>
                      <a:pt x="824541" y="700591"/>
                      <a:pt x="826149" y="700050"/>
                      <a:pt x="827537" y="698969"/>
                    </a:cubicBezTo>
                    <a:cubicBezTo>
                      <a:pt x="828926" y="697888"/>
                      <a:pt x="829657" y="696266"/>
                      <a:pt x="829730" y="694104"/>
                    </a:cubicBezTo>
                    <a:cubicBezTo>
                      <a:pt x="829511" y="690815"/>
                      <a:pt x="829511" y="688203"/>
                      <a:pt x="829730" y="686265"/>
                    </a:cubicBezTo>
                    <a:cubicBezTo>
                      <a:pt x="829949" y="684329"/>
                      <a:pt x="831704" y="683338"/>
                      <a:pt x="834993" y="683292"/>
                    </a:cubicBezTo>
                    <a:lnTo>
                      <a:pt x="856043" y="614098"/>
                    </a:lnTo>
                    <a:cubicBezTo>
                      <a:pt x="861598" y="614098"/>
                      <a:pt x="864522" y="611936"/>
                      <a:pt x="864814" y="607612"/>
                    </a:cubicBezTo>
                    <a:cubicBezTo>
                      <a:pt x="864668" y="603376"/>
                      <a:pt x="864960" y="600494"/>
                      <a:pt x="865691" y="598962"/>
                    </a:cubicBezTo>
                    <a:cubicBezTo>
                      <a:pt x="866422" y="597431"/>
                      <a:pt x="868468" y="596710"/>
                      <a:pt x="871831" y="596800"/>
                    </a:cubicBezTo>
                    <a:lnTo>
                      <a:pt x="880602" y="575177"/>
                    </a:lnTo>
                    <a:cubicBezTo>
                      <a:pt x="880821" y="568014"/>
                      <a:pt x="882575" y="556391"/>
                      <a:pt x="885864" y="540310"/>
                    </a:cubicBezTo>
                    <a:cubicBezTo>
                      <a:pt x="889153" y="524227"/>
                      <a:pt x="892662" y="514226"/>
                      <a:pt x="896389" y="510307"/>
                    </a:cubicBezTo>
                    <a:cubicBezTo>
                      <a:pt x="899898" y="510307"/>
                      <a:pt x="903406" y="512470"/>
                      <a:pt x="906914" y="516794"/>
                    </a:cubicBezTo>
                    <a:lnTo>
                      <a:pt x="912177" y="495171"/>
                    </a:lnTo>
                    <a:cubicBezTo>
                      <a:pt x="913164" y="494000"/>
                      <a:pt x="914260" y="492557"/>
                      <a:pt x="915466" y="490846"/>
                    </a:cubicBezTo>
                    <a:cubicBezTo>
                      <a:pt x="916672" y="489134"/>
                      <a:pt x="917330" y="487692"/>
                      <a:pt x="917440" y="486521"/>
                    </a:cubicBezTo>
                    <a:cubicBezTo>
                      <a:pt x="917111" y="485486"/>
                      <a:pt x="915576" y="484855"/>
                      <a:pt x="912835" y="484629"/>
                    </a:cubicBezTo>
                    <a:cubicBezTo>
                      <a:pt x="910094" y="484405"/>
                      <a:pt x="908120" y="484315"/>
                      <a:pt x="906914" y="484359"/>
                    </a:cubicBezTo>
                    <a:cubicBezTo>
                      <a:pt x="907718" y="473953"/>
                      <a:pt x="910934" y="462330"/>
                      <a:pt x="916562" y="449492"/>
                    </a:cubicBezTo>
                    <a:cubicBezTo>
                      <a:pt x="922190" y="436653"/>
                      <a:pt x="925406" y="426652"/>
                      <a:pt x="926210" y="419489"/>
                    </a:cubicBezTo>
                    <a:cubicBezTo>
                      <a:pt x="918901" y="421291"/>
                      <a:pt x="912469" y="424174"/>
                      <a:pt x="906914" y="428139"/>
                    </a:cubicBezTo>
                    <a:cubicBezTo>
                      <a:pt x="906622" y="437599"/>
                      <a:pt x="905453" y="445708"/>
                      <a:pt x="903406" y="452465"/>
                    </a:cubicBezTo>
                    <a:cubicBezTo>
                      <a:pt x="901359" y="459223"/>
                      <a:pt x="900190" y="466250"/>
                      <a:pt x="899898" y="473547"/>
                    </a:cubicBezTo>
                    <a:cubicBezTo>
                      <a:pt x="900336" y="480125"/>
                      <a:pt x="900336" y="485350"/>
                      <a:pt x="899898" y="489224"/>
                    </a:cubicBezTo>
                    <a:cubicBezTo>
                      <a:pt x="899459" y="493099"/>
                      <a:pt x="895951" y="495081"/>
                      <a:pt x="889372" y="495171"/>
                    </a:cubicBezTo>
                    <a:cubicBezTo>
                      <a:pt x="886887" y="500937"/>
                      <a:pt x="882648" y="511028"/>
                      <a:pt x="876655" y="525444"/>
                    </a:cubicBezTo>
                    <a:cubicBezTo>
                      <a:pt x="870661" y="539858"/>
                      <a:pt x="867299" y="549949"/>
                      <a:pt x="866568" y="555715"/>
                    </a:cubicBezTo>
                    <a:cubicBezTo>
                      <a:pt x="862767" y="562023"/>
                      <a:pt x="858967" y="568329"/>
                      <a:pt x="855166" y="574636"/>
                    </a:cubicBezTo>
                    <a:cubicBezTo>
                      <a:pt x="851365" y="580943"/>
                      <a:pt x="849319" y="588330"/>
                      <a:pt x="849026" y="596800"/>
                    </a:cubicBezTo>
                    <a:lnTo>
                      <a:pt x="842009" y="616260"/>
                    </a:lnTo>
                    <a:cubicBezTo>
                      <a:pt x="839488" y="618558"/>
                      <a:pt x="837953" y="621531"/>
                      <a:pt x="837405" y="625181"/>
                    </a:cubicBezTo>
                    <a:cubicBezTo>
                      <a:pt x="836857" y="628829"/>
                      <a:pt x="836637" y="632343"/>
                      <a:pt x="836747" y="635721"/>
                    </a:cubicBezTo>
                    <a:cubicBezTo>
                      <a:pt x="835870" y="645452"/>
                      <a:pt x="832361" y="655183"/>
                      <a:pt x="826222" y="664913"/>
                    </a:cubicBezTo>
                    <a:cubicBezTo>
                      <a:pt x="820082" y="674644"/>
                      <a:pt x="816574" y="684373"/>
                      <a:pt x="815697" y="694104"/>
                    </a:cubicBezTo>
                    <a:lnTo>
                      <a:pt x="796401" y="707078"/>
                    </a:lnTo>
                    <a:lnTo>
                      <a:pt x="794646" y="730863"/>
                    </a:lnTo>
                    <a:lnTo>
                      <a:pt x="782367" y="748162"/>
                    </a:lnTo>
                    <a:cubicBezTo>
                      <a:pt x="781855" y="767262"/>
                      <a:pt x="779809" y="784201"/>
                      <a:pt x="776227" y="798976"/>
                    </a:cubicBezTo>
                    <a:cubicBezTo>
                      <a:pt x="772646" y="813752"/>
                      <a:pt x="770599" y="828528"/>
                      <a:pt x="770088" y="843304"/>
                    </a:cubicBezTo>
                    <a:cubicBezTo>
                      <a:pt x="770307" y="853440"/>
                      <a:pt x="768991" y="859117"/>
                      <a:pt x="766141" y="860332"/>
                    </a:cubicBezTo>
                    <a:cubicBezTo>
                      <a:pt x="763290" y="861549"/>
                      <a:pt x="757589" y="862360"/>
                      <a:pt x="749038" y="862765"/>
                    </a:cubicBezTo>
                    <a:cubicBezTo>
                      <a:pt x="751340" y="866594"/>
                      <a:pt x="753313" y="871369"/>
                      <a:pt x="754958" y="877090"/>
                    </a:cubicBezTo>
                    <a:cubicBezTo>
                      <a:pt x="756602" y="882812"/>
                      <a:pt x="754629" y="885965"/>
                      <a:pt x="749038" y="886551"/>
                    </a:cubicBezTo>
                    <a:cubicBezTo>
                      <a:pt x="747905" y="886461"/>
                      <a:pt x="746224" y="886641"/>
                      <a:pt x="743994" y="887092"/>
                    </a:cubicBezTo>
                    <a:cubicBezTo>
                      <a:pt x="741765" y="887542"/>
                      <a:pt x="740522" y="888803"/>
                      <a:pt x="740267" y="890875"/>
                    </a:cubicBezTo>
                    <a:cubicBezTo>
                      <a:pt x="740888" y="894389"/>
                      <a:pt x="744031" y="898173"/>
                      <a:pt x="749695" y="902228"/>
                    </a:cubicBezTo>
                    <a:cubicBezTo>
                      <a:pt x="755360" y="906282"/>
                      <a:pt x="759818" y="908985"/>
                      <a:pt x="763071" y="910336"/>
                    </a:cubicBezTo>
                    <a:cubicBezTo>
                      <a:pt x="767420" y="904750"/>
                      <a:pt x="770563" y="898083"/>
                      <a:pt x="772500" y="890335"/>
                    </a:cubicBezTo>
                    <a:cubicBezTo>
                      <a:pt x="774437" y="882587"/>
                      <a:pt x="775387" y="874838"/>
                      <a:pt x="775350" y="867089"/>
                    </a:cubicBezTo>
                    <a:cubicBezTo>
                      <a:pt x="780321" y="860963"/>
                      <a:pt x="782659" y="853756"/>
                      <a:pt x="782367" y="845466"/>
                    </a:cubicBezTo>
                    <a:lnTo>
                      <a:pt x="789384" y="826006"/>
                    </a:lnTo>
                    <a:cubicBezTo>
                      <a:pt x="789347" y="824699"/>
                      <a:pt x="789420" y="822987"/>
                      <a:pt x="789603" y="820871"/>
                    </a:cubicBezTo>
                    <a:cubicBezTo>
                      <a:pt x="789786" y="818753"/>
                      <a:pt x="790297" y="817582"/>
                      <a:pt x="791138" y="817356"/>
                    </a:cubicBezTo>
                    <a:cubicBezTo>
                      <a:pt x="794719" y="818122"/>
                      <a:pt x="797643" y="821996"/>
                      <a:pt x="799909" y="828979"/>
                    </a:cubicBezTo>
                    <a:cubicBezTo>
                      <a:pt x="802175" y="835961"/>
                      <a:pt x="803344" y="841457"/>
                      <a:pt x="803417" y="845466"/>
                    </a:cubicBezTo>
                    <a:cubicBezTo>
                      <a:pt x="803490" y="846683"/>
                      <a:pt x="803344" y="848034"/>
                      <a:pt x="802979" y="849522"/>
                    </a:cubicBezTo>
                    <a:cubicBezTo>
                      <a:pt x="802613" y="851008"/>
                      <a:pt x="801590" y="851818"/>
                      <a:pt x="799909" y="851954"/>
                    </a:cubicBezTo>
                    <a:cubicBezTo>
                      <a:pt x="798118" y="861323"/>
                      <a:pt x="795122" y="872316"/>
                      <a:pt x="790919" y="884928"/>
                    </a:cubicBezTo>
                    <a:cubicBezTo>
                      <a:pt x="786716" y="897542"/>
                      <a:pt x="781527" y="907453"/>
                      <a:pt x="775350" y="914660"/>
                    </a:cubicBezTo>
                    <a:cubicBezTo>
                      <a:pt x="775131" y="918716"/>
                      <a:pt x="774254" y="921959"/>
                      <a:pt x="772719" y="924391"/>
                    </a:cubicBezTo>
                    <a:cubicBezTo>
                      <a:pt x="771184" y="926824"/>
                      <a:pt x="770307" y="930067"/>
                      <a:pt x="770088" y="934121"/>
                    </a:cubicBezTo>
                    <a:cubicBezTo>
                      <a:pt x="767457" y="941825"/>
                      <a:pt x="764387" y="949663"/>
                      <a:pt x="760878" y="957637"/>
                    </a:cubicBezTo>
                    <a:cubicBezTo>
                      <a:pt x="757370" y="965610"/>
                      <a:pt x="753423" y="972908"/>
                      <a:pt x="749038" y="979530"/>
                    </a:cubicBezTo>
                    <a:cubicBezTo>
                      <a:pt x="749038" y="981872"/>
                      <a:pt x="748599" y="984216"/>
                      <a:pt x="747722" y="986558"/>
                    </a:cubicBezTo>
                    <a:cubicBezTo>
                      <a:pt x="746845" y="988900"/>
                      <a:pt x="745529" y="990162"/>
                      <a:pt x="743775" y="990342"/>
                    </a:cubicBezTo>
                    <a:cubicBezTo>
                      <a:pt x="742021" y="990072"/>
                      <a:pt x="740705" y="988450"/>
                      <a:pt x="739828" y="985477"/>
                    </a:cubicBezTo>
                    <a:cubicBezTo>
                      <a:pt x="738951" y="982504"/>
                      <a:pt x="738512" y="979800"/>
                      <a:pt x="738512" y="977368"/>
                    </a:cubicBezTo>
                    <a:cubicBezTo>
                      <a:pt x="738914" y="968989"/>
                      <a:pt x="738549" y="963584"/>
                      <a:pt x="737416" y="961150"/>
                    </a:cubicBezTo>
                    <a:cubicBezTo>
                      <a:pt x="736283" y="958718"/>
                      <a:pt x="731971" y="957637"/>
                      <a:pt x="724479" y="957907"/>
                    </a:cubicBezTo>
                    <a:cubicBezTo>
                      <a:pt x="728207" y="952276"/>
                      <a:pt x="731715" y="945699"/>
                      <a:pt x="735004" y="938176"/>
                    </a:cubicBezTo>
                    <a:cubicBezTo>
                      <a:pt x="738293" y="930653"/>
                      <a:pt x="740047" y="923535"/>
                      <a:pt x="740267" y="916824"/>
                    </a:cubicBezTo>
                    <a:cubicBezTo>
                      <a:pt x="740267" y="912498"/>
                      <a:pt x="738512" y="910336"/>
                      <a:pt x="735004" y="910336"/>
                    </a:cubicBezTo>
                    <a:lnTo>
                      <a:pt x="724479" y="934122"/>
                    </a:lnTo>
                    <a:cubicBezTo>
                      <a:pt x="724479" y="938446"/>
                      <a:pt x="722725" y="940609"/>
                      <a:pt x="719216" y="940609"/>
                    </a:cubicBezTo>
                    <a:cubicBezTo>
                      <a:pt x="717316" y="940428"/>
                      <a:pt x="714977" y="939167"/>
                      <a:pt x="712200" y="936825"/>
                    </a:cubicBezTo>
                    <a:cubicBezTo>
                      <a:pt x="709422" y="934481"/>
                      <a:pt x="707083" y="932139"/>
                      <a:pt x="705183" y="929797"/>
                    </a:cubicBezTo>
                    <a:cubicBezTo>
                      <a:pt x="706206" y="933806"/>
                      <a:pt x="706352" y="939303"/>
                      <a:pt x="705621" y="946284"/>
                    </a:cubicBezTo>
                    <a:cubicBezTo>
                      <a:pt x="704891" y="953267"/>
                      <a:pt x="702405" y="957142"/>
                      <a:pt x="698166" y="957907"/>
                    </a:cubicBezTo>
                    <a:lnTo>
                      <a:pt x="691149" y="973043"/>
                    </a:lnTo>
                    <a:cubicBezTo>
                      <a:pt x="691442" y="982054"/>
                      <a:pt x="689103" y="989982"/>
                      <a:pt x="684133" y="996828"/>
                    </a:cubicBezTo>
                    <a:lnTo>
                      <a:pt x="677116" y="990342"/>
                    </a:lnTo>
                    <a:lnTo>
                      <a:pt x="670099" y="996828"/>
                    </a:lnTo>
                    <a:cubicBezTo>
                      <a:pt x="667285" y="1005749"/>
                      <a:pt x="664581" y="1015479"/>
                      <a:pt x="661986" y="1026020"/>
                    </a:cubicBezTo>
                    <a:cubicBezTo>
                      <a:pt x="659391" y="1036562"/>
                      <a:pt x="658003" y="1046293"/>
                      <a:pt x="657820" y="1055212"/>
                    </a:cubicBezTo>
                    <a:lnTo>
                      <a:pt x="663082" y="1057374"/>
                    </a:lnTo>
                    <a:cubicBezTo>
                      <a:pt x="668637" y="1057734"/>
                      <a:pt x="671561" y="1054851"/>
                      <a:pt x="671853" y="1048724"/>
                    </a:cubicBezTo>
                    <a:cubicBezTo>
                      <a:pt x="673681" y="1048725"/>
                      <a:pt x="675289" y="1048183"/>
                      <a:pt x="676677" y="1047102"/>
                    </a:cubicBezTo>
                    <a:cubicBezTo>
                      <a:pt x="678066" y="1046021"/>
                      <a:pt x="678797" y="1044401"/>
                      <a:pt x="678870" y="1042237"/>
                    </a:cubicBezTo>
                    <a:cubicBezTo>
                      <a:pt x="678651" y="1038950"/>
                      <a:pt x="678651" y="1036336"/>
                      <a:pt x="678870" y="1034400"/>
                    </a:cubicBezTo>
                    <a:cubicBezTo>
                      <a:pt x="679089" y="1032462"/>
                      <a:pt x="680843" y="1031471"/>
                      <a:pt x="684133" y="1031426"/>
                    </a:cubicBezTo>
                    <a:cubicBezTo>
                      <a:pt x="684425" y="1026380"/>
                      <a:pt x="686472" y="1020254"/>
                      <a:pt x="690272" y="1013046"/>
                    </a:cubicBezTo>
                    <a:cubicBezTo>
                      <a:pt x="694073" y="1005839"/>
                      <a:pt x="697874" y="1001875"/>
                      <a:pt x="701674" y="1001154"/>
                    </a:cubicBezTo>
                    <a:cubicBezTo>
                      <a:pt x="703356" y="1001289"/>
                      <a:pt x="704379" y="1002099"/>
                      <a:pt x="704744" y="1003586"/>
                    </a:cubicBezTo>
                    <a:cubicBezTo>
                      <a:pt x="705110" y="1005072"/>
                      <a:pt x="705256" y="1006425"/>
                      <a:pt x="705183" y="1007640"/>
                    </a:cubicBezTo>
                    <a:cubicBezTo>
                      <a:pt x="705366" y="1010974"/>
                      <a:pt x="705439" y="1017280"/>
                      <a:pt x="705402" y="1026561"/>
                    </a:cubicBezTo>
                    <a:cubicBezTo>
                      <a:pt x="705366" y="1035841"/>
                      <a:pt x="704123" y="1041066"/>
                      <a:pt x="701674" y="1042237"/>
                    </a:cubicBezTo>
                    <a:cubicBezTo>
                      <a:pt x="699811" y="1042057"/>
                      <a:pt x="697837" y="1040796"/>
                      <a:pt x="695754" y="1038454"/>
                    </a:cubicBezTo>
                    <a:cubicBezTo>
                      <a:pt x="693671" y="1036111"/>
                      <a:pt x="692136" y="1033769"/>
                      <a:pt x="691149" y="1031427"/>
                    </a:cubicBezTo>
                    <a:cubicBezTo>
                      <a:pt x="690857" y="1036652"/>
                      <a:pt x="689688" y="1041337"/>
                      <a:pt x="687641" y="1045482"/>
                    </a:cubicBezTo>
                    <a:cubicBezTo>
                      <a:pt x="685594" y="1049626"/>
                      <a:pt x="684425" y="1054311"/>
                      <a:pt x="684133" y="1059536"/>
                    </a:cubicBezTo>
                    <a:cubicBezTo>
                      <a:pt x="684169" y="1061788"/>
                      <a:pt x="684535" y="1064311"/>
                      <a:pt x="685229" y="1067105"/>
                    </a:cubicBezTo>
                    <a:cubicBezTo>
                      <a:pt x="685923" y="1069897"/>
                      <a:pt x="686727" y="1072420"/>
                      <a:pt x="687641" y="1074672"/>
                    </a:cubicBezTo>
                    <a:cubicBezTo>
                      <a:pt x="681501" y="1075483"/>
                      <a:pt x="678432" y="1078727"/>
                      <a:pt x="678432" y="1084403"/>
                    </a:cubicBezTo>
                    <a:cubicBezTo>
                      <a:pt x="678432" y="1090079"/>
                      <a:pt x="676239" y="1093323"/>
                      <a:pt x="671853" y="1094133"/>
                    </a:cubicBezTo>
                    <a:lnTo>
                      <a:pt x="671853" y="1117919"/>
                    </a:lnTo>
                    <a:lnTo>
                      <a:pt x="677116" y="1109269"/>
                    </a:lnTo>
                    <a:lnTo>
                      <a:pt x="677116" y="1094133"/>
                    </a:lnTo>
                    <a:lnTo>
                      <a:pt x="696412" y="1094134"/>
                    </a:lnTo>
                    <a:lnTo>
                      <a:pt x="694658" y="1102783"/>
                    </a:lnTo>
                    <a:cubicBezTo>
                      <a:pt x="689212" y="1103323"/>
                      <a:pt x="687824" y="1106026"/>
                      <a:pt x="690492" y="1110891"/>
                    </a:cubicBezTo>
                    <a:cubicBezTo>
                      <a:pt x="693159" y="1115757"/>
                      <a:pt x="695718" y="1119541"/>
                      <a:pt x="698166" y="1122243"/>
                    </a:cubicBezTo>
                    <a:cubicBezTo>
                      <a:pt x="697801" y="1126613"/>
                      <a:pt x="695900" y="1133550"/>
                      <a:pt x="692465" y="1143055"/>
                    </a:cubicBezTo>
                    <a:cubicBezTo>
                      <a:pt x="689030" y="1152562"/>
                      <a:pt x="686252" y="1157877"/>
                      <a:pt x="684133" y="1159003"/>
                    </a:cubicBezTo>
                    <a:cubicBezTo>
                      <a:pt x="684388" y="1166346"/>
                      <a:pt x="683877" y="1171120"/>
                      <a:pt x="682598" y="1173328"/>
                    </a:cubicBezTo>
                    <a:cubicBezTo>
                      <a:pt x="681319" y="1175536"/>
                      <a:pt x="677737" y="1176527"/>
                      <a:pt x="671853" y="1176301"/>
                    </a:cubicBezTo>
                    <a:lnTo>
                      <a:pt x="671853" y="1200087"/>
                    </a:lnTo>
                    <a:cubicBezTo>
                      <a:pt x="666554" y="1196708"/>
                      <a:pt x="661803" y="1192114"/>
                      <a:pt x="657601" y="1186302"/>
                    </a:cubicBezTo>
                    <a:cubicBezTo>
                      <a:pt x="653398" y="1180491"/>
                      <a:pt x="649963" y="1174274"/>
                      <a:pt x="647295" y="1167652"/>
                    </a:cubicBezTo>
                    <a:cubicBezTo>
                      <a:pt x="645248" y="1168013"/>
                      <a:pt x="644079" y="1167292"/>
                      <a:pt x="643786" y="1165490"/>
                    </a:cubicBezTo>
                    <a:cubicBezTo>
                      <a:pt x="643786" y="1159363"/>
                      <a:pt x="645540" y="1154318"/>
                      <a:pt x="649049" y="1150354"/>
                    </a:cubicBezTo>
                    <a:cubicBezTo>
                      <a:pt x="646454" y="1152696"/>
                      <a:pt x="643750" y="1155039"/>
                      <a:pt x="640936" y="1157381"/>
                    </a:cubicBezTo>
                    <a:cubicBezTo>
                      <a:pt x="638122" y="1159723"/>
                      <a:pt x="634979" y="1160986"/>
                      <a:pt x="631507" y="1161165"/>
                    </a:cubicBezTo>
                    <a:cubicBezTo>
                      <a:pt x="630593" y="1161030"/>
                      <a:pt x="629789" y="1160219"/>
                      <a:pt x="629095" y="1158732"/>
                    </a:cubicBezTo>
                    <a:cubicBezTo>
                      <a:pt x="628401" y="1157246"/>
                      <a:pt x="628035" y="1155895"/>
                      <a:pt x="627999" y="1154678"/>
                    </a:cubicBezTo>
                    <a:lnTo>
                      <a:pt x="620982" y="1159004"/>
                    </a:lnTo>
                    <a:cubicBezTo>
                      <a:pt x="617547" y="1159138"/>
                      <a:pt x="615208" y="1160490"/>
                      <a:pt x="613965" y="1163058"/>
                    </a:cubicBezTo>
                    <a:cubicBezTo>
                      <a:pt x="612723" y="1165625"/>
                      <a:pt x="612138" y="1168598"/>
                      <a:pt x="612211" y="1171977"/>
                    </a:cubicBezTo>
                    <a:lnTo>
                      <a:pt x="612211" y="1176301"/>
                    </a:lnTo>
                    <a:cubicBezTo>
                      <a:pt x="611992" y="1173103"/>
                      <a:pt x="610676" y="1170851"/>
                      <a:pt x="608264" y="1169544"/>
                    </a:cubicBezTo>
                    <a:cubicBezTo>
                      <a:pt x="605852" y="1168237"/>
                      <a:pt x="603659" y="1167607"/>
                      <a:pt x="601686" y="1167652"/>
                    </a:cubicBezTo>
                    <a:lnTo>
                      <a:pt x="606948" y="1176301"/>
                    </a:lnTo>
                    <a:cubicBezTo>
                      <a:pt x="607241" y="1187969"/>
                      <a:pt x="608410" y="1198690"/>
                      <a:pt x="610457" y="1208467"/>
                    </a:cubicBezTo>
                    <a:cubicBezTo>
                      <a:pt x="612503" y="1218241"/>
                      <a:pt x="613673" y="1228422"/>
                      <a:pt x="613965" y="1239009"/>
                    </a:cubicBezTo>
                    <a:cubicBezTo>
                      <a:pt x="609141" y="1239549"/>
                      <a:pt x="607387" y="1242252"/>
                      <a:pt x="608703" y="1247118"/>
                    </a:cubicBezTo>
                    <a:cubicBezTo>
                      <a:pt x="610018" y="1251983"/>
                      <a:pt x="611772" y="1255766"/>
                      <a:pt x="613965" y="1258470"/>
                    </a:cubicBezTo>
                    <a:lnTo>
                      <a:pt x="626244" y="1264957"/>
                    </a:lnTo>
                    <a:lnTo>
                      <a:pt x="627999" y="1245496"/>
                    </a:lnTo>
                    <a:cubicBezTo>
                      <a:pt x="627999" y="1241081"/>
                      <a:pt x="627560" y="1236396"/>
                      <a:pt x="626683" y="1231441"/>
                    </a:cubicBezTo>
                    <a:cubicBezTo>
                      <a:pt x="625806" y="1226486"/>
                      <a:pt x="624490" y="1221800"/>
                      <a:pt x="622736" y="1217386"/>
                    </a:cubicBezTo>
                    <a:cubicBezTo>
                      <a:pt x="623321" y="1214277"/>
                      <a:pt x="626098" y="1212385"/>
                      <a:pt x="631068" y="1211710"/>
                    </a:cubicBezTo>
                    <a:cubicBezTo>
                      <a:pt x="636039" y="1211034"/>
                      <a:pt x="639693" y="1210763"/>
                      <a:pt x="642032" y="1210899"/>
                    </a:cubicBezTo>
                    <a:lnTo>
                      <a:pt x="645540" y="1187113"/>
                    </a:lnTo>
                    <a:lnTo>
                      <a:pt x="657820" y="1208736"/>
                    </a:lnTo>
                    <a:cubicBezTo>
                      <a:pt x="655846" y="1217070"/>
                      <a:pt x="651461" y="1232837"/>
                      <a:pt x="644663" y="1256037"/>
                    </a:cubicBezTo>
                    <a:cubicBezTo>
                      <a:pt x="637866" y="1279237"/>
                      <a:pt x="629972" y="1292301"/>
                      <a:pt x="620982" y="1295229"/>
                    </a:cubicBezTo>
                    <a:cubicBezTo>
                      <a:pt x="620799" y="1299419"/>
                      <a:pt x="619410" y="1305635"/>
                      <a:pt x="616816" y="1313879"/>
                    </a:cubicBezTo>
                    <a:cubicBezTo>
                      <a:pt x="614221" y="1322123"/>
                      <a:pt x="611517" y="1326718"/>
                      <a:pt x="608703" y="1327664"/>
                    </a:cubicBezTo>
                    <a:cubicBezTo>
                      <a:pt x="607862" y="1327529"/>
                      <a:pt x="607350" y="1326718"/>
                      <a:pt x="607168" y="1325232"/>
                    </a:cubicBezTo>
                    <a:cubicBezTo>
                      <a:pt x="606985" y="1323745"/>
                      <a:pt x="606912" y="1322393"/>
                      <a:pt x="606948" y="1321177"/>
                    </a:cubicBezTo>
                    <a:cubicBezTo>
                      <a:pt x="601357" y="1320726"/>
                      <a:pt x="599383" y="1318384"/>
                      <a:pt x="601028" y="1314149"/>
                    </a:cubicBezTo>
                    <a:cubicBezTo>
                      <a:pt x="602673" y="1309914"/>
                      <a:pt x="604646" y="1306491"/>
                      <a:pt x="606948" y="1303878"/>
                    </a:cubicBezTo>
                    <a:lnTo>
                      <a:pt x="599932" y="1284417"/>
                    </a:lnTo>
                    <a:lnTo>
                      <a:pt x="606948" y="1267119"/>
                    </a:lnTo>
                    <a:cubicBezTo>
                      <a:pt x="606985" y="1264867"/>
                      <a:pt x="606473" y="1262885"/>
                      <a:pt x="605413" y="1261173"/>
                    </a:cubicBezTo>
                    <a:cubicBezTo>
                      <a:pt x="604354" y="1259461"/>
                      <a:pt x="602526" y="1258559"/>
                      <a:pt x="599932" y="1258469"/>
                    </a:cubicBezTo>
                    <a:lnTo>
                      <a:pt x="594669" y="1260632"/>
                    </a:lnTo>
                    <a:cubicBezTo>
                      <a:pt x="594084" y="1268921"/>
                      <a:pt x="591745" y="1276129"/>
                      <a:pt x="587652" y="1282255"/>
                    </a:cubicBezTo>
                    <a:cubicBezTo>
                      <a:pt x="583559" y="1288381"/>
                      <a:pt x="581220" y="1295590"/>
                      <a:pt x="580636" y="1303878"/>
                    </a:cubicBezTo>
                    <a:cubicBezTo>
                      <a:pt x="574715" y="1312754"/>
                      <a:pt x="569453" y="1322574"/>
                      <a:pt x="564848" y="1333340"/>
                    </a:cubicBezTo>
                    <a:cubicBezTo>
                      <a:pt x="560243" y="1344106"/>
                      <a:pt x="554981" y="1354468"/>
                      <a:pt x="549060" y="1364423"/>
                    </a:cubicBezTo>
                    <a:cubicBezTo>
                      <a:pt x="548183" y="1369739"/>
                      <a:pt x="546429" y="1376947"/>
                      <a:pt x="543798" y="1386046"/>
                    </a:cubicBezTo>
                    <a:cubicBezTo>
                      <a:pt x="541166" y="1395146"/>
                      <a:pt x="537658" y="1400192"/>
                      <a:pt x="533272" y="1401183"/>
                    </a:cubicBezTo>
                    <a:cubicBezTo>
                      <a:pt x="533382" y="1402850"/>
                      <a:pt x="534040" y="1406003"/>
                      <a:pt x="535246" y="1410643"/>
                    </a:cubicBezTo>
                    <a:cubicBezTo>
                      <a:pt x="536452" y="1415282"/>
                      <a:pt x="537548" y="1417896"/>
                      <a:pt x="538535" y="1418481"/>
                    </a:cubicBezTo>
                    <a:cubicBezTo>
                      <a:pt x="539376" y="1418211"/>
                      <a:pt x="539887" y="1417130"/>
                      <a:pt x="540070" y="1415238"/>
                    </a:cubicBezTo>
                    <a:cubicBezTo>
                      <a:pt x="540253" y="1413346"/>
                      <a:pt x="540326" y="1412265"/>
                      <a:pt x="540289" y="1411994"/>
                    </a:cubicBezTo>
                    <a:cubicBezTo>
                      <a:pt x="545954" y="1399110"/>
                      <a:pt x="552167" y="1385956"/>
                      <a:pt x="558927" y="1372533"/>
                    </a:cubicBezTo>
                    <a:cubicBezTo>
                      <a:pt x="565688" y="1359108"/>
                      <a:pt x="570585" y="1344873"/>
                      <a:pt x="573619" y="1329826"/>
                    </a:cubicBezTo>
                    <a:lnTo>
                      <a:pt x="582390" y="1329826"/>
                    </a:lnTo>
                    <a:cubicBezTo>
                      <a:pt x="586483" y="1329556"/>
                      <a:pt x="591453" y="1330097"/>
                      <a:pt x="597300" y="1331448"/>
                    </a:cubicBezTo>
                    <a:cubicBezTo>
                      <a:pt x="603148" y="1332799"/>
                      <a:pt x="606364" y="1336583"/>
                      <a:pt x="606948" y="1342801"/>
                    </a:cubicBezTo>
                    <a:cubicBezTo>
                      <a:pt x="606802" y="1354558"/>
                      <a:pt x="604902" y="1365099"/>
                      <a:pt x="601247" y="1374425"/>
                    </a:cubicBezTo>
                    <a:cubicBezTo>
                      <a:pt x="597593" y="1383749"/>
                      <a:pt x="593061" y="1392669"/>
                      <a:pt x="587652" y="1401183"/>
                    </a:cubicBezTo>
                    <a:cubicBezTo>
                      <a:pt x="588201" y="1404516"/>
                      <a:pt x="589735" y="1410823"/>
                      <a:pt x="592257" y="1420103"/>
                    </a:cubicBezTo>
                    <a:cubicBezTo>
                      <a:pt x="594779" y="1429383"/>
                      <a:pt x="594998" y="1434608"/>
                      <a:pt x="592915" y="1435780"/>
                    </a:cubicBezTo>
                    <a:cubicBezTo>
                      <a:pt x="590320" y="1435689"/>
                      <a:pt x="588054" y="1434789"/>
                      <a:pt x="586117" y="1433077"/>
                    </a:cubicBezTo>
                    <a:cubicBezTo>
                      <a:pt x="584180" y="1431365"/>
                      <a:pt x="582353" y="1429383"/>
                      <a:pt x="580636" y="1427131"/>
                    </a:cubicBezTo>
                    <a:cubicBezTo>
                      <a:pt x="580636" y="1435059"/>
                      <a:pt x="579758" y="1443528"/>
                      <a:pt x="578004" y="1452537"/>
                    </a:cubicBezTo>
                    <a:cubicBezTo>
                      <a:pt x="576250" y="1461548"/>
                      <a:pt x="573619" y="1468935"/>
                      <a:pt x="570110" y="1474702"/>
                    </a:cubicBezTo>
                    <a:lnTo>
                      <a:pt x="561339" y="1457402"/>
                    </a:lnTo>
                    <a:lnTo>
                      <a:pt x="566602" y="1435781"/>
                    </a:lnTo>
                    <a:cubicBezTo>
                      <a:pt x="565615" y="1434698"/>
                      <a:pt x="564519" y="1433617"/>
                      <a:pt x="563313" y="1432536"/>
                    </a:cubicBezTo>
                    <a:cubicBezTo>
                      <a:pt x="562107" y="1431455"/>
                      <a:pt x="561449" y="1430374"/>
                      <a:pt x="561339" y="1429293"/>
                    </a:cubicBezTo>
                    <a:cubicBezTo>
                      <a:pt x="561741" y="1427221"/>
                      <a:pt x="563569" y="1425960"/>
                      <a:pt x="566821" y="1425508"/>
                    </a:cubicBezTo>
                    <a:cubicBezTo>
                      <a:pt x="570074" y="1425059"/>
                      <a:pt x="572340" y="1424879"/>
                      <a:pt x="573619" y="1424969"/>
                    </a:cubicBezTo>
                    <a:cubicBezTo>
                      <a:pt x="573728" y="1418391"/>
                      <a:pt x="574825" y="1411544"/>
                      <a:pt x="576908" y="1404426"/>
                    </a:cubicBezTo>
                    <a:cubicBezTo>
                      <a:pt x="578991" y="1397309"/>
                      <a:pt x="581403" y="1390462"/>
                      <a:pt x="584144" y="1383884"/>
                    </a:cubicBezTo>
                    <a:lnTo>
                      <a:pt x="582390" y="1375234"/>
                    </a:lnTo>
                    <a:lnTo>
                      <a:pt x="575373" y="1364423"/>
                    </a:lnTo>
                    <a:lnTo>
                      <a:pt x="564848" y="1375234"/>
                    </a:lnTo>
                    <a:lnTo>
                      <a:pt x="559585" y="1424969"/>
                    </a:lnTo>
                    <a:cubicBezTo>
                      <a:pt x="553336" y="1431185"/>
                      <a:pt x="547854" y="1440374"/>
                      <a:pt x="543140" y="1452537"/>
                    </a:cubicBezTo>
                    <a:cubicBezTo>
                      <a:pt x="538425" y="1464701"/>
                      <a:pt x="535136" y="1474972"/>
                      <a:pt x="533272" y="1483351"/>
                    </a:cubicBezTo>
                    <a:cubicBezTo>
                      <a:pt x="532980" y="1491955"/>
                      <a:pt x="531372" y="1500154"/>
                      <a:pt x="528448" y="1507948"/>
                    </a:cubicBezTo>
                    <a:cubicBezTo>
                      <a:pt x="525525" y="1515741"/>
                      <a:pt x="523040" y="1523399"/>
                      <a:pt x="520993" y="1530922"/>
                    </a:cubicBezTo>
                    <a:lnTo>
                      <a:pt x="496435" y="1563357"/>
                    </a:lnTo>
                    <a:lnTo>
                      <a:pt x="482401" y="1610928"/>
                    </a:lnTo>
                    <a:cubicBezTo>
                      <a:pt x="481341" y="1610838"/>
                      <a:pt x="479953" y="1611018"/>
                      <a:pt x="478235" y="1611468"/>
                    </a:cubicBezTo>
                    <a:cubicBezTo>
                      <a:pt x="476517" y="1611919"/>
                      <a:pt x="475567" y="1613180"/>
                      <a:pt x="475384" y="1615252"/>
                    </a:cubicBezTo>
                    <a:cubicBezTo>
                      <a:pt x="475567" y="1617460"/>
                      <a:pt x="476517" y="1619532"/>
                      <a:pt x="478235" y="1621468"/>
                    </a:cubicBezTo>
                    <a:cubicBezTo>
                      <a:pt x="479953" y="1623406"/>
                      <a:pt x="481341" y="1624937"/>
                      <a:pt x="482401" y="1626064"/>
                    </a:cubicBezTo>
                    <a:lnTo>
                      <a:pt x="463105" y="1639038"/>
                    </a:lnTo>
                    <a:lnTo>
                      <a:pt x="449072" y="1639038"/>
                    </a:lnTo>
                    <a:cubicBezTo>
                      <a:pt x="449437" y="1629893"/>
                      <a:pt x="450460" y="1621154"/>
                      <a:pt x="452141" y="1612820"/>
                    </a:cubicBezTo>
                    <a:cubicBezTo>
                      <a:pt x="453822" y="1604486"/>
                      <a:pt x="453969" y="1593043"/>
                      <a:pt x="452580" y="1578493"/>
                    </a:cubicBezTo>
                    <a:lnTo>
                      <a:pt x="442055" y="1600116"/>
                    </a:lnTo>
                    <a:cubicBezTo>
                      <a:pt x="439460" y="1602504"/>
                      <a:pt x="437633" y="1605837"/>
                      <a:pt x="436573" y="1610117"/>
                    </a:cubicBezTo>
                    <a:cubicBezTo>
                      <a:pt x="435513" y="1614397"/>
                      <a:pt x="435001" y="1618271"/>
                      <a:pt x="435038" y="1621740"/>
                    </a:cubicBezTo>
                    <a:lnTo>
                      <a:pt x="410479" y="1654174"/>
                    </a:lnTo>
                    <a:cubicBezTo>
                      <a:pt x="399260" y="1655346"/>
                      <a:pt x="394948" y="1660030"/>
                      <a:pt x="397542" y="1668229"/>
                    </a:cubicBezTo>
                    <a:cubicBezTo>
                      <a:pt x="400137" y="1676428"/>
                      <a:pt x="398017" y="1681113"/>
                      <a:pt x="391183" y="1682284"/>
                    </a:cubicBezTo>
                    <a:lnTo>
                      <a:pt x="385921" y="1682284"/>
                    </a:lnTo>
                    <a:cubicBezTo>
                      <a:pt x="385628" y="1688456"/>
                      <a:pt x="384459" y="1693411"/>
                      <a:pt x="382412" y="1697150"/>
                    </a:cubicBezTo>
                    <a:cubicBezTo>
                      <a:pt x="380366" y="1700889"/>
                      <a:pt x="379196" y="1705304"/>
                      <a:pt x="378904" y="1710394"/>
                    </a:cubicBezTo>
                    <a:lnTo>
                      <a:pt x="364870" y="1723369"/>
                    </a:lnTo>
                    <a:cubicBezTo>
                      <a:pt x="361399" y="1723054"/>
                      <a:pt x="359133" y="1720981"/>
                      <a:pt x="358073" y="1717152"/>
                    </a:cubicBezTo>
                    <a:cubicBezTo>
                      <a:pt x="357013" y="1713323"/>
                      <a:pt x="356940" y="1709628"/>
                      <a:pt x="357854" y="1706070"/>
                    </a:cubicBezTo>
                    <a:cubicBezTo>
                      <a:pt x="356026" y="1705980"/>
                      <a:pt x="354418" y="1705079"/>
                      <a:pt x="353030" y="1703367"/>
                    </a:cubicBezTo>
                    <a:cubicBezTo>
                      <a:pt x="351641" y="1701654"/>
                      <a:pt x="350910" y="1699674"/>
                      <a:pt x="350837" y="1697420"/>
                    </a:cubicBezTo>
                    <a:cubicBezTo>
                      <a:pt x="351422" y="1688051"/>
                      <a:pt x="353761" y="1679221"/>
                      <a:pt x="357854" y="1670932"/>
                    </a:cubicBezTo>
                    <a:cubicBezTo>
                      <a:pt x="361947" y="1662643"/>
                      <a:pt x="364286" y="1652733"/>
                      <a:pt x="364870" y="1641200"/>
                    </a:cubicBezTo>
                    <a:cubicBezTo>
                      <a:pt x="364907" y="1641020"/>
                      <a:pt x="364834" y="1640299"/>
                      <a:pt x="364651" y="1639038"/>
                    </a:cubicBezTo>
                    <a:cubicBezTo>
                      <a:pt x="364468" y="1637777"/>
                      <a:pt x="363957" y="1637056"/>
                      <a:pt x="363116" y="1636875"/>
                    </a:cubicBezTo>
                    <a:cubicBezTo>
                      <a:pt x="362057" y="1637461"/>
                      <a:pt x="360668" y="1640074"/>
                      <a:pt x="358950" y="1644714"/>
                    </a:cubicBezTo>
                    <a:cubicBezTo>
                      <a:pt x="357232" y="1649354"/>
                      <a:pt x="356282" y="1652507"/>
                      <a:pt x="356100" y="1654173"/>
                    </a:cubicBezTo>
                    <a:cubicBezTo>
                      <a:pt x="354418" y="1655256"/>
                      <a:pt x="353395" y="1656337"/>
                      <a:pt x="353030" y="1657418"/>
                    </a:cubicBezTo>
                    <a:cubicBezTo>
                      <a:pt x="352664" y="1658499"/>
                      <a:pt x="352518" y="1659580"/>
                      <a:pt x="352591" y="1660661"/>
                    </a:cubicBezTo>
                    <a:cubicBezTo>
                      <a:pt x="352737" y="1664985"/>
                      <a:pt x="352445" y="1668229"/>
                      <a:pt x="351714" y="1670392"/>
                    </a:cubicBezTo>
                    <a:cubicBezTo>
                      <a:pt x="350983" y="1672554"/>
                      <a:pt x="348937" y="1673635"/>
                      <a:pt x="345574" y="1673635"/>
                    </a:cubicBezTo>
                    <a:cubicBezTo>
                      <a:pt x="341956" y="1676834"/>
                      <a:pt x="337790" y="1679086"/>
                      <a:pt x="333076" y="1680392"/>
                    </a:cubicBezTo>
                    <a:cubicBezTo>
                      <a:pt x="328361" y="1681699"/>
                      <a:pt x="323757" y="1682329"/>
                      <a:pt x="319262" y="1682284"/>
                    </a:cubicBezTo>
                    <a:lnTo>
                      <a:pt x="312245" y="1699582"/>
                    </a:lnTo>
                    <a:lnTo>
                      <a:pt x="305228" y="1703908"/>
                    </a:lnTo>
                    <a:lnTo>
                      <a:pt x="298211" y="1714720"/>
                    </a:lnTo>
                    <a:cubicBezTo>
                      <a:pt x="296311" y="1714584"/>
                      <a:pt x="294411" y="1714854"/>
                      <a:pt x="292510" y="1715531"/>
                    </a:cubicBezTo>
                    <a:cubicBezTo>
                      <a:pt x="290610" y="1716206"/>
                      <a:pt x="289587" y="1718098"/>
                      <a:pt x="289440" y="1721206"/>
                    </a:cubicBezTo>
                    <a:lnTo>
                      <a:pt x="291195" y="1734180"/>
                    </a:lnTo>
                    <a:lnTo>
                      <a:pt x="273653" y="1732017"/>
                    </a:lnTo>
                    <a:cubicBezTo>
                      <a:pt x="274347" y="1727738"/>
                      <a:pt x="276028" y="1721161"/>
                      <a:pt x="278696" y="1712286"/>
                    </a:cubicBezTo>
                    <a:cubicBezTo>
                      <a:pt x="281364" y="1703412"/>
                      <a:pt x="280852" y="1698457"/>
                      <a:pt x="277161" y="1697420"/>
                    </a:cubicBezTo>
                    <a:cubicBezTo>
                      <a:pt x="275297" y="1697646"/>
                      <a:pt x="273324" y="1698817"/>
                      <a:pt x="271241" y="1700935"/>
                    </a:cubicBezTo>
                    <a:cubicBezTo>
                      <a:pt x="269158" y="1703051"/>
                      <a:pt x="267623" y="1704763"/>
                      <a:pt x="266636" y="1706070"/>
                    </a:cubicBezTo>
                    <a:lnTo>
                      <a:pt x="263128" y="1732017"/>
                    </a:lnTo>
                    <a:lnTo>
                      <a:pt x="254357" y="1749316"/>
                    </a:lnTo>
                    <a:cubicBezTo>
                      <a:pt x="254284" y="1755803"/>
                      <a:pt x="253114" y="1761749"/>
                      <a:pt x="250848" y="1767156"/>
                    </a:cubicBezTo>
                    <a:cubicBezTo>
                      <a:pt x="248582" y="1772561"/>
                      <a:pt x="245659" y="1777426"/>
                      <a:pt x="242077" y="1781751"/>
                    </a:cubicBezTo>
                    <a:cubicBezTo>
                      <a:pt x="241785" y="1791211"/>
                      <a:pt x="240616" y="1799319"/>
                      <a:pt x="238569" y="1806077"/>
                    </a:cubicBezTo>
                    <a:cubicBezTo>
                      <a:pt x="236522" y="1812834"/>
                      <a:pt x="235353" y="1819862"/>
                      <a:pt x="235061" y="1827159"/>
                    </a:cubicBezTo>
                    <a:cubicBezTo>
                      <a:pt x="230639" y="1826799"/>
                      <a:pt x="227203" y="1826979"/>
                      <a:pt x="224755" y="1827700"/>
                    </a:cubicBezTo>
                    <a:cubicBezTo>
                      <a:pt x="222306" y="1828421"/>
                      <a:pt x="221064" y="1831844"/>
                      <a:pt x="221027" y="1837971"/>
                    </a:cubicBezTo>
                    <a:lnTo>
                      <a:pt x="210502" y="1859594"/>
                    </a:lnTo>
                    <a:lnTo>
                      <a:pt x="201731" y="1861757"/>
                    </a:lnTo>
                    <a:cubicBezTo>
                      <a:pt x="199904" y="1861802"/>
                      <a:pt x="198296" y="1861171"/>
                      <a:pt x="196907" y="1859865"/>
                    </a:cubicBezTo>
                    <a:cubicBezTo>
                      <a:pt x="195518" y="1858559"/>
                      <a:pt x="194787" y="1856306"/>
                      <a:pt x="194714" y="1853108"/>
                    </a:cubicBezTo>
                    <a:cubicBezTo>
                      <a:pt x="200489" y="1851845"/>
                      <a:pt x="202535" y="1845179"/>
                      <a:pt x="200854" y="1833106"/>
                    </a:cubicBezTo>
                    <a:cubicBezTo>
                      <a:pt x="199173" y="1821033"/>
                      <a:pt x="201219" y="1811122"/>
                      <a:pt x="206994" y="1803374"/>
                    </a:cubicBezTo>
                    <a:cubicBezTo>
                      <a:pt x="206701" y="1796528"/>
                      <a:pt x="209040" y="1792923"/>
                      <a:pt x="214010" y="1792562"/>
                    </a:cubicBezTo>
                    <a:cubicBezTo>
                      <a:pt x="217775" y="1792923"/>
                      <a:pt x="222526" y="1792743"/>
                      <a:pt x="228263" y="1792022"/>
                    </a:cubicBezTo>
                    <a:cubicBezTo>
                      <a:pt x="234001" y="1791301"/>
                      <a:pt x="233928" y="1787878"/>
                      <a:pt x="228044" y="1781752"/>
                    </a:cubicBezTo>
                    <a:lnTo>
                      <a:pt x="235061" y="1757966"/>
                    </a:lnTo>
                    <a:lnTo>
                      <a:pt x="228044" y="1757966"/>
                    </a:lnTo>
                    <a:lnTo>
                      <a:pt x="235061" y="1747154"/>
                    </a:lnTo>
                    <a:lnTo>
                      <a:pt x="235061" y="1723369"/>
                    </a:lnTo>
                    <a:lnTo>
                      <a:pt x="247340" y="1712557"/>
                    </a:lnTo>
                    <a:lnTo>
                      <a:pt x="249094" y="1690934"/>
                    </a:lnTo>
                    <a:cubicBezTo>
                      <a:pt x="252676" y="1684672"/>
                      <a:pt x="256038" y="1678816"/>
                      <a:pt x="259181" y="1673365"/>
                    </a:cubicBezTo>
                    <a:cubicBezTo>
                      <a:pt x="262324" y="1667914"/>
                      <a:pt x="264809" y="1661517"/>
                      <a:pt x="266636" y="1654173"/>
                    </a:cubicBezTo>
                    <a:cubicBezTo>
                      <a:pt x="261702" y="1650660"/>
                      <a:pt x="259729" y="1642552"/>
                      <a:pt x="260716" y="1629848"/>
                    </a:cubicBezTo>
                    <a:cubicBezTo>
                      <a:pt x="261702" y="1617144"/>
                      <a:pt x="263676" y="1607955"/>
                      <a:pt x="266636" y="1602279"/>
                    </a:cubicBezTo>
                    <a:cubicBezTo>
                      <a:pt x="270766" y="1601242"/>
                      <a:pt x="273031" y="1596288"/>
                      <a:pt x="273433" y="1587412"/>
                    </a:cubicBezTo>
                    <a:cubicBezTo>
                      <a:pt x="273835" y="1578539"/>
                      <a:pt x="273909" y="1571961"/>
                      <a:pt x="273653" y="1567681"/>
                    </a:cubicBezTo>
                    <a:cubicBezTo>
                      <a:pt x="276247" y="1566420"/>
                      <a:pt x="278075" y="1564077"/>
                      <a:pt x="279135" y="1560654"/>
                    </a:cubicBezTo>
                    <a:cubicBezTo>
                      <a:pt x="280194" y="1557229"/>
                      <a:pt x="280706" y="1553807"/>
                      <a:pt x="280669" y="1550382"/>
                    </a:cubicBezTo>
                    <a:cubicBezTo>
                      <a:pt x="280377" y="1545293"/>
                      <a:pt x="279208" y="1541418"/>
                      <a:pt x="277161" y="1538761"/>
                    </a:cubicBezTo>
                    <a:cubicBezTo>
                      <a:pt x="275115" y="1536103"/>
                      <a:pt x="273945" y="1532769"/>
                      <a:pt x="273653" y="1528760"/>
                    </a:cubicBezTo>
                    <a:cubicBezTo>
                      <a:pt x="266161" y="1530471"/>
                      <a:pt x="262726" y="1537319"/>
                      <a:pt x="263347" y="1549301"/>
                    </a:cubicBezTo>
                    <a:cubicBezTo>
                      <a:pt x="263968" y="1561285"/>
                      <a:pt x="260971" y="1568131"/>
                      <a:pt x="254357" y="1569844"/>
                    </a:cubicBezTo>
                    <a:cubicBezTo>
                      <a:pt x="254211" y="1577456"/>
                      <a:pt x="252310" y="1584394"/>
                      <a:pt x="248656" y="1590656"/>
                    </a:cubicBezTo>
                    <a:cubicBezTo>
                      <a:pt x="245001" y="1596918"/>
                      <a:pt x="240469" y="1602233"/>
                      <a:pt x="235061" y="1606603"/>
                    </a:cubicBezTo>
                    <a:lnTo>
                      <a:pt x="235061" y="1636876"/>
                    </a:lnTo>
                    <a:cubicBezTo>
                      <a:pt x="218871" y="1645345"/>
                      <a:pt x="209150" y="1656517"/>
                      <a:pt x="205897" y="1670392"/>
                    </a:cubicBezTo>
                    <a:cubicBezTo>
                      <a:pt x="202645" y="1684267"/>
                      <a:pt x="197748" y="1701926"/>
                      <a:pt x="191206" y="1723369"/>
                    </a:cubicBezTo>
                    <a:cubicBezTo>
                      <a:pt x="184482" y="1724089"/>
                      <a:pt x="178634" y="1726972"/>
                      <a:pt x="173664" y="1732017"/>
                    </a:cubicBezTo>
                    <a:cubicBezTo>
                      <a:pt x="168694" y="1737063"/>
                      <a:pt x="162847" y="1739946"/>
                      <a:pt x="156122" y="1740667"/>
                    </a:cubicBezTo>
                    <a:lnTo>
                      <a:pt x="156122" y="1766614"/>
                    </a:lnTo>
                    <a:lnTo>
                      <a:pt x="150860" y="1766615"/>
                    </a:lnTo>
                    <a:cubicBezTo>
                      <a:pt x="146730" y="1766524"/>
                      <a:pt x="144464" y="1765084"/>
                      <a:pt x="144062" y="1762290"/>
                    </a:cubicBezTo>
                    <a:cubicBezTo>
                      <a:pt x="143660" y="1759497"/>
                      <a:pt x="143587" y="1755893"/>
                      <a:pt x="143843" y="1751479"/>
                    </a:cubicBezTo>
                    <a:lnTo>
                      <a:pt x="149105" y="1734179"/>
                    </a:lnTo>
                    <a:cubicBezTo>
                      <a:pt x="148996" y="1732513"/>
                      <a:pt x="148338" y="1729360"/>
                      <a:pt x="147132" y="1724720"/>
                    </a:cubicBezTo>
                    <a:cubicBezTo>
                      <a:pt x="145926" y="1720080"/>
                      <a:pt x="144830" y="1717467"/>
                      <a:pt x="143843" y="1716882"/>
                    </a:cubicBezTo>
                    <a:lnTo>
                      <a:pt x="143843" y="1723369"/>
                    </a:lnTo>
                    <a:cubicBezTo>
                      <a:pt x="138142" y="1723999"/>
                      <a:pt x="132441" y="1728143"/>
                      <a:pt x="126740" y="1735802"/>
                    </a:cubicBezTo>
                    <a:cubicBezTo>
                      <a:pt x="121038" y="1743460"/>
                      <a:pt x="117969" y="1750848"/>
                      <a:pt x="117530" y="1757966"/>
                    </a:cubicBezTo>
                    <a:cubicBezTo>
                      <a:pt x="114935" y="1761344"/>
                      <a:pt x="113108" y="1765399"/>
                      <a:pt x="112048" y="1770129"/>
                    </a:cubicBezTo>
                    <a:cubicBezTo>
                      <a:pt x="110988" y="1774858"/>
                      <a:pt x="110477" y="1779454"/>
                      <a:pt x="110513" y="1783914"/>
                    </a:cubicBezTo>
                    <a:lnTo>
                      <a:pt x="96480" y="1794725"/>
                    </a:lnTo>
                    <a:cubicBezTo>
                      <a:pt x="96516" y="1799229"/>
                      <a:pt x="96005" y="1803735"/>
                      <a:pt x="94945" y="1808239"/>
                    </a:cubicBezTo>
                    <a:cubicBezTo>
                      <a:pt x="93885" y="1812744"/>
                      <a:pt x="92058" y="1816168"/>
                      <a:pt x="89463" y="1818511"/>
                    </a:cubicBezTo>
                    <a:lnTo>
                      <a:pt x="89463" y="1835809"/>
                    </a:lnTo>
                    <a:lnTo>
                      <a:pt x="82446" y="1844458"/>
                    </a:lnTo>
                    <a:cubicBezTo>
                      <a:pt x="82191" y="1852071"/>
                      <a:pt x="80071" y="1859009"/>
                      <a:pt x="76087" y="1865270"/>
                    </a:cubicBezTo>
                    <a:cubicBezTo>
                      <a:pt x="72104" y="1871533"/>
                      <a:pt x="67792" y="1876848"/>
                      <a:pt x="63150" y="1881217"/>
                    </a:cubicBezTo>
                    <a:cubicBezTo>
                      <a:pt x="60190" y="1888561"/>
                      <a:pt x="55585" y="1897660"/>
                      <a:pt x="49336" y="1908517"/>
                    </a:cubicBezTo>
                    <a:cubicBezTo>
                      <a:pt x="43087" y="1919373"/>
                      <a:pt x="37166" y="1926852"/>
                      <a:pt x="31575" y="1930951"/>
                    </a:cubicBezTo>
                    <a:cubicBezTo>
                      <a:pt x="31685" y="1934421"/>
                      <a:pt x="31465" y="1938293"/>
                      <a:pt x="30917" y="1942573"/>
                    </a:cubicBezTo>
                    <a:cubicBezTo>
                      <a:pt x="30369" y="1946853"/>
                      <a:pt x="28834" y="1950186"/>
                      <a:pt x="26312" y="1952574"/>
                    </a:cubicBezTo>
                    <a:lnTo>
                      <a:pt x="22804" y="1972035"/>
                    </a:lnTo>
                    <a:lnTo>
                      <a:pt x="12279" y="1991496"/>
                    </a:lnTo>
                    <a:cubicBezTo>
                      <a:pt x="12571" y="1998344"/>
                      <a:pt x="10232" y="2001947"/>
                      <a:pt x="5262" y="2002308"/>
                    </a:cubicBezTo>
                    <a:lnTo>
                      <a:pt x="0" y="2000145"/>
                    </a:lnTo>
                    <a:cubicBezTo>
                      <a:pt x="0" y="1991135"/>
                      <a:pt x="1754" y="1983207"/>
                      <a:pt x="5262" y="1976359"/>
                    </a:cubicBezTo>
                    <a:cubicBezTo>
                      <a:pt x="5737" y="1973747"/>
                      <a:pt x="7857" y="1966540"/>
                      <a:pt x="11621" y="1954737"/>
                    </a:cubicBezTo>
                    <a:cubicBezTo>
                      <a:pt x="15385" y="1942935"/>
                      <a:pt x="17943" y="1935726"/>
                      <a:pt x="19296" y="1933114"/>
                    </a:cubicBezTo>
                    <a:cubicBezTo>
                      <a:pt x="18930" y="1928158"/>
                      <a:pt x="18784" y="1922392"/>
                      <a:pt x="18857" y="1915815"/>
                    </a:cubicBezTo>
                    <a:cubicBezTo>
                      <a:pt x="18930" y="1909238"/>
                      <a:pt x="21415" y="1905634"/>
                      <a:pt x="26312" y="1905003"/>
                    </a:cubicBezTo>
                    <a:cubicBezTo>
                      <a:pt x="27116" y="1882298"/>
                      <a:pt x="32964" y="1854729"/>
                      <a:pt x="43854" y="1822295"/>
                    </a:cubicBezTo>
                    <a:cubicBezTo>
                      <a:pt x="54745" y="1789860"/>
                      <a:pt x="65855" y="1765534"/>
                      <a:pt x="77184" y="1749316"/>
                    </a:cubicBezTo>
                    <a:cubicBezTo>
                      <a:pt x="77403" y="1741838"/>
                      <a:pt x="78280" y="1734631"/>
                      <a:pt x="79815" y="1727693"/>
                    </a:cubicBezTo>
                    <a:cubicBezTo>
                      <a:pt x="81350" y="1720756"/>
                      <a:pt x="82227" y="1713548"/>
                      <a:pt x="82446" y="1706070"/>
                    </a:cubicBezTo>
                    <a:cubicBezTo>
                      <a:pt x="85041" y="1705934"/>
                      <a:pt x="86868" y="1704583"/>
                      <a:pt x="87928" y="1702016"/>
                    </a:cubicBezTo>
                    <a:cubicBezTo>
                      <a:pt x="88988" y="1699448"/>
                      <a:pt x="89500" y="1696475"/>
                      <a:pt x="89463" y="1693096"/>
                    </a:cubicBezTo>
                    <a:cubicBezTo>
                      <a:pt x="89755" y="1686834"/>
                      <a:pt x="90925" y="1681519"/>
                      <a:pt x="92971" y="1677149"/>
                    </a:cubicBezTo>
                    <a:cubicBezTo>
                      <a:pt x="95018" y="1672779"/>
                      <a:pt x="96187" y="1668004"/>
                      <a:pt x="96480" y="1662823"/>
                    </a:cubicBezTo>
                    <a:lnTo>
                      <a:pt x="105251" y="1639038"/>
                    </a:lnTo>
                    <a:cubicBezTo>
                      <a:pt x="108686" y="1638722"/>
                      <a:pt x="111025" y="1636650"/>
                      <a:pt x="112268" y="1632821"/>
                    </a:cubicBezTo>
                    <a:cubicBezTo>
                      <a:pt x="113510" y="1628991"/>
                      <a:pt x="114095" y="1625298"/>
                      <a:pt x="114022" y="1621740"/>
                    </a:cubicBezTo>
                    <a:lnTo>
                      <a:pt x="112268" y="1610928"/>
                    </a:lnTo>
                    <a:cubicBezTo>
                      <a:pt x="116507" y="1598945"/>
                      <a:pt x="119869" y="1586692"/>
                      <a:pt x="122354" y="1574169"/>
                    </a:cubicBezTo>
                    <a:cubicBezTo>
                      <a:pt x="124839" y="1561645"/>
                      <a:pt x="127324" y="1549391"/>
                      <a:pt x="129809" y="1537409"/>
                    </a:cubicBezTo>
                    <a:cubicBezTo>
                      <a:pt x="135364" y="1532724"/>
                      <a:pt x="140042" y="1526958"/>
                      <a:pt x="143843" y="1520111"/>
                    </a:cubicBezTo>
                    <a:cubicBezTo>
                      <a:pt x="143733" y="1516686"/>
                      <a:pt x="143953" y="1512722"/>
                      <a:pt x="144501" y="1508218"/>
                    </a:cubicBezTo>
                    <a:cubicBezTo>
                      <a:pt x="145049" y="1503712"/>
                      <a:pt x="146584" y="1499748"/>
                      <a:pt x="149105" y="1496325"/>
                    </a:cubicBezTo>
                    <a:cubicBezTo>
                      <a:pt x="148740" y="1491280"/>
                      <a:pt x="148594" y="1485152"/>
                      <a:pt x="148667" y="1477945"/>
                    </a:cubicBezTo>
                    <a:cubicBezTo>
                      <a:pt x="148740" y="1470738"/>
                      <a:pt x="151225" y="1466773"/>
                      <a:pt x="156122" y="1466052"/>
                    </a:cubicBezTo>
                    <a:cubicBezTo>
                      <a:pt x="157145" y="1458169"/>
                      <a:pt x="161239" y="1447448"/>
                      <a:pt x="168402" y="1433888"/>
                    </a:cubicBezTo>
                    <a:cubicBezTo>
                      <a:pt x="175564" y="1420328"/>
                      <a:pt x="179658" y="1412309"/>
                      <a:pt x="180681" y="1409832"/>
                    </a:cubicBezTo>
                    <a:lnTo>
                      <a:pt x="187698" y="1394696"/>
                    </a:lnTo>
                    <a:cubicBezTo>
                      <a:pt x="188209" y="1380100"/>
                      <a:pt x="190256" y="1367126"/>
                      <a:pt x="193837" y="1355775"/>
                    </a:cubicBezTo>
                    <a:cubicBezTo>
                      <a:pt x="197419" y="1344422"/>
                      <a:pt x="199465" y="1331448"/>
                      <a:pt x="199977" y="1316852"/>
                    </a:cubicBezTo>
                    <a:lnTo>
                      <a:pt x="206994" y="1308203"/>
                    </a:lnTo>
                    <a:cubicBezTo>
                      <a:pt x="207871" y="1298157"/>
                      <a:pt x="211379" y="1287436"/>
                      <a:pt x="217519" y="1276038"/>
                    </a:cubicBezTo>
                    <a:cubicBezTo>
                      <a:pt x="223658" y="1264641"/>
                      <a:pt x="227167" y="1254461"/>
                      <a:pt x="228044" y="1245496"/>
                    </a:cubicBezTo>
                    <a:cubicBezTo>
                      <a:pt x="233233" y="1241486"/>
                      <a:pt x="235572" y="1234910"/>
                      <a:pt x="235061" y="1225764"/>
                    </a:cubicBezTo>
                    <a:cubicBezTo>
                      <a:pt x="234549" y="1216619"/>
                      <a:pt x="236888" y="1209502"/>
                      <a:pt x="242077" y="1204412"/>
                    </a:cubicBezTo>
                    <a:cubicBezTo>
                      <a:pt x="242435" y="1200394"/>
                      <a:pt x="245033" y="1189930"/>
                      <a:pt x="249874" y="1173018"/>
                    </a:cubicBezTo>
                    <a:cubicBezTo>
                      <a:pt x="254714" y="1156107"/>
                      <a:pt x="259652" y="1139556"/>
                      <a:pt x="264687" y="1123365"/>
                    </a:cubicBezTo>
                    <a:cubicBezTo>
                      <a:pt x="269722" y="1107174"/>
                      <a:pt x="272711" y="1098150"/>
                      <a:pt x="273653" y="1096296"/>
                    </a:cubicBezTo>
                    <a:cubicBezTo>
                      <a:pt x="273287" y="1091610"/>
                      <a:pt x="273141" y="1086926"/>
                      <a:pt x="273214" y="1082241"/>
                    </a:cubicBezTo>
                    <a:cubicBezTo>
                      <a:pt x="273287" y="1077555"/>
                      <a:pt x="275772" y="1075033"/>
                      <a:pt x="280669" y="1074672"/>
                    </a:cubicBezTo>
                    <a:cubicBezTo>
                      <a:pt x="286042" y="1060753"/>
                      <a:pt x="293278" y="1043725"/>
                      <a:pt x="302378" y="1023588"/>
                    </a:cubicBezTo>
                    <a:cubicBezTo>
                      <a:pt x="311477" y="1003451"/>
                      <a:pt x="316521" y="985882"/>
                      <a:pt x="317507" y="970881"/>
                    </a:cubicBezTo>
                    <a:cubicBezTo>
                      <a:pt x="318567" y="969710"/>
                      <a:pt x="319956" y="968269"/>
                      <a:pt x="321674" y="966556"/>
                    </a:cubicBezTo>
                    <a:cubicBezTo>
                      <a:pt x="323391" y="964844"/>
                      <a:pt x="324341" y="963403"/>
                      <a:pt x="324524" y="962231"/>
                    </a:cubicBezTo>
                    <a:cubicBezTo>
                      <a:pt x="324415" y="960159"/>
                      <a:pt x="323757" y="958898"/>
                      <a:pt x="322551" y="958448"/>
                    </a:cubicBezTo>
                    <a:cubicBezTo>
                      <a:pt x="321345" y="957997"/>
                      <a:pt x="320248" y="957817"/>
                      <a:pt x="319262" y="957907"/>
                    </a:cubicBezTo>
                    <a:lnTo>
                      <a:pt x="324524" y="938446"/>
                    </a:lnTo>
                    <a:cubicBezTo>
                      <a:pt x="330079" y="933762"/>
                      <a:pt x="334757" y="927995"/>
                      <a:pt x="338558" y="921148"/>
                    </a:cubicBezTo>
                    <a:lnTo>
                      <a:pt x="349083" y="877901"/>
                    </a:lnTo>
                    <a:cubicBezTo>
                      <a:pt x="348206" y="873397"/>
                      <a:pt x="348644" y="869433"/>
                      <a:pt x="350398" y="866008"/>
                    </a:cubicBezTo>
                    <a:cubicBezTo>
                      <a:pt x="352153" y="862585"/>
                      <a:pt x="355222" y="860783"/>
                      <a:pt x="359608" y="860603"/>
                    </a:cubicBezTo>
                    <a:cubicBezTo>
                      <a:pt x="359827" y="856639"/>
                      <a:pt x="360704" y="853756"/>
                      <a:pt x="362239" y="851953"/>
                    </a:cubicBezTo>
                    <a:cubicBezTo>
                      <a:pt x="363774" y="850152"/>
                      <a:pt x="364651" y="847268"/>
                      <a:pt x="364870" y="843304"/>
                    </a:cubicBezTo>
                    <a:cubicBezTo>
                      <a:pt x="366223" y="840377"/>
                      <a:pt x="368781" y="831637"/>
                      <a:pt x="372545" y="817086"/>
                    </a:cubicBezTo>
                    <a:cubicBezTo>
                      <a:pt x="376309" y="802535"/>
                      <a:pt x="378429" y="793256"/>
                      <a:pt x="378904" y="789247"/>
                    </a:cubicBezTo>
                    <a:cubicBezTo>
                      <a:pt x="379416" y="782218"/>
                      <a:pt x="381462" y="776813"/>
                      <a:pt x="385044" y="773029"/>
                    </a:cubicBezTo>
                    <a:cubicBezTo>
                      <a:pt x="388625" y="769244"/>
                      <a:pt x="390672" y="763839"/>
                      <a:pt x="391183" y="756812"/>
                    </a:cubicBezTo>
                    <a:lnTo>
                      <a:pt x="398200" y="739513"/>
                    </a:lnTo>
                    <a:cubicBezTo>
                      <a:pt x="398639" y="734467"/>
                      <a:pt x="400393" y="730503"/>
                      <a:pt x="403463" y="727620"/>
                    </a:cubicBezTo>
                    <a:cubicBezTo>
                      <a:pt x="406532" y="724737"/>
                      <a:pt x="408287" y="720773"/>
                      <a:pt x="408725" y="715727"/>
                    </a:cubicBezTo>
                    <a:cubicBezTo>
                      <a:pt x="413915" y="715052"/>
                      <a:pt x="417569" y="710998"/>
                      <a:pt x="419689" y="703564"/>
                    </a:cubicBezTo>
                    <a:cubicBezTo>
                      <a:pt x="421809" y="696132"/>
                      <a:pt x="422832" y="689374"/>
                      <a:pt x="422759" y="683292"/>
                    </a:cubicBezTo>
                    <a:cubicBezTo>
                      <a:pt x="429739" y="670229"/>
                      <a:pt x="435952" y="656354"/>
                      <a:pt x="441397" y="641667"/>
                    </a:cubicBezTo>
                    <a:cubicBezTo>
                      <a:pt x="446842" y="626982"/>
                      <a:pt x="451739" y="612026"/>
                      <a:pt x="456088" y="596800"/>
                    </a:cubicBezTo>
                    <a:cubicBezTo>
                      <a:pt x="456563" y="593286"/>
                      <a:pt x="458683" y="586258"/>
                      <a:pt x="462447" y="575718"/>
                    </a:cubicBezTo>
                    <a:cubicBezTo>
                      <a:pt x="466211" y="565176"/>
                      <a:pt x="468770" y="559230"/>
                      <a:pt x="470122" y="557877"/>
                    </a:cubicBezTo>
                    <a:cubicBezTo>
                      <a:pt x="470304" y="550444"/>
                      <a:pt x="471693" y="543688"/>
                      <a:pt x="474288" y="537606"/>
                    </a:cubicBezTo>
                    <a:cubicBezTo>
                      <a:pt x="476883" y="531524"/>
                      <a:pt x="479587" y="525308"/>
                      <a:pt x="482401" y="518956"/>
                    </a:cubicBezTo>
                    <a:lnTo>
                      <a:pt x="489418" y="512470"/>
                    </a:lnTo>
                    <a:cubicBezTo>
                      <a:pt x="491976" y="507019"/>
                      <a:pt x="493876" y="501163"/>
                      <a:pt x="495119" y="494901"/>
                    </a:cubicBezTo>
                    <a:cubicBezTo>
                      <a:pt x="496361" y="488639"/>
                      <a:pt x="497385" y="482241"/>
                      <a:pt x="498189" y="475709"/>
                    </a:cubicBezTo>
                    <a:cubicBezTo>
                      <a:pt x="504073" y="474314"/>
                      <a:pt x="507654" y="467375"/>
                      <a:pt x="508933" y="454897"/>
                    </a:cubicBezTo>
                    <a:cubicBezTo>
                      <a:pt x="510212" y="442419"/>
                      <a:pt x="510724" y="432778"/>
                      <a:pt x="510468" y="425977"/>
                    </a:cubicBezTo>
                    <a:cubicBezTo>
                      <a:pt x="512368" y="426112"/>
                      <a:pt x="514269" y="425841"/>
                      <a:pt x="516169" y="425165"/>
                    </a:cubicBezTo>
                    <a:cubicBezTo>
                      <a:pt x="518070" y="424490"/>
                      <a:pt x="519093" y="422598"/>
                      <a:pt x="519239" y="419489"/>
                    </a:cubicBezTo>
                    <a:cubicBezTo>
                      <a:pt x="518947" y="413363"/>
                      <a:pt x="521286" y="410479"/>
                      <a:pt x="526256" y="410841"/>
                    </a:cubicBezTo>
                    <a:lnTo>
                      <a:pt x="533272" y="393542"/>
                    </a:lnTo>
                    <a:lnTo>
                      <a:pt x="540289" y="387055"/>
                    </a:lnTo>
                    <a:lnTo>
                      <a:pt x="552569" y="358944"/>
                    </a:lnTo>
                    <a:cubicBezTo>
                      <a:pt x="552861" y="354800"/>
                      <a:pt x="554030" y="351196"/>
                      <a:pt x="556077" y="348133"/>
                    </a:cubicBezTo>
                    <a:cubicBezTo>
                      <a:pt x="558123" y="345070"/>
                      <a:pt x="559293" y="341466"/>
                      <a:pt x="559585" y="337321"/>
                    </a:cubicBezTo>
                    <a:cubicBezTo>
                      <a:pt x="568795" y="322050"/>
                      <a:pt x="577566" y="299075"/>
                      <a:pt x="585898" y="268398"/>
                    </a:cubicBezTo>
                    <a:cubicBezTo>
                      <a:pt x="594231" y="237719"/>
                      <a:pt x="599493" y="213123"/>
                      <a:pt x="601686" y="194609"/>
                    </a:cubicBezTo>
                    <a:cubicBezTo>
                      <a:pt x="611663" y="197852"/>
                      <a:pt x="620214" y="196771"/>
                      <a:pt x="627341" y="191365"/>
                    </a:cubicBezTo>
                    <a:cubicBezTo>
                      <a:pt x="634467" y="185959"/>
                      <a:pt x="638195" y="176228"/>
                      <a:pt x="638524" y="162174"/>
                    </a:cubicBezTo>
                    <a:lnTo>
                      <a:pt x="647295" y="136226"/>
                    </a:lnTo>
                    <a:lnTo>
                      <a:pt x="664837" y="134064"/>
                    </a:lnTo>
                    <a:cubicBezTo>
                      <a:pt x="664837" y="129558"/>
                      <a:pt x="665714" y="125594"/>
                      <a:pt x="667468" y="122171"/>
                    </a:cubicBezTo>
                    <a:cubicBezTo>
                      <a:pt x="669222" y="118747"/>
                      <a:pt x="671853" y="116944"/>
                      <a:pt x="675362" y="116765"/>
                    </a:cubicBezTo>
                    <a:lnTo>
                      <a:pt x="677116" y="116765"/>
                    </a:lnTo>
                    <a:cubicBezTo>
                      <a:pt x="676970" y="113386"/>
                      <a:pt x="677262" y="110413"/>
                      <a:pt x="677993" y="107845"/>
                    </a:cubicBezTo>
                    <a:cubicBezTo>
                      <a:pt x="678724" y="105277"/>
                      <a:pt x="680770" y="103927"/>
                      <a:pt x="684133" y="103791"/>
                    </a:cubicBezTo>
                    <a:lnTo>
                      <a:pt x="691149" y="103791"/>
                    </a:lnTo>
                    <a:lnTo>
                      <a:pt x="691149" y="75681"/>
                    </a:lnTo>
                    <a:lnTo>
                      <a:pt x="717462" y="56220"/>
                    </a:lnTo>
                    <a:lnTo>
                      <a:pt x="738512" y="54058"/>
                    </a:lnTo>
                    <a:cubicBezTo>
                      <a:pt x="740303" y="50589"/>
                      <a:pt x="742423" y="47255"/>
                      <a:pt x="744871" y="44057"/>
                    </a:cubicBezTo>
                    <a:cubicBezTo>
                      <a:pt x="747320" y="40858"/>
                      <a:pt x="749878" y="39146"/>
                      <a:pt x="752546" y="38921"/>
                    </a:cubicBezTo>
                    <a:lnTo>
                      <a:pt x="756054" y="41084"/>
                    </a:lnTo>
                    <a:cubicBezTo>
                      <a:pt x="756639" y="47390"/>
                      <a:pt x="758978" y="49912"/>
                      <a:pt x="763071" y="48651"/>
                    </a:cubicBezTo>
                    <a:cubicBezTo>
                      <a:pt x="767164" y="47390"/>
                      <a:pt x="769503" y="49912"/>
                      <a:pt x="770088" y="56220"/>
                    </a:cubicBezTo>
                    <a:lnTo>
                      <a:pt x="775350" y="51896"/>
                    </a:lnTo>
                    <a:cubicBezTo>
                      <a:pt x="778274" y="46219"/>
                      <a:pt x="782075" y="37570"/>
                      <a:pt x="786753" y="25947"/>
                    </a:cubicBezTo>
                    <a:cubicBezTo>
                      <a:pt x="791430" y="14324"/>
                      <a:pt x="795231" y="7838"/>
                      <a:pt x="798155" y="64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</p:grpSp>
        <p:grpSp>
          <p:nvGrpSpPr>
            <p:cNvPr id="10" name="مجموعة 9">
              <a:extLst>
                <a:ext uri="{FF2B5EF4-FFF2-40B4-BE49-F238E27FC236}">
                  <a16:creationId xmlns:a16="http://schemas.microsoft.com/office/drawing/2014/main" id="{DAC181FD-A873-406E-8337-208199695902}"/>
                </a:ext>
              </a:extLst>
            </p:cNvPr>
            <p:cNvGrpSpPr/>
            <p:nvPr/>
          </p:nvGrpSpPr>
          <p:grpSpPr>
            <a:xfrm>
              <a:off x="3412871" y="1620066"/>
              <a:ext cx="6844253" cy="3571903"/>
              <a:chOff x="1720999" y="1067978"/>
              <a:chExt cx="8945287" cy="4730354"/>
            </a:xfrm>
            <a:grpFill/>
          </p:grpSpPr>
          <p:sp>
            <p:nvSpPr>
              <p:cNvPr id="5" name="شكل حر: شكل 4">
                <a:extLst>
                  <a:ext uri="{FF2B5EF4-FFF2-40B4-BE49-F238E27FC236}">
                    <a16:creationId xmlns:a16="http://schemas.microsoft.com/office/drawing/2014/main" id="{21A81F14-B462-45F9-897A-E0B5D6DE1AED}"/>
                  </a:ext>
                </a:extLst>
              </p:cNvPr>
              <p:cNvSpPr/>
              <p:nvPr/>
            </p:nvSpPr>
            <p:spPr>
              <a:xfrm rot="4591633">
                <a:off x="4592648" y="-323769"/>
                <a:ext cx="2069449" cy="7812747"/>
              </a:xfrm>
              <a:custGeom>
                <a:avLst/>
                <a:gdLst>
                  <a:gd name="connsiteX0" fmla="*/ 470122 w 1026199"/>
                  <a:gd name="connsiteY0" fmla="*/ 1639038 h 2002308"/>
                  <a:gd name="connsiteX1" fmla="*/ 477139 w 1026199"/>
                  <a:gd name="connsiteY1" fmla="*/ 1654173 h 2002308"/>
                  <a:gd name="connsiteX2" fmla="*/ 475384 w 1026199"/>
                  <a:gd name="connsiteY2" fmla="*/ 1673635 h 2002308"/>
                  <a:gd name="connsiteX3" fmla="*/ 468368 w 1026199"/>
                  <a:gd name="connsiteY3" fmla="*/ 1682284 h 2002308"/>
                  <a:gd name="connsiteX4" fmla="*/ 456088 w 1026199"/>
                  <a:gd name="connsiteY4" fmla="*/ 1690934 h 2002308"/>
                  <a:gd name="connsiteX5" fmla="*/ 463105 w 1026199"/>
                  <a:gd name="connsiteY5" fmla="*/ 1664985 h 2002308"/>
                  <a:gd name="connsiteX6" fmla="*/ 470122 w 1026199"/>
                  <a:gd name="connsiteY6" fmla="*/ 1639038 h 2002308"/>
                  <a:gd name="connsiteX7" fmla="*/ 324524 w 1026199"/>
                  <a:gd name="connsiteY7" fmla="*/ 1647687 h 2002308"/>
                  <a:gd name="connsiteX8" fmla="*/ 324743 w 1026199"/>
                  <a:gd name="connsiteY8" fmla="*/ 1651742 h 2002308"/>
                  <a:gd name="connsiteX9" fmla="*/ 326278 w 1026199"/>
                  <a:gd name="connsiteY9" fmla="*/ 1654173 h 2002308"/>
                  <a:gd name="connsiteX10" fmla="*/ 331541 w 1026199"/>
                  <a:gd name="connsiteY10" fmla="*/ 1654174 h 2002308"/>
                  <a:gd name="connsiteX11" fmla="*/ 329348 w 1026199"/>
                  <a:gd name="connsiteY11" fmla="*/ 1649309 h 2002308"/>
                  <a:gd name="connsiteX12" fmla="*/ 324524 w 1026199"/>
                  <a:gd name="connsiteY12" fmla="*/ 1647687 h 2002308"/>
                  <a:gd name="connsiteX13" fmla="*/ 364870 w 1026199"/>
                  <a:gd name="connsiteY13" fmla="*/ 1580655 h 2002308"/>
                  <a:gd name="connsiteX14" fmla="*/ 365309 w 1026199"/>
                  <a:gd name="connsiteY14" fmla="*/ 1584709 h 2002308"/>
                  <a:gd name="connsiteX15" fmla="*/ 368379 w 1026199"/>
                  <a:gd name="connsiteY15" fmla="*/ 1587142 h 2002308"/>
                  <a:gd name="connsiteX16" fmla="*/ 371887 w 1026199"/>
                  <a:gd name="connsiteY16" fmla="*/ 1587142 h 2002308"/>
                  <a:gd name="connsiteX17" fmla="*/ 369695 w 1026199"/>
                  <a:gd name="connsiteY17" fmla="*/ 1582277 h 2002308"/>
                  <a:gd name="connsiteX18" fmla="*/ 364870 w 1026199"/>
                  <a:gd name="connsiteY18" fmla="*/ 1580655 h 2002308"/>
                  <a:gd name="connsiteX19" fmla="*/ 489418 w 1026199"/>
                  <a:gd name="connsiteY19" fmla="*/ 1502811 h 2002308"/>
                  <a:gd name="connsiteX20" fmla="*/ 490514 w 1026199"/>
                  <a:gd name="connsiteY20" fmla="*/ 1507948 h 2002308"/>
                  <a:gd name="connsiteX21" fmla="*/ 492926 w 1026199"/>
                  <a:gd name="connsiteY21" fmla="*/ 1511461 h 2002308"/>
                  <a:gd name="connsiteX22" fmla="*/ 495996 w 1026199"/>
                  <a:gd name="connsiteY22" fmla="*/ 1509029 h 2002308"/>
                  <a:gd name="connsiteX23" fmla="*/ 496435 w 1026199"/>
                  <a:gd name="connsiteY23" fmla="*/ 1504974 h 2002308"/>
                  <a:gd name="connsiteX24" fmla="*/ 149105 w 1026199"/>
                  <a:gd name="connsiteY24" fmla="*/ 1699582 h 2002308"/>
                  <a:gd name="connsiteX25" fmla="*/ 150202 w 1026199"/>
                  <a:gd name="connsiteY25" fmla="*/ 1704719 h 2002308"/>
                  <a:gd name="connsiteX26" fmla="*/ 152614 w 1026199"/>
                  <a:gd name="connsiteY26" fmla="*/ 1708232 h 2002308"/>
                  <a:gd name="connsiteX27" fmla="*/ 155684 w 1026199"/>
                  <a:gd name="connsiteY27" fmla="*/ 1705800 h 2002308"/>
                  <a:gd name="connsiteX28" fmla="*/ 156122 w 1026199"/>
                  <a:gd name="connsiteY28" fmla="*/ 1701746 h 2002308"/>
                  <a:gd name="connsiteX29" fmla="*/ 156122 w 1026199"/>
                  <a:gd name="connsiteY29" fmla="*/ 1682284 h 2002308"/>
                  <a:gd name="connsiteX30" fmla="*/ 161385 w 1026199"/>
                  <a:gd name="connsiteY30" fmla="*/ 1688771 h 2002308"/>
                  <a:gd name="connsiteX31" fmla="*/ 163139 w 1026199"/>
                  <a:gd name="connsiteY31" fmla="*/ 1688771 h 2002308"/>
                  <a:gd name="connsiteX32" fmla="*/ 160946 w 1026199"/>
                  <a:gd name="connsiteY32" fmla="*/ 1683906 h 2002308"/>
                  <a:gd name="connsiteX33" fmla="*/ 156122 w 1026199"/>
                  <a:gd name="connsiteY33" fmla="*/ 1682284 h 2002308"/>
                  <a:gd name="connsiteX34" fmla="*/ 533272 w 1026199"/>
                  <a:gd name="connsiteY34" fmla="*/ 1424969 h 2002308"/>
                  <a:gd name="connsiteX35" fmla="*/ 522528 w 1026199"/>
                  <a:gd name="connsiteY35" fmla="*/ 1437132 h 2002308"/>
                  <a:gd name="connsiteX36" fmla="*/ 520993 w 1026199"/>
                  <a:gd name="connsiteY36" fmla="*/ 1457403 h 2002308"/>
                  <a:gd name="connsiteX37" fmla="*/ 512222 w 1026199"/>
                  <a:gd name="connsiteY37" fmla="*/ 1459025 h 2002308"/>
                  <a:gd name="connsiteX38" fmla="*/ 503451 w 1026199"/>
                  <a:gd name="connsiteY38" fmla="*/ 1463890 h 2002308"/>
                  <a:gd name="connsiteX39" fmla="*/ 508714 w 1026199"/>
                  <a:gd name="connsiteY39" fmla="*/ 1485513 h 2002308"/>
                  <a:gd name="connsiteX40" fmla="*/ 514196 w 1026199"/>
                  <a:gd name="connsiteY40" fmla="*/ 1467404 h 2002308"/>
                  <a:gd name="connsiteX41" fmla="*/ 526256 w 1026199"/>
                  <a:gd name="connsiteY41" fmla="*/ 1457403 h 2002308"/>
                  <a:gd name="connsiteX42" fmla="*/ 529764 w 1026199"/>
                  <a:gd name="connsiteY42" fmla="*/ 1441185 h 2002308"/>
                  <a:gd name="connsiteX43" fmla="*/ 533272 w 1026199"/>
                  <a:gd name="connsiteY43" fmla="*/ 1424969 h 2002308"/>
                  <a:gd name="connsiteX44" fmla="*/ 450826 w 1026199"/>
                  <a:gd name="connsiteY44" fmla="*/ 1383884 h 2002308"/>
                  <a:gd name="connsiteX45" fmla="*/ 442932 w 1026199"/>
                  <a:gd name="connsiteY45" fmla="*/ 1400102 h 2002308"/>
                  <a:gd name="connsiteX46" fmla="*/ 435038 w 1026199"/>
                  <a:gd name="connsiteY46" fmla="*/ 1422805 h 2002308"/>
                  <a:gd name="connsiteX47" fmla="*/ 432407 w 1026199"/>
                  <a:gd name="connsiteY47" fmla="*/ 1440105 h 2002308"/>
                  <a:gd name="connsiteX48" fmla="*/ 429775 w 1026199"/>
                  <a:gd name="connsiteY48" fmla="*/ 1457403 h 2002308"/>
                  <a:gd name="connsiteX49" fmla="*/ 416180 w 1026199"/>
                  <a:gd name="connsiteY49" fmla="*/ 1471459 h 2002308"/>
                  <a:gd name="connsiteX50" fmla="*/ 410479 w 1026199"/>
                  <a:gd name="connsiteY50" fmla="*/ 1485513 h 2002308"/>
                  <a:gd name="connsiteX51" fmla="*/ 404559 w 1026199"/>
                  <a:gd name="connsiteY51" fmla="*/ 1485783 h 2002308"/>
                  <a:gd name="connsiteX52" fmla="*/ 399954 w 1026199"/>
                  <a:gd name="connsiteY52" fmla="*/ 1487676 h 2002308"/>
                  <a:gd name="connsiteX53" fmla="*/ 408067 w 1026199"/>
                  <a:gd name="connsiteY53" fmla="*/ 1492541 h 2002308"/>
                  <a:gd name="connsiteX54" fmla="*/ 417496 w 1026199"/>
                  <a:gd name="connsiteY54" fmla="*/ 1494163 h 2002308"/>
                  <a:gd name="connsiteX55" fmla="*/ 429775 w 1026199"/>
                  <a:gd name="connsiteY55" fmla="*/ 1481189 h 2002308"/>
                  <a:gd name="connsiteX56" fmla="*/ 424294 w 1026199"/>
                  <a:gd name="connsiteY56" fmla="*/ 1475241 h 2002308"/>
                  <a:gd name="connsiteX57" fmla="*/ 422759 w 1026199"/>
                  <a:gd name="connsiteY57" fmla="*/ 1466052 h 2002308"/>
                  <a:gd name="connsiteX58" fmla="*/ 429775 w 1026199"/>
                  <a:gd name="connsiteY58" fmla="*/ 1457403 h 2002308"/>
                  <a:gd name="connsiteX59" fmla="*/ 440739 w 1026199"/>
                  <a:gd name="connsiteY59" fmla="*/ 1439834 h 2002308"/>
                  <a:gd name="connsiteX60" fmla="*/ 449072 w 1026199"/>
                  <a:gd name="connsiteY60" fmla="*/ 1420643 h 2002308"/>
                  <a:gd name="connsiteX61" fmla="*/ 454553 w 1026199"/>
                  <a:gd name="connsiteY61" fmla="*/ 1411724 h 2002308"/>
                  <a:gd name="connsiteX62" fmla="*/ 456088 w 1026199"/>
                  <a:gd name="connsiteY62" fmla="*/ 1401183 h 2002308"/>
                  <a:gd name="connsiteX63" fmla="*/ 455430 w 1026199"/>
                  <a:gd name="connsiteY63" fmla="*/ 1390912 h 2002308"/>
                  <a:gd name="connsiteX64" fmla="*/ 450826 w 1026199"/>
                  <a:gd name="connsiteY64" fmla="*/ 1383884 h 2002308"/>
                  <a:gd name="connsiteX65" fmla="*/ 291195 w 1026199"/>
                  <a:gd name="connsiteY65" fmla="*/ 1474702 h 2002308"/>
                  <a:gd name="connsiteX66" fmla="*/ 289440 w 1026199"/>
                  <a:gd name="connsiteY66" fmla="*/ 1487675 h 2002308"/>
                  <a:gd name="connsiteX67" fmla="*/ 292510 w 1026199"/>
                  <a:gd name="connsiteY67" fmla="*/ 1493352 h 2002308"/>
                  <a:gd name="connsiteX68" fmla="*/ 298211 w 1026199"/>
                  <a:gd name="connsiteY68" fmla="*/ 1494163 h 2002308"/>
                  <a:gd name="connsiteX69" fmla="*/ 308736 w 1026199"/>
                  <a:gd name="connsiteY69" fmla="*/ 1448754 h 2002308"/>
                  <a:gd name="connsiteX70" fmla="*/ 306982 w 1026199"/>
                  <a:gd name="connsiteY70" fmla="*/ 1449835 h 2002308"/>
                  <a:gd name="connsiteX71" fmla="*/ 305228 w 1026199"/>
                  <a:gd name="connsiteY71" fmla="*/ 1450916 h 2002308"/>
                  <a:gd name="connsiteX72" fmla="*/ 306325 w 1026199"/>
                  <a:gd name="connsiteY72" fmla="*/ 1456052 h 2002308"/>
                  <a:gd name="connsiteX73" fmla="*/ 308736 w 1026199"/>
                  <a:gd name="connsiteY73" fmla="*/ 1459566 h 2002308"/>
                  <a:gd name="connsiteX74" fmla="*/ 311806 w 1026199"/>
                  <a:gd name="connsiteY74" fmla="*/ 1457133 h 2002308"/>
                  <a:gd name="connsiteX75" fmla="*/ 312245 w 1026199"/>
                  <a:gd name="connsiteY75" fmla="*/ 1453078 h 2002308"/>
                  <a:gd name="connsiteX76" fmla="*/ 308736 w 1026199"/>
                  <a:gd name="connsiteY76" fmla="*/ 1448754 h 2002308"/>
                  <a:gd name="connsiteX77" fmla="*/ 331541 w 1026199"/>
                  <a:gd name="connsiteY77" fmla="*/ 1364423 h 2002308"/>
                  <a:gd name="connsiteX78" fmla="*/ 326717 w 1026199"/>
                  <a:gd name="connsiteY78" fmla="*/ 1378479 h 2002308"/>
                  <a:gd name="connsiteX79" fmla="*/ 324524 w 1026199"/>
                  <a:gd name="connsiteY79" fmla="*/ 1392534 h 2002308"/>
                  <a:gd name="connsiteX80" fmla="*/ 319481 w 1026199"/>
                  <a:gd name="connsiteY80" fmla="*/ 1392804 h 2002308"/>
                  <a:gd name="connsiteX81" fmla="*/ 315753 w 1026199"/>
                  <a:gd name="connsiteY81" fmla="*/ 1394696 h 2002308"/>
                  <a:gd name="connsiteX82" fmla="*/ 322331 w 1026199"/>
                  <a:gd name="connsiteY82" fmla="*/ 1401993 h 2002308"/>
                  <a:gd name="connsiteX83" fmla="*/ 331541 w 1026199"/>
                  <a:gd name="connsiteY83" fmla="*/ 1407670 h 2002308"/>
                  <a:gd name="connsiteX84" fmla="*/ 345574 w 1026199"/>
                  <a:gd name="connsiteY84" fmla="*/ 1383884 h 2002308"/>
                  <a:gd name="connsiteX85" fmla="*/ 359608 w 1026199"/>
                  <a:gd name="connsiteY85" fmla="*/ 1282255 h 2002308"/>
                  <a:gd name="connsiteX86" fmla="*/ 346452 w 1026199"/>
                  <a:gd name="connsiteY86" fmla="*/ 1312528 h 2002308"/>
                  <a:gd name="connsiteX87" fmla="*/ 338558 w 1026199"/>
                  <a:gd name="connsiteY87" fmla="*/ 1342801 h 2002308"/>
                  <a:gd name="connsiteX88" fmla="*/ 342943 w 1026199"/>
                  <a:gd name="connsiteY88" fmla="*/ 1353341 h 2002308"/>
                  <a:gd name="connsiteX89" fmla="*/ 352591 w 1026199"/>
                  <a:gd name="connsiteY89" fmla="*/ 1355775 h 2002308"/>
                  <a:gd name="connsiteX90" fmla="*/ 359608 w 1026199"/>
                  <a:gd name="connsiteY90" fmla="*/ 1338475 h 2002308"/>
                  <a:gd name="connsiteX91" fmla="*/ 360924 w 1026199"/>
                  <a:gd name="connsiteY91" fmla="*/ 1327664 h 2002308"/>
                  <a:gd name="connsiteX92" fmla="*/ 364870 w 1026199"/>
                  <a:gd name="connsiteY92" fmla="*/ 1316852 h 2002308"/>
                  <a:gd name="connsiteX93" fmla="*/ 368379 w 1026199"/>
                  <a:gd name="connsiteY93" fmla="*/ 1306040 h 2002308"/>
                  <a:gd name="connsiteX94" fmla="*/ 371887 w 1026199"/>
                  <a:gd name="connsiteY94" fmla="*/ 1295229 h 2002308"/>
                  <a:gd name="connsiteX95" fmla="*/ 650803 w 1026199"/>
                  <a:gd name="connsiteY95" fmla="*/ 1068186 h 2002308"/>
                  <a:gd name="connsiteX96" fmla="*/ 647295 w 1026199"/>
                  <a:gd name="connsiteY96" fmla="*/ 1143866 h 2002308"/>
                  <a:gd name="connsiteX97" fmla="*/ 660670 w 1026199"/>
                  <a:gd name="connsiteY97" fmla="*/ 1141704 h 2002308"/>
                  <a:gd name="connsiteX98" fmla="*/ 664837 w 1026199"/>
                  <a:gd name="connsiteY98" fmla="*/ 1126568 h 2002308"/>
                  <a:gd name="connsiteX99" fmla="*/ 664837 w 1026199"/>
                  <a:gd name="connsiteY99" fmla="*/ 1074672 h 2002308"/>
                  <a:gd name="connsiteX100" fmla="*/ 391183 w 1026199"/>
                  <a:gd name="connsiteY100" fmla="*/ 1193601 h 2002308"/>
                  <a:gd name="connsiteX101" fmla="*/ 385921 w 1026199"/>
                  <a:gd name="connsiteY101" fmla="*/ 1213061 h 2002308"/>
                  <a:gd name="connsiteX102" fmla="*/ 386359 w 1026199"/>
                  <a:gd name="connsiteY102" fmla="*/ 1217926 h 2002308"/>
                  <a:gd name="connsiteX103" fmla="*/ 389429 w 1026199"/>
                  <a:gd name="connsiteY103" fmla="*/ 1219548 h 2002308"/>
                  <a:gd name="connsiteX104" fmla="*/ 398200 w 1026199"/>
                  <a:gd name="connsiteY104" fmla="*/ 1210899 h 2002308"/>
                  <a:gd name="connsiteX105" fmla="*/ 412234 w 1026199"/>
                  <a:gd name="connsiteY105" fmla="*/ 1159003 h 2002308"/>
                  <a:gd name="connsiteX106" fmla="*/ 410479 w 1026199"/>
                  <a:gd name="connsiteY106" fmla="*/ 1160084 h 2002308"/>
                  <a:gd name="connsiteX107" fmla="*/ 408725 w 1026199"/>
                  <a:gd name="connsiteY107" fmla="*/ 1161165 h 2002308"/>
                  <a:gd name="connsiteX108" fmla="*/ 409822 w 1026199"/>
                  <a:gd name="connsiteY108" fmla="*/ 1166301 h 2002308"/>
                  <a:gd name="connsiteX109" fmla="*/ 412234 w 1026199"/>
                  <a:gd name="connsiteY109" fmla="*/ 1169815 h 2002308"/>
                  <a:gd name="connsiteX110" fmla="*/ 415303 w 1026199"/>
                  <a:gd name="connsiteY110" fmla="*/ 1167382 h 2002308"/>
                  <a:gd name="connsiteX111" fmla="*/ 415742 w 1026199"/>
                  <a:gd name="connsiteY111" fmla="*/ 1163328 h 2002308"/>
                  <a:gd name="connsiteX112" fmla="*/ 412234 w 1026199"/>
                  <a:gd name="connsiteY112" fmla="*/ 1159003 h 2002308"/>
                  <a:gd name="connsiteX113" fmla="*/ 442055 w 1026199"/>
                  <a:gd name="connsiteY113" fmla="*/ 1120081 h 2002308"/>
                  <a:gd name="connsiteX114" fmla="*/ 443590 w 1026199"/>
                  <a:gd name="connsiteY114" fmla="*/ 1125758 h 2002308"/>
                  <a:gd name="connsiteX115" fmla="*/ 449072 w 1026199"/>
                  <a:gd name="connsiteY115" fmla="*/ 1126568 h 2002308"/>
                  <a:gd name="connsiteX116" fmla="*/ 443809 w 1026199"/>
                  <a:gd name="connsiteY116" fmla="*/ 1120081 h 2002308"/>
                  <a:gd name="connsiteX117" fmla="*/ 449072 w 1026199"/>
                  <a:gd name="connsiteY117" fmla="*/ 1094133 h 2002308"/>
                  <a:gd name="connsiteX118" fmla="*/ 449072 w 1026199"/>
                  <a:gd name="connsiteY118" fmla="*/ 1102783 h 2002308"/>
                  <a:gd name="connsiteX119" fmla="*/ 456088 w 1026199"/>
                  <a:gd name="connsiteY119" fmla="*/ 1111431 h 2002308"/>
                  <a:gd name="connsiteX120" fmla="*/ 719216 w 1026199"/>
                  <a:gd name="connsiteY120" fmla="*/ 903849 h 2002308"/>
                  <a:gd name="connsiteX121" fmla="*/ 722725 w 1026199"/>
                  <a:gd name="connsiteY121" fmla="*/ 912498 h 2002308"/>
                  <a:gd name="connsiteX122" fmla="*/ 724260 w 1026199"/>
                  <a:gd name="connsiteY122" fmla="*/ 910066 h 2002308"/>
                  <a:gd name="connsiteX123" fmla="*/ 724479 w 1026199"/>
                  <a:gd name="connsiteY123" fmla="*/ 906012 h 2002308"/>
                  <a:gd name="connsiteX124" fmla="*/ 499943 w 1026199"/>
                  <a:gd name="connsiteY124" fmla="*/ 998992 h 2002308"/>
                  <a:gd name="connsiteX125" fmla="*/ 496873 w 1026199"/>
                  <a:gd name="connsiteY125" fmla="*/ 1005749 h 2002308"/>
                  <a:gd name="connsiteX126" fmla="*/ 496435 w 1026199"/>
                  <a:gd name="connsiteY126" fmla="*/ 1014128 h 2002308"/>
                  <a:gd name="connsiteX127" fmla="*/ 493803 w 1026199"/>
                  <a:gd name="connsiteY127" fmla="*/ 1014397 h 2002308"/>
                  <a:gd name="connsiteX128" fmla="*/ 491172 w 1026199"/>
                  <a:gd name="connsiteY128" fmla="*/ 1016290 h 2002308"/>
                  <a:gd name="connsiteX129" fmla="*/ 493145 w 1026199"/>
                  <a:gd name="connsiteY129" fmla="*/ 1019534 h 2002308"/>
                  <a:gd name="connsiteX130" fmla="*/ 496435 w 1026199"/>
                  <a:gd name="connsiteY130" fmla="*/ 1022777 h 2002308"/>
                  <a:gd name="connsiteX131" fmla="*/ 503451 w 1026199"/>
                  <a:gd name="connsiteY131" fmla="*/ 1011965 h 2002308"/>
                  <a:gd name="connsiteX132" fmla="*/ 503013 w 1026199"/>
                  <a:gd name="connsiteY132" fmla="*/ 1004667 h 2002308"/>
                  <a:gd name="connsiteX133" fmla="*/ 499943 w 1026199"/>
                  <a:gd name="connsiteY133" fmla="*/ 998992 h 2002308"/>
                  <a:gd name="connsiteX134" fmla="*/ 754300 w 1026199"/>
                  <a:gd name="connsiteY134" fmla="*/ 817356 h 2002308"/>
                  <a:gd name="connsiteX135" fmla="*/ 750353 w 1026199"/>
                  <a:gd name="connsiteY135" fmla="*/ 821141 h 2002308"/>
                  <a:gd name="connsiteX136" fmla="*/ 749038 w 1026199"/>
                  <a:gd name="connsiteY136" fmla="*/ 828168 h 2002308"/>
                  <a:gd name="connsiteX137" fmla="*/ 744871 w 1026199"/>
                  <a:gd name="connsiteY137" fmla="*/ 828708 h 2002308"/>
                  <a:gd name="connsiteX138" fmla="*/ 742021 w 1026199"/>
                  <a:gd name="connsiteY138" fmla="*/ 832492 h 2002308"/>
                  <a:gd name="connsiteX139" fmla="*/ 743775 w 1026199"/>
                  <a:gd name="connsiteY139" fmla="*/ 836818 h 2002308"/>
                  <a:gd name="connsiteX140" fmla="*/ 756054 w 1026199"/>
                  <a:gd name="connsiteY140" fmla="*/ 832763 h 2002308"/>
                  <a:gd name="connsiteX141" fmla="*/ 763071 w 1026199"/>
                  <a:gd name="connsiteY141" fmla="*/ 823844 h 2002308"/>
                  <a:gd name="connsiteX142" fmla="*/ 760001 w 1026199"/>
                  <a:gd name="connsiteY142" fmla="*/ 818978 h 2002308"/>
                  <a:gd name="connsiteX143" fmla="*/ 754300 w 1026199"/>
                  <a:gd name="connsiteY143" fmla="*/ 817356 h 2002308"/>
                  <a:gd name="connsiteX144" fmla="*/ 731496 w 1026199"/>
                  <a:gd name="connsiteY144" fmla="*/ 802221 h 2002308"/>
                  <a:gd name="connsiteX145" fmla="*/ 731934 w 1026199"/>
                  <a:gd name="connsiteY145" fmla="*/ 807356 h 2002308"/>
                  <a:gd name="connsiteX146" fmla="*/ 735004 w 1026199"/>
                  <a:gd name="connsiteY146" fmla="*/ 810869 h 2002308"/>
                  <a:gd name="connsiteX147" fmla="*/ 738512 w 1026199"/>
                  <a:gd name="connsiteY147" fmla="*/ 810869 h 2002308"/>
                  <a:gd name="connsiteX148" fmla="*/ 736320 w 1026199"/>
                  <a:gd name="connsiteY148" fmla="*/ 804923 h 2002308"/>
                  <a:gd name="connsiteX149" fmla="*/ 731496 w 1026199"/>
                  <a:gd name="connsiteY149" fmla="*/ 802221 h 2002308"/>
                  <a:gd name="connsiteX150" fmla="*/ 819205 w 1026199"/>
                  <a:gd name="connsiteY150" fmla="*/ 640047 h 2002308"/>
                  <a:gd name="connsiteX151" fmla="*/ 817451 w 1026199"/>
                  <a:gd name="connsiteY151" fmla="*/ 641128 h 2002308"/>
                  <a:gd name="connsiteX152" fmla="*/ 815697 w 1026199"/>
                  <a:gd name="connsiteY152" fmla="*/ 642209 h 2002308"/>
                  <a:gd name="connsiteX153" fmla="*/ 816793 w 1026199"/>
                  <a:gd name="connsiteY153" fmla="*/ 647344 h 2002308"/>
                  <a:gd name="connsiteX154" fmla="*/ 819205 w 1026199"/>
                  <a:gd name="connsiteY154" fmla="*/ 650858 h 2002308"/>
                  <a:gd name="connsiteX155" fmla="*/ 822275 w 1026199"/>
                  <a:gd name="connsiteY155" fmla="*/ 648425 h 2002308"/>
                  <a:gd name="connsiteX156" fmla="*/ 822713 w 1026199"/>
                  <a:gd name="connsiteY156" fmla="*/ 644371 h 2002308"/>
                  <a:gd name="connsiteX157" fmla="*/ 819205 w 1026199"/>
                  <a:gd name="connsiteY157" fmla="*/ 640047 h 2002308"/>
                  <a:gd name="connsiteX158" fmla="*/ 829730 w 1026199"/>
                  <a:gd name="connsiteY158" fmla="*/ 581664 h 2002308"/>
                  <a:gd name="connsiteX159" fmla="*/ 829730 w 1026199"/>
                  <a:gd name="connsiteY159" fmla="*/ 585988 h 2002308"/>
                  <a:gd name="connsiteX160" fmla="*/ 836747 w 1026199"/>
                  <a:gd name="connsiteY160" fmla="*/ 596800 h 2002308"/>
                  <a:gd name="connsiteX161" fmla="*/ 836747 w 1026199"/>
                  <a:gd name="connsiteY161" fmla="*/ 564365 h 2002308"/>
                  <a:gd name="connsiteX162" fmla="*/ 837185 w 1026199"/>
                  <a:gd name="connsiteY162" fmla="*/ 569500 h 2002308"/>
                  <a:gd name="connsiteX163" fmla="*/ 840255 w 1026199"/>
                  <a:gd name="connsiteY163" fmla="*/ 573015 h 2002308"/>
                  <a:gd name="connsiteX164" fmla="*/ 841790 w 1026199"/>
                  <a:gd name="connsiteY164" fmla="*/ 570581 h 2002308"/>
                  <a:gd name="connsiteX165" fmla="*/ 842009 w 1026199"/>
                  <a:gd name="connsiteY165" fmla="*/ 566527 h 2002308"/>
                  <a:gd name="connsiteX166" fmla="*/ 875339 w 1026199"/>
                  <a:gd name="connsiteY166" fmla="*/ 443276 h 2002308"/>
                  <a:gd name="connsiteX167" fmla="*/ 873804 w 1026199"/>
                  <a:gd name="connsiteY167" fmla="*/ 444357 h 2002308"/>
                  <a:gd name="connsiteX168" fmla="*/ 873585 w 1026199"/>
                  <a:gd name="connsiteY168" fmla="*/ 445438 h 2002308"/>
                  <a:gd name="connsiteX169" fmla="*/ 875120 w 1026199"/>
                  <a:gd name="connsiteY169" fmla="*/ 451113 h 2002308"/>
                  <a:gd name="connsiteX170" fmla="*/ 880602 w 1026199"/>
                  <a:gd name="connsiteY170" fmla="*/ 451924 h 2002308"/>
                  <a:gd name="connsiteX171" fmla="*/ 879286 w 1026199"/>
                  <a:gd name="connsiteY171" fmla="*/ 445978 h 2002308"/>
                  <a:gd name="connsiteX172" fmla="*/ 875339 w 1026199"/>
                  <a:gd name="connsiteY172" fmla="*/ 443276 h 2002308"/>
                  <a:gd name="connsiteX173" fmla="*/ 926210 w 1026199"/>
                  <a:gd name="connsiteY173" fmla="*/ 402191 h 2002308"/>
                  <a:gd name="connsiteX174" fmla="*/ 927526 w 1026199"/>
                  <a:gd name="connsiteY174" fmla="*/ 408137 h 2002308"/>
                  <a:gd name="connsiteX175" fmla="*/ 931473 w 1026199"/>
                  <a:gd name="connsiteY175" fmla="*/ 410841 h 2002308"/>
                  <a:gd name="connsiteX176" fmla="*/ 933227 w 1026199"/>
                  <a:gd name="connsiteY176" fmla="*/ 406515 h 2002308"/>
                  <a:gd name="connsiteX177" fmla="*/ 931912 w 1026199"/>
                  <a:gd name="connsiteY177" fmla="*/ 402732 h 2002308"/>
                  <a:gd name="connsiteX178" fmla="*/ 927965 w 1026199"/>
                  <a:gd name="connsiteY178" fmla="*/ 402191 h 2002308"/>
                  <a:gd name="connsiteX179" fmla="*/ 947261 w 1026199"/>
                  <a:gd name="connsiteY179" fmla="*/ 322185 h 2002308"/>
                  <a:gd name="connsiteX180" fmla="*/ 947261 w 1026199"/>
                  <a:gd name="connsiteY180" fmla="*/ 328673 h 2002308"/>
                  <a:gd name="connsiteX181" fmla="*/ 940244 w 1026199"/>
                  <a:gd name="connsiteY181" fmla="*/ 339483 h 2002308"/>
                  <a:gd name="connsiteX182" fmla="*/ 940244 w 1026199"/>
                  <a:gd name="connsiteY182" fmla="*/ 365432 h 2002308"/>
                  <a:gd name="connsiteX183" fmla="*/ 935420 w 1026199"/>
                  <a:gd name="connsiteY183" fmla="*/ 367053 h 2002308"/>
                  <a:gd name="connsiteX184" fmla="*/ 933227 w 1026199"/>
                  <a:gd name="connsiteY184" fmla="*/ 371918 h 2002308"/>
                  <a:gd name="connsiteX185" fmla="*/ 934543 w 1026199"/>
                  <a:gd name="connsiteY185" fmla="*/ 378947 h 2002308"/>
                  <a:gd name="connsiteX186" fmla="*/ 938490 w 1026199"/>
                  <a:gd name="connsiteY186" fmla="*/ 382730 h 2002308"/>
                  <a:gd name="connsiteX187" fmla="*/ 940025 w 1026199"/>
                  <a:gd name="connsiteY187" fmla="*/ 380568 h 2002308"/>
                  <a:gd name="connsiteX188" fmla="*/ 940244 w 1026199"/>
                  <a:gd name="connsiteY188" fmla="*/ 378406 h 2002308"/>
                  <a:gd name="connsiteX189" fmla="*/ 952523 w 1026199"/>
                  <a:gd name="connsiteY189" fmla="*/ 350295 h 2002308"/>
                  <a:gd name="connsiteX190" fmla="*/ 949015 w 1026199"/>
                  <a:gd name="connsiteY190" fmla="*/ 328673 h 2002308"/>
                  <a:gd name="connsiteX191" fmla="*/ 948796 w 1026199"/>
                  <a:gd name="connsiteY191" fmla="*/ 325428 h 2002308"/>
                  <a:gd name="connsiteX192" fmla="*/ 947261 w 1026199"/>
                  <a:gd name="connsiteY192" fmla="*/ 322185 h 2002308"/>
                  <a:gd name="connsiteX193" fmla="*/ 798155 w 1026199"/>
                  <a:gd name="connsiteY193" fmla="*/ 6487 h 2002308"/>
                  <a:gd name="connsiteX194" fmla="*/ 801663 w 1026199"/>
                  <a:gd name="connsiteY194" fmla="*/ 8649 h 2002308"/>
                  <a:gd name="connsiteX195" fmla="*/ 815258 w 1026199"/>
                  <a:gd name="connsiteY195" fmla="*/ 12433 h 2002308"/>
                  <a:gd name="connsiteX196" fmla="*/ 831484 w 1026199"/>
                  <a:gd name="connsiteY196" fmla="*/ 0 h 2002308"/>
                  <a:gd name="connsiteX197" fmla="*/ 839597 w 1026199"/>
                  <a:gd name="connsiteY197" fmla="*/ 6757 h 2002308"/>
                  <a:gd name="connsiteX198" fmla="*/ 849026 w 1026199"/>
                  <a:gd name="connsiteY198" fmla="*/ 8649 h 2002308"/>
                  <a:gd name="connsiteX199" fmla="*/ 852535 w 1026199"/>
                  <a:gd name="connsiteY199" fmla="*/ 32434 h 2002308"/>
                  <a:gd name="connsiteX200" fmla="*/ 866568 w 1026199"/>
                  <a:gd name="connsiteY200" fmla="*/ 36759 h 2002308"/>
                  <a:gd name="connsiteX201" fmla="*/ 866787 w 1026199"/>
                  <a:gd name="connsiteY201" fmla="*/ 44057 h 2002308"/>
                  <a:gd name="connsiteX202" fmla="*/ 868322 w 1026199"/>
                  <a:gd name="connsiteY202" fmla="*/ 49733 h 2002308"/>
                  <a:gd name="connsiteX203" fmla="*/ 875120 w 1026199"/>
                  <a:gd name="connsiteY203" fmla="*/ 34057 h 2002308"/>
                  <a:gd name="connsiteX204" fmla="*/ 880602 w 1026199"/>
                  <a:gd name="connsiteY204" fmla="*/ 15135 h 2002308"/>
                  <a:gd name="connsiteX205" fmla="*/ 896389 w 1026199"/>
                  <a:gd name="connsiteY205" fmla="*/ 8649 h 2002308"/>
                  <a:gd name="connsiteX206" fmla="*/ 908669 w 1026199"/>
                  <a:gd name="connsiteY206" fmla="*/ 15135 h 2002308"/>
                  <a:gd name="connsiteX207" fmla="*/ 926210 w 1026199"/>
                  <a:gd name="connsiteY207" fmla="*/ 10811 h 2002308"/>
                  <a:gd name="connsiteX208" fmla="*/ 943752 w 1026199"/>
                  <a:gd name="connsiteY208" fmla="*/ 15135 h 2002308"/>
                  <a:gd name="connsiteX209" fmla="*/ 959540 w 1026199"/>
                  <a:gd name="connsiteY209" fmla="*/ 28109 h 2002308"/>
                  <a:gd name="connsiteX210" fmla="*/ 958882 w 1026199"/>
                  <a:gd name="connsiteY210" fmla="*/ 38651 h 2002308"/>
                  <a:gd name="connsiteX211" fmla="*/ 954277 w 1026199"/>
                  <a:gd name="connsiteY211" fmla="*/ 47570 h 2002308"/>
                  <a:gd name="connsiteX212" fmla="*/ 954716 w 1026199"/>
                  <a:gd name="connsiteY212" fmla="*/ 64870 h 2002308"/>
                  <a:gd name="connsiteX213" fmla="*/ 947261 w 1026199"/>
                  <a:gd name="connsiteY213" fmla="*/ 75681 h 2002308"/>
                  <a:gd name="connsiteX214" fmla="*/ 954277 w 1026199"/>
                  <a:gd name="connsiteY214" fmla="*/ 103791 h 2002308"/>
                  <a:gd name="connsiteX215" fmla="*/ 966776 w 1026199"/>
                  <a:gd name="connsiteY215" fmla="*/ 85411 h 2002308"/>
                  <a:gd name="connsiteX216" fmla="*/ 980590 w 1026199"/>
                  <a:gd name="connsiteY216" fmla="*/ 67032 h 2002308"/>
                  <a:gd name="connsiteX217" fmla="*/ 996817 w 1026199"/>
                  <a:gd name="connsiteY217" fmla="*/ 57842 h 2002308"/>
                  <a:gd name="connsiteX218" fmla="*/ 1005149 w 1026199"/>
                  <a:gd name="connsiteY218" fmla="*/ 38921 h 2002308"/>
                  <a:gd name="connsiteX219" fmla="*/ 1010192 w 1026199"/>
                  <a:gd name="connsiteY219" fmla="*/ 21353 h 2002308"/>
                  <a:gd name="connsiteX220" fmla="*/ 1013920 w 1026199"/>
                  <a:gd name="connsiteY220" fmla="*/ 8649 h 2002308"/>
                  <a:gd name="connsiteX221" fmla="*/ 1017428 w 1026199"/>
                  <a:gd name="connsiteY221" fmla="*/ 11081 h 2002308"/>
                  <a:gd name="connsiteX222" fmla="*/ 1020937 w 1026199"/>
                  <a:gd name="connsiteY222" fmla="*/ 15135 h 2002308"/>
                  <a:gd name="connsiteX223" fmla="*/ 1026199 w 1026199"/>
                  <a:gd name="connsiteY223" fmla="*/ 21623 h 2002308"/>
                  <a:gd name="connsiteX224" fmla="*/ 1023129 w 1026199"/>
                  <a:gd name="connsiteY224" fmla="*/ 34597 h 2002308"/>
                  <a:gd name="connsiteX225" fmla="*/ 1017428 w 1026199"/>
                  <a:gd name="connsiteY225" fmla="*/ 47570 h 2002308"/>
                  <a:gd name="connsiteX226" fmla="*/ 1018744 w 1026199"/>
                  <a:gd name="connsiteY226" fmla="*/ 71897 h 2002308"/>
                  <a:gd name="connsiteX227" fmla="*/ 1012166 w 1026199"/>
                  <a:gd name="connsiteY227" fmla="*/ 92979 h 2002308"/>
                  <a:gd name="connsiteX228" fmla="*/ 1003395 w 1026199"/>
                  <a:gd name="connsiteY228" fmla="*/ 108115 h 2002308"/>
                  <a:gd name="connsiteX229" fmla="*/ 1001640 w 1026199"/>
                  <a:gd name="connsiteY229" fmla="*/ 147038 h 2002308"/>
                  <a:gd name="connsiteX230" fmla="*/ 994624 w 1026199"/>
                  <a:gd name="connsiteY230" fmla="*/ 185959 h 2002308"/>
                  <a:gd name="connsiteX231" fmla="*/ 1005149 w 1026199"/>
                  <a:gd name="connsiteY231" fmla="*/ 168120 h 2002308"/>
                  <a:gd name="connsiteX232" fmla="*/ 1010411 w 1026199"/>
                  <a:gd name="connsiteY232" fmla="*/ 147038 h 2002308"/>
                  <a:gd name="connsiteX233" fmla="*/ 1024445 w 1026199"/>
                  <a:gd name="connsiteY233" fmla="*/ 153524 h 2002308"/>
                  <a:gd name="connsiteX234" fmla="*/ 1020937 w 1026199"/>
                  <a:gd name="connsiteY234" fmla="*/ 185959 h 2002308"/>
                  <a:gd name="connsiteX235" fmla="*/ 1010411 w 1026199"/>
                  <a:gd name="connsiteY235" fmla="*/ 207582 h 2002308"/>
                  <a:gd name="connsiteX236" fmla="*/ 1006903 w 1026199"/>
                  <a:gd name="connsiteY236" fmla="*/ 237855 h 2002308"/>
                  <a:gd name="connsiteX237" fmla="*/ 998132 w 1026199"/>
                  <a:gd name="connsiteY237" fmla="*/ 255153 h 2002308"/>
                  <a:gd name="connsiteX238" fmla="*/ 994624 w 1026199"/>
                  <a:gd name="connsiteY238" fmla="*/ 281101 h 2002308"/>
                  <a:gd name="connsiteX239" fmla="*/ 984099 w 1026199"/>
                  <a:gd name="connsiteY239" fmla="*/ 302724 h 2002308"/>
                  <a:gd name="connsiteX240" fmla="*/ 975328 w 1026199"/>
                  <a:gd name="connsiteY240" fmla="*/ 327051 h 2002308"/>
                  <a:gd name="connsiteX241" fmla="*/ 966557 w 1026199"/>
                  <a:gd name="connsiteY241" fmla="*/ 354620 h 2002308"/>
                  <a:gd name="connsiteX242" fmla="*/ 954277 w 1026199"/>
                  <a:gd name="connsiteY242" fmla="*/ 380568 h 2002308"/>
                  <a:gd name="connsiteX243" fmla="*/ 952743 w 1026199"/>
                  <a:gd name="connsiteY243" fmla="*/ 389757 h 2002308"/>
                  <a:gd name="connsiteX244" fmla="*/ 947261 w 1026199"/>
                  <a:gd name="connsiteY244" fmla="*/ 395704 h 2002308"/>
                  <a:gd name="connsiteX245" fmla="*/ 944849 w 1026199"/>
                  <a:gd name="connsiteY245" fmla="*/ 419219 h 2002308"/>
                  <a:gd name="connsiteX246" fmla="*/ 933227 w 1026199"/>
                  <a:gd name="connsiteY246" fmla="*/ 434626 h 2002308"/>
                  <a:gd name="connsiteX247" fmla="*/ 929719 w 1026199"/>
                  <a:gd name="connsiteY247" fmla="*/ 456250 h 2002308"/>
                  <a:gd name="connsiteX248" fmla="*/ 926210 w 1026199"/>
                  <a:gd name="connsiteY248" fmla="*/ 477872 h 2002308"/>
                  <a:gd name="connsiteX249" fmla="*/ 936736 w 1026199"/>
                  <a:gd name="connsiteY249" fmla="*/ 495171 h 2002308"/>
                  <a:gd name="connsiteX250" fmla="*/ 940244 w 1026199"/>
                  <a:gd name="connsiteY250" fmla="*/ 497333 h 2002308"/>
                  <a:gd name="connsiteX251" fmla="*/ 937393 w 1026199"/>
                  <a:gd name="connsiteY251" fmla="*/ 504631 h 2002308"/>
                  <a:gd name="connsiteX252" fmla="*/ 933227 w 1026199"/>
                  <a:gd name="connsiteY252" fmla="*/ 510307 h 2002308"/>
                  <a:gd name="connsiteX253" fmla="*/ 924456 w 1026199"/>
                  <a:gd name="connsiteY253" fmla="*/ 523280 h 2002308"/>
                  <a:gd name="connsiteX254" fmla="*/ 919194 w 1026199"/>
                  <a:gd name="connsiteY254" fmla="*/ 523280 h 2002308"/>
                  <a:gd name="connsiteX255" fmla="*/ 917440 w 1026199"/>
                  <a:gd name="connsiteY255" fmla="*/ 547066 h 2002308"/>
                  <a:gd name="connsiteX256" fmla="*/ 899898 w 1026199"/>
                  <a:gd name="connsiteY256" fmla="*/ 588151 h 2002308"/>
                  <a:gd name="connsiteX257" fmla="*/ 892881 w 1026199"/>
                  <a:gd name="connsiteY257" fmla="*/ 594638 h 2002308"/>
                  <a:gd name="connsiteX258" fmla="*/ 888715 w 1026199"/>
                  <a:gd name="connsiteY258" fmla="*/ 616260 h 2002308"/>
                  <a:gd name="connsiteX259" fmla="*/ 880602 w 1026199"/>
                  <a:gd name="connsiteY259" fmla="*/ 637883 h 2002308"/>
                  <a:gd name="connsiteX260" fmla="*/ 880602 w 1026199"/>
                  <a:gd name="connsiteY260" fmla="*/ 663832 h 2002308"/>
                  <a:gd name="connsiteX261" fmla="*/ 866568 w 1026199"/>
                  <a:gd name="connsiteY261" fmla="*/ 678968 h 2002308"/>
                  <a:gd name="connsiteX262" fmla="*/ 859551 w 1026199"/>
                  <a:gd name="connsiteY262" fmla="*/ 700591 h 2002308"/>
                  <a:gd name="connsiteX263" fmla="*/ 849026 w 1026199"/>
                  <a:gd name="connsiteY263" fmla="*/ 711403 h 2002308"/>
                  <a:gd name="connsiteX264" fmla="*/ 842887 w 1026199"/>
                  <a:gd name="connsiteY264" fmla="*/ 728972 h 2002308"/>
                  <a:gd name="connsiteX265" fmla="*/ 836747 w 1026199"/>
                  <a:gd name="connsiteY265" fmla="*/ 748162 h 2002308"/>
                  <a:gd name="connsiteX266" fmla="*/ 820959 w 1026199"/>
                  <a:gd name="connsiteY266" fmla="*/ 784922 h 2002308"/>
                  <a:gd name="connsiteX267" fmla="*/ 811750 w 1026199"/>
                  <a:gd name="connsiteY267" fmla="*/ 802221 h 2002308"/>
                  <a:gd name="connsiteX268" fmla="*/ 799909 w 1026199"/>
                  <a:gd name="connsiteY268" fmla="*/ 819519 h 2002308"/>
                  <a:gd name="connsiteX269" fmla="*/ 801663 w 1026199"/>
                  <a:gd name="connsiteY269" fmla="*/ 758974 h 2002308"/>
                  <a:gd name="connsiteX270" fmla="*/ 792892 w 1026199"/>
                  <a:gd name="connsiteY270" fmla="*/ 756541 h 2002308"/>
                  <a:gd name="connsiteX271" fmla="*/ 789384 w 1026199"/>
                  <a:gd name="connsiteY271" fmla="*/ 746000 h 2002308"/>
                  <a:gd name="connsiteX272" fmla="*/ 793550 w 1026199"/>
                  <a:gd name="connsiteY272" fmla="*/ 739243 h 2002308"/>
                  <a:gd name="connsiteX273" fmla="*/ 801663 w 1026199"/>
                  <a:gd name="connsiteY273" fmla="*/ 737351 h 2002308"/>
                  <a:gd name="connsiteX274" fmla="*/ 808680 w 1026199"/>
                  <a:gd name="connsiteY274" fmla="*/ 737351 h 2002308"/>
                  <a:gd name="connsiteX275" fmla="*/ 822713 w 1026199"/>
                  <a:gd name="connsiteY275" fmla="*/ 700591 h 2002308"/>
                  <a:gd name="connsiteX276" fmla="*/ 827537 w 1026199"/>
                  <a:gd name="connsiteY276" fmla="*/ 698969 h 2002308"/>
                  <a:gd name="connsiteX277" fmla="*/ 829730 w 1026199"/>
                  <a:gd name="connsiteY277" fmla="*/ 694104 h 2002308"/>
                  <a:gd name="connsiteX278" fmla="*/ 829730 w 1026199"/>
                  <a:gd name="connsiteY278" fmla="*/ 686265 h 2002308"/>
                  <a:gd name="connsiteX279" fmla="*/ 834993 w 1026199"/>
                  <a:gd name="connsiteY279" fmla="*/ 683292 h 2002308"/>
                  <a:gd name="connsiteX280" fmla="*/ 856043 w 1026199"/>
                  <a:gd name="connsiteY280" fmla="*/ 614098 h 2002308"/>
                  <a:gd name="connsiteX281" fmla="*/ 864814 w 1026199"/>
                  <a:gd name="connsiteY281" fmla="*/ 607612 h 2002308"/>
                  <a:gd name="connsiteX282" fmla="*/ 865691 w 1026199"/>
                  <a:gd name="connsiteY282" fmla="*/ 598962 h 2002308"/>
                  <a:gd name="connsiteX283" fmla="*/ 871831 w 1026199"/>
                  <a:gd name="connsiteY283" fmla="*/ 596800 h 2002308"/>
                  <a:gd name="connsiteX284" fmla="*/ 880602 w 1026199"/>
                  <a:gd name="connsiteY284" fmla="*/ 575177 h 2002308"/>
                  <a:gd name="connsiteX285" fmla="*/ 885864 w 1026199"/>
                  <a:gd name="connsiteY285" fmla="*/ 540310 h 2002308"/>
                  <a:gd name="connsiteX286" fmla="*/ 896389 w 1026199"/>
                  <a:gd name="connsiteY286" fmla="*/ 510307 h 2002308"/>
                  <a:gd name="connsiteX287" fmla="*/ 906914 w 1026199"/>
                  <a:gd name="connsiteY287" fmla="*/ 516794 h 2002308"/>
                  <a:gd name="connsiteX288" fmla="*/ 912177 w 1026199"/>
                  <a:gd name="connsiteY288" fmla="*/ 495171 h 2002308"/>
                  <a:gd name="connsiteX289" fmla="*/ 915466 w 1026199"/>
                  <a:gd name="connsiteY289" fmla="*/ 490846 h 2002308"/>
                  <a:gd name="connsiteX290" fmla="*/ 917440 w 1026199"/>
                  <a:gd name="connsiteY290" fmla="*/ 486521 h 2002308"/>
                  <a:gd name="connsiteX291" fmla="*/ 912835 w 1026199"/>
                  <a:gd name="connsiteY291" fmla="*/ 484629 h 2002308"/>
                  <a:gd name="connsiteX292" fmla="*/ 906914 w 1026199"/>
                  <a:gd name="connsiteY292" fmla="*/ 484359 h 2002308"/>
                  <a:gd name="connsiteX293" fmla="*/ 916562 w 1026199"/>
                  <a:gd name="connsiteY293" fmla="*/ 449492 h 2002308"/>
                  <a:gd name="connsiteX294" fmla="*/ 926210 w 1026199"/>
                  <a:gd name="connsiteY294" fmla="*/ 419489 h 2002308"/>
                  <a:gd name="connsiteX295" fmla="*/ 906914 w 1026199"/>
                  <a:gd name="connsiteY295" fmla="*/ 428139 h 2002308"/>
                  <a:gd name="connsiteX296" fmla="*/ 903406 w 1026199"/>
                  <a:gd name="connsiteY296" fmla="*/ 452465 h 2002308"/>
                  <a:gd name="connsiteX297" fmla="*/ 899898 w 1026199"/>
                  <a:gd name="connsiteY297" fmla="*/ 473547 h 2002308"/>
                  <a:gd name="connsiteX298" fmla="*/ 899898 w 1026199"/>
                  <a:gd name="connsiteY298" fmla="*/ 489224 h 2002308"/>
                  <a:gd name="connsiteX299" fmla="*/ 889372 w 1026199"/>
                  <a:gd name="connsiteY299" fmla="*/ 495171 h 2002308"/>
                  <a:gd name="connsiteX300" fmla="*/ 876655 w 1026199"/>
                  <a:gd name="connsiteY300" fmla="*/ 525444 h 2002308"/>
                  <a:gd name="connsiteX301" fmla="*/ 866568 w 1026199"/>
                  <a:gd name="connsiteY301" fmla="*/ 555715 h 2002308"/>
                  <a:gd name="connsiteX302" fmla="*/ 855166 w 1026199"/>
                  <a:gd name="connsiteY302" fmla="*/ 574636 h 2002308"/>
                  <a:gd name="connsiteX303" fmla="*/ 849026 w 1026199"/>
                  <a:gd name="connsiteY303" fmla="*/ 596800 h 2002308"/>
                  <a:gd name="connsiteX304" fmla="*/ 842009 w 1026199"/>
                  <a:gd name="connsiteY304" fmla="*/ 616260 h 2002308"/>
                  <a:gd name="connsiteX305" fmla="*/ 837405 w 1026199"/>
                  <a:gd name="connsiteY305" fmla="*/ 625181 h 2002308"/>
                  <a:gd name="connsiteX306" fmla="*/ 836747 w 1026199"/>
                  <a:gd name="connsiteY306" fmla="*/ 635721 h 2002308"/>
                  <a:gd name="connsiteX307" fmla="*/ 826222 w 1026199"/>
                  <a:gd name="connsiteY307" fmla="*/ 664913 h 2002308"/>
                  <a:gd name="connsiteX308" fmla="*/ 815697 w 1026199"/>
                  <a:gd name="connsiteY308" fmla="*/ 694104 h 2002308"/>
                  <a:gd name="connsiteX309" fmla="*/ 796401 w 1026199"/>
                  <a:gd name="connsiteY309" fmla="*/ 707078 h 2002308"/>
                  <a:gd name="connsiteX310" fmla="*/ 794646 w 1026199"/>
                  <a:gd name="connsiteY310" fmla="*/ 730863 h 2002308"/>
                  <a:gd name="connsiteX311" fmla="*/ 782367 w 1026199"/>
                  <a:gd name="connsiteY311" fmla="*/ 748162 h 2002308"/>
                  <a:gd name="connsiteX312" fmla="*/ 776227 w 1026199"/>
                  <a:gd name="connsiteY312" fmla="*/ 798976 h 2002308"/>
                  <a:gd name="connsiteX313" fmla="*/ 770088 w 1026199"/>
                  <a:gd name="connsiteY313" fmla="*/ 843304 h 2002308"/>
                  <a:gd name="connsiteX314" fmla="*/ 766141 w 1026199"/>
                  <a:gd name="connsiteY314" fmla="*/ 860332 h 2002308"/>
                  <a:gd name="connsiteX315" fmla="*/ 749038 w 1026199"/>
                  <a:gd name="connsiteY315" fmla="*/ 862765 h 2002308"/>
                  <a:gd name="connsiteX316" fmla="*/ 754958 w 1026199"/>
                  <a:gd name="connsiteY316" fmla="*/ 877090 h 2002308"/>
                  <a:gd name="connsiteX317" fmla="*/ 749038 w 1026199"/>
                  <a:gd name="connsiteY317" fmla="*/ 886551 h 2002308"/>
                  <a:gd name="connsiteX318" fmla="*/ 743994 w 1026199"/>
                  <a:gd name="connsiteY318" fmla="*/ 887092 h 2002308"/>
                  <a:gd name="connsiteX319" fmla="*/ 740267 w 1026199"/>
                  <a:gd name="connsiteY319" fmla="*/ 890875 h 2002308"/>
                  <a:gd name="connsiteX320" fmla="*/ 749695 w 1026199"/>
                  <a:gd name="connsiteY320" fmla="*/ 902228 h 2002308"/>
                  <a:gd name="connsiteX321" fmla="*/ 763071 w 1026199"/>
                  <a:gd name="connsiteY321" fmla="*/ 910336 h 2002308"/>
                  <a:gd name="connsiteX322" fmla="*/ 772500 w 1026199"/>
                  <a:gd name="connsiteY322" fmla="*/ 890335 h 2002308"/>
                  <a:gd name="connsiteX323" fmla="*/ 775350 w 1026199"/>
                  <a:gd name="connsiteY323" fmla="*/ 867089 h 2002308"/>
                  <a:gd name="connsiteX324" fmla="*/ 782367 w 1026199"/>
                  <a:gd name="connsiteY324" fmla="*/ 845466 h 2002308"/>
                  <a:gd name="connsiteX325" fmla="*/ 789384 w 1026199"/>
                  <a:gd name="connsiteY325" fmla="*/ 826006 h 2002308"/>
                  <a:gd name="connsiteX326" fmla="*/ 789603 w 1026199"/>
                  <a:gd name="connsiteY326" fmla="*/ 820871 h 2002308"/>
                  <a:gd name="connsiteX327" fmla="*/ 791138 w 1026199"/>
                  <a:gd name="connsiteY327" fmla="*/ 817356 h 2002308"/>
                  <a:gd name="connsiteX328" fmla="*/ 799909 w 1026199"/>
                  <a:gd name="connsiteY328" fmla="*/ 828979 h 2002308"/>
                  <a:gd name="connsiteX329" fmla="*/ 803417 w 1026199"/>
                  <a:gd name="connsiteY329" fmla="*/ 845466 h 2002308"/>
                  <a:gd name="connsiteX330" fmla="*/ 802979 w 1026199"/>
                  <a:gd name="connsiteY330" fmla="*/ 849522 h 2002308"/>
                  <a:gd name="connsiteX331" fmla="*/ 799909 w 1026199"/>
                  <a:gd name="connsiteY331" fmla="*/ 851954 h 2002308"/>
                  <a:gd name="connsiteX332" fmla="*/ 790919 w 1026199"/>
                  <a:gd name="connsiteY332" fmla="*/ 884928 h 2002308"/>
                  <a:gd name="connsiteX333" fmla="*/ 775350 w 1026199"/>
                  <a:gd name="connsiteY333" fmla="*/ 914660 h 2002308"/>
                  <a:gd name="connsiteX334" fmla="*/ 772719 w 1026199"/>
                  <a:gd name="connsiteY334" fmla="*/ 924391 h 2002308"/>
                  <a:gd name="connsiteX335" fmla="*/ 770088 w 1026199"/>
                  <a:gd name="connsiteY335" fmla="*/ 934121 h 2002308"/>
                  <a:gd name="connsiteX336" fmla="*/ 760878 w 1026199"/>
                  <a:gd name="connsiteY336" fmla="*/ 957637 h 2002308"/>
                  <a:gd name="connsiteX337" fmla="*/ 749038 w 1026199"/>
                  <a:gd name="connsiteY337" fmla="*/ 979530 h 2002308"/>
                  <a:gd name="connsiteX338" fmla="*/ 747722 w 1026199"/>
                  <a:gd name="connsiteY338" fmla="*/ 986558 h 2002308"/>
                  <a:gd name="connsiteX339" fmla="*/ 743775 w 1026199"/>
                  <a:gd name="connsiteY339" fmla="*/ 990342 h 2002308"/>
                  <a:gd name="connsiteX340" fmla="*/ 739828 w 1026199"/>
                  <a:gd name="connsiteY340" fmla="*/ 985477 h 2002308"/>
                  <a:gd name="connsiteX341" fmla="*/ 738512 w 1026199"/>
                  <a:gd name="connsiteY341" fmla="*/ 977368 h 2002308"/>
                  <a:gd name="connsiteX342" fmla="*/ 737416 w 1026199"/>
                  <a:gd name="connsiteY342" fmla="*/ 961150 h 2002308"/>
                  <a:gd name="connsiteX343" fmla="*/ 724479 w 1026199"/>
                  <a:gd name="connsiteY343" fmla="*/ 957907 h 2002308"/>
                  <a:gd name="connsiteX344" fmla="*/ 735004 w 1026199"/>
                  <a:gd name="connsiteY344" fmla="*/ 938176 h 2002308"/>
                  <a:gd name="connsiteX345" fmla="*/ 740267 w 1026199"/>
                  <a:gd name="connsiteY345" fmla="*/ 916824 h 2002308"/>
                  <a:gd name="connsiteX346" fmla="*/ 735004 w 1026199"/>
                  <a:gd name="connsiteY346" fmla="*/ 910336 h 2002308"/>
                  <a:gd name="connsiteX347" fmla="*/ 724479 w 1026199"/>
                  <a:gd name="connsiteY347" fmla="*/ 934122 h 2002308"/>
                  <a:gd name="connsiteX348" fmla="*/ 719216 w 1026199"/>
                  <a:gd name="connsiteY348" fmla="*/ 940609 h 2002308"/>
                  <a:gd name="connsiteX349" fmla="*/ 712200 w 1026199"/>
                  <a:gd name="connsiteY349" fmla="*/ 936825 h 2002308"/>
                  <a:gd name="connsiteX350" fmla="*/ 705183 w 1026199"/>
                  <a:gd name="connsiteY350" fmla="*/ 929797 h 2002308"/>
                  <a:gd name="connsiteX351" fmla="*/ 705621 w 1026199"/>
                  <a:gd name="connsiteY351" fmla="*/ 946284 h 2002308"/>
                  <a:gd name="connsiteX352" fmla="*/ 698166 w 1026199"/>
                  <a:gd name="connsiteY352" fmla="*/ 957907 h 2002308"/>
                  <a:gd name="connsiteX353" fmla="*/ 691149 w 1026199"/>
                  <a:gd name="connsiteY353" fmla="*/ 973043 h 2002308"/>
                  <a:gd name="connsiteX354" fmla="*/ 684133 w 1026199"/>
                  <a:gd name="connsiteY354" fmla="*/ 996828 h 2002308"/>
                  <a:gd name="connsiteX355" fmla="*/ 677116 w 1026199"/>
                  <a:gd name="connsiteY355" fmla="*/ 990342 h 2002308"/>
                  <a:gd name="connsiteX356" fmla="*/ 670099 w 1026199"/>
                  <a:gd name="connsiteY356" fmla="*/ 996828 h 2002308"/>
                  <a:gd name="connsiteX357" fmla="*/ 661986 w 1026199"/>
                  <a:gd name="connsiteY357" fmla="*/ 1026020 h 2002308"/>
                  <a:gd name="connsiteX358" fmla="*/ 657820 w 1026199"/>
                  <a:gd name="connsiteY358" fmla="*/ 1055212 h 2002308"/>
                  <a:gd name="connsiteX359" fmla="*/ 663082 w 1026199"/>
                  <a:gd name="connsiteY359" fmla="*/ 1057374 h 2002308"/>
                  <a:gd name="connsiteX360" fmla="*/ 671853 w 1026199"/>
                  <a:gd name="connsiteY360" fmla="*/ 1048724 h 2002308"/>
                  <a:gd name="connsiteX361" fmla="*/ 676677 w 1026199"/>
                  <a:gd name="connsiteY361" fmla="*/ 1047102 h 2002308"/>
                  <a:gd name="connsiteX362" fmla="*/ 678870 w 1026199"/>
                  <a:gd name="connsiteY362" fmla="*/ 1042237 h 2002308"/>
                  <a:gd name="connsiteX363" fmla="*/ 678870 w 1026199"/>
                  <a:gd name="connsiteY363" fmla="*/ 1034400 h 2002308"/>
                  <a:gd name="connsiteX364" fmla="*/ 684133 w 1026199"/>
                  <a:gd name="connsiteY364" fmla="*/ 1031426 h 2002308"/>
                  <a:gd name="connsiteX365" fmla="*/ 690272 w 1026199"/>
                  <a:gd name="connsiteY365" fmla="*/ 1013046 h 2002308"/>
                  <a:gd name="connsiteX366" fmla="*/ 701674 w 1026199"/>
                  <a:gd name="connsiteY366" fmla="*/ 1001154 h 2002308"/>
                  <a:gd name="connsiteX367" fmla="*/ 704744 w 1026199"/>
                  <a:gd name="connsiteY367" fmla="*/ 1003586 h 2002308"/>
                  <a:gd name="connsiteX368" fmla="*/ 705183 w 1026199"/>
                  <a:gd name="connsiteY368" fmla="*/ 1007640 h 2002308"/>
                  <a:gd name="connsiteX369" fmla="*/ 705402 w 1026199"/>
                  <a:gd name="connsiteY369" fmla="*/ 1026561 h 2002308"/>
                  <a:gd name="connsiteX370" fmla="*/ 701674 w 1026199"/>
                  <a:gd name="connsiteY370" fmla="*/ 1042237 h 2002308"/>
                  <a:gd name="connsiteX371" fmla="*/ 695754 w 1026199"/>
                  <a:gd name="connsiteY371" fmla="*/ 1038454 h 2002308"/>
                  <a:gd name="connsiteX372" fmla="*/ 691149 w 1026199"/>
                  <a:gd name="connsiteY372" fmla="*/ 1031427 h 2002308"/>
                  <a:gd name="connsiteX373" fmla="*/ 687641 w 1026199"/>
                  <a:gd name="connsiteY373" fmla="*/ 1045482 h 2002308"/>
                  <a:gd name="connsiteX374" fmla="*/ 684133 w 1026199"/>
                  <a:gd name="connsiteY374" fmla="*/ 1059536 h 2002308"/>
                  <a:gd name="connsiteX375" fmla="*/ 685229 w 1026199"/>
                  <a:gd name="connsiteY375" fmla="*/ 1067105 h 2002308"/>
                  <a:gd name="connsiteX376" fmla="*/ 687641 w 1026199"/>
                  <a:gd name="connsiteY376" fmla="*/ 1074672 h 2002308"/>
                  <a:gd name="connsiteX377" fmla="*/ 678432 w 1026199"/>
                  <a:gd name="connsiteY377" fmla="*/ 1084403 h 2002308"/>
                  <a:gd name="connsiteX378" fmla="*/ 671853 w 1026199"/>
                  <a:gd name="connsiteY378" fmla="*/ 1094133 h 2002308"/>
                  <a:gd name="connsiteX379" fmla="*/ 671853 w 1026199"/>
                  <a:gd name="connsiteY379" fmla="*/ 1117919 h 2002308"/>
                  <a:gd name="connsiteX380" fmla="*/ 677116 w 1026199"/>
                  <a:gd name="connsiteY380" fmla="*/ 1109269 h 2002308"/>
                  <a:gd name="connsiteX381" fmla="*/ 677116 w 1026199"/>
                  <a:gd name="connsiteY381" fmla="*/ 1094133 h 2002308"/>
                  <a:gd name="connsiteX382" fmla="*/ 696412 w 1026199"/>
                  <a:gd name="connsiteY382" fmla="*/ 1094134 h 2002308"/>
                  <a:gd name="connsiteX383" fmla="*/ 694658 w 1026199"/>
                  <a:gd name="connsiteY383" fmla="*/ 1102783 h 2002308"/>
                  <a:gd name="connsiteX384" fmla="*/ 690492 w 1026199"/>
                  <a:gd name="connsiteY384" fmla="*/ 1110891 h 2002308"/>
                  <a:gd name="connsiteX385" fmla="*/ 698166 w 1026199"/>
                  <a:gd name="connsiteY385" fmla="*/ 1122243 h 2002308"/>
                  <a:gd name="connsiteX386" fmla="*/ 692465 w 1026199"/>
                  <a:gd name="connsiteY386" fmla="*/ 1143055 h 2002308"/>
                  <a:gd name="connsiteX387" fmla="*/ 684133 w 1026199"/>
                  <a:gd name="connsiteY387" fmla="*/ 1159003 h 2002308"/>
                  <a:gd name="connsiteX388" fmla="*/ 682598 w 1026199"/>
                  <a:gd name="connsiteY388" fmla="*/ 1173328 h 2002308"/>
                  <a:gd name="connsiteX389" fmla="*/ 671853 w 1026199"/>
                  <a:gd name="connsiteY389" fmla="*/ 1176301 h 2002308"/>
                  <a:gd name="connsiteX390" fmla="*/ 671853 w 1026199"/>
                  <a:gd name="connsiteY390" fmla="*/ 1200087 h 2002308"/>
                  <a:gd name="connsiteX391" fmla="*/ 657601 w 1026199"/>
                  <a:gd name="connsiteY391" fmla="*/ 1186302 h 2002308"/>
                  <a:gd name="connsiteX392" fmla="*/ 647295 w 1026199"/>
                  <a:gd name="connsiteY392" fmla="*/ 1167652 h 2002308"/>
                  <a:gd name="connsiteX393" fmla="*/ 643786 w 1026199"/>
                  <a:gd name="connsiteY393" fmla="*/ 1165490 h 2002308"/>
                  <a:gd name="connsiteX394" fmla="*/ 649049 w 1026199"/>
                  <a:gd name="connsiteY394" fmla="*/ 1150354 h 2002308"/>
                  <a:gd name="connsiteX395" fmla="*/ 640936 w 1026199"/>
                  <a:gd name="connsiteY395" fmla="*/ 1157381 h 2002308"/>
                  <a:gd name="connsiteX396" fmla="*/ 631507 w 1026199"/>
                  <a:gd name="connsiteY396" fmla="*/ 1161165 h 2002308"/>
                  <a:gd name="connsiteX397" fmla="*/ 629095 w 1026199"/>
                  <a:gd name="connsiteY397" fmla="*/ 1158732 h 2002308"/>
                  <a:gd name="connsiteX398" fmla="*/ 627999 w 1026199"/>
                  <a:gd name="connsiteY398" fmla="*/ 1154678 h 2002308"/>
                  <a:gd name="connsiteX399" fmla="*/ 620982 w 1026199"/>
                  <a:gd name="connsiteY399" fmla="*/ 1159004 h 2002308"/>
                  <a:gd name="connsiteX400" fmla="*/ 613965 w 1026199"/>
                  <a:gd name="connsiteY400" fmla="*/ 1163058 h 2002308"/>
                  <a:gd name="connsiteX401" fmla="*/ 612211 w 1026199"/>
                  <a:gd name="connsiteY401" fmla="*/ 1171977 h 2002308"/>
                  <a:gd name="connsiteX402" fmla="*/ 612211 w 1026199"/>
                  <a:gd name="connsiteY402" fmla="*/ 1176301 h 2002308"/>
                  <a:gd name="connsiteX403" fmla="*/ 608264 w 1026199"/>
                  <a:gd name="connsiteY403" fmla="*/ 1169544 h 2002308"/>
                  <a:gd name="connsiteX404" fmla="*/ 601686 w 1026199"/>
                  <a:gd name="connsiteY404" fmla="*/ 1167652 h 2002308"/>
                  <a:gd name="connsiteX405" fmla="*/ 606948 w 1026199"/>
                  <a:gd name="connsiteY405" fmla="*/ 1176301 h 2002308"/>
                  <a:gd name="connsiteX406" fmla="*/ 610457 w 1026199"/>
                  <a:gd name="connsiteY406" fmla="*/ 1208467 h 2002308"/>
                  <a:gd name="connsiteX407" fmla="*/ 613965 w 1026199"/>
                  <a:gd name="connsiteY407" fmla="*/ 1239009 h 2002308"/>
                  <a:gd name="connsiteX408" fmla="*/ 608703 w 1026199"/>
                  <a:gd name="connsiteY408" fmla="*/ 1247118 h 2002308"/>
                  <a:gd name="connsiteX409" fmla="*/ 613965 w 1026199"/>
                  <a:gd name="connsiteY409" fmla="*/ 1258470 h 2002308"/>
                  <a:gd name="connsiteX410" fmla="*/ 626244 w 1026199"/>
                  <a:gd name="connsiteY410" fmla="*/ 1264957 h 2002308"/>
                  <a:gd name="connsiteX411" fmla="*/ 627999 w 1026199"/>
                  <a:gd name="connsiteY411" fmla="*/ 1245496 h 2002308"/>
                  <a:gd name="connsiteX412" fmla="*/ 626683 w 1026199"/>
                  <a:gd name="connsiteY412" fmla="*/ 1231441 h 2002308"/>
                  <a:gd name="connsiteX413" fmla="*/ 622736 w 1026199"/>
                  <a:gd name="connsiteY413" fmla="*/ 1217386 h 2002308"/>
                  <a:gd name="connsiteX414" fmla="*/ 631068 w 1026199"/>
                  <a:gd name="connsiteY414" fmla="*/ 1211710 h 2002308"/>
                  <a:gd name="connsiteX415" fmla="*/ 642032 w 1026199"/>
                  <a:gd name="connsiteY415" fmla="*/ 1210899 h 2002308"/>
                  <a:gd name="connsiteX416" fmla="*/ 645540 w 1026199"/>
                  <a:gd name="connsiteY416" fmla="*/ 1187113 h 2002308"/>
                  <a:gd name="connsiteX417" fmla="*/ 657820 w 1026199"/>
                  <a:gd name="connsiteY417" fmla="*/ 1208736 h 2002308"/>
                  <a:gd name="connsiteX418" fmla="*/ 644663 w 1026199"/>
                  <a:gd name="connsiteY418" fmla="*/ 1256037 h 2002308"/>
                  <a:gd name="connsiteX419" fmla="*/ 620982 w 1026199"/>
                  <a:gd name="connsiteY419" fmla="*/ 1295229 h 2002308"/>
                  <a:gd name="connsiteX420" fmla="*/ 616816 w 1026199"/>
                  <a:gd name="connsiteY420" fmla="*/ 1313879 h 2002308"/>
                  <a:gd name="connsiteX421" fmla="*/ 608703 w 1026199"/>
                  <a:gd name="connsiteY421" fmla="*/ 1327664 h 2002308"/>
                  <a:gd name="connsiteX422" fmla="*/ 607168 w 1026199"/>
                  <a:gd name="connsiteY422" fmla="*/ 1325232 h 2002308"/>
                  <a:gd name="connsiteX423" fmla="*/ 606948 w 1026199"/>
                  <a:gd name="connsiteY423" fmla="*/ 1321177 h 2002308"/>
                  <a:gd name="connsiteX424" fmla="*/ 601028 w 1026199"/>
                  <a:gd name="connsiteY424" fmla="*/ 1314149 h 2002308"/>
                  <a:gd name="connsiteX425" fmla="*/ 606948 w 1026199"/>
                  <a:gd name="connsiteY425" fmla="*/ 1303878 h 2002308"/>
                  <a:gd name="connsiteX426" fmla="*/ 599932 w 1026199"/>
                  <a:gd name="connsiteY426" fmla="*/ 1284417 h 2002308"/>
                  <a:gd name="connsiteX427" fmla="*/ 606948 w 1026199"/>
                  <a:gd name="connsiteY427" fmla="*/ 1267119 h 2002308"/>
                  <a:gd name="connsiteX428" fmla="*/ 605413 w 1026199"/>
                  <a:gd name="connsiteY428" fmla="*/ 1261173 h 2002308"/>
                  <a:gd name="connsiteX429" fmla="*/ 599932 w 1026199"/>
                  <a:gd name="connsiteY429" fmla="*/ 1258469 h 2002308"/>
                  <a:gd name="connsiteX430" fmla="*/ 594669 w 1026199"/>
                  <a:gd name="connsiteY430" fmla="*/ 1260632 h 2002308"/>
                  <a:gd name="connsiteX431" fmla="*/ 587652 w 1026199"/>
                  <a:gd name="connsiteY431" fmla="*/ 1282255 h 2002308"/>
                  <a:gd name="connsiteX432" fmla="*/ 580636 w 1026199"/>
                  <a:gd name="connsiteY432" fmla="*/ 1303878 h 2002308"/>
                  <a:gd name="connsiteX433" fmla="*/ 564848 w 1026199"/>
                  <a:gd name="connsiteY433" fmla="*/ 1333340 h 2002308"/>
                  <a:gd name="connsiteX434" fmla="*/ 549060 w 1026199"/>
                  <a:gd name="connsiteY434" fmla="*/ 1364423 h 2002308"/>
                  <a:gd name="connsiteX435" fmla="*/ 543798 w 1026199"/>
                  <a:gd name="connsiteY435" fmla="*/ 1386046 h 2002308"/>
                  <a:gd name="connsiteX436" fmla="*/ 533272 w 1026199"/>
                  <a:gd name="connsiteY436" fmla="*/ 1401183 h 2002308"/>
                  <a:gd name="connsiteX437" fmla="*/ 535246 w 1026199"/>
                  <a:gd name="connsiteY437" fmla="*/ 1410643 h 2002308"/>
                  <a:gd name="connsiteX438" fmla="*/ 538535 w 1026199"/>
                  <a:gd name="connsiteY438" fmla="*/ 1418481 h 2002308"/>
                  <a:gd name="connsiteX439" fmla="*/ 540070 w 1026199"/>
                  <a:gd name="connsiteY439" fmla="*/ 1415238 h 2002308"/>
                  <a:gd name="connsiteX440" fmla="*/ 540289 w 1026199"/>
                  <a:gd name="connsiteY440" fmla="*/ 1411994 h 2002308"/>
                  <a:gd name="connsiteX441" fmla="*/ 558927 w 1026199"/>
                  <a:gd name="connsiteY441" fmla="*/ 1372533 h 2002308"/>
                  <a:gd name="connsiteX442" fmla="*/ 573619 w 1026199"/>
                  <a:gd name="connsiteY442" fmla="*/ 1329826 h 2002308"/>
                  <a:gd name="connsiteX443" fmla="*/ 582390 w 1026199"/>
                  <a:gd name="connsiteY443" fmla="*/ 1329826 h 2002308"/>
                  <a:gd name="connsiteX444" fmla="*/ 597300 w 1026199"/>
                  <a:gd name="connsiteY444" fmla="*/ 1331448 h 2002308"/>
                  <a:gd name="connsiteX445" fmla="*/ 606948 w 1026199"/>
                  <a:gd name="connsiteY445" fmla="*/ 1342801 h 2002308"/>
                  <a:gd name="connsiteX446" fmla="*/ 601247 w 1026199"/>
                  <a:gd name="connsiteY446" fmla="*/ 1374425 h 2002308"/>
                  <a:gd name="connsiteX447" fmla="*/ 587652 w 1026199"/>
                  <a:gd name="connsiteY447" fmla="*/ 1401183 h 2002308"/>
                  <a:gd name="connsiteX448" fmla="*/ 592257 w 1026199"/>
                  <a:gd name="connsiteY448" fmla="*/ 1420103 h 2002308"/>
                  <a:gd name="connsiteX449" fmla="*/ 592915 w 1026199"/>
                  <a:gd name="connsiteY449" fmla="*/ 1435780 h 2002308"/>
                  <a:gd name="connsiteX450" fmla="*/ 586117 w 1026199"/>
                  <a:gd name="connsiteY450" fmla="*/ 1433077 h 2002308"/>
                  <a:gd name="connsiteX451" fmla="*/ 580636 w 1026199"/>
                  <a:gd name="connsiteY451" fmla="*/ 1427131 h 2002308"/>
                  <a:gd name="connsiteX452" fmla="*/ 578004 w 1026199"/>
                  <a:gd name="connsiteY452" fmla="*/ 1452537 h 2002308"/>
                  <a:gd name="connsiteX453" fmla="*/ 570110 w 1026199"/>
                  <a:gd name="connsiteY453" fmla="*/ 1474702 h 2002308"/>
                  <a:gd name="connsiteX454" fmla="*/ 561339 w 1026199"/>
                  <a:gd name="connsiteY454" fmla="*/ 1457402 h 2002308"/>
                  <a:gd name="connsiteX455" fmla="*/ 566602 w 1026199"/>
                  <a:gd name="connsiteY455" fmla="*/ 1435781 h 2002308"/>
                  <a:gd name="connsiteX456" fmla="*/ 563313 w 1026199"/>
                  <a:gd name="connsiteY456" fmla="*/ 1432536 h 2002308"/>
                  <a:gd name="connsiteX457" fmla="*/ 561339 w 1026199"/>
                  <a:gd name="connsiteY457" fmla="*/ 1429293 h 2002308"/>
                  <a:gd name="connsiteX458" fmla="*/ 566821 w 1026199"/>
                  <a:gd name="connsiteY458" fmla="*/ 1425508 h 2002308"/>
                  <a:gd name="connsiteX459" fmla="*/ 573619 w 1026199"/>
                  <a:gd name="connsiteY459" fmla="*/ 1424969 h 2002308"/>
                  <a:gd name="connsiteX460" fmla="*/ 576908 w 1026199"/>
                  <a:gd name="connsiteY460" fmla="*/ 1404426 h 2002308"/>
                  <a:gd name="connsiteX461" fmla="*/ 584144 w 1026199"/>
                  <a:gd name="connsiteY461" fmla="*/ 1383884 h 2002308"/>
                  <a:gd name="connsiteX462" fmla="*/ 582390 w 1026199"/>
                  <a:gd name="connsiteY462" fmla="*/ 1375234 h 2002308"/>
                  <a:gd name="connsiteX463" fmla="*/ 575373 w 1026199"/>
                  <a:gd name="connsiteY463" fmla="*/ 1364423 h 2002308"/>
                  <a:gd name="connsiteX464" fmla="*/ 564848 w 1026199"/>
                  <a:gd name="connsiteY464" fmla="*/ 1375234 h 2002308"/>
                  <a:gd name="connsiteX465" fmla="*/ 559585 w 1026199"/>
                  <a:gd name="connsiteY465" fmla="*/ 1424969 h 2002308"/>
                  <a:gd name="connsiteX466" fmla="*/ 543140 w 1026199"/>
                  <a:gd name="connsiteY466" fmla="*/ 1452537 h 2002308"/>
                  <a:gd name="connsiteX467" fmla="*/ 533272 w 1026199"/>
                  <a:gd name="connsiteY467" fmla="*/ 1483351 h 2002308"/>
                  <a:gd name="connsiteX468" fmla="*/ 528448 w 1026199"/>
                  <a:gd name="connsiteY468" fmla="*/ 1507948 h 2002308"/>
                  <a:gd name="connsiteX469" fmla="*/ 520993 w 1026199"/>
                  <a:gd name="connsiteY469" fmla="*/ 1530922 h 2002308"/>
                  <a:gd name="connsiteX470" fmla="*/ 496435 w 1026199"/>
                  <a:gd name="connsiteY470" fmla="*/ 1563357 h 2002308"/>
                  <a:gd name="connsiteX471" fmla="*/ 482401 w 1026199"/>
                  <a:gd name="connsiteY471" fmla="*/ 1610928 h 2002308"/>
                  <a:gd name="connsiteX472" fmla="*/ 478235 w 1026199"/>
                  <a:gd name="connsiteY472" fmla="*/ 1611468 h 2002308"/>
                  <a:gd name="connsiteX473" fmla="*/ 475384 w 1026199"/>
                  <a:gd name="connsiteY473" fmla="*/ 1615252 h 2002308"/>
                  <a:gd name="connsiteX474" fmla="*/ 478235 w 1026199"/>
                  <a:gd name="connsiteY474" fmla="*/ 1621468 h 2002308"/>
                  <a:gd name="connsiteX475" fmla="*/ 482401 w 1026199"/>
                  <a:gd name="connsiteY475" fmla="*/ 1626064 h 2002308"/>
                  <a:gd name="connsiteX476" fmla="*/ 463105 w 1026199"/>
                  <a:gd name="connsiteY476" fmla="*/ 1639038 h 2002308"/>
                  <a:gd name="connsiteX477" fmla="*/ 449072 w 1026199"/>
                  <a:gd name="connsiteY477" fmla="*/ 1639038 h 2002308"/>
                  <a:gd name="connsiteX478" fmla="*/ 452141 w 1026199"/>
                  <a:gd name="connsiteY478" fmla="*/ 1612820 h 2002308"/>
                  <a:gd name="connsiteX479" fmla="*/ 452580 w 1026199"/>
                  <a:gd name="connsiteY479" fmla="*/ 1578493 h 2002308"/>
                  <a:gd name="connsiteX480" fmla="*/ 442055 w 1026199"/>
                  <a:gd name="connsiteY480" fmla="*/ 1600116 h 2002308"/>
                  <a:gd name="connsiteX481" fmla="*/ 436573 w 1026199"/>
                  <a:gd name="connsiteY481" fmla="*/ 1610117 h 2002308"/>
                  <a:gd name="connsiteX482" fmla="*/ 435038 w 1026199"/>
                  <a:gd name="connsiteY482" fmla="*/ 1621740 h 2002308"/>
                  <a:gd name="connsiteX483" fmla="*/ 410479 w 1026199"/>
                  <a:gd name="connsiteY483" fmla="*/ 1654174 h 2002308"/>
                  <a:gd name="connsiteX484" fmla="*/ 397542 w 1026199"/>
                  <a:gd name="connsiteY484" fmla="*/ 1668229 h 2002308"/>
                  <a:gd name="connsiteX485" fmla="*/ 391183 w 1026199"/>
                  <a:gd name="connsiteY485" fmla="*/ 1682284 h 2002308"/>
                  <a:gd name="connsiteX486" fmla="*/ 385921 w 1026199"/>
                  <a:gd name="connsiteY486" fmla="*/ 1682284 h 2002308"/>
                  <a:gd name="connsiteX487" fmla="*/ 382412 w 1026199"/>
                  <a:gd name="connsiteY487" fmla="*/ 1697150 h 2002308"/>
                  <a:gd name="connsiteX488" fmla="*/ 378904 w 1026199"/>
                  <a:gd name="connsiteY488" fmla="*/ 1710394 h 2002308"/>
                  <a:gd name="connsiteX489" fmla="*/ 364870 w 1026199"/>
                  <a:gd name="connsiteY489" fmla="*/ 1723369 h 2002308"/>
                  <a:gd name="connsiteX490" fmla="*/ 358073 w 1026199"/>
                  <a:gd name="connsiteY490" fmla="*/ 1717152 h 2002308"/>
                  <a:gd name="connsiteX491" fmla="*/ 357854 w 1026199"/>
                  <a:gd name="connsiteY491" fmla="*/ 1706070 h 2002308"/>
                  <a:gd name="connsiteX492" fmla="*/ 353030 w 1026199"/>
                  <a:gd name="connsiteY492" fmla="*/ 1703367 h 2002308"/>
                  <a:gd name="connsiteX493" fmla="*/ 350837 w 1026199"/>
                  <a:gd name="connsiteY493" fmla="*/ 1697420 h 2002308"/>
                  <a:gd name="connsiteX494" fmla="*/ 357854 w 1026199"/>
                  <a:gd name="connsiteY494" fmla="*/ 1670932 h 2002308"/>
                  <a:gd name="connsiteX495" fmla="*/ 364870 w 1026199"/>
                  <a:gd name="connsiteY495" fmla="*/ 1641200 h 2002308"/>
                  <a:gd name="connsiteX496" fmla="*/ 364651 w 1026199"/>
                  <a:gd name="connsiteY496" fmla="*/ 1639038 h 2002308"/>
                  <a:gd name="connsiteX497" fmla="*/ 363116 w 1026199"/>
                  <a:gd name="connsiteY497" fmla="*/ 1636875 h 2002308"/>
                  <a:gd name="connsiteX498" fmla="*/ 358950 w 1026199"/>
                  <a:gd name="connsiteY498" fmla="*/ 1644714 h 2002308"/>
                  <a:gd name="connsiteX499" fmla="*/ 356100 w 1026199"/>
                  <a:gd name="connsiteY499" fmla="*/ 1654173 h 2002308"/>
                  <a:gd name="connsiteX500" fmla="*/ 353030 w 1026199"/>
                  <a:gd name="connsiteY500" fmla="*/ 1657418 h 2002308"/>
                  <a:gd name="connsiteX501" fmla="*/ 352591 w 1026199"/>
                  <a:gd name="connsiteY501" fmla="*/ 1660661 h 2002308"/>
                  <a:gd name="connsiteX502" fmla="*/ 351714 w 1026199"/>
                  <a:gd name="connsiteY502" fmla="*/ 1670392 h 2002308"/>
                  <a:gd name="connsiteX503" fmla="*/ 345574 w 1026199"/>
                  <a:gd name="connsiteY503" fmla="*/ 1673635 h 2002308"/>
                  <a:gd name="connsiteX504" fmla="*/ 333076 w 1026199"/>
                  <a:gd name="connsiteY504" fmla="*/ 1680392 h 2002308"/>
                  <a:gd name="connsiteX505" fmla="*/ 319262 w 1026199"/>
                  <a:gd name="connsiteY505" fmla="*/ 1682284 h 2002308"/>
                  <a:gd name="connsiteX506" fmla="*/ 312245 w 1026199"/>
                  <a:gd name="connsiteY506" fmla="*/ 1699582 h 2002308"/>
                  <a:gd name="connsiteX507" fmla="*/ 305228 w 1026199"/>
                  <a:gd name="connsiteY507" fmla="*/ 1703908 h 2002308"/>
                  <a:gd name="connsiteX508" fmla="*/ 298211 w 1026199"/>
                  <a:gd name="connsiteY508" fmla="*/ 1714720 h 2002308"/>
                  <a:gd name="connsiteX509" fmla="*/ 292510 w 1026199"/>
                  <a:gd name="connsiteY509" fmla="*/ 1715531 h 2002308"/>
                  <a:gd name="connsiteX510" fmla="*/ 289440 w 1026199"/>
                  <a:gd name="connsiteY510" fmla="*/ 1721206 h 2002308"/>
                  <a:gd name="connsiteX511" fmla="*/ 291195 w 1026199"/>
                  <a:gd name="connsiteY511" fmla="*/ 1734180 h 2002308"/>
                  <a:gd name="connsiteX512" fmla="*/ 273653 w 1026199"/>
                  <a:gd name="connsiteY512" fmla="*/ 1732017 h 2002308"/>
                  <a:gd name="connsiteX513" fmla="*/ 278696 w 1026199"/>
                  <a:gd name="connsiteY513" fmla="*/ 1712286 h 2002308"/>
                  <a:gd name="connsiteX514" fmla="*/ 277161 w 1026199"/>
                  <a:gd name="connsiteY514" fmla="*/ 1697420 h 2002308"/>
                  <a:gd name="connsiteX515" fmla="*/ 271241 w 1026199"/>
                  <a:gd name="connsiteY515" fmla="*/ 1700935 h 2002308"/>
                  <a:gd name="connsiteX516" fmla="*/ 266636 w 1026199"/>
                  <a:gd name="connsiteY516" fmla="*/ 1706070 h 2002308"/>
                  <a:gd name="connsiteX517" fmla="*/ 263128 w 1026199"/>
                  <a:gd name="connsiteY517" fmla="*/ 1732017 h 2002308"/>
                  <a:gd name="connsiteX518" fmla="*/ 254357 w 1026199"/>
                  <a:gd name="connsiteY518" fmla="*/ 1749316 h 2002308"/>
                  <a:gd name="connsiteX519" fmla="*/ 250848 w 1026199"/>
                  <a:gd name="connsiteY519" fmla="*/ 1767156 h 2002308"/>
                  <a:gd name="connsiteX520" fmla="*/ 242077 w 1026199"/>
                  <a:gd name="connsiteY520" fmla="*/ 1781751 h 2002308"/>
                  <a:gd name="connsiteX521" fmla="*/ 238569 w 1026199"/>
                  <a:gd name="connsiteY521" fmla="*/ 1806077 h 2002308"/>
                  <a:gd name="connsiteX522" fmla="*/ 235061 w 1026199"/>
                  <a:gd name="connsiteY522" fmla="*/ 1827159 h 2002308"/>
                  <a:gd name="connsiteX523" fmla="*/ 224755 w 1026199"/>
                  <a:gd name="connsiteY523" fmla="*/ 1827700 h 2002308"/>
                  <a:gd name="connsiteX524" fmla="*/ 221027 w 1026199"/>
                  <a:gd name="connsiteY524" fmla="*/ 1837971 h 2002308"/>
                  <a:gd name="connsiteX525" fmla="*/ 210502 w 1026199"/>
                  <a:gd name="connsiteY525" fmla="*/ 1859594 h 2002308"/>
                  <a:gd name="connsiteX526" fmla="*/ 201731 w 1026199"/>
                  <a:gd name="connsiteY526" fmla="*/ 1861757 h 2002308"/>
                  <a:gd name="connsiteX527" fmla="*/ 196907 w 1026199"/>
                  <a:gd name="connsiteY527" fmla="*/ 1859865 h 2002308"/>
                  <a:gd name="connsiteX528" fmla="*/ 194714 w 1026199"/>
                  <a:gd name="connsiteY528" fmla="*/ 1853108 h 2002308"/>
                  <a:gd name="connsiteX529" fmla="*/ 200854 w 1026199"/>
                  <a:gd name="connsiteY529" fmla="*/ 1833106 h 2002308"/>
                  <a:gd name="connsiteX530" fmla="*/ 206994 w 1026199"/>
                  <a:gd name="connsiteY530" fmla="*/ 1803374 h 2002308"/>
                  <a:gd name="connsiteX531" fmla="*/ 214010 w 1026199"/>
                  <a:gd name="connsiteY531" fmla="*/ 1792562 h 2002308"/>
                  <a:gd name="connsiteX532" fmla="*/ 228263 w 1026199"/>
                  <a:gd name="connsiteY532" fmla="*/ 1792022 h 2002308"/>
                  <a:gd name="connsiteX533" fmla="*/ 228044 w 1026199"/>
                  <a:gd name="connsiteY533" fmla="*/ 1781752 h 2002308"/>
                  <a:gd name="connsiteX534" fmla="*/ 235061 w 1026199"/>
                  <a:gd name="connsiteY534" fmla="*/ 1757966 h 2002308"/>
                  <a:gd name="connsiteX535" fmla="*/ 228044 w 1026199"/>
                  <a:gd name="connsiteY535" fmla="*/ 1757966 h 2002308"/>
                  <a:gd name="connsiteX536" fmla="*/ 235061 w 1026199"/>
                  <a:gd name="connsiteY536" fmla="*/ 1747154 h 2002308"/>
                  <a:gd name="connsiteX537" fmla="*/ 235061 w 1026199"/>
                  <a:gd name="connsiteY537" fmla="*/ 1723369 h 2002308"/>
                  <a:gd name="connsiteX538" fmla="*/ 247340 w 1026199"/>
                  <a:gd name="connsiteY538" fmla="*/ 1712557 h 2002308"/>
                  <a:gd name="connsiteX539" fmla="*/ 249094 w 1026199"/>
                  <a:gd name="connsiteY539" fmla="*/ 1690934 h 2002308"/>
                  <a:gd name="connsiteX540" fmla="*/ 259181 w 1026199"/>
                  <a:gd name="connsiteY540" fmla="*/ 1673365 h 2002308"/>
                  <a:gd name="connsiteX541" fmla="*/ 266636 w 1026199"/>
                  <a:gd name="connsiteY541" fmla="*/ 1654173 h 2002308"/>
                  <a:gd name="connsiteX542" fmla="*/ 260716 w 1026199"/>
                  <a:gd name="connsiteY542" fmla="*/ 1629848 h 2002308"/>
                  <a:gd name="connsiteX543" fmla="*/ 266636 w 1026199"/>
                  <a:gd name="connsiteY543" fmla="*/ 1602279 h 2002308"/>
                  <a:gd name="connsiteX544" fmla="*/ 273433 w 1026199"/>
                  <a:gd name="connsiteY544" fmla="*/ 1587412 h 2002308"/>
                  <a:gd name="connsiteX545" fmla="*/ 273653 w 1026199"/>
                  <a:gd name="connsiteY545" fmla="*/ 1567681 h 2002308"/>
                  <a:gd name="connsiteX546" fmla="*/ 279135 w 1026199"/>
                  <a:gd name="connsiteY546" fmla="*/ 1560654 h 2002308"/>
                  <a:gd name="connsiteX547" fmla="*/ 280669 w 1026199"/>
                  <a:gd name="connsiteY547" fmla="*/ 1550382 h 2002308"/>
                  <a:gd name="connsiteX548" fmla="*/ 277161 w 1026199"/>
                  <a:gd name="connsiteY548" fmla="*/ 1538761 h 2002308"/>
                  <a:gd name="connsiteX549" fmla="*/ 273653 w 1026199"/>
                  <a:gd name="connsiteY549" fmla="*/ 1528760 h 2002308"/>
                  <a:gd name="connsiteX550" fmla="*/ 263347 w 1026199"/>
                  <a:gd name="connsiteY550" fmla="*/ 1549301 h 2002308"/>
                  <a:gd name="connsiteX551" fmla="*/ 254357 w 1026199"/>
                  <a:gd name="connsiteY551" fmla="*/ 1569844 h 2002308"/>
                  <a:gd name="connsiteX552" fmla="*/ 248656 w 1026199"/>
                  <a:gd name="connsiteY552" fmla="*/ 1590656 h 2002308"/>
                  <a:gd name="connsiteX553" fmla="*/ 235061 w 1026199"/>
                  <a:gd name="connsiteY553" fmla="*/ 1606603 h 2002308"/>
                  <a:gd name="connsiteX554" fmla="*/ 235061 w 1026199"/>
                  <a:gd name="connsiteY554" fmla="*/ 1636876 h 2002308"/>
                  <a:gd name="connsiteX555" fmla="*/ 205897 w 1026199"/>
                  <a:gd name="connsiteY555" fmla="*/ 1670392 h 2002308"/>
                  <a:gd name="connsiteX556" fmla="*/ 191206 w 1026199"/>
                  <a:gd name="connsiteY556" fmla="*/ 1723369 h 2002308"/>
                  <a:gd name="connsiteX557" fmla="*/ 173664 w 1026199"/>
                  <a:gd name="connsiteY557" fmla="*/ 1732017 h 2002308"/>
                  <a:gd name="connsiteX558" fmla="*/ 156122 w 1026199"/>
                  <a:gd name="connsiteY558" fmla="*/ 1740667 h 2002308"/>
                  <a:gd name="connsiteX559" fmla="*/ 156122 w 1026199"/>
                  <a:gd name="connsiteY559" fmla="*/ 1766614 h 2002308"/>
                  <a:gd name="connsiteX560" fmla="*/ 150860 w 1026199"/>
                  <a:gd name="connsiteY560" fmla="*/ 1766615 h 2002308"/>
                  <a:gd name="connsiteX561" fmla="*/ 144062 w 1026199"/>
                  <a:gd name="connsiteY561" fmla="*/ 1762290 h 2002308"/>
                  <a:gd name="connsiteX562" fmla="*/ 143843 w 1026199"/>
                  <a:gd name="connsiteY562" fmla="*/ 1751479 h 2002308"/>
                  <a:gd name="connsiteX563" fmla="*/ 149105 w 1026199"/>
                  <a:gd name="connsiteY563" fmla="*/ 1734179 h 2002308"/>
                  <a:gd name="connsiteX564" fmla="*/ 147132 w 1026199"/>
                  <a:gd name="connsiteY564" fmla="*/ 1724720 h 2002308"/>
                  <a:gd name="connsiteX565" fmla="*/ 143843 w 1026199"/>
                  <a:gd name="connsiteY565" fmla="*/ 1716882 h 2002308"/>
                  <a:gd name="connsiteX566" fmla="*/ 143843 w 1026199"/>
                  <a:gd name="connsiteY566" fmla="*/ 1723369 h 2002308"/>
                  <a:gd name="connsiteX567" fmla="*/ 126740 w 1026199"/>
                  <a:gd name="connsiteY567" fmla="*/ 1735802 h 2002308"/>
                  <a:gd name="connsiteX568" fmla="*/ 117530 w 1026199"/>
                  <a:gd name="connsiteY568" fmla="*/ 1757966 h 2002308"/>
                  <a:gd name="connsiteX569" fmla="*/ 112048 w 1026199"/>
                  <a:gd name="connsiteY569" fmla="*/ 1770129 h 2002308"/>
                  <a:gd name="connsiteX570" fmla="*/ 110513 w 1026199"/>
                  <a:gd name="connsiteY570" fmla="*/ 1783914 h 2002308"/>
                  <a:gd name="connsiteX571" fmla="*/ 96480 w 1026199"/>
                  <a:gd name="connsiteY571" fmla="*/ 1794725 h 2002308"/>
                  <a:gd name="connsiteX572" fmla="*/ 94945 w 1026199"/>
                  <a:gd name="connsiteY572" fmla="*/ 1808239 h 2002308"/>
                  <a:gd name="connsiteX573" fmla="*/ 89463 w 1026199"/>
                  <a:gd name="connsiteY573" fmla="*/ 1818511 h 2002308"/>
                  <a:gd name="connsiteX574" fmla="*/ 89463 w 1026199"/>
                  <a:gd name="connsiteY574" fmla="*/ 1835809 h 2002308"/>
                  <a:gd name="connsiteX575" fmla="*/ 82446 w 1026199"/>
                  <a:gd name="connsiteY575" fmla="*/ 1844458 h 2002308"/>
                  <a:gd name="connsiteX576" fmla="*/ 76087 w 1026199"/>
                  <a:gd name="connsiteY576" fmla="*/ 1865270 h 2002308"/>
                  <a:gd name="connsiteX577" fmla="*/ 63150 w 1026199"/>
                  <a:gd name="connsiteY577" fmla="*/ 1881217 h 2002308"/>
                  <a:gd name="connsiteX578" fmla="*/ 49336 w 1026199"/>
                  <a:gd name="connsiteY578" fmla="*/ 1908517 h 2002308"/>
                  <a:gd name="connsiteX579" fmla="*/ 31575 w 1026199"/>
                  <a:gd name="connsiteY579" fmla="*/ 1930951 h 2002308"/>
                  <a:gd name="connsiteX580" fmla="*/ 30917 w 1026199"/>
                  <a:gd name="connsiteY580" fmla="*/ 1942573 h 2002308"/>
                  <a:gd name="connsiteX581" fmla="*/ 26312 w 1026199"/>
                  <a:gd name="connsiteY581" fmla="*/ 1952574 h 2002308"/>
                  <a:gd name="connsiteX582" fmla="*/ 22804 w 1026199"/>
                  <a:gd name="connsiteY582" fmla="*/ 1972035 h 2002308"/>
                  <a:gd name="connsiteX583" fmla="*/ 12279 w 1026199"/>
                  <a:gd name="connsiteY583" fmla="*/ 1991496 h 2002308"/>
                  <a:gd name="connsiteX584" fmla="*/ 5262 w 1026199"/>
                  <a:gd name="connsiteY584" fmla="*/ 2002308 h 2002308"/>
                  <a:gd name="connsiteX585" fmla="*/ 0 w 1026199"/>
                  <a:gd name="connsiteY585" fmla="*/ 2000145 h 2002308"/>
                  <a:gd name="connsiteX586" fmla="*/ 5262 w 1026199"/>
                  <a:gd name="connsiteY586" fmla="*/ 1976359 h 2002308"/>
                  <a:gd name="connsiteX587" fmla="*/ 11621 w 1026199"/>
                  <a:gd name="connsiteY587" fmla="*/ 1954737 h 2002308"/>
                  <a:gd name="connsiteX588" fmla="*/ 19296 w 1026199"/>
                  <a:gd name="connsiteY588" fmla="*/ 1933114 h 2002308"/>
                  <a:gd name="connsiteX589" fmla="*/ 18857 w 1026199"/>
                  <a:gd name="connsiteY589" fmla="*/ 1915815 h 2002308"/>
                  <a:gd name="connsiteX590" fmla="*/ 26312 w 1026199"/>
                  <a:gd name="connsiteY590" fmla="*/ 1905003 h 2002308"/>
                  <a:gd name="connsiteX591" fmla="*/ 43854 w 1026199"/>
                  <a:gd name="connsiteY591" fmla="*/ 1822295 h 2002308"/>
                  <a:gd name="connsiteX592" fmla="*/ 77184 w 1026199"/>
                  <a:gd name="connsiteY592" fmla="*/ 1749316 h 2002308"/>
                  <a:gd name="connsiteX593" fmla="*/ 79815 w 1026199"/>
                  <a:gd name="connsiteY593" fmla="*/ 1727693 h 2002308"/>
                  <a:gd name="connsiteX594" fmla="*/ 82446 w 1026199"/>
                  <a:gd name="connsiteY594" fmla="*/ 1706070 h 2002308"/>
                  <a:gd name="connsiteX595" fmla="*/ 87928 w 1026199"/>
                  <a:gd name="connsiteY595" fmla="*/ 1702016 h 2002308"/>
                  <a:gd name="connsiteX596" fmla="*/ 89463 w 1026199"/>
                  <a:gd name="connsiteY596" fmla="*/ 1693096 h 2002308"/>
                  <a:gd name="connsiteX597" fmla="*/ 92971 w 1026199"/>
                  <a:gd name="connsiteY597" fmla="*/ 1677149 h 2002308"/>
                  <a:gd name="connsiteX598" fmla="*/ 96480 w 1026199"/>
                  <a:gd name="connsiteY598" fmla="*/ 1662823 h 2002308"/>
                  <a:gd name="connsiteX599" fmla="*/ 105251 w 1026199"/>
                  <a:gd name="connsiteY599" fmla="*/ 1639038 h 2002308"/>
                  <a:gd name="connsiteX600" fmla="*/ 112268 w 1026199"/>
                  <a:gd name="connsiteY600" fmla="*/ 1632821 h 2002308"/>
                  <a:gd name="connsiteX601" fmla="*/ 114022 w 1026199"/>
                  <a:gd name="connsiteY601" fmla="*/ 1621740 h 2002308"/>
                  <a:gd name="connsiteX602" fmla="*/ 112268 w 1026199"/>
                  <a:gd name="connsiteY602" fmla="*/ 1610928 h 2002308"/>
                  <a:gd name="connsiteX603" fmla="*/ 122354 w 1026199"/>
                  <a:gd name="connsiteY603" fmla="*/ 1574169 h 2002308"/>
                  <a:gd name="connsiteX604" fmla="*/ 129809 w 1026199"/>
                  <a:gd name="connsiteY604" fmla="*/ 1537409 h 2002308"/>
                  <a:gd name="connsiteX605" fmla="*/ 143843 w 1026199"/>
                  <a:gd name="connsiteY605" fmla="*/ 1520111 h 2002308"/>
                  <a:gd name="connsiteX606" fmla="*/ 144501 w 1026199"/>
                  <a:gd name="connsiteY606" fmla="*/ 1508218 h 2002308"/>
                  <a:gd name="connsiteX607" fmla="*/ 149105 w 1026199"/>
                  <a:gd name="connsiteY607" fmla="*/ 1496325 h 2002308"/>
                  <a:gd name="connsiteX608" fmla="*/ 148667 w 1026199"/>
                  <a:gd name="connsiteY608" fmla="*/ 1477945 h 2002308"/>
                  <a:gd name="connsiteX609" fmla="*/ 156122 w 1026199"/>
                  <a:gd name="connsiteY609" fmla="*/ 1466052 h 2002308"/>
                  <a:gd name="connsiteX610" fmla="*/ 168402 w 1026199"/>
                  <a:gd name="connsiteY610" fmla="*/ 1433888 h 2002308"/>
                  <a:gd name="connsiteX611" fmla="*/ 180681 w 1026199"/>
                  <a:gd name="connsiteY611" fmla="*/ 1409832 h 2002308"/>
                  <a:gd name="connsiteX612" fmla="*/ 187698 w 1026199"/>
                  <a:gd name="connsiteY612" fmla="*/ 1394696 h 2002308"/>
                  <a:gd name="connsiteX613" fmla="*/ 193837 w 1026199"/>
                  <a:gd name="connsiteY613" fmla="*/ 1355775 h 2002308"/>
                  <a:gd name="connsiteX614" fmla="*/ 199977 w 1026199"/>
                  <a:gd name="connsiteY614" fmla="*/ 1316852 h 2002308"/>
                  <a:gd name="connsiteX615" fmla="*/ 206994 w 1026199"/>
                  <a:gd name="connsiteY615" fmla="*/ 1308203 h 2002308"/>
                  <a:gd name="connsiteX616" fmla="*/ 217519 w 1026199"/>
                  <a:gd name="connsiteY616" fmla="*/ 1276038 h 2002308"/>
                  <a:gd name="connsiteX617" fmla="*/ 228044 w 1026199"/>
                  <a:gd name="connsiteY617" fmla="*/ 1245496 h 2002308"/>
                  <a:gd name="connsiteX618" fmla="*/ 235061 w 1026199"/>
                  <a:gd name="connsiteY618" fmla="*/ 1225764 h 2002308"/>
                  <a:gd name="connsiteX619" fmla="*/ 242077 w 1026199"/>
                  <a:gd name="connsiteY619" fmla="*/ 1204412 h 2002308"/>
                  <a:gd name="connsiteX620" fmla="*/ 249874 w 1026199"/>
                  <a:gd name="connsiteY620" fmla="*/ 1173018 h 2002308"/>
                  <a:gd name="connsiteX621" fmla="*/ 264687 w 1026199"/>
                  <a:gd name="connsiteY621" fmla="*/ 1123365 h 2002308"/>
                  <a:gd name="connsiteX622" fmla="*/ 273653 w 1026199"/>
                  <a:gd name="connsiteY622" fmla="*/ 1096296 h 2002308"/>
                  <a:gd name="connsiteX623" fmla="*/ 273214 w 1026199"/>
                  <a:gd name="connsiteY623" fmla="*/ 1082241 h 2002308"/>
                  <a:gd name="connsiteX624" fmla="*/ 280669 w 1026199"/>
                  <a:gd name="connsiteY624" fmla="*/ 1074672 h 2002308"/>
                  <a:gd name="connsiteX625" fmla="*/ 302378 w 1026199"/>
                  <a:gd name="connsiteY625" fmla="*/ 1023588 h 2002308"/>
                  <a:gd name="connsiteX626" fmla="*/ 317507 w 1026199"/>
                  <a:gd name="connsiteY626" fmla="*/ 970881 h 2002308"/>
                  <a:gd name="connsiteX627" fmla="*/ 321674 w 1026199"/>
                  <a:gd name="connsiteY627" fmla="*/ 966556 h 2002308"/>
                  <a:gd name="connsiteX628" fmla="*/ 324524 w 1026199"/>
                  <a:gd name="connsiteY628" fmla="*/ 962231 h 2002308"/>
                  <a:gd name="connsiteX629" fmla="*/ 322551 w 1026199"/>
                  <a:gd name="connsiteY629" fmla="*/ 958448 h 2002308"/>
                  <a:gd name="connsiteX630" fmla="*/ 319262 w 1026199"/>
                  <a:gd name="connsiteY630" fmla="*/ 957907 h 2002308"/>
                  <a:gd name="connsiteX631" fmla="*/ 324524 w 1026199"/>
                  <a:gd name="connsiteY631" fmla="*/ 938446 h 2002308"/>
                  <a:gd name="connsiteX632" fmla="*/ 338558 w 1026199"/>
                  <a:gd name="connsiteY632" fmla="*/ 921148 h 2002308"/>
                  <a:gd name="connsiteX633" fmla="*/ 349083 w 1026199"/>
                  <a:gd name="connsiteY633" fmla="*/ 877901 h 2002308"/>
                  <a:gd name="connsiteX634" fmla="*/ 350398 w 1026199"/>
                  <a:gd name="connsiteY634" fmla="*/ 866008 h 2002308"/>
                  <a:gd name="connsiteX635" fmla="*/ 359608 w 1026199"/>
                  <a:gd name="connsiteY635" fmla="*/ 860603 h 2002308"/>
                  <a:gd name="connsiteX636" fmla="*/ 362239 w 1026199"/>
                  <a:gd name="connsiteY636" fmla="*/ 851953 h 2002308"/>
                  <a:gd name="connsiteX637" fmla="*/ 364870 w 1026199"/>
                  <a:gd name="connsiteY637" fmla="*/ 843304 h 2002308"/>
                  <a:gd name="connsiteX638" fmla="*/ 372545 w 1026199"/>
                  <a:gd name="connsiteY638" fmla="*/ 817086 h 2002308"/>
                  <a:gd name="connsiteX639" fmla="*/ 378904 w 1026199"/>
                  <a:gd name="connsiteY639" fmla="*/ 789247 h 2002308"/>
                  <a:gd name="connsiteX640" fmla="*/ 385044 w 1026199"/>
                  <a:gd name="connsiteY640" fmla="*/ 773029 h 2002308"/>
                  <a:gd name="connsiteX641" fmla="*/ 391183 w 1026199"/>
                  <a:gd name="connsiteY641" fmla="*/ 756812 h 2002308"/>
                  <a:gd name="connsiteX642" fmla="*/ 398200 w 1026199"/>
                  <a:gd name="connsiteY642" fmla="*/ 739513 h 2002308"/>
                  <a:gd name="connsiteX643" fmla="*/ 403463 w 1026199"/>
                  <a:gd name="connsiteY643" fmla="*/ 727620 h 2002308"/>
                  <a:gd name="connsiteX644" fmla="*/ 408725 w 1026199"/>
                  <a:gd name="connsiteY644" fmla="*/ 715727 h 2002308"/>
                  <a:gd name="connsiteX645" fmla="*/ 419689 w 1026199"/>
                  <a:gd name="connsiteY645" fmla="*/ 703564 h 2002308"/>
                  <a:gd name="connsiteX646" fmla="*/ 422759 w 1026199"/>
                  <a:gd name="connsiteY646" fmla="*/ 683292 h 2002308"/>
                  <a:gd name="connsiteX647" fmla="*/ 441397 w 1026199"/>
                  <a:gd name="connsiteY647" fmla="*/ 641667 h 2002308"/>
                  <a:gd name="connsiteX648" fmla="*/ 456088 w 1026199"/>
                  <a:gd name="connsiteY648" fmla="*/ 596800 h 2002308"/>
                  <a:gd name="connsiteX649" fmla="*/ 462447 w 1026199"/>
                  <a:gd name="connsiteY649" fmla="*/ 575718 h 2002308"/>
                  <a:gd name="connsiteX650" fmla="*/ 470122 w 1026199"/>
                  <a:gd name="connsiteY650" fmla="*/ 557877 h 2002308"/>
                  <a:gd name="connsiteX651" fmla="*/ 474288 w 1026199"/>
                  <a:gd name="connsiteY651" fmla="*/ 537606 h 2002308"/>
                  <a:gd name="connsiteX652" fmla="*/ 482401 w 1026199"/>
                  <a:gd name="connsiteY652" fmla="*/ 518956 h 2002308"/>
                  <a:gd name="connsiteX653" fmla="*/ 489418 w 1026199"/>
                  <a:gd name="connsiteY653" fmla="*/ 512470 h 2002308"/>
                  <a:gd name="connsiteX654" fmla="*/ 495119 w 1026199"/>
                  <a:gd name="connsiteY654" fmla="*/ 494901 h 2002308"/>
                  <a:gd name="connsiteX655" fmla="*/ 498189 w 1026199"/>
                  <a:gd name="connsiteY655" fmla="*/ 475709 h 2002308"/>
                  <a:gd name="connsiteX656" fmla="*/ 508933 w 1026199"/>
                  <a:gd name="connsiteY656" fmla="*/ 454897 h 2002308"/>
                  <a:gd name="connsiteX657" fmla="*/ 510468 w 1026199"/>
                  <a:gd name="connsiteY657" fmla="*/ 425977 h 2002308"/>
                  <a:gd name="connsiteX658" fmla="*/ 516169 w 1026199"/>
                  <a:gd name="connsiteY658" fmla="*/ 425165 h 2002308"/>
                  <a:gd name="connsiteX659" fmla="*/ 519239 w 1026199"/>
                  <a:gd name="connsiteY659" fmla="*/ 419489 h 2002308"/>
                  <a:gd name="connsiteX660" fmla="*/ 526256 w 1026199"/>
                  <a:gd name="connsiteY660" fmla="*/ 410841 h 2002308"/>
                  <a:gd name="connsiteX661" fmla="*/ 533272 w 1026199"/>
                  <a:gd name="connsiteY661" fmla="*/ 393542 h 2002308"/>
                  <a:gd name="connsiteX662" fmla="*/ 540289 w 1026199"/>
                  <a:gd name="connsiteY662" fmla="*/ 387055 h 2002308"/>
                  <a:gd name="connsiteX663" fmla="*/ 552569 w 1026199"/>
                  <a:gd name="connsiteY663" fmla="*/ 358944 h 2002308"/>
                  <a:gd name="connsiteX664" fmla="*/ 556077 w 1026199"/>
                  <a:gd name="connsiteY664" fmla="*/ 348133 h 2002308"/>
                  <a:gd name="connsiteX665" fmla="*/ 559585 w 1026199"/>
                  <a:gd name="connsiteY665" fmla="*/ 337321 h 2002308"/>
                  <a:gd name="connsiteX666" fmla="*/ 585898 w 1026199"/>
                  <a:gd name="connsiteY666" fmla="*/ 268398 h 2002308"/>
                  <a:gd name="connsiteX667" fmla="*/ 601686 w 1026199"/>
                  <a:gd name="connsiteY667" fmla="*/ 194609 h 2002308"/>
                  <a:gd name="connsiteX668" fmla="*/ 627341 w 1026199"/>
                  <a:gd name="connsiteY668" fmla="*/ 191365 h 2002308"/>
                  <a:gd name="connsiteX669" fmla="*/ 638524 w 1026199"/>
                  <a:gd name="connsiteY669" fmla="*/ 162174 h 2002308"/>
                  <a:gd name="connsiteX670" fmla="*/ 647295 w 1026199"/>
                  <a:gd name="connsiteY670" fmla="*/ 136226 h 2002308"/>
                  <a:gd name="connsiteX671" fmla="*/ 664837 w 1026199"/>
                  <a:gd name="connsiteY671" fmla="*/ 134064 h 2002308"/>
                  <a:gd name="connsiteX672" fmla="*/ 667468 w 1026199"/>
                  <a:gd name="connsiteY672" fmla="*/ 122171 h 2002308"/>
                  <a:gd name="connsiteX673" fmla="*/ 675362 w 1026199"/>
                  <a:gd name="connsiteY673" fmla="*/ 116765 h 2002308"/>
                  <a:gd name="connsiteX674" fmla="*/ 677116 w 1026199"/>
                  <a:gd name="connsiteY674" fmla="*/ 116765 h 2002308"/>
                  <a:gd name="connsiteX675" fmla="*/ 677993 w 1026199"/>
                  <a:gd name="connsiteY675" fmla="*/ 107845 h 2002308"/>
                  <a:gd name="connsiteX676" fmla="*/ 684133 w 1026199"/>
                  <a:gd name="connsiteY676" fmla="*/ 103791 h 2002308"/>
                  <a:gd name="connsiteX677" fmla="*/ 691149 w 1026199"/>
                  <a:gd name="connsiteY677" fmla="*/ 103791 h 2002308"/>
                  <a:gd name="connsiteX678" fmla="*/ 691149 w 1026199"/>
                  <a:gd name="connsiteY678" fmla="*/ 75681 h 2002308"/>
                  <a:gd name="connsiteX679" fmla="*/ 717462 w 1026199"/>
                  <a:gd name="connsiteY679" fmla="*/ 56220 h 2002308"/>
                  <a:gd name="connsiteX680" fmla="*/ 738512 w 1026199"/>
                  <a:gd name="connsiteY680" fmla="*/ 54058 h 2002308"/>
                  <a:gd name="connsiteX681" fmla="*/ 744871 w 1026199"/>
                  <a:gd name="connsiteY681" fmla="*/ 44057 h 2002308"/>
                  <a:gd name="connsiteX682" fmla="*/ 752546 w 1026199"/>
                  <a:gd name="connsiteY682" fmla="*/ 38921 h 2002308"/>
                  <a:gd name="connsiteX683" fmla="*/ 756054 w 1026199"/>
                  <a:gd name="connsiteY683" fmla="*/ 41084 h 2002308"/>
                  <a:gd name="connsiteX684" fmla="*/ 763071 w 1026199"/>
                  <a:gd name="connsiteY684" fmla="*/ 48651 h 2002308"/>
                  <a:gd name="connsiteX685" fmla="*/ 770088 w 1026199"/>
                  <a:gd name="connsiteY685" fmla="*/ 56220 h 2002308"/>
                  <a:gd name="connsiteX686" fmla="*/ 775350 w 1026199"/>
                  <a:gd name="connsiteY686" fmla="*/ 51896 h 2002308"/>
                  <a:gd name="connsiteX687" fmla="*/ 786753 w 1026199"/>
                  <a:gd name="connsiteY687" fmla="*/ 25947 h 2002308"/>
                  <a:gd name="connsiteX688" fmla="*/ 798155 w 1026199"/>
                  <a:gd name="connsiteY688" fmla="*/ 6487 h 200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</a:cxnLst>
                <a:rect l="l" t="t" r="r" b="b"/>
                <a:pathLst>
                  <a:path w="1026199" h="2002308">
                    <a:moveTo>
                      <a:pt x="470122" y="1639038"/>
                    </a:moveTo>
                    <a:lnTo>
                      <a:pt x="477139" y="1654173"/>
                    </a:lnTo>
                    <a:lnTo>
                      <a:pt x="475384" y="1673635"/>
                    </a:lnTo>
                    <a:cubicBezTo>
                      <a:pt x="471072" y="1674356"/>
                      <a:pt x="468733" y="1677239"/>
                      <a:pt x="468368" y="1682284"/>
                    </a:cubicBezTo>
                    <a:cubicBezTo>
                      <a:pt x="468002" y="1687330"/>
                      <a:pt x="463909" y="1690213"/>
                      <a:pt x="456088" y="1690934"/>
                    </a:cubicBezTo>
                    <a:cubicBezTo>
                      <a:pt x="456673" y="1681473"/>
                      <a:pt x="459012" y="1672824"/>
                      <a:pt x="463105" y="1664985"/>
                    </a:cubicBezTo>
                    <a:cubicBezTo>
                      <a:pt x="467198" y="1657148"/>
                      <a:pt x="469537" y="1648498"/>
                      <a:pt x="470122" y="1639038"/>
                    </a:cubicBezTo>
                    <a:close/>
                    <a:moveTo>
                      <a:pt x="324524" y="1647687"/>
                    </a:moveTo>
                    <a:cubicBezTo>
                      <a:pt x="324488" y="1648904"/>
                      <a:pt x="324561" y="1650255"/>
                      <a:pt x="324743" y="1651742"/>
                    </a:cubicBezTo>
                    <a:cubicBezTo>
                      <a:pt x="324926" y="1653228"/>
                      <a:pt x="325438" y="1654039"/>
                      <a:pt x="326278" y="1654173"/>
                    </a:cubicBezTo>
                    <a:lnTo>
                      <a:pt x="331541" y="1654174"/>
                    </a:lnTo>
                    <a:cubicBezTo>
                      <a:pt x="331468" y="1652012"/>
                      <a:pt x="330737" y="1650391"/>
                      <a:pt x="329348" y="1649309"/>
                    </a:cubicBezTo>
                    <a:cubicBezTo>
                      <a:pt x="327959" y="1648227"/>
                      <a:pt x="326351" y="1647687"/>
                      <a:pt x="324524" y="1647687"/>
                    </a:cubicBezTo>
                    <a:close/>
                    <a:moveTo>
                      <a:pt x="364870" y="1580655"/>
                    </a:moveTo>
                    <a:cubicBezTo>
                      <a:pt x="364797" y="1581872"/>
                      <a:pt x="364944" y="1583223"/>
                      <a:pt x="365309" y="1584709"/>
                    </a:cubicBezTo>
                    <a:cubicBezTo>
                      <a:pt x="365675" y="1586196"/>
                      <a:pt x="366698" y="1587007"/>
                      <a:pt x="368379" y="1587142"/>
                    </a:cubicBezTo>
                    <a:lnTo>
                      <a:pt x="371887" y="1587142"/>
                    </a:lnTo>
                    <a:cubicBezTo>
                      <a:pt x="371814" y="1584980"/>
                      <a:pt x="371083" y="1583358"/>
                      <a:pt x="369695" y="1582277"/>
                    </a:cubicBezTo>
                    <a:cubicBezTo>
                      <a:pt x="368306" y="1581196"/>
                      <a:pt x="366698" y="1580655"/>
                      <a:pt x="364870" y="1580655"/>
                    </a:cubicBezTo>
                    <a:close/>
                    <a:moveTo>
                      <a:pt x="489418" y="1502811"/>
                    </a:moveTo>
                    <a:cubicBezTo>
                      <a:pt x="489454" y="1504118"/>
                      <a:pt x="489820" y="1505830"/>
                      <a:pt x="490514" y="1507948"/>
                    </a:cubicBezTo>
                    <a:cubicBezTo>
                      <a:pt x="491209" y="1510064"/>
                      <a:pt x="492013" y="1511235"/>
                      <a:pt x="492926" y="1511461"/>
                    </a:cubicBezTo>
                    <a:cubicBezTo>
                      <a:pt x="494607" y="1511325"/>
                      <a:pt x="495631" y="1510516"/>
                      <a:pt x="495996" y="1509029"/>
                    </a:cubicBezTo>
                    <a:cubicBezTo>
                      <a:pt x="496361" y="1507542"/>
                      <a:pt x="496508" y="1506190"/>
                      <a:pt x="496435" y="1504974"/>
                    </a:cubicBezTo>
                    <a:close/>
                    <a:moveTo>
                      <a:pt x="149105" y="1699582"/>
                    </a:moveTo>
                    <a:cubicBezTo>
                      <a:pt x="149142" y="1700889"/>
                      <a:pt x="149507" y="1702601"/>
                      <a:pt x="150202" y="1704719"/>
                    </a:cubicBezTo>
                    <a:cubicBezTo>
                      <a:pt x="150896" y="1706835"/>
                      <a:pt x="151700" y="1708006"/>
                      <a:pt x="152614" y="1708232"/>
                    </a:cubicBezTo>
                    <a:cubicBezTo>
                      <a:pt x="154295" y="1708097"/>
                      <a:pt x="155318" y="1707286"/>
                      <a:pt x="155684" y="1705800"/>
                    </a:cubicBezTo>
                    <a:cubicBezTo>
                      <a:pt x="156049" y="1704313"/>
                      <a:pt x="156195" y="1702961"/>
                      <a:pt x="156122" y="1701746"/>
                    </a:cubicBezTo>
                    <a:close/>
                    <a:moveTo>
                      <a:pt x="156122" y="1682284"/>
                    </a:moveTo>
                    <a:cubicBezTo>
                      <a:pt x="156122" y="1686608"/>
                      <a:pt x="157876" y="1688771"/>
                      <a:pt x="161385" y="1688771"/>
                    </a:cubicBezTo>
                    <a:lnTo>
                      <a:pt x="163139" y="1688771"/>
                    </a:lnTo>
                    <a:cubicBezTo>
                      <a:pt x="163066" y="1686608"/>
                      <a:pt x="162335" y="1684987"/>
                      <a:pt x="160946" y="1683906"/>
                    </a:cubicBezTo>
                    <a:cubicBezTo>
                      <a:pt x="159557" y="1682826"/>
                      <a:pt x="157949" y="1682284"/>
                      <a:pt x="156122" y="1682284"/>
                    </a:cubicBezTo>
                    <a:close/>
                    <a:moveTo>
                      <a:pt x="533272" y="1424969"/>
                    </a:moveTo>
                    <a:cubicBezTo>
                      <a:pt x="527389" y="1425644"/>
                      <a:pt x="523807" y="1429699"/>
                      <a:pt x="522528" y="1437132"/>
                    </a:cubicBezTo>
                    <a:cubicBezTo>
                      <a:pt x="521249" y="1444564"/>
                      <a:pt x="520737" y="1451322"/>
                      <a:pt x="520993" y="1457403"/>
                    </a:cubicBezTo>
                    <a:cubicBezTo>
                      <a:pt x="518289" y="1457403"/>
                      <a:pt x="515365" y="1457944"/>
                      <a:pt x="512222" y="1459025"/>
                    </a:cubicBezTo>
                    <a:cubicBezTo>
                      <a:pt x="509079" y="1460106"/>
                      <a:pt x="506156" y="1461728"/>
                      <a:pt x="503451" y="1463890"/>
                    </a:cubicBezTo>
                    <a:lnTo>
                      <a:pt x="508714" y="1485513"/>
                    </a:lnTo>
                    <a:cubicBezTo>
                      <a:pt x="509554" y="1479611"/>
                      <a:pt x="511382" y="1473575"/>
                      <a:pt x="514196" y="1467404"/>
                    </a:cubicBezTo>
                    <a:cubicBezTo>
                      <a:pt x="517010" y="1461232"/>
                      <a:pt x="521030" y="1457899"/>
                      <a:pt x="526256" y="1457403"/>
                    </a:cubicBezTo>
                    <a:cubicBezTo>
                      <a:pt x="526548" y="1451186"/>
                      <a:pt x="527718" y="1445781"/>
                      <a:pt x="529764" y="1441185"/>
                    </a:cubicBezTo>
                    <a:cubicBezTo>
                      <a:pt x="531811" y="1436590"/>
                      <a:pt x="532980" y="1431185"/>
                      <a:pt x="533272" y="1424969"/>
                    </a:cubicBezTo>
                    <a:close/>
                    <a:moveTo>
                      <a:pt x="450826" y="1383884"/>
                    </a:moveTo>
                    <a:cubicBezTo>
                      <a:pt x="446221" y="1384965"/>
                      <a:pt x="443590" y="1390372"/>
                      <a:pt x="442932" y="1400102"/>
                    </a:cubicBezTo>
                    <a:cubicBezTo>
                      <a:pt x="442274" y="1409832"/>
                      <a:pt x="439643" y="1417400"/>
                      <a:pt x="435038" y="1422805"/>
                    </a:cubicBezTo>
                    <a:cubicBezTo>
                      <a:pt x="434819" y="1429113"/>
                      <a:pt x="433942" y="1434879"/>
                      <a:pt x="432407" y="1440105"/>
                    </a:cubicBezTo>
                    <a:cubicBezTo>
                      <a:pt x="430872" y="1445330"/>
                      <a:pt x="429995" y="1451096"/>
                      <a:pt x="429775" y="1457403"/>
                    </a:cubicBezTo>
                    <a:cubicBezTo>
                      <a:pt x="421078" y="1458575"/>
                      <a:pt x="416546" y="1463259"/>
                      <a:pt x="416180" y="1471459"/>
                    </a:cubicBezTo>
                    <a:cubicBezTo>
                      <a:pt x="415815" y="1479657"/>
                      <a:pt x="413915" y="1484342"/>
                      <a:pt x="410479" y="1485513"/>
                    </a:cubicBezTo>
                    <a:cubicBezTo>
                      <a:pt x="409273" y="1485468"/>
                      <a:pt x="407300" y="1485558"/>
                      <a:pt x="404559" y="1485783"/>
                    </a:cubicBezTo>
                    <a:cubicBezTo>
                      <a:pt x="401818" y="1486009"/>
                      <a:pt x="400283" y="1486640"/>
                      <a:pt x="399954" y="1487676"/>
                    </a:cubicBezTo>
                    <a:cubicBezTo>
                      <a:pt x="400576" y="1489838"/>
                      <a:pt x="403280" y="1491460"/>
                      <a:pt x="408067" y="1492541"/>
                    </a:cubicBezTo>
                    <a:cubicBezTo>
                      <a:pt x="412855" y="1493622"/>
                      <a:pt x="415998" y="1494163"/>
                      <a:pt x="417496" y="1494163"/>
                    </a:cubicBezTo>
                    <a:lnTo>
                      <a:pt x="429775" y="1481189"/>
                    </a:lnTo>
                    <a:cubicBezTo>
                      <a:pt x="427181" y="1480828"/>
                      <a:pt x="425353" y="1478846"/>
                      <a:pt x="424294" y="1475241"/>
                    </a:cubicBezTo>
                    <a:cubicBezTo>
                      <a:pt x="423234" y="1471639"/>
                      <a:pt x="422722" y="1468575"/>
                      <a:pt x="422759" y="1466052"/>
                    </a:cubicBezTo>
                    <a:lnTo>
                      <a:pt x="429775" y="1457403"/>
                    </a:lnTo>
                    <a:cubicBezTo>
                      <a:pt x="433430" y="1451952"/>
                      <a:pt x="437085" y="1446096"/>
                      <a:pt x="440739" y="1439834"/>
                    </a:cubicBezTo>
                    <a:cubicBezTo>
                      <a:pt x="444394" y="1433573"/>
                      <a:pt x="447171" y="1427175"/>
                      <a:pt x="449072" y="1420643"/>
                    </a:cubicBezTo>
                    <a:cubicBezTo>
                      <a:pt x="451666" y="1418345"/>
                      <a:pt x="453494" y="1415372"/>
                      <a:pt x="454553" y="1411724"/>
                    </a:cubicBezTo>
                    <a:cubicBezTo>
                      <a:pt x="455613" y="1408075"/>
                      <a:pt x="456125" y="1404561"/>
                      <a:pt x="456088" y="1401183"/>
                    </a:cubicBezTo>
                    <a:cubicBezTo>
                      <a:pt x="456198" y="1398570"/>
                      <a:pt x="455979" y="1395146"/>
                      <a:pt x="455430" y="1390912"/>
                    </a:cubicBezTo>
                    <a:cubicBezTo>
                      <a:pt x="454882" y="1386677"/>
                      <a:pt x="453347" y="1384334"/>
                      <a:pt x="450826" y="1383884"/>
                    </a:cubicBezTo>
                    <a:close/>
                    <a:moveTo>
                      <a:pt x="291195" y="1474702"/>
                    </a:moveTo>
                    <a:lnTo>
                      <a:pt x="289440" y="1487675"/>
                    </a:lnTo>
                    <a:cubicBezTo>
                      <a:pt x="289587" y="1490784"/>
                      <a:pt x="290610" y="1492676"/>
                      <a:pt x="292510" y="1493352"/>
                    </a:cubicBezTo>
                    <a:cubicBezTo>
                      <a:pt x="294411" y="1494027"/>
                      <a:pt x="296311" y="1494297"/>
                      <a:pt x="298211" y="1494163"/>
                    </a:cubicBezTo>
                    <a:close/>
                    <a:moveTo>
                      <a:pt x="308736" y="1448754"/>
                    </a:moveTo>
                    <a:cubicBezTo>
                      <a:pt x="307932" y="1448844"/>
                      <a:pt x="307348" y="1449204"/>
                      <a:pt x="306982" y="1449835"/>
                    </a:cubicBezTo>
                    <a:cubicBezTo>
                      <a:pt x="306617" y="1450465"/>
                      <a:pt x="306032" y="1450826"/>
                      <a:pt x="305228" y="1450916"/>
                    </a:cubicBezTo>
                    <a:cubicBezTo>
                      <a:pt x="305265" y="1452223"/>
                      <a:pt x="305630" y="1453934"/>
                      <a:pt x="306325" y="1456052"/>
                    </a:cubicBezTo>
                    <a:cubicBezTo>
                      <a:pt x="307019" y="1458169"/>
                      <a:pt x="307823" y="1459340"/>
                      <a:pt x="308736" y="1459566"/>
                    </a:cubicBezTo>
                    <a:cubicBezTo>
                      <a:pt x="310418" y="1459430"/>
                      <a:pt x="311441" y="1458619"/>
                      <a:pt x="311806" y="1457133"/>
                    </a:cubicBezTo>
                    <a:cubicBezTo>
                      <a:pt x="312172" y="1455646"/>
                      <a:pt x="312318" y="1454295"/>
                      <a:pt x="312245" y="1453078"/>
                    </a:cubicBezTo>
                    <a:cubicBezTo>
                      <a:pt x="311953" y="1450555"/>
                      <a:pt x="310783" y="1449114"/>
                      <a:pt x="308736" y="1448754"/>
                    </a:cubicBezTo>
                    <a:close/>
                    <a:moveTo>
                      <a:pt x="331541" y="1364423"/>
                    </a:moveTo>
                    <a:cubicBezTo>
                      <a:pt x="329714" y="1368838"/>
                      <a:pt x="328106" y="1373523"/>
                      <a:pt x="326717" y="1378479"/>
                    </a:cubicBezTo>
                    <a:cubicBezTo>
                      <a:pt x="325328" y="1383434"/>
                      <a:pt x="324597" y="1388118"/>
                      <a:pt x="324524" y="1392534"/>
                    </a:cubicBezTo>
                    <a:cubicBezTo>
                      <a:pt x="323391" y="1392488"/>
                      <a:pt x="321710" y="1392578"/>
                      <a:pt x="319481" y="1392804"/>
                    </a:cubicBezTo>
                    <a:cubicBezTo>
                      <a:pt x="317252" y="1393029"/>
                      <a:pt x="316009" y="1393660"/>
                      <a:pt x="315753" y="1394696"/>
                    </a:cubicBezTo>
                    <a:cubicBezTo>
                      <a:pt x="316192" y="1396993"/>
                      <a:pt x="318385" y="1399425"/>
                      <a:pt x="322331" y="1401993"/>
                    </a:cubicBezTo>
                    <a:cubicBezTo>
                      <a:pt x="326278" y="1404561"/>
                      <a:pt x="329348" y="1406453"/>
                      <a:pt x="331541" y="1407670"/>
                    </a:cubicBezTo>
                    <a:lnTo>
                      <a:pt x="345574" y="1383884"/>
                    </a:lnTo>
                    <a:close/>
                    <a:moveTo>
                      <a:pt x="359608" y="1282255"/>
                    </a:moveTo>
                    <a:cubicBezTo>
                      <a:pt x="355661" y="1291264"/>
                      <a:pt x="351276" y="1301356"/>
                      <a:pt x="346452" y="1312528"/>
                    </a:cubicBezTo>
                    <a:cubicBezTo>
                      <a:pt x="341628" y="1323700"/>
                      <a:pt x="338996" y="1333790"/>
                      <a:pt x="338558" y="1342801"/>
                    </a:cubicBezTo>
                    <a:cubicBezTo>
                      <a:pt x="338704" y="1348070"/>
                      <a:pt x="340166" y="1351585"/>
                      <a:pt x="342943" y="1353341"/>
                    </a:cubicBezTo>
                    <a:cubicBezTo>
                      <a:pt x="345721" y="1355098"/>
                      <a:pt x="348937" y="1355909"/>
                      <a:pt x="352591" y="1355775"/>
                    </a:cubicBezTo>
                    <a:lnTo>
                      <a:pt x="359608" y="1338475"/>
                    </a:lnTo>
                    <a:cubicBezTo>
                      <a:pt x="359608" y="1335142"/>
                      <a:pt x="360046" y="1331538"/>
                      <a:pt x="360924" y="1327664"/>
                    </a:cubicBezTo>
                    <a:cubicBezTo>
                      <a:pt x="361801" y="1323789"/>
                      <a:pt x="363116" y="1320186"/>
                      <a:pt x="364870" y="1316852"/>
                    </a:cubicBezTo>
                    <a:cubicBezTo>
                      <a:pt x="365163" y="1312708"/>
                      <a:pt x="366332" y="1309103"/>
                      <a:pt x="368379" y="1306040"/>
                    </a:cubicBezTo>
                    <a:cubicBezTo>
                      <a:pt x="370425" y="1302977"/>
                      <a:pt x="371595" y="1299374"/>
                      <a:pt x="371887" y="1295229"/>
                    </a:cubicBezTo>
                    <a:close/>
                    <a:moveTo>
                      <a:pt x="650803" y="1068186"/>
                    </a:moveTo>
                    <a:cubicBezTo>
                      <a:pt x="652265" y="1094493"/>
                      <a:pt x="651095" y="1119721"/>
                      <a:pt x="647295" y="1143866"/>
                    </a:cubicBezTo>
                    <a:cubicBezTo>
                      <a:pt x="653398" y="1144227"/>
                      <a:pt x="657856" y="1143506"/>
                      <a:pt x="660670" y="1141704"/>
                    </a:cubicBezTo>
                    <a:cubicBezTo>
                      <a:pt x="663484" y="1139902"/>
                      <a:pt x="664873" y="1134857"/>
                      <a:pt x="664837" y="1126568"/>
                    </a:cubicBezTo>
                    <a:lnTo>
                      <a:pt x="664837" y="1074672"/>
                    </a:lnTo>
                    <a:close/>
                    <a:moveTo>
                      <a:pt x="391183" y="1193601"/>
                    </a:moveTo>
                    <a:cubicBezTo>
                      <a:pt x="387675" y="1200087"/>
                      <a:pt x="385921" y="1206574"/>
                      <a:pt x="385921" y="1213061"/>
                    </a:cubicBezTo>
                    <a:cubicBezTo>
                      <a:pt x="385848" y="1215223"/>
                      <a:pt x="385994" y="1216845"/>
                      <a:pt x="386359" y="1217926"/>
                    </a:cubicBezTo>
                    <a:cubicBezTo>
                      <a:pt x="386725" y="1219007"/>
                      <a:pt x="387748" y="1219548"/>
                      <a:pt x="389429" y="1219548"/>
                    </a:cubicBezTo>
                    <a:lnTo>
                      <a:pt x="398200" y="1210899"/>
                    </a:lnTo>
                    <a:close/>
                    <a:moveTo>
                      <a:pt x="412234" y="1159003"/>
                    </a:moveTo>
                    <a:cubicBezTo>
                      <a:pt x="411430" y="1159094"/>
                      <a:pt x="410845" y="1159453"/>
                      <a:pt x="410479" y="1160084"/>
                    </a:cubicBezTo>
                    <a:cubicBezTo>
                      <a:pt x="410114" y="1160714"/>
                      <a:pt x="409529" y="1161076"/>
                      <a:pt x="408725" y="1161165"/>
                    </a:cubicBezTo>
                    <a:cubicBezTo>
                      <a:pt x="408762" y="1162472"/>
                      <a:pt x="409127" y="1164183"/>
                      <a:pt x="409822" y="1166301"/>
                    </a:cubicBezTo>
                    <a:cubicBezTo>
                      <a:pt x="410516" y="1168418"/>
                      <a:pt x="411320" y="1169590"/>
                      <a:pt x="412234" y="1169815"/>
                    </a:cubicBezTo>
                    <a:cubicBezTo>
                      <a:pt x="413915" y="1169679"/>
                      <a:pt x="414938" y="1168869"/>
                      <a:pt x="415303" y="1167382"/>
                    </a:cubicBezTo>
                    <a:cubicBezTo>
                      <a:pt x="415669" y="1165895"/>
                      <a:pt x="415815" y="1164544"/>
                      <a:pt x="415742" y="1163328"/>
                    </a:cubicBezTo>
                    <a:cubicBezTo>
                      <a:pt x="415450" y="1160804"/>
                      <a:pt x="414280" y="1159364"/>
                      <a:pt x="412234" y="1159003"/>
                    </a:cubicBezTo>
                    <a:close/>
                    <a:moveTo>
                      <a:pt x="442055" y="1120081"/>
                    </a:moveTo>
                    <a:cubicBezTo>
                      <a:pt x="442018" y="1123190"/>
                      <a:pt x="442530" y="1125082"/>
                      <a:pt x="443590" y="1125758"/>
                    </a:cubicBezTo>
                    <a:cubicBezTo>
                      <a:pt x="444649" y="1126433"/>
                      <a:pt x="446477" y="1126703"/>
                      <a:pt x="449072" y="1126568"/>
                    </a:cubicBezTo>
                    <a:cubicBezTo>
                      <a:pt x="449072" y="1122243"/>
                      <a:pt x="447317" y="1120081"/>
                      <a:pt x="443809" y="1120081"/>
                    </a:cubicBezTo>
                    <a:close/>
                    <a:moveTo>
                      <a:pt x="449072" y="1094133"/>
                    </a:moveTo>
                    <a:lnTo>
                      <a:pt x="449072" y="1102783"/>
                    </a:lnTo>
                    <a:cubicBezTo>
                      <a:pt x="448779" y="1108909"/>
                      <a:pt x="451118" y="1111793"/>
                      <a:pt x="456088" y="1111431"/>
                    </a:cubicBezTo>
                    <a:close/>
                    <a:moveTo>
                      <a:pt x="719216" y="903849"/>
                    </a:moveTo>
                    <a:cubicBezTo>
                      <a:pt x="719509" y="907813"/>
                      <a:pt x="720678" y="910696"/>
                      <a:pt x="722725" y="912498"/>
                    </a:cubicBezTo>
                    <a:cubicBezTo>
                      <a:pt x="723565" y="912363"/>
                      <a:pt x="724077" y="911553"/>
                      <a:pt x="724260" y="910066"/>
                    </a:cubicBezTo>
                    <a:cubicBezTo>
                      <a:pt x="724442" y="908580"/>
                      <a:pt x="724515" y="907227"/>
                      <a:pt x="724479" y="906012"/>
                    </a:cubicBezTo>
                    <a:close/>
                    <a:moveTo>
                      <a:pt x="499943" y="998992"/>
                    </a:moveTo>
                    <a:cubicBezTo>
                      <a:pt x="498262" y="999487"/>
                      <a:pt x="497239" y="1001739"/>
                      <a:pt x="496873" y="1005749"/>
                    </a:cubicBezTo>
                    <a:cubicBezTo>
                      <a:pt x="496508" y="1009758"/>
                      <a:pt x="496361" y="1012551"/>
                      <a:pt x="496435" y="1014128"/>
                    </a:cubicBezTo>
                    <a:cubicBezTo>
                      <a:pt x="496215" y="1014082"/>
                      <a:pt x="495338" y="1014173"/>
                      <a:pt x="493803" y="1014397"/>
                    </a:cubicBezTo>
                    <a:cubicBezTo>
                      <a:pt x="492268" y="1014623"/>
                      <a:pt x="491391" y="1015254"/>
                      <a:pt x="491172" y="1016290"/>
                    </a:cubicBezTo>
                    <a:cubicBezTo>
                      <a:pt x="491282" y="1017371"/>
                      <a:pt x="491939" y="1018452"/>
                      <a:pt x="493145" y="1019534"/>
                    </a:cubicBezTo>
                    <a:cubicBezTo>
                      <a:pt x="494351" y="1020615"/>
                      <a:pt x="495448" y="1021696"/>
                      <a:pt x="496435" y="1022777"/>
                    </a:cubicBezTo>
                    <a:lnTo>
                      <a:pt x="503451" y="1011965"/>
                    </a:lnTo>
                    <a:cubicBezTo>
                      <a:pt x="503524" y="1010479"/>
                      <a:pt x="503378" y="1008046"/>
                      <a:pt x="503013" y="1004667"/>
                    </a:cubicBezTo>
                    <a:cubicBezTo>
                      <a:pt x="502647" y="1001289"/>
                      <a:pt x="501624" y="999397"/>
                      <a:pt x="499943" y="998992"/>
                    </a:cubicBezTo>
                    <a:close/>
                    <a:moveTo>
                      <a:pt x="754300" y="817356"/>
                    </a:moveTo>
                    <a:cubicBezTo>
                      <a:pt x="752546" y="817536"/>
                      <a:pt x="751230" y="818797"/>
                      <a:pt x="750353" y="821141"/>
                    </a:cubicBezTo>
                    <a:cubicBezTo>
                      <a:pt x="749476" y="823483"/>
                      <a:pt x="749038" y="825826"/>
                      <a:pt x="749038" y="828168"/>
                    </a:cubicBezTo>
                    <a:cubicBezTo>
                      <a:pt x="747978" y="828078"/>
                      <a:pt x="746589" y="828258"/>
                      <a:pt x="744871" y="828708"/>
                    </a:cubicBezTo>
                    <a:cubicBezTo>
                      <a:pt x="743154" y="829159"/>
                      <a:pt x="742203" y="830420"/>
                      <a:pt x="742021" y="832492"/>
                    </a:cubicBezTo>
                    <a:lnTo>
                      <a:pt x="743775" y="836818"/>
                    </a:lnTo>
                    <a:cubicBezTo>
                      <a:pt x="747649" y="835871"/>
                      <a:pt x="751742" y="834520"/>
                      <a:pt x="756054" y="832763"/>
                    </a:cubicBezTo>
                    <a:cubicBezTo>
                      <a:pt x="760367" y="831006"/>
                      <a:pt x="762706" y="828032"/>
                      <a:pt x="763071" y="823844"/>
                    </a:cubicBezTo>
                    <a:cubicBezTo>
                      <a:pt x="762925" y="821681"/>
                      <a:pt x="761902" y="820060"/>
                      <a:pt x="760001" y="818978"/>
                    </a:cubicBezTo>
                    <a:cubicBezTo>
                      <a:pt x="758101" y="817898"/>
                      <a:pt x="756200" y="817357"/>
                      <a:pt x="754300" y="817356"/>
                    </a:cubicBezTo>
                    <a:close/>
                    <a:moveTo>
                      <a:pt x="731496" y="802221"/>
                    </a:moveTo>
                    <a:cubicBezTo>
                      <a:pt x="731423" y="803526"/>
                      <a:pt x="731569" y="805238"/>
                      <a:pt x="731934" y="807356"/>
                    </a:cubicBezTo>
                    <a:cubicBezTo>
                      <a:pt x="732300" y="809472"/>
                      <a:pt x="733323" y="810645"/>
                      <a:pt x="735004" y="810869"/>
                    </a:cubicBezTo>
                    <a:lnTo>
                      <a:pt x="738512" y="810869"/>
                    </a:lnTo>
                    <a:cubicBezTo>
                      <a:pt x="738439" y="808617"/>
                      <a:pt x="737708" y="806635"/>
                      <a:pt x="736320" y="804923"/>
                    </a:cubicBezTo>
                    <a:cubicBezTo>
                      <a:pt x="734931" y="803212"/>
                      <a:pt x="733323" y="802311"/>
                      <a:pt x="731496" y="802221"/>
                    </a:cubicBezTo>
                    <a:close/>
                    <a:moveTo>
                      <a:pt x="819205" y="640047"/>
                    </a:moveTo>
                    <a:cubicBezTo>
                      <a:pt x="818401" y="640137"/>
                      <a:pt x="817816" y="640497"/>
                      <a:pt x="817451" y="641128"/>
                    </a:cubicBezTo>
                    <a:cubicBezTo>
                      <a:pt x="817085" y="641758"/>
                      <a:pt x="816501" y="642119"/>
                      <a:pt x="815697" y="642209"/>
                    </a:cubicBezTo>
                    <a:cubicBezTo>
                      <a:pt x="815733" y="643515"/>
                      <a:pt x="816099" y="645226"/>
                      <a:pt x="816793" y="647344"/>
                    </a:cubicBezTo>
                    <a:cubicBezTo>
                      <a:pt x="817487" y="649462"/>
                      <a:pt x="818291" y="650633"/>
                      <a:pt x="819205" y="650858"/>
                    </a:cubicBezTo>
                    <a:cubicBezTo>
                      <a:pt x="820886" y="650723"/>
                      <a:pt x="821909" y="649912"/>
                      <a:pt x="822275" y="648425"/>
                    </a:cubicBezTo>
                    <a:cubicBezTo>
                      <a:pt x="822640" y="646938"/>
                      <a:pt x="822786" y="645588"/>
                      <a:pt x="822713" y="644371"/>
                    </a:cubicBezTo>
                    <a:cubicBezTo>
                      <a:pt x="822421" y="641848"/>
                      <a:pt x="821252" y="640407"/>
                      <a:pt x="819205" y="640047"/>
                    </a:cubicBezTo>
                    <a:close/>
                    <a:moveTo>
                      <a:pt x="829730" y="581664"/>
                    </a:moveTo>
                    <a:lnTo>
                      <a:pt x="829730" y="585988"/>
                    </a:lnTo>
                    <a:cubicBezTo>
                      <a:pt x="829438" y="592836"/>
                      <a:pt x="831777" y="596439"/>
                      <a:pt x="836747" y="596800"/>
                    </a:cubicBezTo>
                    <a:close/>
                    <a:moveTo>
                      <a:pt x="836747" y="564365"/>
                    </a:moveTo>
                    <a:cubicBezTo>
                      <a:pt x="836674" y="565672"/>
                      <a:pt x="836820" y="567384"/>
                      <a:pt x="837185" y="569500"/>
                    </a:cubicBezTo>
                    <a:cubicBezTo>
                      <a:pt x="837551" y="571618"/>
                      <a:pt x="838574" y="572789"/>
                      <a:pt x="840255" y="573015"/>
                    </a:cubicBezTo>
                    <a:cubicBezTo>
                      <a:pt x="841096" y="572879"/>
                      <a:pt x="841607" y="572068"/>
                      <a:pt x="841790" y="570581"/>
                    </a:cubicBezTo>
                    <a:cubicBezTo>
                      <a:pt x="841973" y="569095"/>
                      <a:pt x="842046" y="567744"/>
                      <a:pt x="842009" y="566527"/>
                    </a:cubicBezTo>
                    <a:close/>
                    <a:moveTo>
                      <a:pt x="875339" y="443276"/>
                    </a:moveTo>
                    <a:cubicBezTo>
                      <a:pt x="874498" y="443366"/>
                      <a:pt x="873987" y="443726"/>
                      <a:pt x="873804" y="444357"/>
                    </a:cubicBezTo>
                    <a:cubicBezTo>
                      <a:pt x="873621" y="444987"/>
                      <a:pt x="873548" y="445348"/>
                      <a:pt x="873585" y="445438"/>
                    </a:cubicBezTo>
                    <a:cubicBezTo>
                      <a:pt x="873548" y="448545"/>
                      <a:pt x="874060" y="450437"/>
                      <a:pt x="875120" y="451113"/>
                    </a:cubicBezTo>
                    <a:cubicBezTo>
                      <a:pt x="876180" y="451790"/>
                      <a:pt x="878007" y="452060"/>
                      <a:pt x="880602" y="451924"/>
                    </a:cubicBezTo>
                    <a:cubicBezTo>
                      <a:pt x="880602" y="449672"/>
                      <a:pt x="880163" y="447690"/>
                      <a:pt x="879286" y="445978"/>
                    </a:cubicBezTo>
                    <a:cubicBezTo>
                      <a:pt x="878409" y="444266"/>
                      <a:pt x="877093" y="443366"/>
                      <a:pt x="875339" y="443276"/>
                    </a:cubicBezTo>
                    <a:close/>
                    <a:moveTo>
                      <a:pt x="926210" y="402191"/>
                    </a:moveTo>
                    <a:cubicBezTo>
                      <a:pt x="926210" y="404443"/>
                      <a:pt x="926649" y="406425"/>
                      <a:pt x="927526" y="408137"/>
                    </a:cubicBezTo>
                    <a:cubicBezTo>
                      <a:pt x="928403" y="409850"/>
                      <a:pt x="929719" y="410751"/>
                      <a:pt x="931473" y="410841"/>
                    </a:cubicBezTo>
                    <a:cubicBezTo>
                      <a:pt x="932935" y="410480"/>
                      <a:pt x="933520" y="409038"/>
                      <a:pt x="933227" y="406515"/>
                    </a:cubicBezTo>
                    <a:cubicBezTo>
                      <a:pt x="933227" y="404443"/>
                      <a:pt x="932789" y="403182"/>
                      <a:pt x="931912" y="402732"/>
                    </a:cubicBezTo>
                    <a:cubicBezTo>
                      <a:pt x="931034" y="402281"/>
                      <a:pt x="929719" y="402101"/>
                      <a:pt x="927965" y="402191"/>
                    </a:cubicBezTo>
                    <a:close/>
                    <a:moveTo>
                      <a:pt x="947261" y="322185"/>
                    </a:moveTo>
                    <a:lnTo>
                      <a:pt x="947261" y="328673"/>
                    </a:lnTo>
                    <a:lnTo>
                      <a:pt x="940244" y="339483"/>
                    </a:lnTo>
                    <a:lnTo>
                      <a:pt x="940244" y="365432"/>
                    </a:lnTo>
                    <a:cubicBezTo>
                      <a:pt x="938417" y="365432"/>
                      <a:pt x="936809" y="365972"/>
                      <a:pt x="935420" y="367053"/>
                    </a:cubicBezTo>
                    <a:cubicBezTo>
                      <a:pt x="934031" y="368135"/>
                      <a:pt x="933300" y="369756"/>
                      <a:pt x="933227" y="371918"/>
                    </a:cubicBezTo>
                    <a:cubicBezTo>
                      <a:pt x="933227" y="374262"/>
                      <a:pt x="933666" y="376604"/>
                      <a:pt x="934543" y="378947"/>
                    </a:cubicBezTo>
                    <a:cubicBezTo>
                      <a:pt x="935420" y="381289"/>
                      <a:pt x="936736" y="382550"/>
                      <a:pt x="938490" y="382730"/>
                    </a:cubicBezTo>
                    <a:cubicBezTo>
                      <a:pt x="939330" y="382550"/>
                      <a:pt x="939842" y="381829"/>
                      <a:pt x="940025" y="380568"/>
                    </a:cubicBezTo>
                    <a:cubicBezTo>
                      <a:pt x="940207" y="379307"/>
                      <a:pt x="940280" y="378586"/>
                      <a:pt x="940244" y="378406"/>
                    </a:cubicBezTo>
                    <a:lnTo>
                      <a:pt x="952523" y="350295"/>
                    </a:lnTo>
                    <a:lnTo>
                      <a:pt x="949015" y="328673"/>
                    </a:lnTo>
                    <a:cubicBezTo>
                      <a:pt x="949051" y="328402"/>
                      <a:pt x="948978" y="327321"/>
                      <a:pt x="948796" y="325428"/>
                    </a:cubicBezTo>
                    <a:cubicBezTo>
                      <a:pt x="948613" y="323536"/>
                      <a:pt x="948101" y="322455"/>
                      <a:pt x="947261" y="322185"/>
                    </a:cubicBezTo>
                    <a:close/>
                    <a:moveTo>
                      <a:pt x="798155" y="6487"/>
                    </a:moveTo>
                    <a:lnTo>
                      <a:pt x="801663" y="8649"/>
                    </a:lnTo>
                    <a:cubicBezTo>
                      <a:pt x="802686" y="16126"/>
                      <a:pt x="807218" y="17389"/>
                      <a:pt x="815258" y="12433"/>
                    </a:cubicBezTo>
                    <a:cubicBezTo>
                      <a:pt x="823298" y="7478"/>
                      <a:pt x="828707" y="3333"/>
                      <a:pt x="831484" y="0"/>
                    </a:cubicBezTo>
                    <a:cubicBezTo>
                      <a:pt x="833421" y="3198"/>
                      <a:pt x="836126" y="5450"/>
                      <a:pt x="839597" y="6757"/>
                    </a:cubicBezTo>
                    <a:cubicBezTo>
                      <a:pt x="843069" y="8063"/>
                      <a:pt x="846212" y="8693"/>
                      <a:pt x="849026" y="8649"/>
                    </a:cubicBezTo>
                    <a:lnTo>
                      <a:pt x="852535" y="32434"/>
                    </a:lnTo>
                    <a:lnTo>
                      <a:pt x="866568" y="36759"/>
                    </a:lnTo>
                    <a:cubicBezTo>
                      <a:pt x="866532" y="38245"/>
                      <a:pt x="866605" y="40679"/>
                      <a:pt x="866787" y="44057"/>
                    </a:cubicBezTo>
                    <a:cubicBezTo>
                      <a:pt x="866970" y="47435"/>
                      <a:pt x="867482" y="49327"/>
                      <a:pt x="868322" y="49733"/>
                    </a:cubicBezTo>
                    <a:cubicBezTo>
                      <a:pt x="870259" y="48561"/>
                      <a:pt x="872525" y="43336"/>
                      <a:pt x="875120" y="34057"/>
                    </a:cubicBezTo>
                    <a:cubicBezTo>
                      <a:pt x="877714" y="24776"/>
                      <a:pt x="879542" y="18470"/>
                      <a:pt x="880602" y="15135"/>
                    </a:cubicBezTo>
                    <a:lnTo>
                      <a:pt x="896389" y="8649"/>
                    </a:lnTo>
                    <a:lnTo>
                      <a:pt x="908669" y="15135"/>
                    </a:lnTo>
                    <a:lnTo>
                      <a:pt x="926210" y="10811"/>
                    </a:lnTo>
                    <a:lnTo>
                      <a:pt x="943752" y="15135"/>
                    </a:lnTo>
                    <a:lnTo>
                      <a:pt x="959540" y="28109"/>
                    </a:lnTo>
                    <a:cubicBezTo>
                      <a:pt x="959650" y="31488"/>
                      <a:pt x="959430" y="35002"/>
                      <a:pt x="958882" y="38651"/>
                    </a:cubicBezTo>
                    <a:cubicBezTo>
                      <a:pt x="958334" y="42299"/>
                      <a:pt x="956799" y="45273"/>
                      <a:pt x="954277" y="47570"/>
                    </a:cubicBezTo>
                    <a:cubicBezTo>
                      <a:pt x="954643" y="52526"/>
                      <a:pt x="954789" y="58292"/>
                      <a:pt x="954716" y="64870"/>
                    </a:cubicBezTo>
                    <a:cubicBezTo>
                      <a:pt x="954643" y="71446"/>
                      <a:pt x="952158" y="75050"/>
                      <a:pt x="947261" y="75681"/>
                    </a:cubicBezTo>
                    <a:lnTo>
                      <a:pt x="954277" y="103791"/>
                    </a:lnTo>
                    <a:cubicBezTo>
                      <a:pt x="959869" y="102260"/>
                      <a:pt x="964035" y="96132"/>
                      <a:pt x="966776" y="85411"/>
                    </a:cubicBezTo>
                    <a:cubicBezTo>
                      <a:pt x="969517" y="74690"/>
                      <a:pt x="974122" y="68563"/>
                      <a:pt x="980590" y="67032"/>
                    </a:cubicBezTo>
                    <a:cubicBezTo>
                      <a:pt x="986218" y="66670"/>
                      <a:pt x="991627" y="63607"/>
                      <a:pt x="996817" y="57842"/>
                    </a:cubicBezTo>
                    <a:cubicBezTo>
                      <a:pt x="1002006" y="52076"/>
                      <a:pt x="1004783" y="45768"/>
                      <a:pt x="1005149" y="38921"/>
                    </a:cubicBezTo>
                    <a:cubicBezTo>
                      <a:pt x="1007597" y="34822"/>
                      <a:pt x="1009279" y="28966"/>
                      <a:pt x="1010192" y="21353"/>
                    </a:cubicBezTo>
                    <a:cubicBezTo>
                      <a:pt x="1011106" y="13739"/>
                      <a:pt x="1012348" y="9504"/>
                      <a:pt x="1013920" y="8649"/>
                    </a:cubicBezTo>
                    <a:cubicBezTo>
                      <a:pt x="1014870" y="8783"/>
                      <a:pt x="1016039" y="9595"/>
                      <a:pt x="1017428" y="11081"/>
                    </a:cubicBezTo>
                    <a:cubicBezTo>
                      <a:pt x="1018817" y="12568"/>
                      <a:pt x="1019986" y="13920"/>
                      <a:pt x="1020937" y="15135"/>
                    </a:cubicBezTo>
                    <a:cubicBezTo>
                      <a:pt x="1024445" y="15135"/>
                      <a:pt x="1026199" y="17299"/>
                      <a:pt x="1026199" y="21623"/>
                    </a:cubicBezTo>
                    <a:cubicBezTo>
                      <a:pt x="1026053" y="25947"/>
                      <a:pt x="1025030" y="30272"/>
                      <a:pt x="1023129" y="34597"/>
                    </a:cubicBezTo>
                    <a:cubicBezTo>
                      <a:pt x="1021229" y="38921"/>
                      <a:pt x="1019329" y="43246"/>
                      <a:pt x="1017428" y="47570"/>
                    </a:cubicBezTo>
                    <a:cubicBezTo>
                      <a:pt x="1017867" y="51355"/>
                      <a:pt x="1018305" y="59463"/>
                      <a:pt x="1018744" y="71897"/>
                    </a:cubicBezTo>
                    <a:cubicBezTo>
                      <a:pt x="1019182" y="84329"/>
                      <a:pt x="1016990" y="91357"/>
                      <a:pt x="1012166" y="92979"/>
                    </a:cubicBezTo>
                    <a:lnTo>
                      <a:pt x="1003395" y="108115"/>
                    </a:lnTo>
                    <a:cubicBezTo>
                      <a:pt x="1003468" y="121900"/>
                      <a:pt x="1002883" y="134874"/>
                      <a:pt x="1001640" y="147038"/>
                    </a:cubicBezTo>
                    <a:cubicBezTo>
                      <a:pt x="1000398" y="159200"/>
                      <a:pt x="998059" y="172174"/>
                      <a:pt x="994624" y="185959"/>
                    </a:cubicBezTo>
                    <a:cubicBezTo>
                      <a:pt x="998351" y="180554"/>
                      <a:pt x="1001860" y="174607"/>
                      <a:pt x="1005149" y="168120"/>
                    </a:cubicBezTo>
                    <a:cubicBezTo>
                      <a:pt x="1008438" y="161634"/>
                      <a:pt x="1010192" y="154605"/>
                      <a:pt x="1010411" y="147038"/>
                    </a:cubicBezTo>
                    <a:lnTo>
                      <a:pt x="1024445" y="153524"/>
                    </a:lnTo>
                    <a:lnTo>
                      <a:pt x="1020937" y="185959"/>
                    </a:lnTo>
                    <a:lnTo>
                      <a:pt x="1010411" y="207582"/>
                    </a:lnTo>
                    <a:lnTo>
                      <a:pt x="1006903" y="237855"/>
                    </a:lnTo>
                    <a:lnTo>
                      <a:pt x="998132" y="255153"/>
                    </a:lnTo>
                    <a:lnTo>
                      <a:pt x="994624" y="281101"/>
                    </a:lnTo>
                    <a:lnTo>
                      <a:pt x="984099" y="302724"/>
                    </a:lnTo>
                    <a:cubicBezTo>
                      <a:pt x="983368" y="311915"/>
                      <a:pt x="980444" y="320023"/>
                      <a:pt x="975328" y="327051"/>
                    </a:cubicBezTo>
                    <a:cubicBezTo>
                      <a:pt x="970211" y="334078"/>
                      <a:pt x="967288" y="343267"/>
                      <a:pt x="966557" y="354620"/>
                    </a:cubicBezTo>
                    <a:cubicBezTo>
                      <a:pt x="963341" y="363270"/>
                      <a:pt x="959248" y="371918"/>
                      <a:pt x="954277" y="380568"/>
                    </a:cubicBezTo>
                    <a:cubicBezTo>
                      <a:pt x="954314" y="383901"/>
                      <a:pt x="953802" y="386964"/>
                      <a:pt x="952743" y="389757"/>
                    </a:cubicBezTo>
                    <a:cubicBezTo>
                      <a:pt x="951683" y="392551"/>
                      <a:pt x="949855" y="394533"/>
                      <a:pt x="947261" y="395704"/>
                    </a:cubicBezTo>
                    <a:cubicBezTo>
                      <a:pt x="947443" y="402055"/>
                      <a:pt x="946639" y="409894"/>
                      <a:pt x="944849" y="419219"/>
                    </a:cubicBezTo>
                    <a:cubicBezTo>
                      <a:pt x="943058" y="428544"/>
                      <a:pt x="939184" y="433680"/>
                      <a:pt x="933227" y="434626"/>
                    </a:cubicBezTo>
                    <a:cubicBezTo>
                      <a:pt x="932935" y="442103"/>
                      <a:pt x="931765" y="449312"/>
                      <a:pt x="929719" y="456250"/>
                    </a:cubicBezTo>
                    <a:cubicBezTo>
                      <a:pt x="927672" y="463187"/>
                      <a:pt x="926503" y="470394"/>
                      <a:pt x="926210" y="477872"/>
                    </a:cubicBezTo>
                    <a:lnTo>
                      <a:pt x="936736" y="495171"/>
                    </a:lnTo>
                    <a:cubicBezTo>
                      <a:pt x="938782" y="494811"/>
                      <a:pt x="939952" y="495531"/>
                      <a:pt x="940244" y="497333"/>
                    </a:cubicBezTo>
                    <a:cubicBezTo>
                      <a:pt x="940061" y="499631"/>
                      <a:pt x="939111" y="502064"/>
                      <a:pt x="937393" y="504631"/>
                    </a:cubicBezTo>
                    <a:cubicBezTo>
                      <a:pt x="935676" y="507199"/>
                      <a:pt x="934287" y="509091"/>
                      <a:pt x="933227" y="510307"/>
                    </a:cubicBezTo>
                    <a:cubicBezTo>
                      <a:pt x="932935" y="518956"/>
                      <a:pt x="930011" y="523280"/>
                      <a:pt x="924456" y="523280"/>
                    </a:cubicBezTo>
                    <a:lnTo>
                      <a:pt x="919194" y="523280"/>
                    </a:lnTo>
                    <a:lnTo>
                      <a:pt x="917440" y="547066"/>
                    </a:lnTo>
                    <a:lnTo>
                      <a:pt x="899898" y="588151"/>
                    </a:lnTo>
                    <a:lnTo>
                      <a:pt x="892881" y="594638"/>
                    </a:lnTo>
                    <a:cubicBezTo>
                      <a:pt x="892698" y="601304"/>
                      <a:pt x="891309" y="608513"/>
                      <a:pt x="888715" y="616260"/>
                    </a:cubicBezTo>
                    <a:cubicBezTo>
                      <a:pt x="886120" y="624008"/>
                      <a:pt x="883416" y="631217"/>
                      <a:pt x="880602" y="637883"/>
                    </a:cubicBezTo>
                    <a:lnTo>
                      <a:pt x="880602" y="663832"/>
                    </a:lnTo>
                    <a:lnTo>
                      <a:pt x="866568" y="678968"/>
                    </a:lnTo>
                    <a:lnTo>
                      <a:pt x="859551" y="700591"/>
                    </a:lnTo>
                    <a:lnTo>
                      <a:pt x="849026" y="711403"/>
                    </a:lnTo>
                    <a:cubicBezTo>
                      <a:pt x="848515" y="718475"/>
                      <a:pt x="846468" y="724331"/>
                      <a:pt x="842887" y="728972"/>
                    </a:cubicBezTo>
                    <a:cubicBezTo>
                      <a:pt x="839305" y="733612"/>
                      <a:pt x="837259" y="740008"/>
                      <a:pt x="836747" y="748162"/>
                    </a:cubicBezTo>
                    <a:lnTo>
                      <a:pt x="820959" y="784922"/>
                    </a:lnTo>
                    <a:cubicBezTo>
                      <a:pt x="815697" y="786364"/>
                      <a:pt x="812627" y="792129"/>
                      <a:pt x="811750" y="802221"/>
                    </a:cubicBezTo>
                    <a:cubicBezTo>
                      <a:pt x="810873" y="812311"/>
                      <a:pt x="806926" y="818078"/>
                      <a:pt x="799909" y="819519"/>
                    </a:cubicBezTo>
                    <a:lnTo>
                      <a:pt x="801663" y="758974"/>
                    </a:lnTo>
                    <a:cubicBezTo>
                      <a:pt x="798082" y="759919"/>
                      <a:pt x="795158" y="759109"/>
                      <a:pt x="792892" y="756541"/>
                    </a:cubicBezTo>
                    <a:cubicBezTo>
                      <a:pt x="790626" y="753973"/>
                      <a:pt x="789457" y="750460"/>
                      <a:pt x="789384" y="746000"/>
                    </a:cubicBezTo>
                    <a:cubicBezTo>
                      <a:pt x="789567" y="742801"/>
                      <a:pt x="790955" y="740549"/>
                      <a:pt x="793550" y="739243"/>
                    </a:cubicBezTo>
                    <a:cubicBezTo>
                      <a:pt x="796145" y="737936"/>
                      <a:pt x="798849" y="737305"/>
                      <a:pt x="801663" y="737351"/>
                    </a:cubicBezTo>
                    <a:lnTo>
                      <a:pt x="808680" y="737351"/>
                    </a:lnTo>
                    <a:lnTo>
                      <a:pt x="822713" y="700591"/>
                    </a:lnTo>
                    <a:cubicBezTo>
                      <a:pt x="824541" y="700591"/>
                      <a:pt x="826149" y="700050"/>
                      <a:pt x="827537" y="698969"/>
                    </a:cubicBezTo>
                    <a:cubicBezTo>
                      <a:pt x="828926" y="697888"/>
                      <a:pt x="829657" y="696266"/>
                      <a:pt x="829730" y="694104"/>
                    </a:cubicBezTo>
                    <a:cubicBezTo>
                      <a:pt x="829511" y="690815"/>
                      <a:pt x="829511" y="688203"/>
                      <a:pt x="829730" y="686265"/>
                    </a:cubicBezTo>
                    <a:cubicBezTo>
                      <a:pt x="829949" y="684329"/>
                      <a:pt x="831704" y="683338"/>
                      <a:pt x="834993" y="683292"/>
                    </a:cubicBezTo>
                    <a:lnTo>
                      <a:pt x="856043" y="614098"/>
                    </a:lnTo>
                    <a:cubicBezTo>
                      <a:pt x="861598" y="614098"/>
                      <a:pt x="864522" y="611936"/>
                      <a:pt x="864814" y="607612"/>
                    </a:cubicBezTo>
                    <a:cubicBezTo>
                      <a:pt x="864668" y="603376"/>
                      <a:pt x="864960" y="600494"/>
                      <a:pt x="865691" y="598962"/>
                    </a:cubicBezTo>
                    <a:cubicBezTo>
                      <a:pt x="866422" y="597431"/>
                      <a:pt x="868468" y="596710"/>
                      <a:pt x="871831" y="596800"/>
                    </a:cubicBezTo>
                    <a:lnTo>
                      <a:pt x="880602" y="575177"/>
                    </a:lnTo>
                    <a:cubicBezTo>
                      <a:pt x="880821" y="568014"/>
                      <a:pt x="882575" y="556391"/>
                      <a:pt x="885864" y="540310"/>
                    </a:cubicBezTo>
                    <a:cubicBezTo>
                      <a:pt x="889153" y="524227"/>
                      <a:pt x="892662" y="514226"/>
                      <a:pt x="896389" y="510307"/>
                    </a:cubicBezTo>
                    <a:cubicBezTo>
                      <a:pt x="899898" y="510307"/>
                      <a:pt x="903406" y="512470"/>
                      <a:pt x="906914" y="516794"/>
                    </a:cubicBezTo>
                    <a:lnTo>
                      <a:pt x="912177" y="495171"/>
                    </a:lnTo>
                    <a:cubicBezTo>
                      <a:pt x="913164" y="494000"/>
                      <a:pt x="914260" y="492557"/>
                      <a:pt x="915466" y="490846"/>
                    </a:cubicBezTo>
                    <a:cubicBezTo>
                      <a:pt x="916672" y="489134"/>
                      <a:pt x="917330" y="487692"/>
                      <a:pt x="917440" y="486521"/>
                    </a:cubicBezTo>
                    <a:cubicBezTo>
                      <a:pt x="917111" y="485486"/>
                      <a:pt x="915576" y="484855"/>
                      <a:pt x="912835" y="484629"/>
                    </a:cubicBezTo>
                    <a:cubicBezTo>
                      <a:pt x="910094" y="484405"/>
                      <a:pt x="908120" y="484315"/>
                      <a:pt x="906914" y="484359"/>
                    </a:cubicBezTo>
                    <a:cubicBezTo>
                      <a:pt x="907718" y="473953"/>
                      <a:pt x="910934" y="462330"/>
                      <a:pt x="916562" y="449492"/>
                    </a:cubicBezTo>
                    <a:cubicBezTo>
                      <a:pt x="922190" y="436653"/>
                      <a:pt x="925406" y="426652"/>
                      <a:pt x="926210" y="419489"/>
                    </a:cubicBezTo>
                    <a:cubicBezTo>
                      <a:pt x="918901" y="421291"/>
                      <a:pt x="912469" y="424174"/>
                      <a:pt x="906914" y="428139"/>
                    </a:cubicBezTo>
                    <a:cubicBezTo>
                      <a:pt x="906622" y="437599"/>
                      <a:pt x="905453" y="445708"/>
                      <a:pt x="903406" y="452465"/>
                    </a:cubicBezTo>
                    <a:cubicBezTo>
                      <a:pt x="901359" y="459223"/>
                      <a:pt x="900190" y="466250"/>
                      <a:pt x="899898" y="473547"/>
                    </a:cubicBezTo>
                    <a:cubicBezTo>
                      <a:pt x="900336" y="480125"/>
                      <a:pt x="900336" y="485350"/>
                      <a:pt x="899898" y="489224"/>
                    </a:cubicBezTo>
                    <a:cubicBezTo>
                      <a:pt x="899459" y="493099"/>
                      <a:pt x="895951" y="495081"/>
                      <a:pt x="889372" y="495171"/>
                    </a:cubicBezTo>
                    <a:cubicBezTo>
                      <a:pt x="886887" y="500937"/>
                      <a:pt x="882648" y="511028"/>
                      <a:pt x="876655" y="525444"/>
                    </a:cubicBezTo>
                    <a:cubicBezTo>
                      <a:pt x="870661" y="539858"/>
                      <a:pt x="867299" y="549949"/>
                      <a:pt x="866568" y="555715"/>
                    </a:cubicBezTo>
                    <a:cubicBezTo>
                      <a:pt x="862767" y="562023"/>
                      <a:pt x="858967" y="568329"/>
                      <a:pt x="855166" y="574636"/>
                    </a:cubicBezTo>
                    <a:cubicBezTo>
                      <a:pt x="851365" y="580943"/>
                      <a:pt x="849319" y="588330"/>
                      <a:pt x="849026" y="596800"/>
                    </a:cubicBezTo>
                    <a:lnTo>
                      <a:pt x="842009" y="616260"/>
                    </a:lnTo>
                    <a:cubicBezTo>
                      <a:pt x="839488" y="618558"/>
                      <a:pt x="837953" y="621531"/>
                      <a:pt x="837405" y="625181"/>
                    </a:cubicBezTo>
                    <a:cubicBezTo>
                      <a:pt x="836857" y="628829"/>
                      <a:pt x="836637" y="632343"/>
                      <a:pt x="836747" y="635721"/>
                    </a:cubicBezTo>
                    <a:cubicBezTo>
                      <a:pt x="835870" y="645452"/>
                      <a:pt x="832361" y="655183"/>
                      <a:pt x="826222" y="664913"/>
                    </a:cubicBezTo>
                    <a:cubicBezTo>
                      <a:pt x="820082" y="674644"/>
                      <a:pt x="816574" y="684373"/>
                      <a:pt x="815697" y="694104"/>
                    </a:cubicBezTo>
                    <a:lnTo>
                      <a:pt x="796401" y="707078"/>
                    </a:lnTo>
                    <a:lnTo>
                      <a:pt x="794646" y="730863"/>
                    </a:lnTo>
                    <a:lnTo>
                      <a:pt x="782367" y="748162"/>
                    </a:lnTo>
                    <a:cubicBezTo>
                      <a:pt x="781855" y="767262"/>
                      <a:pt x="779809" y="784201"/>
                      <a:pt x="776227" y="798976"/>
                    </a:cubicBezTo>
                    <a:cubicBezTo>
                      <a:pt x="772646" y="813752"/>
                      <a:pt x="770599" y="828528"/>
                      <a:pt x="770088" y="843304"/>
                    </a:cubicBezTo>
                    <a:cubicBezTo>
                      <a:pt x="770307" y="853440"/>
                      <a:pt x="768991" y="859117"/>
                      <a:pt x="766141" y="860332"/>
                    </a:cubicBezTo>
                    <a:cubicBezTo>
                      <a:pt x="763290" y="861549"/>
                      <a:pt x="757589" y="862360"/>
                      <a:pt x="749038" y="862765"/>
                    </a:cubicBezTo>
                    <a:cubicBezTo>
                      <a:pt x="751340" y="866594"/>
                      <a:pt x="753313" y="871369"/>
                      <a:pt x="754958" y="877090"/>
                    </a:cubicBezTo>
                    <a:cubicBezTo>
                      <a:pt x="756602" y="882812"/>
                      <a:pt x="754629" y="885965"/>
                      <a:pt x="749038" y="886551"/>
                    </a:cubicBezTo>
                    <a:cubicBezTo>
                      <a:pt x="747905" y="886461"/>
                      <a:pt x="746224" y="886641"/>
                      <a:pt x="743994" y="887092"/>
                    </a:cubicBezTo>
                    <a:cubicBezTo>
                      <a:pt x="741765" y="887542"/>
                      <a:pt x="740522" y="888803"/>
                      <a:pt x="740267" y="890875"/>
                    </a:cubicBezTo>
                    <a:cubicBezTo>
                      <a:pt x="740888" y="894389"/>
                      <a:pt x="744031" y="898173"/>
                      <a:pt x="749695" y="902228"/>
                    </a:cubicBezTo>
                    <a:cubicBezTo>
                      <a:pt x="755360" y="906282"/>
                      <a:pt x="759818" y="908985"/>
                      <a:pt x="763071" y="910336"/>
                    </a:cubicBezTo>
                    <a:cubicBezTo>
                      <a:pt x="767420" y="904750"/>
                      <a:pt x="770563" y="898083"/>
                      <a:pt x="772500" y="890335"/>
                    </a:cubicBezTo>
                    <a:cubicBezTo>
                      <a:pt x="774437" y="882587"/>
                      <a:pt x="775387" y="874838"/>
                      <a:pt x="775350" y="867089"/>
                    </a:cubicBezTo>
                    <a:cubicBezTo>
                      <a:pt x="780321" y="860963"/>
                      <a:pt x="782659" y="853756"/>
                      <a:pt x="782367" y="845466"/>
                    </a:cubicBezTo>
                    <a:lnTo>
                      <a:pt x="789384" y="826006"/>
                    </a:lnTo>
                    <a:cubicBezTo>
                      <a:pt x="789347" y="824699"/>
                      <a:pt x="789420" y="822987"/>
                      <a:pt x="789603" y="820871"/>
                    </a:cubicBezTo>
                    <a:cubicBezTo>
                      <a:pt x="789786" y="818753"/>
                      <a:pt x="790297" y="817582"/>
                      <a:pt x="791138" y="817356"/>
                    </a:cubicBezTo>
                    <a:cubicBezTo>
                      <a:pt x="794719" y="818122"/>
                      <a:pt x="797643" y="821996"/>
                      <a:pt x="799909" y="828979"/>
                    </a:cubicBezTo>
                    <a:cubicBezTo>
                      <a:pt x="802175" y="835961"/>
                      <a:pt x="803344" y="841457"/>
                      <a:pt x="803417" y="845466"/>
                    </a:cubicBezTo>
                    <a:cubicBezTo>
                      <a:pt x="803490" y="846683"/>
                      <a:pt x="803344" y="848034"/>
                      <a:pt x="802979" y="849522"/>
                    </a:cubicBezTo>
                    <a:cubicBezTo>
                      <a:pt x="802613" y="851008"/>
                      <a:pt x="801590" y="851818"/>
                      <a:pt x="799909" y="851954"/>
                    </a:cubicBezTo>
                    <a:cubicBezTo>
                      <a:pt x="798118" y="861323"/>
                      <a:pt x="795122" y="872316"/>
                      <a:pt x="790919" y="884928"/>
                    </a:cubicBezTo>
                    <a:cubicBezTo>
                      <a:pt x="786716" y="897542"/>
                      <a:pt x="781527" y="907453"/>
                      <a:pt x="775350" y="914660"/>
                    </a:cubicBezTo>
                    <a:cubicBezTo>
                      <a:pt x="775131" y="918716"/>
                      <a:pt x="774254" y="921959"/>
                      <a:pt x="772719" y="924391"/>
                    </a:cubicBezTo>
                    <a:cubicBezTo>
                      <a:pt x="771184" y="926824"/>
                      <a:pt x="770307" y="930067"/>
                      <a:pt x="770088" y="934121"/>
                    </a:cubicBezTo>
                    <a:cubicBezTo>
                      <a:pt x="767457" y="941825"/>
                      <a:pt x="764387" y="949663"/>
                      <a:pt x="760878" y="957637"/>
                    </a:cubicBezTo>
                    <a:cubicBezTo>
                      <a:pt x="757370" y="965610"/>
                      <a:pt x="753423" y="972908"/>
                      <a:pt x="749038" y="979530"/>
                    </a:cubicBezTo>
                    <a:cubicBezTo>
                      <a:pt x="749038" y="981872"/>
                      <a:pt x="748599" y="984216"/>
                      <a:pt x="747722" y="986558"/>
                    </a:cubicBezTo>
                    <a:cubicBezTo>
                      <a:pt x="746845" y="988900"/>
                      <a:pt x="745529" y="990162"/>
                      <a:pt x="743775" y="990342"/>
                    </a:cubicBezTo>
                    <a:cubicBezTo>
                      <a:pt x="742021" y="990072"/>
                      <a:pt x="740705" y="988450"/>
                      <a:pt x="739828" y="985477"/>
                    </a:cubicBezTo>
                    <a:cubicBezTo>
                      <a:pt x="738951" y="982504"/>
                      <a:pt x="738512" y="979800"/>
                      <a:pt x="738512" y="977368"/>
                    </a:cubicBezTo>
                    <a:cubicBezTo>
                      <a:pt x="738914" y="968989"/>
                      <a:pt x="738549" y="963584"/>
                      <a:pt x="737416" y="961150"/>
                    </a:cubicBezTo>
                    <a:cubicBezTo>
                      <a:pt x="736283" y="958718"/>
                      <a:pt x="731971" y="957637"/>
                      <a:pt x="724479" y="957907"/>
                    </a:cubicBezTo>
                    <a:cubicBezTo>
                      <a:pt x="728207" y="952276"/>
                      <a:pt x="731715" y="945699"/>
                      <a:pt x="735004" y="938176"/>
                    </a:cubicBezTo>
                    <a:cubicBezTo>
                      <a:pt x="738293" y="930653"/>
                      <a:pt x="740047" y="923535"/>
                      <a:pt x="740267" y="916824"/>
                    </a:cubicBezTo>
                    <a:cubicBezTo>
                      <a:pt x="740267" y="912498"/>
                      <a:pt x="738512" y="910336"/>
                      <a:pt x="735004" y="910336"/>
                    </a:cubicBezTo>
                    <a:lnTo>
                      <a:pt x="724479" y="934122"/>
                    </a:lnTo>
                    <a:cubicBezTo>
                      <a:pt x="724479" y="938446"/>
                      <a:pt x="722725" y="940609"/>
                      <a:pt x="719216" y="940609"/>
                    </a:cubicBezTo>
                    <a:cubicBezTo>
                      <a:pt x="717316" y="940428"/>
                      <a:pt x="714977" y="939167"/>
                      <a:pt x="712200" y="936825"/>
                    </a:cubicBezTo>
                    <a:cubicBezTo>
                      <a:pt x="709422" y="934481"/>
                      <a:pt x="707083" y="932139"/>
                      <a:pt x="705183" y="929797"/>
                    </a:cubicBezTo>
                    <a:cubicBezTo>
                      <a:pt x="706206" y="933806"/>
                      <a:pt x="706352" y="939303"/>
                      <a:pt x="705621" y="946284"/>
                    </a:cubicBezTo>
                    <a:cubicBezTo>
                      <a:pt x="704891" y="953267"/>
                      <a:pt x="702405" y="957142"/>
                      <a:pt x="698166" y="957907"/>
                    </a:cubicBezTo>
                    <a:lnTo>
                      <a:pt x="691149" y="973043"/>
                    </a:lnTo>
                    <a:cubicBezTo>
                      <a:pt x="691442" y="982054"/>
                      <a:pt x="689103" y="989982"/>
                      <a:pt x="684133" y="996828"/>
                    </a:cubicBezTo>
                    <a:lnTo>
                      <a:pt x="677116" y="990342"/>
                    </a:lnTo>
                    <a:lnTo>
                      <a:pt x="670099" y="996828"/>
                    </a:lnTo>
                    <a:cubicBezTo>
                      <a:pt x="667285" y="1005749"/>
                      <a:pt x="664581" y="1015479"/>
                      <a:pt x="661986" y="1026020"/>
                    </a:cubicBezTo>
                    <a:cubicBezTo>
                      <a:pt x="659391" y="1036562"/>
                      <a:pt x="658003" y="1046293"/>
                      <a:pt x="657820" y="1055212"/>
                    </a:cubicBezTo>
                    <a:lnTo>
                      <a:pt x="663082" y="1057374"/>
                    </a:lnTo>
                    <a:cubicBezTo>
                      <a:pt x="668637" y="1057734"/>
                      <a:pt x="671561" y="1054851"/>
                      <a:pt x="671853" y="1048724"/>
                    </a:cubicBezTo>
                    <a:cubicBezTo>
                      <a:pt x="673681" y="1048725"/>
                      <a:pt x="675289" y="1048183"/>
                      <a:pt x="676677" y="1047102"/>
                    </a:cubicBezTo>
                    <a:cubicBezTo>
                      <a:pt x="678066" y="1046021"/>
                      <a:pt x="678797" y="1044401"/>
                      <a:pt x="678870" y="1042237"/>
                    </a:cubicBezTo>
                    <a:cubicBezTo>
                      <a:pt x="678651" y="1038950"/>
                      <a:pt x="678651" y="1036336"/>
                      <a:pt x="678870" y="1034400"/>
                    </a:cubicBezTo>
                    <a:cubicBezTo>
                      <a:pt x="679089" y="1032462"/>
                      <a:pt x="680843" y="1031471"/>
                      <a:pt x="684133" y="1031426"/>
                    </a:cubicBezTo>
                    <a:cubicBezTo>
                      <a:pt x="684425" y="1026380"/>
                      <a:pt x="686472" y="1020254"/>
                      <a:pt x="690272" y="1013046"/>
                    </a:cubicBezTo>
                    <a:cubicBezTo>
                      <a:pt x="694073" y="1005839"/>
                      <a:pt x="697874" y="1001875"/>
                      <a:pt x="701674" y="1001154"/>
                    </a:cubicBezTo>
                    <a:cubicBezTo>
                      <a:pt x="703356" y="1001289"/>
                      <a:pt x="704379" y="1002099"/>
                      <a:pt x="704744" y="1003586"/>
                    </a:cubicBezTo>
                    <a:cubicBezTo>
                      <a:pt x="705110" y="1005072"/>
                      <a:pt x="705256" y="1006425"/>
                      <a:pt x="705183" y="1007640"/>
                    </a:cubicBezTo>
                    <a:cubicBezTo>
                      <a:pt x="705366" y="1010974"/>
                      <a:pt x="705439" y="1017280"/>
                      <a:pt x="705402" y="1026561"/>
                    </a:cubicBezTo>
                    <a:cubicBezTo>
                      <a:pt x="705366" y="1035841"/>
                      <a:pt x="704123" y="1041066"/>
                      <a:pt x="701674" y="1042237"/>
                    </a:cubicBezTo>
                    <a:cubicBezTo>
                      <a:pt x="699811" y="1042057"/>
                      <a:pt x="697837" y="1040796"/>
                      <a:pt x="695754" y="1038454"/>
                    </a:cubicBezTo>
                    <a:cubicBezTo>
                      <a:pt x="693671" y="1036111"/>
                      <a:pt x="692136" y="1033769"/>
                      <a:pt x="691149" y="1031427"/>
                    </a:cubicBezTo>
                    <a:cubicBezTo>
                      <a:pt x="690857" y="1036652"/>
                      <a:pt x="689688" y="1041337"/>
                      <a:pt x="687641" y="1045482"/>
                    </a:cubicBezTo>
                    <a:cubicBezTo>
                      <a:pt x="685594" y="1049626"/>
                      <a:pt x="684425" y="1054311"/>
                      <a:pt x="684133" y="1059536"/>
                    </a:cubicBezTo>
                    <a:cubicBezTo>
                      <a:pt x="684169" y="1061788"/>
                      <a:pt x="684535" y="1064311"/>
                      <a:pt x="685229" y="1067105"/>
                    </a:cubicBezTo>
                    <a:cubicBezTo>
                      <a:pt x="685923" y="1069897"/>
                      <a:pt x="686727" y="1072420"/>
                      <a:pt x="687641" y="1074672"/>
                    </a:cubicBezTo>
                    <a:cubicBezTo>
                      <a:pt x="681501" y="1075483"/>
                      <a:pt x="678432" y="1078727"/>
                      <a:pt x="678432" y="1084403"/>
                    </a:cubicBezTo>
                    <a:cubicBezTo>
                      <a:pt x="678432" y="1090079"/>
                      <a:pt x="676239" y="1093323"/>
                      <a:pt x="671853" y="1094133"/>
                    </a:cubicBezTo>
                    <a:lnTo>
                      <a:pt x="671853" y="1117919"/>
                    </a:lnTo>
                    <a:lnTo>
                      <a:pt x="677116" y="1109269"/>
                    </a:lnTo>
                    <a:lnTo>
                      <a:pt x="677116" y="1094133"/>
                    </a:lnTo>
                    <a:lnTo>
                      <a:pt x="696412" y="1094134"/>
                    </a:lnTo>
                    <a:lnTo>
                      <a:pt x="694658" y="1102783"/>
                    </a:lnTo>
                    <a:cubicBezTo>
                      <a:pt x="689212" y="1103323"/>
                      <a:pt x="687824" y="1106026"/>
                      <a:pt x="690492" y="1110891"/>
                    </a:cubicBezTo>
                    <a:cubicBezTo>
                      <a:pt x="693159" y="1115757"/>
                      <a:pt x="695718" y="1119541"/>
                      <a:pt x="698166" y="1122243"/>
                    </a:cubicBezTo>
                    <a:cubicBezTo>
                      <a:pt x="697801" y="1126613"/>
                      <a:pt x="695900" y="1133550"/>
                      <a:pt x="692465" y="1143055"/>
                    </a:cubicBezTo>
                    <a:cubicBezTo>
                      <a:pt x="689030" y="1152562"/>
                      <a:pt x="686252" y="1157877"/>
                      <a:pt x="684133" y="1159003"/>
                    </a:cubicBezTo>
                    <a:cubicBezTo>
                      <a:pt x="684388" y="1166346"/>
                      <a:pt x="683877" y="1171120"/>
                      <a:pt x="682598" y="1173328"/>
                    </a:cubicBezTo>
                    <a:cubicBezTo>
                      <a:pt x="681319" y="1175536"/>
                      <a:pt x="677737" y="1176527"/>
                      <a:pt x="671853" y="1176301"/>
                    </a:cubicBezTo>
                    <a:lnTo>
                      <a:pt x="671853" y="1200087"/>
                    </a:lnTo>
                    <a:cubicBezTo>
                      <a:pt x="666554" y="1196708"/>
                      <a:pt x="661803" y="1192114"/>
                      <a:pt x="657601" y="1186302"/>
                    </a:cubicBezTo>
                    <a:cubicBezTo>
                      <a:pt x="653398" y="1180491"/>
                      <a:pt x="649963" y="1174274"/>
                      <a:pt x="647295" y="1167652"/>
                    </a:cubicBezTo>
                    <a:cubicBezTo>
                      <a:pt x="645248" y="1168013"/>
                      <a:pt x="644079" y="1167292"/>
                      <a:pt x="643786" y="1165490"/>
                    </a:cubicBezTo>
                    <a:cubicBezTo>
                      <a:pt x="643786" y="1159363"/>
                      <a:pt x="645540" y="1154318"/>
                      <a:pt x="649049" y="1150354"/>
                    </a:cubicBezTo>
                    <a:cubicBezTo>
                      <a:pt x="646454" y="1152696"/>
                      <a:pt x="643750" y="1155039"/>
                      <a:pt x="640936" y="1157381"/>
                    </a:cubicBezTo>
                    <a:cubicBezTo>
                      <a:pt x="638122" y="1159723"/>
                      <a:pt x="634979" y="1160986"/>
                      <a:pt x="631507" y="1161165"/>
                    </a:cubicBezTo>
                    <a:cubicBezTo>
                      <a:pt x="630593" y="1161030"/>
                      <a:pt x="629789" y="1160219"/>
                      <a:pt x="629095" y="1158732"/>
                    </a:cubicBezTo>
                    <a:cubicBezTo>
                      <a:pt x="628401" y="1157246"/>
                      <a:pt x="628035" y="1155895"/>
                      <a:pt x="627999" y="1154678"/>
                    </a:cubicBezTo>
                    <a:lnTo>
                      <a:pt x="620982" y="1159004"/>
                    </a:lnTo>
                    <a:cubicBezTo>
                      <a:pt x="617547" y="1159138"/>
                      <a:pt x="615208" y="1160490"/>
                      <a:pt x="613965" y="1163058"/>
                    </a:cubicBezTo>
                    <a:cubicBezTo>
                      <a:pt x="612723" y="1165625"/>
                      <a:pt x="612138" y="1168598"/>
                      <a:pt x="612211" y="1171977"/>
                    </a:cubicBezTo>
                    <a:lnTo>
                      <a:pt x="612211" y="1176301"/>
                    </a:lnTo>
                    <a:cubicBezTo>
                      <a:pt x="611992" y="1173103"/>
                      <a:pt x="610676" y="1170851"/>
                      <a:pt x="608264" y="1169544"/>
                    </a:cubicBezTo>
                    <a:cubicBezTo>
                      <a:pt x="605852" y="1168237"/>
                      <a:pt x="603659" y="1167607"/>
                      <a:pt x="601686" y="1167652"/>
                    </a:cubicBezTo>
                    <a:lnTo>
                      <a:pt x="606948" y="1176301"/>
                    </a:lnTo>
                    <a:cubicBezTo>
                      <a:pt x="607241" y="1187969"/>
                      <a:pt x="608410" y="1198690"/>
                      <a:pt x="610457" y="1208467"/>
                    </a:cubicBezTo>
                    <a:cubicBezTo>
                      <a:pt x="612503" y="1218241"/>
                      <a:pt x="613673" y="1228422"/>
                      <a:pt x="613965" y="1239009"/>
                    </a:cubicBezTo>
                    <a:cubicBezTo>
                      <a:pt x="609141" y="1239549"/>
                      <a:pt x="607387" y="1242252"/>
                      <a:pt x="608703" y="1247118"/>
                    </a:cubicBezTo>
                    <a:cubicBezTo>
                      <a:pt x="610018" y="1251983"/>
                      <a:pt x="611772" y="1255766"/>
                      <a:pt x="613965" y="1258470"/>
                    </a:cubicBezTo>
                    <a:lnTo>
                      <a:pt x="626244" y="1264957"/>
                    </a:lnTo>
                    <a:lnTo>
                      <a:pt x="627999" y="1245496"/>
                    </a:lnTo>
                    <a:cubicBezTo>
                      <a:pt x="627999" y="1241081"/>
                      <a:pt x="627560" y="1236396"/>
                      <a:pt x="626683" y="1231441"/>
                    </a:cubicBezTo>
                    <a:cubicBezTo>
                      <a:pt x="625806" y="1226486"/>
                      <a:pt x="624490" y="1221800"/>
                      <a:pt x="622736" y="1217386"/>
                    </a:cubicBezTo>
                    <a:cubicBezTo>
                      <a:pt x="623321" y="1214277"/>
                      <a:pt x="626098" y="1212385"/>
                      <a:pt x="631068" y="1211710"/>
                    </a:cubicBezTo>
                    <a:cubicBezTo>
                      <a:pt x="636039" y="1211034"/>
                      <a:pt x="639693" y="1210763"/>
                      <a:pt x="642032" y="1210899"/>
                    </a:cubicBezTo>
                    <a:lnTo>
                      <a:pt x="645540" y="1187113"/>
                    </a:lnTo>
                    <a:lnTo>
                      <a:pt x="657820" y="1208736"/>
                    </a:lnTo>
                    <a:cubicBezTo>
                      <a:pt x="655846" y="1217070"/>
                      <a:pt x="651461" y="1232837"/>
                      <a:pt x="644663" y="1256037"/>
                    </a:cubicBezTo>
                    <a:cubicBezTo>
                      <a:pt x="637866" y="1279237"/>
                      <a:pt x="629972" y="1292301"/>
                      <a:pt x="620982" y="1295229"/>
                    </a:cubicBezTo>
                    <a:cubicBezTo>
                      <a:pt x="620799" y="1299419"/>
                      <a:pt x="619410" y="1305635"/>
                      <a:pt x="616816" y="1313879"/>
                    </a:cubicBezTo>
                    <a:cubicBezTo>
                      <a:pt x="614221" y="1322123"/>
                      <a:pt x="611517" y="1326718"/>
                      <a:pt x="608703" y="1327664"/>
                    </a:cubicBezTo>
                    <a:cubicBezTo>
                      <a:pt x="607862" y="1327529"/>
                      <a:pt x="607350" y="1326718"/>
                      <a:pt x="607168" y="1325232"/>
                    </a:cubicBezTo>
                    <a:cubicBezTo>
                      <a:pt x="606985" y="1323745"/>
                      <a:pt x="606912" y="1322393"/>
                      <a:pt x="606948" y="1321177"/>
                    </a:cubicBezTo>
                    <a:cubicBezTo>
                      <a:pt x="601357" y="1320726"/>
                      <a:pt x="599383" y="1318384"/>
                      <a:pt x="601028" y="1314149"/>
                    </a:cubicBezTo>
                    <a:cubicBezTo>
                      <a:pt x="602673" y="1309914"/>
                      <a:pt x="604646" y="1306491"/>
                      <a:pt x="606948" y="1303878"/>
                    </a:cubicBezTo>
                    <a:lnTo>
                      <a:pt x="599932" y="1284417"/>
                    </a:lnTo>
                    <a:lnTo>
                      <a:pt x="606948" y="1267119"/>
                    </a:lnTo>
                    <a:cubicBezTo>
                      <a:pt x="606985" y="1264867"/>
                      <a:pt x="606473" y="1262885"/>
                      <a:pt x="605413" y="1261173"/>
                    </a:cubicBezTo>
                    <a:cubicBezTo>
                      <a:pt x="604354" y="1259461"/>
                      <a:pt x="602526" y="1258559"/>
                      <a:pt x="599932" y="1258469"/>
                    </a:cubicBezTo>
                    <a:lnTo>
                      <a:pt x="594669" y="1260632"/>
                    </a:lnTo>
                    <a:cubicBezTo>
                      <a:pt x="594084" y="1268921"/>
                      <a:pt x="591745" y="1276129"/>
                      <a:pt x="587652" y="1282255"/>
                    </a:cubicBezTo>
                    <a:cubicBezTo>
                      <a:pt x="583559" y="1288381"/>
                      <a:pt x="581220" y="1295590"/>
                      <a:pt x="580636" y="1303878"/>
                    </a:cubicBezTo>
                    <a:cubicBezTo>
                      <a:pt x="574715" y="1312754"/>
                      <a:pt x="569453" y="1322574"/>
                      <a:pt x="564848" y="1333340"/>
                    </a:cubicBezTo>
                    <a:cubicBezTo>
                      <a:pt x="560243" y="1344106"/>
                      <a:pt x="554981" y="1354468"/>
                      <a:pt x="549060" y="1364423"/>
                    </a:cubicBezTo>
                    <a:cubicBezTo>
                      <a:pt x="548183" y="1369739"/>
                      <a:pt x="546429" y="1376947"/>
                      <a:pt x="543798" y="1386046"/>
                    </a:cubicBezTo>
                    <a:cubicBezTo>
                      <a:pt x="541166" y="1395146"/>
                      <a:pt x="537658" y="1400192"/>
                      <a:pt x="533272" y="1401183"/>
                    </a:cubicBezTo>
                    <a:cubicBezTo>
                      <a:pt x="533382" y="1402850"/>
                      <a:pt x="534040" y="1406003"/>
                      <a:pt x="535246" y="1410643"/>
                    </a:cubicBezTo>
                    <a:cubicBezTo>
                      <a:pt x="536452" y="1415282"/>
                      <a:pt x="537548" y="1417896"/>
                      <a:pt x="538535" y="1418481"/>
                    </a:cubicBezTo>
                    <a:cubicBezTo>
                      <a:pt x="539376" y="1418211"/>
                      <a:pt x="539887" y="1417130"/>
                      <a:pt x="540070" y="1415238"/>
                    </a:cubicBezTo>
                    <a:cubicBezTo>
                      <a:pt x="540253" y="1413346"/>
                      <a:pt x="540326" y="1412265"/>
                      <a:pt x="540289" y="1411994"/>
                    </a:cubicBezTo>
                    <a:cubicBezTo>
                      <a:pt x="545954" y="1399110"/>
                      <a:pt x="552167" y="1385956"/>
                      <a:pt x="558927" y="1372533"/>
                    </a:cubicBezTo>
                    <a:cubicBezTo>
                      <a:pt x="565688" y="1359108"/>
                      <a:pt x="570585" y="1344873"/>
                      <a:pt x="573619" y="1329826"/>
                    </a:cubicBezTo>
                    <a:lnTo>
                      <a:pt x="582390" y="1329826"/>
                    </a:lnTo>
                    <a:cubicBezTo>
                      <a:pt x="586483" y="1329556"/>
                      <a:pt x="591453" y="1330097"/>
                      <a:pt x="597300" y="1331448"/>
                    </a:cubicBezTo>
                    <a:cubicBezTo>
                      <a:pt x="603148" y="1332799"/>
                      <a:pt x="606364" y="1336583"/>
                      <a:pt x="606948" y="1342801"/>
                    </a:cubicBezTo>
                    <a:cubicBezTo>
                      <a:pt x="606802" y="1354558"/>
                      <a:pt x="604902" y="1365099"/>
                      <a:pt x="601247" y="1374425"/>
                    </a:cubicBezTo>
                    <a:cubicBezTo>
                      <a:pt x="597593" y="1383749"/>
                      <a:pt x="593061" y="1392669"/>
                      <a:pt x="587652" y="1401183"/>
                    </a:cubicBezTo>
                    <a:cubicBezTo>
                      <a:pt x="588201" y="1404516"/>
                      <a:pt x="589735" y="1410823"/>
                      <a:pt x="592257" y="1420103"/>
                    </a:cubicBezTo>
                    <a:cubicBezTo>
                      <a:pt x="594779" y="1429383"/>
                      <a:pt x="594998" y="1434608"/>
                      <a:pt x="592915" y="1435780"/>
                    </a:cubicBezTo>
                    <a:cubicBezTo>
                      <a:pt x="590320" y="1435689"/>
                      <a:pt x="588054" y="1434789"/>
                      <a:pt x="586117" y="1433077"/>
                    </a:cubicBezTo>
                    <a:cubicBezTo>
                      <a:pt x="584180" y="1431365"/>
                      <a:pt x="582353" y="1429383"/>
                      <a:pt x="580636" y="1427131"/>
                    </a:cubicBezTo>
                    <a:cubicBezTo>
                      <a:pt x="580636" y="1435059"/>
                      <a:pt x="579758" y="1443528"/>
                      <a:pt x="578004" y="1452537"/>
                    </a:cubicBezTo>
                    <a:cubicBezTo>
                      <a:pt x="576250" y="1461548"/>
                      <a:pt x="573619" y="1468935"/>
                      <a:pt x="570110" y="1474702"/>
                    </a:cubicBezTo>
                    <a:lnTo>
                      <a:pt x="561339" y="1457402"/>
                    </a:lnTo>
                    <a:lnTo>
                      <a:pt x="566602" y="1435781"/>
                    </a:lnTo>
                    <a:cubicBezTo>
                      <a:pt x="565615" y="1434698"/>
                      <a:pt x="564519" y="1433617"/>
                      <a:pt x="563313" y="1432536"/>
                    </a:cubicBezTo>
                    <a:cubicBezTo>
                      <a:pt x="562107" y="1431455"/>
                      <a:pt x="561449" y="1430374"/>
                      <a:pt x="561339" y="1429293"/>
                    </a:cubicBezTo>
                    <a:cubicBezTo>
                      <a:pt x="561741" y="1427221"/>
                      <a:pt x="563569" y="1425960"/>
                      <a:pt x="566821" y="1425508"/>
                    </a:cubicBezTo>
                    <a:cubicBezTo>
                      <a:pt x="570074" y="1425059"/>
                      <a:pt x="572340" y="1424879"/>
                      <a:pt x="573619" y="1424969"/>
                    </a:cubicBezTo>
                    <a:cubicBezTo>
                      <a:pt x="573728" y="1418391"/>
                      <a:pt x="574825" y="1411544"/>
                      <a:pt x="576908" y="1404426"/>
                    </a:cubicBezTo>
                    <a:cubicBezTo>
                      <a:pt x="578991" y="1397309"/>
                      <a:pt x="581403" y="1390462"/>
                      <a:pt x="584144" y="1383884"/>
                    </a:cubicBezTo>
                    <a:lnTo>
                      <a:pt x="582390" y="1375234"/>
                    </a:lnTo>
                    <a:lnTo>
                      <a:pt x="575373" y="1364423"/>
                    </a:lnTo>
                    <a:lnTo>
                      <a:pt x="564848" y="1375234"/>
                    </a:lnTo>
                    <a:lnTo>
                      <a:pt x="559585" y="1424969"/>
                    </a:lnTo>
                    <a:cubicBezTo>
                      <a:pt x="553336" y="1431185"/>
                      <a:pt x="547854" y="1440374"/>
                      <a:pt x="543140" y="1452537"/>
                    </a:cubicBezTo>
                    <a:cubicBezTo>
                      <a:pt x="538425" y="1464701"/>
                      <a:pt x="535136" y="1474972"/>
                      <a:pt x="533272" y="1483351"/>
                    </a:cubicBezTo>
                    <a:cubicBezTo>
                      <a:pt x="532980" y="1491955"/>
                      <a:pt x="531372" y="1500154"/>
                      <a:pt x="528448" y="1507948"/>
                    </a:cubicBezTo>
                    <a:cubicBezTo>
                      <a:pt x="525525" y="1515741"/>
                      <a:pt x="523040" y="1523399"/>
                      <a:pt x="520993" y="1530922"/>
                    </a:cubicBezTo>
                    <a:lnTo>
                      <a:pt x="496435" y="1563357"/>
                    </a:lnTo>
                    <a:lnTo>
                      <a:pt x="482401" y="1610928"/>
                    </a:lnTo>
                    <a:cubicBezTo>
                      <a:pt x="481341" y="1610838"/>
                      <a:pt x="479953" y="1611018"/>
                      <a:pt x="478235" y="1611468"/>
                    </a:cubicBezTo>
                    <a:cubicBezTo>
                      <a:pt x="476517" y="1611919"/>
                      <a:pt x="475567" y="1613180"/>
                      <a:pt x="475384" y="1615252"/>
                    </a:cubicBezTo>
                    <a:cubicBezTo>
                      <a:pt x="475567" y="1617460"/>
                      <a:pt x="476517" y="1619532"/>
                      <a:pt x="478235" y="1621468"/>
                    </a:cubicBezTo>
                    <a:cubicBezTo>
                      <a:pt x="479953" y="1623406"/>
                      <a:pt x="481341" y="1624937"/>
                      <a:pt x="482401" y="1626064"/>
                    </a:cubicBezTo>
                    <a:lnTo>
                      <a:pt x="463105" y="1639038"/>
                    </a:lnTo>
                    <a:lnTo>
                      <a:pt x="449072" y="1639038"/>
                    </a:lnTo>
                    <a:cubicBezTo>
                      <a:pt x="449437" y="1629893"/>
                      <a:pt x="450460" y="1621154"/>
                      <a:pt x="452141" y="1612820"/>
                    </a:cubicBezTo>
                    <a:cubicBezTo>
                      <a:pt x="453822" y="1604486"/>
                      <a:pt x="453969" y="1593043"/>
                      <a:pt x="452580" y="1578493"/>
                    </a:cubicBezTo>
                    <a:lnTo>
                      <a:pt x="442055" y="1600116"/>
                    </a:lnTo>
                    <a:cubicBezTo>
                      <a:pt x="439460" y="1602504"/>
                      <a:pt x="437633" y="1605837"/>
                      <a:pt x="436573" y="1610117"/>
                    </a:cubicBezTo>
                    <a:cubicBezTo>
                      <a:pt x="435513" y="1614397"/>
                      <a:pt x="435001" y="1618271"/>
                      <a:pt x="435038" y="1621740"/>
                    </a:cubicBezTo>
                    <a:lnTo>
                      <a:pt x="410479" y="1654174"/>
                    </a:lnTo>
                    <a:cubicBezTo>
                      <a:pt x="399260" y="1655346"/>
                      <a:pt x="394948" y="1660030"/>
                      <a:pt x="397542" y="1668229"/>
                    </a:cubicBezTo>
                    <a:cubicBezTo>
                      <a:pt x="400137" y="1676428"/>
                      <a:pt x="398017" y="1681113"/>
                      <a:pt x="391183" y="1682284"/>
                    </a:cubicBezTo>
                    <a:lnTo>
                      <a:pt x="385921" y="1682284"/>
                    </a:lnTo>
                    <a:cubicBezTo>
                      <a:pt x="385628" y="1688456"/>
                      <a:pt x="384459" y="1693411"/>
                      <a:pt x="382412" y="1697150"/>
                    </a:cubicBezTo>
                    <a:cubicBezTo>
                      <a:pt x="380366" y="1700889"/>
                      <a:pt x="379196" y="1705304"/>
                      <a:pt x="378904" y="1710394"/>
                    </a:cubicBezTo>
                    <a:lnTo>
                      <a:pt x="364870" y="1723369"/>
                    </a:lnTo>
                    <a:cubicBezTo>
                      <a:pt x="361399" y="1723054"/>
                      <a:pt x="359133" y="1720981"/>
                      <a:pt x="358073" y="1717152"/>
                    </a:cubicBezTo>
                    <a:cubicBezTo>
                      <a:pt x="357013" y="1713323"/>
                      <a:pt x="356940" y="1709628"/>
                      <a:pt x="357854" y="1706070"/>
                    </a:cubicBezTo>
                    <a:cubicBezTo>
                      <a:pt x="356026" y="1705980"/>
                      <a:pt x="354418" y="1705079"/>
                      <a:pt x="353030" y="1703367"/>
                    </a:cubicBezTo>
                    <a:cubicBezTo>
                      <a:pt x="351641" y="1701654"/>
                      <a:pt x="350910" y="1699674"/>
                      <a:pt x="350837" y="1697420"/>
                    </a:cubicBezTo>
                    <a:cubicBezTo>
                      <a:pt x="351422" y="1688051"/>
                      <a:pt x="353761" y="1679221"/>
                      <a:pt x="357854" y="1670932"/>
                    </a:cubicBezTo>
                    <a:cubicBezTo>
                      <a:pt x="361947" y="1662643"/>
                      <a:pt x="364286" y="1652733"/>
                      <a:pt x="364870" y="1641200"/>
                    </a:cubicBezTo>
                    <a:cubicBezTo>
                      <a:pt x="364907" y="1641020"/>
                      <a:pt x="364834" y="1640299"/>
                      <a:pt x="364651" y="1639038"/>
                    </a:cubicBezTo>
                    <a:cubicBezTo>
                      <a:pt x="364468" y="1637777"/>
                      <a:pt x="363957" y="1637056"/>
                      <a:pt x="363116" y="1636875"/>
                    </a:cubicBezTo>
                    <a:cubicBezTo>
                      <a:pt x="362057" y="1637461"/>
                      <a:pt x="360668" y="1640074"/>
                      <a:pt x="358950" y="1644714"/>
                    </a:cubicBezTo>
                    <a:cubicBezTo>
                      <a:pt x="357232" y="1649354"/>
                      <a:pt x="356282" y="1652507"/>
                      <a:pt x="356100" y="1654173"/>
                    </a:cubicBezTo>
                    <a:cubicBezTo>
                      <a:pt x="354418" y="1655256"/>
                      <a:pt x="353395" y="1656337"/>
                      <a:pt x="353030" y="1657418"/>
                    </a:cubicBezTo>
                    <a:cubicBezTo>
                      <a:pt x="352664" y="1658499"/>
                      <a:pt x="352518" y="1659580"/>
                      <a:pt x="352591" y="1660661"/>
                    </a:cubicBezTo>
                    <a:cubicBezTo>
                      <a:pt x="352737" y="1664985"/>
                      <a:pt x="352445" y="1668229"/>
                      <a:pt x="351714" y="1670392"/>
                    </a:cubicBezTo>
                    <a:cubicBezTo>
                      <a:pt x="350983" y="1672554"/>
                      <a:pt x="348937" y="1673635"/>
                      <a:pt x="345574" y="1673635"/>
                    </a:cubicBezTo>
                    <a:cubicBezTo>
                      <a:pt x="341956" y="1676834"/>
                      <a:pt x="337790" y="1679086"/>
                      <a:pt x="333076" y="1680392"/>
                    </a:cubicBezTo>
                    <a:cubicBezTo>
                      <a:pt x="328361" y="1681699"/>
                      <a:pt x="323757" y="1682329"/>
                      <a:pt x="319262" y="1682284"/>
                    </a:cubicBezTo>
                    <a:lnTo>
                      <a:pt x="312245" y="1699582"/>
                    </a:lnTo>
                    <a:lnTo>
                      <a:pt x="305228" y="1703908"/>
                    </a:lnTo>
                    <a:lnTo>
                      <a:pt x="298211" y="1714720"/>
                    </a:lnTo>
                    <a:cubicBezTo>
                      <a:pt x="296311" y="1714584"/>
                      <a:pt x="294411" y="1714854"/>
                      <a:pt x="292510" y="1715531"/>
                    </a:cubicBezTo>
                    <a:cubicBezTo>
                      <a:pt x="290610" y="1716206"/>
                      <a:pt x="289587" y="1718098"/>
                      <a:pt x="289440" y="1721206"/>
                    </a:cubicBezTo>
                    <a:lnTo>
                      <a:pt x="291195" y="1734180"/>
                    </a:lnTo>
                    <a:lnTo>
                      <a:pt x="273653" y="1732017"/>
                    </a:lnTo>
                    <a:cubicBezTo>
                      <a:pt x="274347" y="1727738"/>
                      <a:pt x="276028" y="1721161"/>
                      <a:pt x="278696" y="1712286"/>
                    </a:cubicBezTo>
                    <a:cubicBezTo>
                      <a:pt x="281364" y="1703412"/>
                      <a:pt x="280852" y="1698457"/>
                      <a:pt x="277161" y="1697420"/>
                    </a:cubicBezTo>
                    <a:cubicBezTo>
                      <a:pt x="275297" y="1697646"/>
                      <a:pt x="273324" y="1698817"/>
                      <a:pt x="271241" y="1700935"/>
                    </a:cubicBezTo>
                    <a:cubicBezTo>
                      <a:pt x="269158" y="1703051"/>
                      <a:pt x="267623" y="1704763"/>
                      <a:pt x="266636" y="1706070"/>
                    </a:cubicBezTo>
                    <a:lnTo>
                      <a:pt x="263128" y="1732017"/>
                    </a:lnTo>
                    <a:lnTo>
                      <a:pt x="254357" y="1749316"/>
                    </a:lnTo>
                    <a:cubicBezTo>
                      <a:pt x="254284" y="1755803"/>
                      <a:pt x="253114" y="1761749"/>
                      <a:pt x="250848" y="1767156"/>
                    </a:cubicBezTo>
                    <a:cubicBezTo>
                      <a:pt x="248582" y="1772561"/>
                      <a:pt x="245659" y="1777426"/>
                      <a:pt x="242077" y="1781751"/>
                    </a:cubicBezTo>
                    <a:cubicBezTo>
                      <a:pt x="241785" y="1791211"/>
                      <a:pt x="240616" y="1799319"/>
                      <a:pt x="238569" y="1806077"/>
                    </a:cubicBezTo>
                    <a:cubicBezTo>
                      <a:pt x="236522" y="1812834"/>
                      <a:pt x="235353" y="1819862"/>
                      <a:pt x="235061" y="1827159"/>
                    </a:cubicBezTo>
                    <a:cubicBezTo>
                      <a:pt x="230639" y="1826799"/>
                      <a:pt x="227203" y="1826979"/>
                      <a:pt x="224755" y="1827700"/>
                    </a:cubicBezTo>
                    <a:cubicBezTo>
                      <a:pt x="222306" y="1828421"/>
                      <a:pt x="221064" y="1831844"/>
                      <a:pt x="221027" y="1837971"/>
                    </a:cubicBezTo>
                    <a:lnTo>
                      <a:pt x="210502" y="1859594"/>
                    </a:lnTo>
                    <a:lnTo>
                      <a:pt x="201731" y="1861757"/>
                    </a:lnTo>
                    <a:cubicBezTo>
                      <a:pt x="199904" y="1861802"/>
                      <a:pt x="198296" y="1861171"/>
                      <a:pt x="196907" y="1859865"/>
                    </a:cubicBezTo>
                    <a:cubicBezTo>
                      <a:pt x="195518" y="1858559"/>
                      <a:pt x="194787" y="1856306"/>
                      <a:pt x="194714" y="1853108"/>
                    </a:cubicBezTo>
                    <a:cubicBezTo>
                      <a:pt x="200489" y="1851845"/>
                      <a:pt x="202535" y="1845179"/>
                      <a:pt x="200854" y="1833106"/>
                    </a:cubicBezTo>
                    <a:cubicBezTo>
                      <a:pt x="199173" y="1821033"/>
                      <a:pt x="201219" y="1811122"/>
                      <a:pt x="206994" y="1803374"/>
                    </a:cubicBezTo>
                    <a:cubicBezTo>
                      <a:pt x="206701" y="1796528"/>
                      <a:pt x="209040" y="1792923"/>
                      <a:pt x="214010" y="1792562"/>
                    </a:cubicBezTo>
                    <a:cubicBezTo>
                      <a:pt x="217775" y="1792923"/>
                      <a:pt x="222526" y="1792743"/>
                      <a:pt x="228263" y="1792022"/>
                    </a:cubicBezTo>
                    <a:cubicBezTo>
                      <a:pt x="234001" y="1791301"/>
                      <a:pt x="233928" y="1787878"/>
                      <a:pt x="228044" y="1781752"/>
                    </a:cubicBezTo>
                    <a:lnTo>
                      <a:pt x="235061" y="1757966"/>
                    </a:lnTo>
                    <a:lnTo>
                      <a:pt x="228044" y="1757966"/>
                    </a:lnTo>
                    <a:lnTo>
                      <a:pt x="235061" y="1747154"/>
                    </a:lnTo>
                    <a:lnTo>
                      <a:pt x="235061" y="1723369"/>
                    </a:lnTo>
                    <a:lnTo>
                      <a:pt x="247340" y="1712557"/>
                    </a:lnTo>
                    <a:lnTo>
                      <a:pt x="249094" y="1690934"/>
                    </a:lnTo>
                    <a:cubicBezTo>
                      <a:pt x="252676" y="1684672"/>
                      <a:pt x="256038" y="1678816"/>
                      <a:pt x="259181" y="1673365"/>
                    </a:cubicBezTo>
                    <a:cubicBezTo>
                      <a:pt x="262324" y="1667914"/>
                      <a:pt x="264809" y="1661517"/>
                      <a:pt x="266636" y="1654173"/>
                    </a:cubicBezTo>
                    <a:cubicBezTo>
                      <a:pt x="261702" y="1650660"/>
                      <a:pt x="259729" y="1642552"/>
                      <a:pt x="260716" y="1629848"/>
                    </a:cubicBezTo>
                    <a:cubicBezTo>
                      <a:pt x="261702" y="1617144"/>
                      <a:pt x="263676" y="1607955"/>
                      <a:pt x="266636" y="1602279"/>
                    </a:cubicBezTo>
                    <a:cubicBezTo>
                      <a:pt x="270766" y="1601242"/>
                      <a:pt x="273031" y="1596288"/>
                      <a:pt x="273433" y="1587412"/>
                    </a:cubicBezTo>
                    <a:cubicBezTo>
                      <a:pt x="273835" y="1578539"/>
                      <a:pt x="273909" y="1571961"/>
                      <a:pt x="273653" y="1567681"/>
                    </a:cubicBezTo>
                    <a:cubicBezTo>
                      <a:pt x="276247" y="1566420"/>
                      <a:pt x="278075" y="1564077"/>
                      <a:pt x="279135" y="1560654"/>
                    </a:cubicBezTo>
                    <a:cubicBezTo>
                      <a:pt x="280194" y="1557229"/>
                      <a:pt x="280706" y="1553807"/>
                      <a:pt x="280669" y="1550382"/>
                    </a:cubicBezTo>
                    <a:cubicBezTo>
                      <a:pt x="280377" y="1545293"/>
                      <a:pt x="279208" y="1541418"/>
                      <a:pt x="277161" y="1538761"/>
                    </a:cubicBezTo>
                    <a:cubicBezTo>
                      <a:pt x="275115" y="1536103"/>
                      <a:pt x="273945" y="1532769"/>
                      <a:pt x="273653" y="1528760"/>
                    </a:cubicBezTo>
                    <a:cubicBezTo>
                      <a:pt x="266161" y="1530471"/>
                      <a:pt x="262726" y="1537319"/>
                      <a:pt x="263347" y="1549301"/>
                    </a:cubicBezTo>
                    <a:cubicBezTo>
                      <a:pt x="263968" y="1561285"/>
                      <a:pt x="260971" y="1568131"/>
                      <a:pt x="254357" y="1569844"/>
                    </a:cubicBezTo>
                    <a:cubicBezTo>
                      <a:pt x="254211" y="1577456"/>
                      <a:pt x="252310" y="1584394"/>
                      <a:pt x="248656" y="1590656"/>
                    </a:cubicBezTo>
                    <a:cubicBezTo>
                      <a:pt x="245001" y="1596918"/>
                      <a:pt x="240469" y="1602233"/>
                      <a:pt x="235061" y="1606603"/>
                    </a:cubicBezTo>
                    <a:lnTo>
                      <a:pt x="235061" y="1636876"/>
                    </a:lnTo>
                    <a:cubicBezTo>
                      <a:pt x="218871" y="1645345"/>
                      <a:pt x="209150" y="1656517"/>
                      <a:pt x="205897" y="1670392"/>
                    </a:cubicBezTo>
                    <a:cubicBezTo>
                      <a:pt x="202645" y="1684267"/>
                      <a:pt x="197748" y="1701926"/>
                      <a:pt x="191206" y="1723369"/>
                    </a:cubicBezTo>
                    <a:cubicBezTo>
                      <a:pt x="184482" y="1724089"/>
                      <a:pt x="178634" y="1726972"/>
                      <a:pt x="173664" y="1732017"/>
                    </a:cubicBezTo>
                    <a:cubicBezTo>
                      <a:pt x="168694" y="1737063"/>
                      <a:pt x="162847" y="1739946"/>
                      <a:pt x="156122" y="1740667"/>
                    </a:cubicBezTo>
                    <a:lnTo>
                      <a:pt x="156122" y="1766614"/>
                    </a:lnTo>
                    <a:lnTo>
                      <a:pt x="150860" y="1766615"/>
                    </a:lnTo>
                    <a:cubicBezTo>
                      <a:pt x="146730" y="1766524"/>
                      <a:pt x="144464" y="1765084"/>
                      <a:pt x="144062" y="1762290"/>
                    </a:cubicBezTo>
                    <a:cubicBezTo>
                      <a:pt x="143660" y="1759497"/>
                      <a:pt x="143587" y="1755893"/>
                      <a:pt x="143843" y="1751479"/>
                    </a:cubicBezTo>
                    <a:lnTo>
                      <a:pt x="149105" y="1734179"/>
                    </a:lnTo>
                    <a:cubicBezTo>
                      <a:pt x="148996" y="1732513"/>
                      <a:pt x="148338" y="1729360"/>
                      <a:pt x="147132" y="1724720"/>
                    </a:cubicBezTo>
                    <a:cubicBezTo>
                      <a:pt x="145926" y="1720080"/>
                      <a:pt x="144830" y="1717467"/>
                      <a:pt x="143843" y="1716882"/>
                    </a:cubicBezTo>
                    <a:lnTo>
                      <a:pt x="143843" y="1723369"/>
                    </a:lnTo>
                    <a:cubicBezTo>
                      <a:pt x="138142" y="1723999"/>
                      <a:pt x="132441" y="1728143"/>
                      <a:pt x="126740" y="1735802"/>
                    </a:cubicBezTo>
                    <a:cubicBezTo>
                      <a:pt x="121038" y="1743460"/>
                      <a:pt x="117969" y="1750848"/>
                      <a:pt x="117530" y="1757966"/>
                    </a:cubicBezTo>
                    <a:cubicBezTo>
                      <a:pt x="114935" y="1761344"/>
                      <a:pt x="113108" y="1765399"/>
                      <a:pt x="112048" y="1770129"/>
                    </a:cubicBezTo>
                    <a:cubicBezTo>
                      <a:pt x="110988" y="1774858"/>
                      <a:pt x="110477" y="1779454"/>
                      <a:pt x="110513" y="1783914"/>
                    </a:cubicBezTo>
                    <a:lnTo>
                      <a:pt x="96480" y="1794725"/>
                    </a:lnTo>
                    <a:cubicBezTo>
                      <a:pt x="96516" y="1799229"/>
                      <a:pt x="96005" y="1803735"/>
                      <a:pt x="94945" y="1808239"/>
                    </a:cubicBezTo>
                    <a:cubicBezTo>
                      <a:pt x="93885" y="1812744"/>
                      <a:pt x="92058" y="1816168"/>
                      <a:pt x="89463" y="1818511"/>
                    </a:cubicBezTo>
                    <a:lnTo>
                      <a:pt x="89463" y="1835809"/>
                    </a:lnTo>
                    <a:lnTo>
                      <a:pt x="82446" y="1844458"/>
                    </a:lnTo>
                    <a:cubicBezTo>
                      <a:pt x="82191" y="1852071"/>
                      <a:pt x="80071" y="1859009"/>
                      <a:pt x="76087" y="1865270"/>
                    </a:cubicBezTo>
                    <a:cubicBezTo>
                      <a:pt x="72104" y="1871533"/>
                      <a:pt x="67792" y="1876848"/>
                      <a:pt x="63150" y="1881217"/>
                    </a:cubicBezTo>
                    <a:cubicBezTo>
                      <a:pt x="60190" y="1888561"/>
                      <a:pt x="55585" y="1897660"/>
                      <a:pt x="49336" y="1908517"/>
                    </a:cubicBezTo>
                    <a:cubicBezTo>
                      <a:pt x="43087" y="1919373"/>
                      <a:pt x="37166" y="1926852"/>
                      <a:pt x="31575" y="1930951"/>
                    </a:cubicBezTo>
                    <a:cubicBezTo>
                      <a:pt x="31685" y="1934421"/>
                      <a:pt x="31465" y="1938293"/>
                      <a:pt x="30917" y="1942573"/>
                    </a:cubicBezTo>
                    <a:cubicBezTo>
                      <a:pt x="30369" y="1946853"/>
                      <a:pt x="28834" y="1950186"/>
                      <a:pt x="26312" y="1952574"/>
                    </a:cubicBezTo>
                    <a:lnTo>
                      <a:pt x="22804" y="1972035"/>
                    </a:lnTo>
                    <a:lnTo>
                      <a:pt x="12279" y="1991496"/>
                    </a:lnTo>
                    <a:cubicBezTo>
                      <a:pt x="12571" y="1998344"/>
                      <a:pt x="10232" y="2001947"/>
                      <a:pt x="5262" y="2002308"/>
                    </a:cubicBezTo>
                    <a:lnTo>
                      <a:pt x="0" y="2000145"/>
                    </a:lnTo>
                    <a:cubicBezTo>
                      <a:pt x="0" y="1991135"/>
                      <a:pt x="1754" y="1983207"/>
                      <a:pt x="5262" y="1976359"/>
                    </a:cubicBezTo>
                    <a:cubicBezTo>
                      <a:pt x="5737" y="1973747"/>
                      <a:pt x="7857" y="1966540"/>
                      <a:pt x="11621" y="1954737"/>
                    </a:cubicBezTo>
                    <a:cubicBezTo>
                      <a:pt x="15385" y="1942935"/>
                      <a:pt x="17943" y="1935726"/>
                      <a:pt x="19296" y="1933114"/>
                    </a:cubicBezTo>
                    <a:cubicBezTo>
                      <a:pt x="18930" y="1928158"/>
                      <a:pt x="18784" y="1922392"/>
                      <a:pt x="18857" y="1915815"/>
                    </a:cubicBezTo>
                    <a:cubicBezTo>
                      <a:pt x="18930" y="1909238"/>
                      <a:pt x="21415" y="1905634"/>
                      <a:pt x="26312" y="1905003"/>
                    </a:cubicBezTo>
                    <a:cubicBezTo>
                      <a:pt x="27116" y="1882298"/>
                      <a:pt x="32964" y="1854729"/>
                      <a:pt x="43854" y="1822295"/>
                    </a:cubicBezTo>
                    <a:cubicBezTo>
                      <a:pt x="54745" y="1789860"/>
                      <a:pt x="65855" y="1765534"/>
                      <a:pt x="77184" y="1749316"/>
                    </a:cubicBezTo>
                    <a:cubicBezTo>
                      <a:pt x="77403" y="1741838"/>
                      <a:pt x="78280" y="1734631"/>
                      <a:pt x="79815" y="1727693"/>
                    </a:cubicBezTo>
                    <a:cubicBezTo>
                      <a:pt x="81350" y="1720756"/>
                      <a:pt x="82227" y="1713548"/>
                      <a:pt x="82446" y="1706070"/>
                    </a:cubicBezTo>
                    <a:cubicBezTo>
                      <a:pt x="85041" y="1705934"/>
                      <a:pt x="86868" y="1704583"/>
                      <a:pt x="87928" y="1702016"/>
                    </a:cubicBezTo>
                    <a:cubicBezTo>
                      <a:pt x="88988" y="1699448"/>
                      <a:pt x="89500" y="1696475"/>
                      <a:pt x="89463" y="1693096"/>
                    </a:cubicBezTo>
                    <a:cubicBezTo>
                      <a:pt x="89755" y="1686834"/>
                      <a:pt x="90925" y="1681519"/>
                      <a:pt x="92971" y="1677149"/>
                    </a:cubicBezTo>
                    <a:cubicBezTo>
                      <a:pt x="95018" y="1672779"/>
                      <a:pt x="96187" y="1668004"/>
                      <a:pt x="96480" y="1662823"/>
                    </a:cubicBezTo>
                    <a:lnTo>
                      <a:pt x="105251" y="1639038"/>
                    </a:lnTo>
                    <a:cubicBezTo>
                      <a:pt x="108686" y="1638722"/>
                      <a:pt x="111025" y="1636650"/>
                      <a:pt x="112268" y="1632821"/>
                    </a:cubicBezTo>
                    <a:cubicBezTo>
                      <a:pt x="113510" y="1628991"/>
                      <a:pt x="114095" y="1625298"/>
                      <a:pt x="114022" y="1621740"/>
                    </a:cubicBezTo>
                    <a:lnTo>
                      <a:pt x="112268" y="1610928"/>
                    </a:lnTo>
                    <a:cubicBezTo>
                      <a:pt x="116507" y="1598945"/>
                      <a:pt x="119869" y="1586692"/>
                      <a:pt x="122354" y="1574169"/>
                    </a:cubicBezTo>
                    <a:cubicBezTo>
                      <a:pt x="124839" y="1561645"/>
                      <a:pt x="127324" y="1549391"/>
                      <a:pt x="129809" y="1537409"/>
                    </a:cubicBezTo>
                    <a:cubicBezTo>
                      <a:pt x="135364" y="1532724"/>
                      <a:pt x="140042" y="1526958"/>
                      <a:pt x="143843" y="1520111"/>
                    </a:cubicBezTo>
                    <a:cubicBezTo>
                      <a:pt x="143733" y="1516686"/>
                      <a:pt x="143953" y="1512722"/>
                      <a:pt x="144501" y="1508218"/>
                    </a:cubicBezTo>
                    <a:cubicBezTo>
                      <a:pt x="145049" y="1503712"/>
                      <a:pt x="146584" y="1499748"/>
                      <a:pt x="149105" y="1496325"/>
                    </a:cubicBezTo>
                    <a:cubicBezTo>
                      <a:pt x="148740" y="1491280"/>
                      <a:pt x="148594" y="1485152"/>
                      <a:pt x="148667" y="1477945"/>
                    </a:cubicBezTo>
                    <a:cubicBezTo>
                      <a:pt x="148740" y="1470738"/>
                      <a:pt x="151225" y="1466773"/>
                      <a:pt x="156122" y="1466052"/>
                    </a:cubicBezTo>
                    <a:cubicBezTo>
                      <a:pt x="157145" y="1458169"/>
                      <a:pt x="161239" y="1447448"/>
                      <a:pt x="168402" y="1433888"/>
                    </a:cubicBezTo>
                    <a:cubicBezTo>
                      <a:pt x="175564" y="1420328"/>
                      <a:pt x="179658" y="1412309"/>
                      <a:pt x="180681" y="1409832"/>
                    </a:cubicBezTo>
                    <a:lnTo>
                      <a:pt x="187698" y="1394696"/>
                    </a:lnTo>
                    <a:cubicBezTo>
                      <a:pt x="188209" y="1380100"/>
                      <a:pt x="190256" y="1367126"/>
                      <a:pt x="193837" y="1355775"/>
                    </a:cubicBezTo>
                    <a:cubicBezTo>
                      <a:pt x="197419" y="1344422"/>
                      <a:pt x="199465" y="1331448"/>
                      <a:pt x="199977" y="1316852"/>
                    </a:cubicBezTo>
                    <a:lnTo>
                      <a:pt x="206994" y="1308203"/>
                    </a:lnTo>
                    <a:cubicBezTo>
                      <a:pt x="207871" y="1298157"/>
                      <a:pt x="211379" y="1287436"/>
                      <a:pt x="217519" y="1276038"/>
                    </a:cubicBezTo>
                    <a:cubicBezTo>
                      <a:pt x="223658" y="1264641"/>
                      <a:pt x="227167" y="1254461"/>
                      <a:pt x="228044" y="1245496"/>
                    </a:cubicBezTo>
                    <a:cubicBezTo>
                      <a:pt x="233233" y="1241486"/>
                      <a:pt x="235572" y="1234910"/>
                      <a:pt x="235061" y="1225764"/>
                    </a:cubicBezTo>
                    <a:cubicBezTo>
                      <a:pt x="234549" y="1216619"/>
                      <a:pt x="236888" y="1209502"/>
                      <a:pt x="242077" y="1204412"/>
                    </a:cubicBezTo>
                    <a:cubicBezTo>
                      <a:pt x="242435" y="1200394"/>
                      <a:pt x="245033" y="1189930"/>
                      <a:pt x="249874" y="1173018"/>
                    </a:cubicBezTo>
                    <a:cubicBezTo>
                      <a:pt x="254714" y="1156107"/>
                      <a:pt x="259652" y="1139556"/>
                      <a:pt x="264687" y="1123365"/>
                    </a:cubicBezTo>
                    <a:cubicBezTo>
                      <a:pt x="269722" y="1107174"/>
                      <a:pt x="272711" y="1098150"/>
                      <a:pt x="273653" y="1096296"/>
                    </a:cubicBezTo>
                    <a:cubicBezTo>
                      <a:pt x="273287" y="1091610"/>
                      <a:pt x="273141" y="1086926"/>
                      <a:pt x="273214" y="1082241"/>
                    </a:cubicBezTo>
                    <a:cubicBezTo>
                      <a:pt x="273287" y="1077555"/>
                      <a:pt x="275772" y="1075033"/>
                      <a:pt x="280669" y="1074672"/>
                    </a:cubicBezTo>
                    <a:cubicBezTo>
                      <a:pt x="286042" y="1060753"/>
                      <a:pt x="293278" y="1043725"/>
                      <a:pt x="302378" y="1023588"/>
                    </a:cubicBezTo>
                    <a:cubicBezTo>
                      <a:pt x="311477" y="1003451"/>
                      <a:pt x="316521" y="985882"/>
                      <a:pt x="317507" y="970881"/>
                    </a:cubicBezTo>
                    <a:cubicBezTo>
                      <a:pt x="318567" y="969710"/>
                      <a:pt x="319956" y="968269"/>
                      <a:pt x="321674" y="966556"/>
                    </a:cubicBezTo>
                    <a:cubicBezTo>
                      <a:pt x="323391" y="964844"/>
                      <a:pt x="324341" y="963403"/>
                      <a:pt x="324524" y="962231"/>
                    </a:cubicBezTo>
                    <a:cubicBezTo>
                      <a:pt x="324415" y="960159"/>
                      <a:pt x="323757" y="958898"/>
                      <a:pt x="322551" y="958448"/>
                    </a:cubicBezTo>
                    <a:cubicBezTo>
                      <a:pt x="321345" y="957997"/>
                      <a:pt x="320248" y="957817"/>
                      <a:pt x="319262" y="957907"/>
                    </a:cubicBezTo>
                    <a:lnTo>
                      <a:pt x="324524" y="938446"/>
                    </a:lnTo>
                    <a:cubicBezTo>
                      <a:pt x="330079" y="933762"/>
                      <a:pt x="334757" y="927995"/>
                      <a:pt x="338558" y="921148"/>
                    </a:cubicBezTo>
                    <a:lnTo>
                      <a:pt x="349083" y="877901"/>
                    </a:lnTo>
                    <a:cubicBezTo>
                      <a:pt x="348206" y="873397"/>
                      <a:pt x="348644" y="869433"/>
                      <a:pt x="350398" y="866008"/>
                    </a:cubicBezTo>
                    <a:cubicBezTo>
                      <a:pt x="352153" y="862585"/>
                      <a:pt x="355222" y="860783"/>
                      <a:pt x="359608" y="860603"/>
                    </a:cubicBezTo>
                    <a:cubicBezTo>
                      <a:pt x="359827" y="856639"/>
                      <a:pt x="360704" y="853756"/>
                      <a:pt x="362239" y="851953"/>
                    </a:cubicBezTo>
                    <a:cubicBezTo>
                      <a:pt x="363774" y="850152"/>
                      <a:pt x="364651" y="847268"/>
                      <a:pt x="364870" y="843304"/>
                    </a:cubicBezTo>
                    <a:cubicBezTo>
                      <a:pt x="366223" y="840377"/>
                      <a:pt x="368781" y="831637"/>
                      <a:pt x="372545" y="817086"/>
                    </a:cubicBezTo>
                    <a:cubicBezTo>
                      <a:pt x="376309" y="802535"/>
                      <a:pt x="378429" y="793256"/>
                      <a:pt x="378904" y="789247"/>
                    </a:cubicBezTo>
                    <a:cubicBezTo>
                      <a:pt x="379416" y="782218"/>
                      <a:pt x="381462" y="776813"/>
                      <a:pt x="385044" y="773029"/>
                    </a:cubicBezTo>
                    <a:cubicBezTo>
                      <a:pt x="388625" y="769244"/>
                      <a:pt x="390672" y="763839"/>
                      <a:pt x="391183" y="756812"/>
                    </a:cubicBezTo>
                    <a:lnTo>
                      <a:pt x="398200" y="739513"/>
                    </a:lnTo>
                    <a:cubicBezTo>
                      <a:pt x="398639" y="734467"/>
                      <a:pt x="400393" y="730503"/>
                      <a:pt x="403463" y="727620"/>
                    </a:cubicBezTo>
                    <a:cubicBezTo>
                      <a:pt x="406532" y="724737"/>
                      <a:pt x="408287" y="720773"/>
                      <a:pt x="408725" y="715727"/>
                    </a:cubicBezTo>
                    <a:cubicBezTo>
                      <a:pt x="413915" y="715052"/>
                      <a:pt x="417569" y="710998"/>
                      <a:pt x="419689" y="703564"/>
                    </a:cubicBezTo>
                    <a:cubicBezTo>
                      <a:pt x="421809" y="696132"/>
                      <a:pt x="422832" y="689374"/>
                      <a:pt x="422759" y="683292"/>
                    </a:cubicBezTo>
                    <a:cubicBezTo>
                      <a:pt x="429739" y="670229"/>
                      <a:pt x="435952" y="656354"/>
                      <a:pt x="441397" y="641667"/>
                    </a:cubicBezTo>
                    <a:cubicBezTo>
                      <a:pt x="446842" y="626982"/>
                      <a:pt x="451739" y="612026"/>
                      <a:pt x="456088" y="596800"/>
                    </a:cubicBezTo>
                    <a:cubicBezTo>
                      <a:pt x="456563" y="593286"/>
                      <a:pt x="458683" y="586258"/>
                      <a:pt x="462447" y="575718"/>
                    </a:cubicBezTo>
                    <a:cubicBezTo>
                      <a:pt x="466211" y="565176"/>
                      <a:pt x="468770" y="559230"/>
                      <a:pt x="470122" y="557877"/>
                    </a:cubicBezTo>
                    <a:cubicBezTo>
                      <a:pt x="470304" y="550444"/>
                      <a:pt x="471693" y="543688"/>
                      <a:pt x="474288" y="537606"/>
                    </a:cubicBezTo>
                    <a:cubicBezTo>
                      <a:pt x="476883" y="531524"/>
                      <a:pt x="479587" y="525308"/>
                      <a:pt x="482401" y="518956"/>
                    </a:cubicBezTo>
                    <a:lnTo>
                      <a:pt x="489418" y="512470"/>
                    </a:lnTo>
                    <a:cubicBezTo>
                      <a:pt x="491976" y="507019"/>
                      <a:pt x="493876" y="501163"/>
                      <a:pt x="495119" y="494901"/>
                    </a:cubicBezTo>
                    <a:cubicBezTo>
                      <a:pt x="496361" y="488639"/>
                      <a:pt x="497385" y="482241"/>
                      <a:pt x="498189" y="475709"/>
                    </a:cubicBezTo>
                    <a:cubicBezTo>
                      <a:pt x="504073" y="474314"/>
                      <a:pt x="507654" y="467375"/>
                      <a:pt x="508933" y="454897"/>
                    </a:cubicBezTo>
                    <a:cubicBezTo>
                      <a:pt x="510212" y="442419"/>
                      <a:pt x="510724" y="432778"/>
                      <a:pt x="510468" y="425977"/>
                    </a:cubicBezTo>
                    <a:cubicBezTo>
                      <a:pt x="512368" y="426112"/>
                      <a:pt x="514269" y="425841"/>
                      <a:pt x="516169" y="425165"/>
                    </a:cubicBezTo>
                    <a:cubicBezTo>
                      <a:pt x="518070" y="424490"/>
                      <a:pt x="519093" y="422598"/>
                      <a:pt x="519239" y="419489"/>
                    </a:cubicBezTo>
                    <a:cubicBezTo>
                      <a:pt x="518947" y="413363"/>
                      <a:pt x="521286" y="410479"/>
                      <a:pt x="526256" y="410841"/>
                    </a:cubicBezTo>
                    <a:lnTo>
                      <a:pt x="533272" y="393542"/>
                    </a:lnTo>
                    <a:lnTo>
                      <a:pt x="540289" y="387055"/>
                    </a:lnTo>
                    <a:lnTo>
                      <a:pt x="552569" y="358944"/>
                    </a:lnTo>
                    <a:cubicBezTo>
                      <a:pt x="552861" y="354800"/>
                      <a:pt x="554030" y="351196"/>
                      <a:pt x="556077" y="348133"/>
                    </a:cubicBezTo>
                    <a:cubicBezTo>
                      <a:pt x="558123" y="345070"/>
                      <a:pt x="559293" y="341466"/>
                      <a:pt x="559585" y="337321"/>
                    </a:cubicBezTo>
                    <a:cubicBezTo>
                      <a:pt x="568795" y="322050"/>
                      <a:pt x="577566" y="299075"/>
                      <a:pt x="585898" y="268398"/>
                    </a:cubicBezTo>
                    <a:cubicBezTo>
                      <a:pt x="594231" y="237719"/>
                      <a:pt x="599493" y="213123"/>
                      <a:pt x="601686" y="194609"/>
                    </a:cubicBezTo>
                    <a:cubicBezTo>
                      <a:pt x="611663" y="197852"/>
                      <a:pt x="620214" y="196771"/>
                      <a:pt x="627341" y="191365"/>
                    </a:cubicBezTo>
                    <a:cubicBezTo>
                      <a:pt x="634467" y="185959"/>
                      <a:pt x="638195" y="176228"/>
                      <a:pt x="638524" y="162174"/>
                    </a:cubicBezTo>
                    <a:lnTo>
                      <a:pt x="647295" y="136226"/>
                    </a:lnTo>
                    <a:lnTo>
                      <a:pt x="664837" y="134064"/>
                    </a:lnTo>
                    <a:cubicBezTo>
                      <a:pt x="664837" y="129558"/>
                      <a:pt x="665714" y="125594"/>
                      <a:pt x="667468" y="122171"/>
                    </a:cubicBezTo>
                    <a:cubicBezTo>
                      <a:pt x="669222" y="118747"/>
                      <a:pt x="671853" y="116944"/>
                      <a:pt x="675362" y="116765"/>
                    </a:cubicBezTo>
                    <a:lnTo>
                      <a:pt x="677116" y="116765"/>
                    </a:lnTo>
                    <a:cubicBezTo>
                      <a:pt x="676970" y="113386"/>
                      <a:pt x="677262" y="110413"/>
                      <a:pt x="677993" y="107845"/>
                    </a:cubicBezTo>
                    <a:cubicBezTo>
                      <a:pt x="678724" y="105277"/>
                      <a:pt x="680770" y="103927"/>
                      <a:pt x="684133" y="103791"/>
                    </a:cubicBezTo>
                    <a:lnTo>
                      <a:pt x="691149" y="103791"/>
                    </a:lnTo>
                    <a:lnTo>
                      <a:pt x="691149" y="75681"/>
                    </a:lnTo>
                    <a:lnTo>
                      <a:pt x="717462" y="56220"/>
                    </a:lnTo>
                    <a:lnTo>
                      <a:pt x="738512" y="54058"/>
                    </a:lnTo>
                    <a:cubicBezTo>
                      <a:pt x="740303" y="50589"/>
                      <a:pt x="742423" y="47255"/>
                      <a:pt x="744871" y="44057"/>
                    </a:cubicBezTo>
                    <a:cubicBezTo>
                      <a:pt x="747320" y="40858"/>
                      <a:pt x="749878" y="39146"/>
                      <a:pt x="752546" y="38921"/>
                    </a:cubicBezTo>
                    <a:lnTo>
                      <a:pt x="756054" y="41084"/>
                    </a:lnTo>
                    <a:cubicBezTo>
                      <a:pt x="756639" y="47390"/>
                      <a:pt x="758978" y="49912"/>
                      <a:pt x="763071" y="48651"/>
                    </a:cubicBezTo>
                    <a:cubicBezTo>
                      <a:pt x="767164" y="47390"/>
                      <a:pt x="769503" y="49912"/>
                      <a:pt x="770088" y="56220"/>
                    </a:cubicBezTo>
                    <a:lnTo>
                      <a:pt x="775350" y="51896"/>
                    </a:lnTo>
                    <a:cubicBezTo>
                      <a:pt x="778274" y="46219"/>
                      <a:pt x="782075" y="37570"/>
                      <a:pt x="786753" y="25947"/>
                    </a:cubicBezTo>
                    <a:cubicBezTo>
                      <a:pt x="791430" y="14324"/>
                      <a:pt x="795231" y="7838"/>
                      <a:pt x="798155" y="64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6" name="شكل حر: شكل 5">
                <a:extLst>
                  <a:ext uri="{FF2B5EF4-FFF2-40B4-BE49-F238E27FC236}">
                    <a16:creationId xmlns:a16="http://schemas.microsoft.com/office/drawing/2014/main" id="{9E36C40D-A2CB-4F8C-A61B-0B34A113DB3B}"/>
                  </a:ext>
                </a:extLst>
              </p:cNvPr>
              <p:cNvSpPr/>
              <p:nvPr/>
            </p:nvSpPr>
            <p:spPr>
              <a:xfrm rot="15508226">
                <a:off x="4958888" y="90934"/>
                <a:ext cx="2496968" cy="8917828"/>
              </a:xfrm>
              <a:custGeom>
                <a:avLst/>
                <a:gdLst>
                  <a:gd name="connsiteX0" fmla="*/ 470122 w 1026199"/>
                  <a:gd name="connsiteY0" fmla="*/ 1639038 h 2002308"/>
                  <a:gd name="connsiteX1" fmla="*/ 477139 w 1026199"/>
                  <a:gd name="connsiteY1" fmla="*/ 1654173 h 2002308"/>
                  <a:gd name="connsiteX2" fmla="*/ 475384 w 1026199"/>
                  <a:gd name="connsiteY2" fmla="*/ 1673635 h 2002308"/>
                  <a:gd name="connsiteX3" fmla="*/ 468368 w 1026199"/>
                  <a:gd name="connsiteY3" fmla="*/ 1682284 h 2002308"/>
                  <a:gd name="connsiteX4" fmla="*/ 456088 w 1026199"/>
                  <a:gd name="connsiteY4" fmla="*/ 1690934 h 2002308"/>
                  <a:gd name="connsiteX5" fmla="*/ 463105 w 1026199"/>
                  <a:gd name="connsiteY5" fmla="*/ 1664985 h 2002308"/>
                  <a:gd name="connsiteX6" fmla="*/ 470122 w 1026199"/>
                  <a:gd name="connsiteY6" fmla="*/ 1639038 h 2002308"/>
                  <a:gd name="connsiteX7" fmla="*/ 324524 w 1026199"/>
                  <a:gd name="connsiteY7" fmla="*/ 1647687 h 2002308"/>
                  <a:gd name="connsiteX8" fmla="*/ 324743 w 1026199"/>
                  <a:gd name="connsiteY8" fmla="*/ 1651742 h 2002308"/>
                  <a:gd name="connsiteX9" fmla="*/ 326278 w 1026199"/>
                  <a:gd name="connsiteY9" fmla="*/ 1654173 h 2002308"/>
                  <a:gd name="connsiteX10" fmla="*/ 331541 w 1026199"/>
                  <a:gd name="connsiteY10" fmla="*/ 1654174 h 2002308"/>
                  <a:gd name="connsiteX11" fmla="*/ 329348 w 1026199"/>
                  <a:gd name="connsiteY11" fmla="*/ 1649309 h 2002308"/>
                  <a:gd name="connsiteX12" fmla="*/ 324524 w 1026199"/>
                  <a:gd name="connsiteY12" fmla="*/ 1647687 h 2002308"/>
                  <a:gd name="connsiteX13" fmla="*/ 364870 w 1026199"/>
                  <a:gd name="connsiteY13" fmla="*/ 1580655 h 2002308"/>
                  <a:gd name="connsiteX14" fmla="*/ 365309 w 1026199"/>
                  <a:gd name="connsiteY14" fmla="*/ 1584709 h 2002308"/>
                  <a:gd name="connsiteX15" fmla="*/ 368379 w 1026199"/>
                  <a:gd name="connsiteY15" fmla="*/ 1587142 h 2002308"/>
                  <a:gd name="connsiteX16" fmla="*/ 371887 w 1026199"/>
                  <a:gd name="connsiteY16" fmla="*/ 1587142 h 2002308"/>
                  <a:gd name="connsiteX17" fmla="*/ 369695 w 1026199"/>
                  <a:gd name="connsiteY17" fmla="*/ 1582277 h 2002308"/>
                  <a:gd name="connsiteX18" fmla="*/ 364870 w 1026199"/>
                  <a:gd name="connsiteY18" fmla="*/ 1580655 h 2002308"/>
                  <a:gd name="connsiteX19" fmla="*/ 489418 w 1026199"/>
                  <a:gd name="connsiteY19" fmla="*/ 1502811 h 2002308"/>
                  <a:gd name="connsiteX20" fmla="*/ 490514 w 1026199"/>
                  <a:gd name="connsiteY20" fmla="*/ 1507948 h 2002308"/>
                  <a:gd name="connsiteX21" fmla="*/ 492926 w 1026199"/>
                  <a:gd name="connsiteY21" fmla="*/ 1511461 h 2002308"/>
                  <a:gd name="connsiteX22" fmla="*/ 495996 w 1026199"/>
                  <a:gd name="connsiteY22" fmla="*/ 1509029 h 2002308"/>
                  <a:gd name="connsiteX23" fmla="*/ 496435 w 1026199"/>
                  <a:gd name="connsiteY23" fmla="*/ 1504974 h 2002308"/>
                  <a:gd name="connsiteX24" fmla="*/ 149105 w 1026199"/>
                  <a:gd name="connsiteY24" fmla="*/ 1699582 h 2002308"/>
                  <a:gd name="connsiteX25" fmla="*/ 150202 w 1026199"/>
                  <a:gd name="connsiteY25" fmla="*/ 1704719 h 2002308"/>
                  <a:gd name="connsiteX26" fmla="*/ 152614 w 1026199"/>
                  <a:gd name="connsiteY26" fmla="*/ 1708232 h 2002308"/>
                  <a:gd name="connsiteX27" fmla="*/ 155684 w 1026199"/>
                  <a:gd name="connsiteY27" fmla="*/ 1705800 h 2002308"/>
                  <a:gd name="connsiteX28" fmla="*/ 156122 w 1026199"/>
                  <a:gd name="connsiteY28" fmla="*/ 1701746 h 2002308"/>
                  <a:gd name="connsiteX29" fmla="*/ 156122 w 1026199"/>
                  <a:gd name="connsiteY29" fmla="*/ 1682284 h 2002308"/>
                  <a:gd name="connsiteX30" fmla="*/ 161385 w 1026199"/>
                  <a:gd name="connsiteY30" fmla="*/ 1688771 h 2002308"/>
                  <a:gd name="connsiteX31" fmla="*/ 163139 w 1026199"/>
                  <a:gd name="connsiteY31" fmla="*/ 1688771 h 2002308"/>
                  <a:gd name="connsiteX32" fmla="*/ 160946 w 1026199"/>
                  <a:gd name="connsiteY32" fmla="*/ 1683906 h 2002308"/>
                  <a:gd name="connsiteX33" fmla="*/ 156122 w 1026199"/>
                  <a:gd name="connsiteY33" fmla="*/ 1682284 h 2002308"/>
                  <a:gd name="connsiteX34" fmla="*/ 533272 w 1026199"/>
                  <a:gd name="connsiteY34" fmla="*/ 1424969 h 2002308"/>
                  <a:gd name="connsiteX35" fmla="*/ 522528 w 1026199"/>
                  <a:gd name="connsiteY35" fmla="*/ 1437132 h 2002308"/>
                  <a:gd name="connsiteX36" fmla="*/ 520993 w 1026199"/>
                  <a:gd name="connsiteY36" fmla="*/ 1457403 h 2002308"/>
                  <a:gd name="connsiteX37" fmla="*/ 512222 w 1026199"/>
                  <a:gd name="connsiteY37" fmla="*/ 1459025 h 2002308"/>
                  <a:gd name="connsiteX38" fmla="*/ 503451 w 1026199"/>
                  <a:gd name="connsiteY38" fmla="*/ 1463890 h 2002308"/>
                  <a:gd name="connsiteX39" fmla="*/ 508714 w 1026199"/>
                  <a:gd name="connsiteY39" fmla="*/ 1485513 h 2002308"/>
                  <a:gd name="connsiteX40" fmla="*/ 514196 w 1026199"/>
                  <a:gd name="connsiteY40" fmla="*/ 1467404 h 2002308"/>
                  <a:gd name="connsiteX41" fmla="*/ 526256 w 1026199"/>
                  <a:gd name="connsiteY41" fmla="*/ 1457403 h 2002308"/>
                  <a:gd name="connsiteX42" fmla="*/ 529764 w 1026199"/>
                  <a:gd name="connsiteY42" fmla="*/ 1441185 h 2002308"/>
                  <a:gd name="connsiteX43" fmla="*/ 533272 w 1026199"/>
                  <a:gd name="connsiteY43" fmla="*/ 1424969 h 2002308"/>
                  <a:gd name="connsiteX44" fmla="*/ 450826 w 1026199"/>
                  <a:gd name="connsiteY44" fmla="*/ 1383884 h 2002308"/>
                  <a:gd name="connsiteX45" fmla="*/ 442932 w 1026199"/>
                  <a:gd name="connsiteY45" fmla="*/ 1400102 h 2002308"/>
                  <a:gd name="connsiteX46" fmla="*/ 435038 w 1026199"/>
                  <a:gd name="connsiteY46" fmla="*/ 1422805 h 2002308"/>
                  <a:gd name="connsiteX47" fmla="*/ 432407 w 1026199"/>
                  <a:gd name="connsiteY47" fmla="*/ 1440105 h 2002308"/>
                  <a:gd name="connsiteX48" fmla="*/ 429775 w 1026199"/>
                  <a:gd name="connsiteY48" fmla="*/ 1457403 h 2002308"/>
                  <a:gd name="connsiteX49" fmla="*/ 416180 w 1026199"/>
                  <a:gd name="connsiteY49" fmla="*/ 1471459 h 2002308"/>
                  <a:gd name="connsiteX50" fmla="*/ 410479 w 1026199"/>
                  <a:gd name="connsiteY50" fmla="*/ 1485513 h 2002308"/>
                  <a:gd name="connsiteX51" fmla="*/ 404559 w 1026199"/>
                  <a:gd name="connsiteY51" fmla="*/ 1485783 h 2002308"/>
                  <a:gd name="connsiteX52" fmla="*/ 399954 w 1026199"/>
                  <a:gd name="connsiteY52" fmla="*/ 1487676 h 2002308"/>
                  <a:gd name="connsiteX53" fmla="*/ 408067 w 1026199"/>
                  <a:gd name="connsiteY53" fmla="*/ 1492541 h 2002308"/>
                  <a:gd name="connsiteX54" fmla="*/ 417496 w 1026199"/>
                  <a:gd name="connsiteY54" fmla="*/ 1494163 h 2002308"/>
                  <a:gd name="connsiteX55" fmla="*/ 429775 w 1026199"/>
                  <a:gd name="connsiteY55" fmla="*/ 1481189 h 2002308"/>
                  <a:gd name="connsiteX56" fmla="*/ 424294 w 1026199"/>
                  <a:gd name="connsiteY56" fmla="*/ 1475241 h 2002308"/>
                  <a:gd name="connsiteX57" fmla="*/ 422759 w 1026199"/>
                  <a:gd name="connsiteY57" fmla="*/ 1466052 h 2002308"/>
                  <a:gd name="connsiteX58" fmla="*/ 429775 w 1026199"/>
                  <a:gd name="connsiteY58" fmla="*/ 1457403 h 2002308"/>
                  <a:gd name="connsiteX59" fmla="*/ 440739 w 1026199"/>
                  <a:gd name="connsiteY59" fmla="*/ 1439834 h 2002308"/>
                  <a:gd name="connsiteX60" fmla="*/ 449072 w 1026199"/>
                  <a:gd name="connsiteY60" fmla="*/ 1420643 h 2002308"/>
                  <a:gd name="connsiteX61" fmla="*/ 454553 w 1026199"/>
                  <a:gd name="connsiteY61" fmla="*/ 1411724 h 2002308"/>
                  <a:gd name="connsiteX62" fmla="*/ 456088 w 1026199"/>
                  <a:gd name="connsiteY62" fmla="*/ 1401183 h 2002308"/>
                  <a:gd name="connsiteX63" fmla="*/ 455430 w 1026199"/>
                  <a:gd name="connsiteY63" fmla="*/ 1390912 h 2002308"/>
                  <a:gd name="connsiteX64" fmla="*/ 450826 w 1026199"/>
                  <a:gd name="connsiteY64" fmla="*/ 1383884 h 2002308"/>
                  <a:gd name="connsiteX65" fmla="*/ 291195 w 1026199"/>
                  <a:gd name="connsiteY65" fmla="*/ 1474702 h 2002308"/>
                  <a:gd name="connsiteX66" fmla="*/ 289440 w 1026199"/>
                  <a:gd name="connsiteY66" fmla="*/ 1487675 h 2002308"/>
                  <a:gd name="connsiteX67" fmla="*/ 292510 w 1026199"/>
                  <a:gd name="connsiteY67" fmla="*/ 1493352 h 2002308"/>
                  <a:gd name="connsiteX68" fmla="*/ 298211 w 1026199"/>
                  <a:gd name="connsiteY68" fmla="*/ 1494163 h 2002308"/>
                  <a:gd name="connsiteX69" fmla="*/ 308736 w 1026199"/>
                  <a:gd name="connsiteY69" fmla="*/ 1448754 h 2002308"/>
                  <a:gd name="connsiteX70" fmla="*/ 306982 w 1026199"/>
                  <a:gd name="connsiteY70" fmla="*/ 1449835 h 2002308"/>
                  <a:gd name="connsiteX71" fmla="*/ 305228 w 1026199"/>
                  <a:gd name="connsiteY71" fmla="*/ 1450916 h 2002308"/>
                  <a:gd name="connsiteX72" fmla="*/ 306325 w 1026199"/>
                  <a:gd name="connsiteY72" fmla="*/ 1456052 h 2002308"/>
                  <a:gd name="connsiteX73" fmla="*/ 308736 w 1026199"/>
                  <a:gd name="connsiteY73" fmla="*/ 1459566 h 2002308"/>
                  <a:gd name="connsiteX74" fmla="*/ 311806 w 1026199"/>
                  <a:gd name="connsiteY74" fmla="*/ 1457133 h 2002308"/>
                  <a:gd name="connsiteX75" fmla="*/ 312245 w 1026199"/>
                  <a:gd name="connsiteY75" fmla="*/ 1453078 h 2002308"/>
                  <a:gd name="connsiteX76" fmla="*/ 308736 w 1026199"/>
                  <a:gd name="connsiteY76" fmla="*/ 1448754 h 2002308"/>
                  <a:gd name="connsiteX77" fmla="*/ 331541 w 1026199"/>
                  <a:gd name="connsiteY77" fmla="*/ 1364423 h 2002308"/>
                  <a:gd name="connsiteX78" fmla="*/ 326717 w 1026199"/>
                  <a:gd name="connsiteY78" fmla="*/ 1378479 h 2002308"/>
                  <a:gd name="connsiteX79" fmla="*/ 324524 w 1026199"/>
                  <a:gd name="connsiteY79" fmla="*/ 1392534 h 2002308"/>
                  <a:gd name="connsiteX80" fmla="*/ 319481 w 1026199"/>
                  <a:gd name="connsiteY80" fmla="*/ 1392804 h 2002308"/>
                  <a:gd name="connsiteX81" fmla="*/ 315753 w 1026199"/>
                  <a:gd name="connsiteY81" fmla="*/ 1394696 h 2002308"/>
                  <a:gd name="connsiteX82" fmla="*/ 322331 w 1026199"/>
                  <a:gd name="connsiteY82" fmla="*/ 1401993 h 2002308"/>
                  <a:gd name="connsiteX83" fmla="*/ 331541 w 1026199"/>
                  <a:gd name="connsiteY83" fmla="*/ 1407670 h 2002308"/>
                  <a:gd name="connsiteX84" fmla="*/ 345574 w 1026199"/>
                  <a:gd name="connsiteY84" fmla="*/ 1383884 h 2002308"/>
                  <a:gd name="connsiteX85" fmla="*/ 359608 w 1026199"/>
                  <a:gd name="connsiteY85" fmla="*/ 1282255 h 2002308"/>
                  <a:gd name="connsiteX86" fmla="*/ 346452 w 1026199"/>
                  <a:gd name="connsiteY86" fmla="*/ 1312528 h 2002308"/>
                  <a:gd name="connsiteX87" fmla="*/ 338558 w 1026199"/>
                  <a:gd name="connsiteY87" fmla="*/ 1342801 h 2002308"/>
                  <a:gd name="connsiteX88" fmla="*/ 342943 w 1026199"/>
                  <a:gd name="connsiteY88" fmla="*/ 1353341 h 2002308"/>
                  <a:gd name="connsiteX89" fmla="*/ 352591 w 1026199"/>
                  <a:gd name="connsiteY89" fmla="*/ 1355775 h 2002308"/>
                  <a:gd name="connsiteX90" fmla="*/ 359608 w 1026199"/>
                  <a:gd name="connsiteY90" fmla="*/ 1338475 h 2002308"/>
                  <a:gd name="connsiteX91" fmla="*/ 360924 w 1026199"/>
                  <a:gd name="connsiteY91" fmla="*/ 1327664 h 2002308"/>
                  <a:gd name="connsiteX92" fmla="*/ 364870 w 1026199"/>
                  <a:gd name="connsiteY92" fmla="*/ 1316852 h 2002308"/>
                  <a:gd name="connsiteX93" fmla="*/ 368379 w 1026199"/>
                  <a:gd name="connsiteY93" fmla="*/ 1306040 h 2002308"/>
                  <a:gd name="connsiteX94" fmla="*/ 371887 w 1026199"/>
                  <a:gd name="connsiteY94" fmla="*/ 1295229 h 2002308"/>
                  <a:gd name="connsiteX95" fmla="*/ 650803 w 1026199"/>
                  <a:gd name="connsiteY95" fmla="*/ 1068186 h 2002308"/>
                  <a:gd name="connsiteX96" fmla="*/ 647295 w 1026199"/>
                  <a:gd name="connsiteY96" fmla="*/ 1143866 h 2002308"/>
                  <a:gd name="connsiteX97" fmla="*/ 660670 w 1026199"/>
                  <a:gd name="connsiteY97" fmla="*/ 1141704 h 2002308"/>
                  <a:gd name="connsiteX98" fmla="*/ 664837 w 1026199"/>
                  <a:gd name="connsiteY98" fmla="*/ 1126568 h 2002308"/>
                  <a:gd name="connsiteX99" fmla="*/ 664837 w 1026199"/>
                  <a:gd name="connsiteY99" fmla="*/ 1074672 h 2002308"/>
                  <a:gd name="connsiteX100" fmla="*/ 391183 w 1026199"/>
                  <a:gd name="connsiteY100" fmla="*/ 1193601 h 2002308"/>
                  <a:gd name="connsiteX101" fmla="*/ 385921 w 1026199"/>
                  <a:gd name="connsiteY101" fmla="*/ 1213061 h 2002308"/>
                  <a:gd name="connsiteX102" fmla="*/ 386359 w 1026199"/>
                  <a:gd name="connsiteY102" fmla="*/ 1217926 h 2002308"/>
                  <a:gd name="connsiteX103" fmla="*/ 389429 w 1026199"/>
                  <a:gd name="connsiteY103" fmla="*/ 1219548 h 2002308"/>
                  <a:gd name="connsiteX104" fmla="*/ 398200 w 1026199"/>
                  <a:gd name="connsiteY104" fmla="*/ 1210899 h 2002308"/>
                  <a:gd name="connsiteX105" fmla="*/ 412234 w 1026199"/>
                  <a:gd name="connsiteY105" fmla="*/ 1159003 h 2002308"/>
                  <a:gd name="connsiteX106" fmla="*/ 410479 w 1026199"/>
                  <a:gd name="connsiteY106" fmla="*/ 1160084 h 2002308"/>
                  <a:gd name="connsiteX107" fmla="*/ 408725 w 1026199"/>
                  <a:gd name="connsiteY107" fmla="*/ 1161165 h 2002308"/>
                  <a:gd name="connsiteX108" fmla="*/ 409822 w 1026199"/>
                  <a:gd name="connsiteY108" fmla="*/ 1166301 h 2002308"/>
                  <a:gd name="connsiteX109" fmla="*/ 412234 w 1026199"/>
                  <a:gd name="connsiteY109" fmla="*/ 1169815 h 2002308"/>
                  <a:gd name="connsiteX110" fmla="*/ 415303 w 1026199"/>
                  <a:gd name="connsiteY110" fmla="*/ 1167382 h 2002308"/>
                  <a:gd name="connsiteX111" fmla="*/ 415742 w 1026199"/>
                  <a:gd name="connsiteY111" fmla="*/ 1163328 h 2002308"/>
                  <a:gd name="connsiteX112" fmla="*/ 412234 w 1026199"/>
                  <a:gd name="connsiteY112" fmla="*/ 1159003 h 2002308"/>
                  <a:gd name="connsiteX113" fmla="*/ 442055 w 1026199"/>
                  <a:gd name="connsiteY113" fmla="*/ 1120081 h 2002308"/>
                  <a:gd name="connsiteX114" fmla="*/ 443590 w 1026199"/>
                  <a:gd name="connsiteY114" fmla="*/ 1125758 h 2002308"/>
                  <a:gd name="connsiteX115" fmla="*/ 449072 w 1026199"/>
                  <a:gd name="connsiteY115" fmla="*/ 1126568 h 2002308"/>
                  <a:gd name="connsiteX116" fmla="*/ 443809 w 1026199"/>
                  <a:gd name="connsiteY116" fmla="*/ 1120081 h 2002308"/>
                  <a:gd name="connsiteX117" fmla="*/ 449072 w 1026199"/>
                  <a:gd name="connsiteY117" fmla="*/ 1094133 h 2002308"/>
                  <a:gd name="connsiteX118" fmla="*/ 449072 w 1026199"/>
                  <a:gd name="connsiteY118" fmla="*/ 1102783 h 2002308"/>
                  <a:gd name="connsiteX119" fmla="*/ 456088 w 1026199"/>
                  <a:gd name="connsiteY119" fmla="*/ 1111431 h 2002308"/>
                  <a:gd name="connsiteX120" fmla="*/ 719216 w 1026199"/>
                  <a:gd name="connsiteY120" fmla="*/ 903849 h 2002308"/>
                  <a:gd name="connsiteX121" fmla="*/ 722725 w 1026199"/>
                  <a:gd name="connsiteY121" fmla="*/ 912498 h 2002308"/>
                  <a:gd name="connsiteX122" fmla="*/ 724260 w 1026199"/>
                  <a:gd name="connsiteY122" fmla="*/ 910066 h 2002308"/>
                  <a:gd name="connsiteX123" fmla="*/ 724479 w 1026199"/>
                  <a:gd name="connsiteY123" fmla="*/ 906012 h 2002308"/>
                  <a:gd name="connsiteX124" fmla="*/ 499943 w 1026199"/>
                  <a:gd name="connsiteY124" fmla="*/ 998992 h 2002308"/>
                  <a:gd name="connsiteX125" fmla="*/ 496873 w 1026199"/>
                  <a:gd name="connsiteY125" fmla="*/ 1005749 h 2002308"/>
                  <a:gd name="connsiteX126" fmla="*/ 496435 w 1026199"/>
                  <a:gd name="connsiteY126" fmla="*/ 1014128 h 2002308"/>
                  <a:gd name="connsiteX127" fmla="*/ 493803 w 1026199"/>
                  <a:gd name="connsiteY127" fmla="*/ 1014397 h 2002308"/>
                  <a:gd name="connsiteX128" fmla="*/ 491172 w 1026199"/>
                  <a:gd name="connsiteY128" fmla="*/ 1016290 h 2002308"/>
                  <a:gd name="connsiteX129" fmla="*/ 493145 w 1026199"/>
                  <a:gd name="connsiteY129" fmla="*/ 1019534 h 2002308"/>
                  <a:gd name="connsiteX130" fmla="*/ 496435 w 1026199"/>
                  <a:gd name="connsiteY130" fmla="*/ 1022777 h 2002308"/>
                  <a:gd name="connsiteX131" fmla="*/ 503451 w 1026199"/>
                  <a:gd name="connsiteY131" fmla="*/ 1011965 h 2002308"/>
                  <a:gd name="connsiteX132" fmla="*/ 503013 w 1026199"/>
                  <a:gd name="connsiteY132" fmla="*/ 1004667 h 2002308"/>
                  <a:gd name="connsiteX133" fmla="*/ 499943 w 1026199"/>
                  <a:gd name="connsiteY133" fmla="*/ 998992 h 2002308"/>
                  <a:gd name="connsiteX134" fmla="*/ 754300 w 1026199"/>
                  <a:gd name="connsiteY134" fmla="*/ 817356 h 2002308"/>
                  <a:gd name="connsiteX135" fmla="*/ 750353 w 1026199"/>
                  <a:gd name="connsiteY135" fmla="*/ 821141 h 2002308"/>
                  <a:gd name="connsiteX136" fmla="*/ 749038 w 1026199"/>
                  <a:gd name="connsiteY136" fmla="*/ 828168 h 2002308"/>
                  <a:gd name="connsiteX137" fmla="*/ 744871 w 1026199"/>
                  <a:gd name="connsiteY137" fmla="*/ 828708 h 2002308"/>
                  <a:gd name="connsiteX138" fmla="*/ 742021 w 1026199"/>
                  <a:gd name="connsiteY138" fmla="*/ 832492 h 2002308"/>
                  <a:gd name="connsiteX139" fmla="*/ 743775 w 1026199"/>
                  <a:gd name="connsiteY139" fmla="*/ 836818 h 2002308"/>
                  <a:gd name="connsiteX140" fmla="*/ 756054 w 1026199"/>
                  <a:gd name="connsiteY140" fmla="*/ 832763 h 2002308"/>
                  <a:gd name="connsiteX141" fmla="*/ 763071 w 1026199"/>
                  <a:gd name="connsiteY141" fmla="*/ 823844 h 2002308"/>
                  <a:gd name="connsiteX142" fmla="*/ 760001 w 1026199"/>
                  <a:gd name="connsiteY142" fmla="*/ 818978 h 2002308"/>
                  <a:gd name="connsiteX143" fmla="*/ 754300 w 1026199"/>
                  <a:gd name="connsiteY143" fmla="*/ 817356 h 2002308"/>
                  <a:gd name="connsiteX144" fmla="*/ 731496 w 1026199"/>
                  <a:gd name="connsiteY144" fmla="*/ 802221 h 2002308"/>
                  <a:gd name="connsiteX145" fmla="*/ 731934 w 1026199"/>
                  <a:gd name="connsiteY145" fmla="*/ 807356 h 2002308"/>
                  <a:gd name="connsiteX146" fmla="*/ 735004 w 1026199"/>
                  <a:gd name="connsiteY146" fmla="*/ 810869 h 2002308"/>
                  <a:gd name="connsiteX147" fmla="*/ 738512 w 1026199"/>
                  <a:gd name="connsiteY147" fmla="*/ 810869 h 2002308"/>
                  <a:gd name="connsiteX148" fmla="*/ 736320 w 1026199"/>
                  <a:gd name="connsiteY148" fmla="*/ 804923 h 2002308"/>
                  <a:gd name="connsiteX149" fmla="*/ 731496 w 1026199"/>
                  <a:gd name="connsiteY149" fmla="*/ 802221 h 2002308"/>
                  <a:gd name="connsiteX150" fmla="*/ 819205 w 1026199"/>
                  <a:gd name="connsiteY150" fmla="*/ 640047 h 2002308"/>
                  <a:gd name="connsiteX151" fmla="*/ 817451 w 1026199"/>
                  <a:gd name="connsiteY151" fmla="*/ 641128 h 2002308"/>
                  <a:gd name="connsiteX152" fmla="*/ 815697 w 1026199"/>
                  <a:gd name="connsiteY152" fmla="*/ 642209 h 2002308"/>
                  <a:gd name="connsiteX153" fmla="*/ 816793 w 1026199"/>
                  <a:gd name="connsiteY153" fmla="*/ 647344 h 2002308"/>
                  <a:gd name="connsiteX154" fmla="*/ 819205 w 1026199"/>
                  <a:gd name="connsiteY154" fmla="*/ 650858 h 2002308"/>
                  <a:gd name="connsiteX155" fmla="*/ 822275 w 1026199"/>
                  <a:gd name="connsiteY155" fmla="*/ 648425 h 2002308"/>
                  <a:gd name="connsiteX156" fmla="*/ 822713 w 1026199"/>
                  <a:gd name="connsiteY156" fmla="*/ 644371 h 2002308"/>
                  <a:gd name="connsiteX157" fmla="*/ 819205 w 1026199"/>
                  <a:gd name="connsiteY157" fmla="*/ 640047 h 2002308"/>
                  <a:gd name="connsiteX158" fmla="*/ 829730 w 1026199"/>
                  <a:gd name="connsiteY158" fmla="*/ 581664 h 2002308"/>
                  <a:gd name="connsiteX159" fmla="*/ 829730 w 1026199"/>
                  <a:gd name="connsiteY159" fmla="*/ 585988 h 2002308"/>
                  <a:gd name="connsiteX160" fmla="*/ 836747 w 1026199"/>
                  <a:gd name="connsiteY160" fmla="*/ 596800 h 2002308"/>
                  <a:gd name="connsiteX161" fmla="*/ 836747 w 1026199"/>
                  <a:gd name="connsiteY161" fmla="*/ 564365 h 2002308"/>
                  <a:gd name="connsiteX162" fmla="*/ 837185 w 1026199"/>
                  <a:gd name="connsiteY162" fmla="*/ 569500 h 2002308"/>
                  <a:gd name="connsiteX163" fmla="*/ 840255 w 1026199"/>
                  <a:gd name="connsiteY163" fmla="*/ 573015 h 2002308"/>
                  <a:gd name="connsiteX164" fmla="*/ 841790 w 1026199"/>
                  <a:gd name="connsiteY164" fmla="*/ 570581 h 2002308"/>
                  <a:gd name="connsiteX165" fmla="*/ 842009 w 1026199"/>
                  <a:gd name="connsiteY165" fmla="*/ 566527 h 2002308"/>
                  <a:gd name="connsiteX166" fmla="*/ 875339 w 1026199"/>
                  <a:gd name="connsiteY166" fmla="*/ 443276 h 2002308"/>
                  <a:gd name="connsiteX167" fmla="*/ 873804 w 1026199"/>
                  <a:gd name="connsiteY167" fmla="*/ 444357 h 2002308"/>
                  <a:gd name="connsiteX168" fmla="*/ 873585 w 1026199"/>
                  <a:gd name="connsiteY168" fmla="*/ 445438 h 2002308"/>
                  <a:gd name="connsiteX169" fmla="*/ 875120 w 1026199"/>
                  <a:gd name="connsiteY169" fmla="*/ 451113 h 2002308"/>
                  <a:gd name="connsiteX170" fmla="*/ 880602 w 1026199"/>
                  <a:gd name="connsiteY170" fmla="*/ 451924 h 2002308"/>
                  <a:gd name="connsiteX171" fmla="*/ 879286 w 1026199"/>
                  <a:gd name="connsiteY171" fmla="*/ 445978 h 2002308"/>
                  <a:gd name="connsiteX172" fmla="*/ 875339 w 1026199"/>
                  <a:gd name="connsiteY172" fmla="*/ 443276 h 2002308"/>
                  <a:gd name="connsiteX173" fmla="*/ 926210 w 1026199"/>
                  <a:gd name="connsiteY173" fmla="*/ 402191 h 2002308"/>
                  <a:gd name="connsiteX174" fmla="*/ 927526 w 1026199"/>
                  <a:gd name="connsiteY174" fmla="*/ 408137 h 2002308"/>
                  <a:gd name="connsiteX175" fmla="*/ 931473 w 1026199"/>
                  <a:gd name="connsiteY175" fmla="*/ 410841 h 2002308"/>
                  <a:gd name="connsiteX176" fmla="*/ 933227 w 1026199"/>
                  <a:gd name="connsiteY176" fmla="*/ 406515 h 2002308"/>
                  <a:gd name="connsiteX177" fmla="*/ 931912 w 1026199"/>
                  <a:gd name="connsiteY177" fmla="*/ 402732 h 2002308"/>
                  <a:gd name="connsiteX178" fmla="*/ 927965 w 1026199"/>
                  <a:gd name="connsiteY178" fmla="*/ 402191 h 2002308"/>
                  <a:gd name="connsiteX179" fmla="*/ 947261 w 1026199"/>
                  <a:gd name="connsiteY179" fmla="*/ 322185 h 2002308"/>
                  <a:gd name="connsiteX180" fmla="*/ 947261 w 1026199"/>
                  <a:gd name="connsiteY180" fmla="*/ 328673 h 2002308"/>
                  <a:gd name="connsiteX181" fmla="*/ 940244 w 1026199"/>
                  <a:gd name="connsiteY181" fmla="*/ 339483 h 2002308"/>
                  <a:gd name="connsiteX182" fmla="*/ 940244 w 1026199"/>
                  <a:gd name="connsiteY182" fmla="*/ 365432 h 2002308"/>
                  <a:gd name="connsiteX183" fmla="*/ 935420 w 1026199"/>
                  <a:gd name="connsiteY183" fmla="*/ 367053 h 2002308"/>
                  <a:gd name="connsiteX184" fmla="*/ 933227 w 1026199"/>
                  <a:gd name="connsiteY184" fmla="*/ 371918 h 2002308"/>
                  <a:gd name="connsiteX185" fmla="*/ 934543 w 1026199"/>
                  <a:gd name="connsiteY185" fmla="*/ 378947 h 2002308"/>
                  <a:gd name="connsiteX186" fmla="*/ 938490 w 1026199"/>
                  <a:gd name="connsiteY186" fmla="*/ 382730 h 2002308"/>
                  <a:gd name="connsiteX187" fmla="*/ 940025 w 1026199"/>
                  <a:gd name="connsiteY187" fmla="*/ 380568 h 2002308"/>
                  <a:gd name="connsiteX188" fmla="*/ 940244 w 1026199"/>
                  <a:gd name="connsiteY188" fmla="*/ 378406 h 2002308"/>
                  <a:gd name="connsiteX189" fmla="*/ 952523 w 1026199"/>
                  <a:gd name="connsiteY189" fmla="*/ 350295 h 2002308"/>
                  <a:gd name="connsiteX190" fmla="*/ 949015 w 1026199"/>
                  <a:gd name="connsiteY190" fmla="*/ 328673 h 2002308"/>
                  <a:gd name="connsiteX191" fmla="*/ 948796 w 1026199"/>
                  <a:gd name="connsiteY191" fmla="*/ 325428 h 2002308"/>
                  <a:gd name="connsiteX192" fmla="*/ 947261 w 1026199"/>
                  <a:gd name="connsiteY192" fmla="*/ 322185 h 2002308"/>
                  <a:gd name="connsiteX193" fmla="*/ 798155 w 1026199"/>
                  <a:gd name="connsiteY193" fmla="*/ 6487 h 2002308"/>
                  <a:gd name="connsiteX194" fmla="*/ 801663 w 1026199"/>
                  <a:gd name="connsiteY194" fmla="*/ 8649 h 2002308"/>
                  <a:gd name="connsiteX195" fmla="*/ 815258 w 1026199"/>
                  <a:gd name="connsiteY195" fmla="*/ 12433 h 2002308"/>
                  <a:gd name="connsiteX196" fmla="*/ 831484 w 1026199"/>
                  <a:gd name="connsiteY196" fmla="*/ 0 h 2002308"/>
                  <a:gd name="connsiteX197" fmla="*/ 839597 w 1026199"/>
                  <a:gd name="connsiteY197" fmla="*/ 6757 h 2002308"/>
                  <a:gd name="connsiteX198" fmla="*/ 849026 w 1026199"/>
                  <a:gd name="connsiteY198" fmla="*/ 8649 h 2002308"/>
                  <a:gd name="connsiteX199" fmla="*/ 852535 w 1026199"/>
                  <a:gd name="connsiteY199" fmla="*/ 32434 h 2002308"/>
                  <a:gd name="connsiteX200" fmla="*/ 866568 w 1026199"/>
                  <a:gd name="connsiteY200" fmla="*/ 36759 h 2002308"/>
                  <a:gd name="connsiteX201" fmla="*/ 866787 w 1026199"/>
                  <a:gd name="connsiteY201" fmla="*/ 44057 h 2002308"/>
                  <a:gd name="connsiteX202" fmla="*/ 868322 w 1026199"/>
                  <a:gd name="connsiteY202" fmla="*/ 49733 h 2002308"/>
                  <a:gd name="connsiteX203" fmla="*/ 875120 w 1026199"/>
                  <a:gd name="connsiteY203" fmla="*/ 34057 h 2002308"/>
                  <a:gd name="connsiteX204" fmla="*/ 880602 w 1026199"/>
                  <a:gd name="connsiteY204" fmla="*/ 15135 h 2002308"/>
                  <a:gd name="connsiteX205" fmla="*/ 896389 w 1026199"/>
                  <a:gd name="connsiteY205" fmla="*/ 8649 h 2002308"/>
                  <a:gd name="connsiteX206" fmla="*/ 908669 w 1026199"/>
                  <a:gd name="connsiteY206" fmla="*/ 15135 h 2002308"/>
                  <a:gd name="connsiteX207" fmla="*/ 926210 w 1026199"/>
                  <a:gd name="connsiteY207" fmla="*/ 10811 h 2002308"/>
                  <a:gd name="connsiteX208" fmla="*/ 943752 w 1026199"/>
                  <a:gd name="connsiteY208" fmla="*/ 15135 h 2002308"/>
                  <a:gd name="connsiteX209" fmla="*/ 959540 w 1026199"/>
                  <a:gd name="connsiteY209" fmla="*/ 28109 h 2002308"/>
                  <a:gd name="connsiteX210" fmla="*/ 958882 w 1026199"/>
                  <a:gd name="connsiteY210" fmla="*/ 38651 h 2002308"/>
                  <a:gd name="connsiteX211" fmla="*/ 954277 w 1026199"/>
                  <a:gd name="connsiteY211" fmla="*/ 47570 h 2002308"/>
                  <a:gd name="connsiteX212" fmla="*/ 954716 w 1026199"/>
                  <a:gd name="connsiteY212" fmla="*/ 64870 h 2002308"/>
                  <a:gd name="connsiteX213" fmla="*/ 947261 w 1026199"/>
                  <a:gd name="connsiteY213" fmla="*/ 75681 h 2002308"/>
                  <a:gd name="connsiteX214" fmla="*/ 954277 w 1026199"/>
                  <a:gd name="connsiteY214" fmla="*/ 103791 h 2002308"/>
                  <a:gd name="connsiteX215" fmla="*/ 966776 w 1026199"/>
                  <a:gd name="connsiteY215" fmla="*/ 85411 h 2002308"/>
                  <a:gd name="connsiteX216" fmla="*/ 980590 w 1026199"/>
                  <a:gd name="connsiteY216" fmla="*/ 67032 h 2002308"/>
                  <a:gd name="connsiteX217" fmla="*/ 996817 w 1026199"/>
                  <a:gd name="connsiteY217" fmla="*/ 57842 h 2002308"/>
                  <a:gd name="connsiteX218" fmla="*/ 1005149 w 1026199"/>
                  <a:gd name="connsiteY218" fmla="*/ 38921 h 2002308"/>
                  <a:gd name="connsiteX219" fmla="*/ 1010192 w 1026199"/>
                  <a:gd name="connsiteY219" fmla="*/ 21353 h 2002308"/>
                  <a:gd name="connsiteX220" fmla="*/ 1013920 w 1026199"/>
                  <a:gd name="connsiteY220" fmla="*/ 8649 h 2002308"/>
                  <a:gd name="connsiteX221" fmla="*/ 1017428 w 1026199"/>
                  <a:gd name="connsiteY221" fmla="*/ 11081 h 2002308"/>
                  <a:gd name="connsiteX222" fmla="*/ 1020937 w 1026199"/>
                  <a:gd name="connsiteY222" fmla="*/ 15135 h 2002308"/>
                  <a:gd name="connsiteX223" fmla="*/ 1026199 w 1026199"/>
                  <a:gd name="connsiteY223" fmla="*/ 21623 h 2002308"/>
                  <a:gd name="connsiteX224" fmla="*/ 1023129 w 1026199"/>
                  <a:gd name="connsiteY224" fmla="*/ 34597 h 2002308"/>
                  <a:gd name="connsiteX225" fmla="*/ 1017428 w 1026199"/>
                  <a:gd name="connsiteY225" fmla="*/ 47570 h 2002308"/>
                  <a:gd name="connsiteX226" fmla="*/ 1018744 w 1026199"/>
                  <a:gd name="connsiteY226" fmla="*/ 71897 h 2002308"/>
                  <a:gd name="connsiteX227" fmla="*/ 1012166 w 1026199"/>
                  <a:gd name="connsiteY227" fmla="*/ 92979 h 2002308"/>
                  <a:gd name="connsiteX228" fmla="*/ 1003395 w 1026199"/>
                  <a:gd name="connsiteY228" fmla="*/ 108115 h 2002308"/>
                  <a:gd name="connsiteX229" fmla="*/ 1001640 w 1026199"/>
                  <a:gd name="connsiteY229" fmla="*/ 147038 h 2002308"/>
                  <a:gd name="connsiteX230" fmla="*/ 994624 w 1026199"/>
                  <a:gd name="connsiteY230" fmla="*/ 185959 h 2002308"/>
                  <a:gd name="connsiteX231" fmla="*/ 1005149 w 1026199"/>
                  <a:gd name="connsiteY231" fmla="*/ 168120 h 2002308"/>
                  <a:gd name="connsiteX232" fmla="*/ 1010411 w 1026199"/>
                  <a:gd name="connsiteY232" fmla="*/ 147038 h 2002308"/>
                  <a:gd name="connsiteX233" fmla="*/ 1024445 w 1026199"/>
                  <a:gd name="connsiteY233" fmla="*/ 153524 h 2002308"/>
                  <a:gd name="connsiteX234" fmla="*/ 1020937 w 1026199"/>
                  <a:gd name="connsiteY234" fmla="*/ 185959 h 2002308"/>
                  <a:gd name="connsiteX235" fmla="*/ 1010411 w 1026199"/>
                  <a:gd name="connsiteY235" fmla="*/ 207582 h 2002308"/>
                  <a:gd name="connsiteX236" fmla="*/ 1006903 w 1026199"/>
                  <a:gd name="connsiteY236" fmla="*/ 237855 h 2002308"/>
                  <a:gd name="connsiteX237" fmla="*/ 998132 w 1026199"/>
                  <a:gd name="connsiteY237" fmla="*/ 255153 h 2002308"/>
                  <a:gd name="connsiteX238" fmla="*/ 994624 w 1026199"/>
                  <a:gd name="connsiteY238" fmla="*/ 281101 h 2002308"/>
                  <a:gd name="connsiteX239" fmla="*/ 984099 w 1026199"/>
                  <a:gd name="connsiteY239" fmla="*/ 302724 h 2002308"/>
                  <a:gd name="connsiteX240" fmla="*/ 975328 w 1026199"/>
                  <a:gd name="connsiteY240" fmla="*/ 327051 h 2002308"/>
                  <a:gd name="connsiteX241" fmla="*/ 966557 w 1026199"/>
                  <a:gd name="connsiteY241" fmla="*/ 354620 h 2002308"/>
                  <a:gd name="connsiteX242" fmla="*/ 954277 w 1026199"/>
                  <a:gd name="connsiteY242" fmla="*/ 380568 h 2002308"/>
                  <a:gd name="connsiteX243" fmla="*/ 952743 w 1026199"/>
                  <a:gd name="connsiteY243" fmla="*/ 389757 h 2002308"/>
                  <a:gd name="connsiteX244" fmla="*/ 947261 w 1026199"/>
                  <a:gd name="connsiteY244" fmla="*/ 395704 h 2002308"/>
                  <a:gd name="connsiteX245" fmla="*/ 944849 w 1026199"/>
                  <a:gd name="connsiteY245" fmla="*/ 419219 h 2002308"/>
                  <a:gd name="connsiteX246" fmla="*/ 933227 w 1026199"/>
                  <a:gd name="connsiteY246" fmla="*/ 434626 h 2002308"/>
                  <a:gd name="connsiteX247" fmla="*/ 929719 w 1026199"/>
                  <a:gd name="connsiteY247" fmla="*/ 456250 h 2002308"/>
                  <a:gd name="connsiteX248" fmla="*/ 926210 w 1026199"/>
                  <a:gd name="connsiteY248" fmla="*/ 477872 h 2002308"/>
                  <a:gd name="connsiteX249" fmla="*/ 936736 w 1026199"/>
                  <a:gd name="connsiteY249" fmla="*/ 495171 h 2002308"/>
                  <a:gd name="connsiteX250" fmla="*/ 940244 w 1026199"/>
                  <a:gd name="connsiteY250" fmla="*/ 497333 h 2002308"/>
                  <a:gd name="connsiteX251" fmla="*/ 937393 w 1026199"/>
                  <a:gd name="connsiteY251" fmla="*/ 504631 h 2002308"/>
                  <a:gd name="connsiteX252" fmla="*/ 933227 w 1026199"/>
                  <a:gd name="connsiteY252" fmla="*/ 510307 h 2002308"/>
                  <a:gd name="connsiteX253" fmla="*/ 924456 w 1026199"/>
                  <a:gd name="connsiteY253" fmla="*/ 523280 h 2002308"/>
                  <a:gd name="connsiteX254" fmla="*/ 919194 w 1026199"/>
                  <a:gd name="connsiteY254" fmla="*/ 523280 h 2002308"/>
                  <a:gd name="connsiteX255" fmla="*/ 917440 w 1026199"/>
                  <a:gd name="connsiteY255" fmla="*/ 547066 h 2002308"/>
                  <a:gd name="connsiteX256" fmla="*/ 899898 w 1026199"/>
                  <a:gd name="connsiteY256" fmla="*/ 588151 h 2002308"/>
                  <a:gd name="connsiteX257" fmla="*/ 892881 w 1026199"/>
                  <a:gd name="connsiteY257" fmla="*/ 594638 h 2002308"/>
                  <a:gd name="connsiteX258" fmla="*/ 888715 w 1026199"/>
                  <a:gd name="connsiteY258" fmla="*/ 616260 h 2002308"/>
                  <a:gd name="connsiteX259" fmla="*/ 880602 w 1026199"/>
                  <a:gd name="connsiteY259" fmla="*/ 637883 h 2002308"/>
                  <a:gd name="connsiteX260" fmla="*/ 880602 w 1026199"/>
                  <a:gd name="connsiteY260" fmla="*/ 663832 h 2002308"/>
                  <a:gd name="connsiteX261" fmla="*/ 866568 w 1026199"/>
                  <a:gd name="connsiteY261" fmla="*/ 678968 h 2002308"/>
                  <a:gd name="connsiteX262" fmla="*/ 859551 w 1026199"/>
                  <a:gd name="connsiteY262" fmla="*/ 700591 h 2002308"/>
                  <a:gd name="connsiteX263" fmla="*/ 849026 w 1026199"/>
                  <a:gd name="connsiteY263" fmla="*/ 711403 h 2002308"/>
                  <a:gd name="connsiteX264" fmla="*/ 842887 w 1026199"/>
                  <a:gd name="connsiteY264" fmla="*/ 728972 h 2002308"/>
                  <a:gd name="connsiteX265" fmla="*/ 836747 w 1026199"/>
                  <a:gd name="connsiteY265" fmla="*/ 748162 h 2002308"/>
                  <a:gd name="connsiteX266" fmla="*/ 820959 w 1026199"/>
                  <a:gd name="connsiteY266" fmla="*/ 784922 h 2002308"/>
                  <a:gd name="connsiteX267" fmla="*/ 811750 w 1026199"/>
                  <a:gd name="connsiteY267" fmla="*/ 802221 h 2002308"/>
                  <a:gd name="connsiteX268" fmla="*/ 799909 w 1026199"/>
                  <a:gd name="connsiteY268" fmla="*/ 819519 h 2002308"/>
                  <a:gd name="connsiteX269" fmla="*/ 801663 w 1026199"/>
                  <a:gd name="connsiteY269" fmla="*/ 758974 h 2002308"/>
                  <a:gd name="connsiteX270" fmla="*/ 792892 w 1026199"/>
                  <a:gd name="connsiteY270" fmla="*/ 756541 h 2002308"/>
                  <a:gd name="connsiteX271" fmla="*/ 789384 w 1026199"/>
                  <a:gd name="connsiteY271" fmla="*/ 746000 h 2002308"/>
                  <a:gd name="connsiteX272" fmla="*/ 793550 w 1026199"/>
                  <a:gd name="connsiteY272" fmla="*/ 739243 h 2002308"/>
                  <a:gd name="connsiteX273" fmla="*/ 801663 w 1026199"/>
                  <a:gd name="connsiteY273" fmla="*/ 737351 h 2002308"/>
                  <a:gd name="connsiteX274" fmla="*/ 808680 w 1026199"/>
                  <a:gd name="connsiteY274" fmla="*/ 737351 h 2002308"/>
                  <a:gd name="connsiteX275" fmla="*/ 822713 w 1026199"/>
                  <a:gd name="connsiteY275" fmla="*/ 700591 h 2002308"/>
                  <a:gd name="connsiteX276" fmla="*/ 827537 w 1026199"/>
                  <a:gd name="connsiteY276" fmla="*/ 698969 h 2002308"/>
                  <a:gd name="connsiteX277" fmla="*/ 829730 w 1026199"/>
                  <a:gd name="connsiteY277" fmla="*/ 694104 h 2002308"/>
                  <a:gd name="connsiteX278" fmla="*/ 829730 w 1026199"/>
                  <a:gd name="connsiteY278" fmla="*/ 686265 h 2002308"/>
                  <a:gd name="connsiteX279" fmla="*/ 834993 w 1026199"/>
                  <a:gd name="connsiteY279" fmla="*/ 683292 h 2002308"/>
                  <a:gd name="connsiteX280" fmla="*/ 856043 w 1026199"/>
                  <a:gd name="connsiteY280" fmla="*/ 614098 h 2002308"/>
                  <a:gd name="connsiteX281" fmla="*/ 864814 w 1026199"/>
                  <a:gd name="connsiteY281" fmla="*/ 607612 h 2002308"/>
                  <a:gd name="connsiteX282" fmla="*/ 865691 w 1026199"/>
                  <a:gd name="connsiteY282" fmla="*/ 598962 h 2002308"/>
                  <a:gd name="connsiteX283" fmla="*/ 871831 w 1026199"/>
                  <a:gd name="connsiteY283" fmla="*/ 596800 h 2002308"/>
                  <a:gd name="connsiteX284" fmla="*/ 880602 w 1026199"/>
                  <a:gd name="connsiteY284" fmla="*/ 575177 h 2002308"/>
                  <a:gd name="connsiteX285" fmla="*/ 885864 w 1026199"/>
                  <a:gd name="connsiteY285" fmla="*/ 540310 h 2002308"/>
                  <a:gd name="connsiteX286" fmla="*/ 896389 w 1026199"/>
                  <a:gd name="connsiteY286" fmla="*/ 510307 h 2002308"/>
                  <a:gd name="connsiteX287" fmla="*/ 906914 w 1026199"/>
                  <a:gd name="connsiteY287" fmla="*/ 516794 h 2002308"/>
                  <a:gd name="connsiteX288" fmla="*/ 912177 w 1026199"/>
                  <a:gd name="connsiteY288" fmla="*/ 495171 h 2002308"/>
                  <a:gd name="connsiteX289" fmla="*/ 915466 w 1026199"/>
                  <a:gd name="connsiteY289" fmla="*/ 490846 h 2002308"/>
                  <a:gd name="connsiteX290" fmla="*/ 917440 w 1026199"/>
                  <a:gd name="connsiteY290" fmla="*/ 486521 h 2002308"/>
                  <a:gd name="connsiteX291" fmla="*/ 912835 w 1026199"/>
                  <a:gd name="connsiteY291" fmla="*/ 484629 h 2002308"/>
                  <a:gd name="connsiteX292" fmla="*/ 906914 w 1026199"/>
                  <a:gd name="connsiteY292" fmla="*/ 484359 h 2002308"/>
                  <a:gd name="connsiteX293" fmla="*/ 916562 w 1026199"/>
                  <a:gd name="connsiteY293" fmla="*/ 449492 h 2002308"/>
                  <a:gd name="connsiteX294" fmla="*/ 926210 w 1026199"/>
                  <a:gd name="connsiteY294" fmla="*/ 419489 h 2002308"/>
                  <a:gd name="connsiteX295" fmla="*/ 906914 w 1026199"/>
                  <a:gd name="connsiteY295" fmla="*/ 428139 h 2002308"/>
                  <a:gd name="connsiteX296" fmla="*/ 903406 w 1026199"/>
                  <a:gd name="connsiteY296" fmla="*/ 452465 h 2002308"/>
                  <a:gd name="connsiteX297" fmla="*/ 899898 w 1026199"/>
                  <a:gd name="connsiteY297" fmla="*/ 473547 h 2002308"/>
                  <a:gd name="connsiteX298" fmla="*/ 899898 w 1026199"/>
                  <a:gd name="connsiteY298" fmla="*/ 489224 h 2002308"/>
                  <a:gd name="connsiteX299" fmla="*/ 889372 w 1026199"/>
                  <a:gd name="connsiteY299" fmla="*/ 495171 h 2002308"/>
                  <a:gd name="connsiteX300" fmla="*/ 876655 w 1026199"/>
                  <a:gd name="connsiteY300" fmla="*/ 525444 h 2002308"/>
                  <a:gd name="connsiteX301" fmla="*/ 866568 w 1026199"/>
                  <a:gd name="connsiteY301" fmla="*/ 555715 h 2002308"/>
                  <a:gd name="connsiteX302" fmla="*/ 855166 w 1026199"/>
                  <a:gd name="connsiteY302" fmla="*/ 574636 h 2002308"/>
                  <a:gd name="connsiteX303" fmla="*/ 849026 w 1026199"/>
                  <a:gd name="connsiteY303" fmla="*/ 596800 h 2002308"/>
                  <a:gd name="connsiteX304" fmla="*/ 842009 w 1026199"/>
                  <a:gd name="connsiteY304" fmla="*/ 616260 h 2002308"/>
                  <a:gd name="connsiteX305" fmla="*/ 837405 w 1026199"/>
                  <a:gd name="connsiteY305" fmla="*/ 625181 h 2002308"/>
                  <a:gd name="connsiteX306" fmla="*/ 836747 w 1026199"/>
                  <a:gd name="connsiteY306" fmla="*/ 635721 h 2002308"/>
                  <a:gd name="connsiteX307" fmla="*/ 826222 w 1026199"/>
                  <a:gd name="connsiteY307" fmla="*/ 664913 h 2002308"/>
                  <a:gd name="connsiteX308" fmla="*/ 815697 w 1026199"/>
                  <a:gd name="connsiteY308" fmla="*/ 694104 h 2002308"/>
                  <a:gd name="connsiteX309" fmla="*/ 796401 w 1026199"/>
                  <a:gd name="connsiteY309" fmla="*/ 707078 h 2002308"/>
                  <a:gd name="connsiteX310" fmla="*/ 794646 w 1026199"/>
                  <a:gd name="connsiteY310" fmla="*/ 730863 h 2002308"/>
                  <a:gd name="connsiteX311" fmla="*/ 782367 w 1026199"/>
                  <a:gd name="connsiteY311" fmla="*/ 748162 h 2002308"/>
                  <a:gd name="connsiteX312" fmla="*/ 776227 w 1026199"/>
                  <a:gd name="connsiteY312" fmla="*/ 798976 h 2002308"/>
                  <a:gd name="connsiteX313" fmla="*/ 770088 w 1026199"/>
                  <a:gd name="connsiteY313" fmla="*/ 843304 h 2002308"/>
                  <a:gd name="connsiteX314" fmla="*/ 766141 w 1026199"/>
                  <a:gd name="connsiteY314" fmla="*/ 860332 h 2002308"/>
                  <a:gd name="connsiteX315" fmla="*/ 749038 w 1026199"/>
                  <a:gd name="connsiteY315" fmla="*/ 862765 h 2002308"/>
                  <a:gd name="connsiteX316" fmla="*/ 754958 w 1026199"/>
                  <a:gd name="connsiteY316" fmla="*/ 877090 h 2002308"/>
                  <a:gd name="connsiteX317" fmla="*/ 749038 w 1026199"/>
                  <a:gd name="connsiteY317" fmla="*/ 886551 h 2002308"/>
                  <a:gd name="connsiteX318" fmla="*/ 743994 w 1026199"/>
                  <a:gd name="connsiteY318" fmla="*/ 887092 h 2002308"/>
                  <a:gd name="connsiteX319" fmla="*/ 740267 w 1026199"/>
                  <a:gd name="connsiteY319" fmla="*/ 890875 h 2002308"/>
                  <a:gd name="connsiteX320" fmla="*/ 749695 w 1026199"/>
                  <a:gd name="connsiteY320" fmla="*/ 902228 h 2002308"/>
                  <a:gd name="connsiteX321" fmla="*/ 763071 w 1026199"/>
                  <a:gd name="connsiteY321" fmla="*/ 910336 h 2002308"/>
                  <a:gd name="connsiteX322" fmla="*/ 772500 w 1026199"/>
                  <a:gd name="connsiteY322" fmla="*/ 890335 h 2002308"/>
                  <a:gd name="connsiteX323" fmla="*/ 775350 w 1026199"/>
                  <a:gd name="connsiteY323" fmla="*/ 867089 h 2002308"/>
                  <a:gd name="connsiteX324" fmla="*/ 782367 w 1026199"/>
                  <a:gd name="connsiteY324" fmla="*/ 845466 h 2002308"/>
                  <a:gd name="connsiteX325" fmla="*/ 789384 w 1026199"/>
                  <a:gd name="connsiteY325" fmla="*/ 826006 h 2002308"/>
                  <a:gd name="connsiteX326" fmla="*/ 789603 w 1026199"/>
                  <a:gd name="connsiteY326" fmla="*/ 820871 h 2002308"/>
                  <a:gd name="connsiteX327" fmla="*/ 791138 w 1026199"/>
                  <a:gd name="connsiteY327" fmla="*/ 817356 h 2002308"/>
                  <a:gd name="connsiteX328" fmla="*/ 799909 w 1026199"/>
                  <a:gd name="connsiteY328" fmla="*/ 828979 h 2002308"/>
                  <a:gd name="connsiteX329" fmla="*/ 803417 w 1026199"/>
                  <a:gd name="connsiteY329" fmla="*/ 845466 h 2002308"/>
                  <a:gd name="connsiteX330" fmla="*/ 802979 w 1026199"/>
                  <a:gd name="connsiteY330" fmla="*/ 849522 h 2002308"/>
                  <a:gd name="connsiteX331" fmla="*/ 799909 w 1026199"/>
                  <a:gd name="connsiteY331" fmla="*/ 851954 h 2002308"/>
                  <a:gd name="connsiteX332" fmla="*/ 790919 w 1026199"/>
                  <a:gd name="connsiteY332" fmla="*/ 884928 h 2002308"/>
                  <a:gd name="connsiteX333" fmla="*/ 775350 w 1026199"/>
                  <a:gd name="connsiteY333" fmla="*/ 914660 h 2002308"/>
                  <a:gd name="connsiteX334" fmla="*/ 772719 w 1026199"/>
                  <a:gd name="connsiteY334" fmla="*/ 924391 h 2002308"/>
                  <a:gd name="connsiteX335" fmla="*/ 770088 w 1026199"/>
                  <a:gd name="connsiteY335" fmla="*/ 934121 h 2002308"/>
                  <a:gd name="connsiteX336" fmla="*/ 760878 w 1026199"/>
                  <a:gd name="connsiteY336" fmla="*/ 957637 h 2002308"/>
                  <a:gd name="connsiteX337" fmla="*/ 749038 w 1026199"/>
                  <a:gd name="connsiteY337" fmla="*/ 979530 h 2002308"/>
                  <a:gd name="connsiteX338" fmla="*/ 747722 w 1026199"/>
                  <a:gd name="connsiteY338" fmla="*/ 986558 h 2002308"/>
                  <a:gd name="connsiteX339" fmla="*/ 743775 w 1026199"/>
                  <a:gd name="connsiteY339" fmla="*/ 990342 h 2002308"/>
                  <a:gd name="connsiteX340" fmla="*/ 739828 w 1026199"/>
                  <a:gd name="connsiteY340" fmla="*/ 985477 h 2002308"/>
                  <a:gd name="connsiteX341" fmla="*/ 738512 w 1026199"/>
                  <a:gd name="connsiteY341" fmla="*/ 977368 h 2002308"/>
                  <a:gd name="connsiteX342" fmla="*/ 737416 w 1026199"/>
                  <a:gd name="connsiteY342" fmla="*/ 961150 h 2002308"/>
                  <a:gd name="connsiteX343" fmla="*/ 724479 w 1026199"/>
                  <a:gd name="connsiteY343" fmla="*/ 957907 h 2002308"/>
                  <a:gd name="connsiteX344" fmla="*/ 735004 w 1026199"/>
                  <a:gd name="connsiteY344" fmla="*/ 938176 h 2002308"/>
                  <a:gd name="connsiteX345" fmla="*/ 740267 w 1026199"/>
                  <a:gd name="connsiteY345" fmla="*/ 916824 h 2002308"/>
                  <a:gd name="connsiteX346" fmla="*/ 735004 w 1026199"/>
                  <a:gd name="connsiteY346" fmla="*/ 910336 h 2002308"/>
                  <a:gd name="connsiteX347" fmla="*/ 724479 w 1026199"/>
                  <a:gd name="connsiteY347" fmla="*/ 934122 h 2002308"/>
                  <a:gd name="connsiteX348" fmla="*/ 719216 w 1026199"/>
                  <a:gd name="connsiteY348" fmla="*/ 940609 h 2002308"/>
                  <a:gd name="connsiteX349" fmla="*/ 712200 w 1026199"/>
                  <a:gd name="connsiteY349" fmla="*/ 936825 h 2002308"/>
                  <a:gd name="connsiteX350" fmla="*/ 705183 w 1026199"/>
                  <a:gd name="connsiteY350" fmla="*/ 929797 h 2002308"/>
                  <a:gd name="connsiteX351" fmla="*/ 705621 w 1026199"/>
                  <a:gd name="connsiteY351" fmla="*/ 946284 h 2002308"/>
                  <a:gd name="connsiteX352" fmla="*/ 698166 w 1026199"/>
                  <a:gd name="connsiteY352" fmla="*/ 957907 h 2002308"/>
                  <a:gd name="connsiteX353" fmla="*/ 691149 w 1026199"/>
                  <a:gd name="connsiteY353" fmla="*/ 973043 h 2002308"/>
                  <a:gd name="connsiteX354" fmla="*/ 684133 w 1026199"/>
                  <a:gd name="connsiteY354" fmla="*/ 996828 h 2002308"/>
                  <a:gd name="connsiteX355" fmla="*/ 677116 w 1026199"/>
                  <a:gd name="connsiteY355" fmla="*/ 990342 h 2002308"/>
                  <a:gd name="connsiteX356" fmla="*/ 670099 w 1026199"/>
                  <a:gd name="connsiteY356" fmla="*/ 996828 h 2002308"/>
                  <a:gd name="connsiteX357" fmla="*/ 661986 w 1026199"/>
                  <a:gd name="connsiteY357" fmla="*/ 1026020 h 2002308"/>
                  <a:gd name="connsiteX358" fmla="*/ 657820 w 1026199"/>
                  <a:gd name="connsiteY358" fmla="*/ 1055212 h 2002308"/>
                  <a:gd name="connsiteX359" fmla="*/ 663082 w 1026199"/>
                  <a:gd name="connsiteY359" fmla="*/ 1057374 h 2002308"/>
                  <a:gd name="connsiteX360" fmla="*/ 671853 w 1026199"/>
                  <a:gd name="connsiteY360" fmla="*/ 1048724 h 2002308"/>
                  <a:gd name="connsiteX361" fmla="*/ 676677 w 1026199"/>
                  <a:gd name="connsiteY361" fmla="*/ 1047102 h 2002308"/>
                  <a:gd name="connsiteX362" fmla="*/ 678870 w 1026199"/>
                  <a:gd name="connsiteY362" fmla="*/ 1042237 h 2002308"/>
                  <a:gd name="connsiteX363" fmla="*/ 678870 w 1026199"/>
                  <a:gd name="connsiteY363" fmla="*/ 1034400 h 2002308"/>
                  <a:gd name="connsiteX364" fmla="*/ 684133 w 1026199"/>
                  <a:gd name="connsiteY364" fmla="*/ 1031426 h 2002308"/>
                  <a:gd name="connsiteX365" fmla="*/ 690272 w 1026199"/>
                  <a:gd name="connsiteY365" fmla="*/ 1013046 h 2002308"/>
                  <a:gd name="connsiteX366" fmla="*/ 701674 w 1026199"/>
                  <a:gd name="connsiteY366" fmla="*/ 1001154 h 2002308"/>
                  <a:gd name="connsiteX367" fmla="*/ 704744 w 1026199"/>
                  <a:gd name="connsiteY367" fmla="*/ 1003586 h 2002308"/>
                  <a:gd name="connsiteX368" fmla="*/ 705183 w 1026199"/>
                  <a:gd name="connsiteY368" fmla="*/ 1007640 h 2002308"/>
                  <a:gd name="connsiteX369" fmla="*/ 705402 w 1026199"/>
                  <a:gd name="connsiteY369" fmla="*/ 1026561 h 2002308"/>
                  <a:gd name="connsiteX370" fmla="*/ 701674 w 1026199"/>
                  <a:gd name="connsiteY370" fmla="*/ 1042237 h 2002308"/>
                  <a:gd name="connsiteX371" fmla="*/ 695754 w 1026199"/>
                  <a:gd name="connsiteY371" fmla="*/ 1038454 h 2002308"/>
                  <a:gd name="connsiteX372" fmla="*/ 691149 w 1026199"/>
                  <a:gd name="connsiteY372" fmla="*/ 1031427 h 2002308"/>
                  <a:gd name="connsiteX373" fmla="*/ 687641 w 1026199"/>
                  <a:gd name="connsiteY373" fmla="*/ 1045482 h 2002308"/>
                  <a:gd name="connsiteX374" fmla="*/ 684133 w 1026199"/>
                  <a:gd name="connsiteY374" fmla="*/ 1059536 h 2002308"/>
                  <a:gd name="connsiteX375" fmla="*/ 685229 w 1026199"/>
                  <a:gd name="connsiteY375" fmla="*/ 1067105 h 2002308"/>
                  <a:gd name="connsiteX376" fmla="*/ 687641 w 1026199"/>
                  <a:gd name="connsiteY376" fmla="*/ 1074672 h 2002308"/>
                  <a:gd name="connsiteX377" fmla="*/ 678432 w 1026199"/>
                  <a:gd name="connsiteY377" fmla="*/ 1084403 h 2002308"/>
                  <a:gd name="connsiteX378" fmla="*/ 671853 w 1026199"/>
                  <a:gd name="connsiteY378" fmla="*/ 1094133 h 2002308"/>
                  <a:gd name="connsiteX379" fmla="*/ 671853 w 1026199"/>
                  <a:gd name="connsiteY379" fmla="*/ 1117919 h 2002308"/>
                  <a:gd name="connsiteX380" fmla="*/ 677116 w 1026199"/>
                  <a:gd name="connsiteY380" fmla="*/ 1109269 h 2002308"/>
                  <a:gd name="connsiteX381" fmla="*/ 677116 w 1026199"/>
                  <a:gd name="connsiteY381" fmla="*/ 1094133 h 2002308"/>
                  <a:gd name="connsiteX382" fmla="*/ 696412 w 1026199"/>
                  <a:gd name="connsiteY382" fmla="*/ 1094134 h 2002308"/>
                  <a:gd name="connsiteX383" fmla="*/ 694658 w 1026199"/>
                  <a:gd name="connsiteY383" fmla="*/ 1102783 h 2002308"/>
                  <a:gd name="connsiteX384" fmla="*/ 690492 w 1026199"/>
                  <a:gd name="connsiteY384" fmla="*/ 1110891 h 2002308"/>
                  <a:gd name="connsiteX385" fmla="*/ 698166 w 1026199"/>
                  <a:gd name="connsiteY385" fmla="*/ 1122243 h 2002308"/>
                  <a:gd name="connsiteX386" fmla="*/ 692465 w 1026199"/>
                  <a:gd name="connsiteY386" fmla="*/ 1143055 h 2002308"/>
                  <a:gd name="connsiteX387" fmla="*/ 684133 w 1026199"/>
                  <a:gd name="connsiteY387" fmla="*/ 1159003 h 2002308"/>
                  <a:gd name="connsiteX388" fmla="*/ 682598 w 1026199"/>
                  <a:gd name="connsiteY388" fmla="*/ 1173328 h 2002308"/>
                  <a:gd name="connsiteX389" fmla="*/ 671853 w 1026199"/>
                  <a:gd name="connsiteY389" fmla="*/ 1176301 h 2002308"/>
                  <a:gd name="connsiteX390" fmla="*/ 671853 w 1026199"/>
                  <a:gd name="connsiteY390" fmla="*/ 1200087 h 2002308"/>
                  <a:gd name="connsiteX391" fmla="*/ 657601 w 1026199"/>
                  <a:gd name="connsiteY391" fmla="*/ 1186302 h 2002308"/>
                  <a:gd name="connsiteX392" fmla="*/ 647295 w 1026199"/>
                  <a:gd name="connsiteY392" fmla="*/ 1167652 h 2002308"/>
                  <a:gd name="connsiteX393" fmla="*/ 643786 w 1026199"/>
                  <a:gd name="connsiteY393" fmla="*/ 1165490 h 2002308"/>
                  <a:gd name="connsiteX394" fmla="*/ 649049 w 1026199"/>
                  <a:gd name="connsiteY394" fmla="*/ 1150354 h 2002308"/>
                  <a:gd name="connsiteX395" fmla="*/ 640936 w 1026199"/>
                  <a:gd name="connsiteY395" fmla="*/ 1157381 h 2002308"/>
                  <a:gd name="connsiteX396" fmla="*/ 631507 w 1026199"/>
                  <a:gd name="connsiteY396" fmla="*/ 1161165 h 2002308"/>
                  <a:gd name="connsiteX397" fmla="*/ 629095 w 1026199"/>
                  <a:gd name="connsiteY397" fmla="*/ 1158732 h 2002308"/>
                  <a:gd name="connsiteX398" fmla="*/ 627999 w 1026199"/>
                  <a:gd name="connsiteY398" fmla="*/ 1154678 h 2002308"/>
                  <a:gd name="connsiteX399" fmla="*/ 620982 w 1026199"/>
                  <a:gd name="connsiteY399" fmla="*/ 1159004 h 2002308"/>
                  <a:gd name="connsiteX400" fmla="*/ 613965 w 1026199"/>
                  <a:gd name="connsiteY400" fmla="*/ 1163058 h 2002308"/>
                  <a:gd name="connsiteX401" fmla="*/ 612211 w 1026199"/>
                  <a:gd name="connsiteY401" fmla="*/ 1171977 h 2002308"/>
                  <a:gd name="connsiteX402" fmla="*/ 612211 w 1026199"/>
                  <a:gd name="connsiteY402" fmla="*/ 1176301 h 2002308"/>
                  <a:gd name="connsiteX403" fmla="*/ 608264 w 1026199"/>
                  <a:gd name="connsiteY403" fmla="*/ 1169544 h 2002308"/>
                  <a:gd name="connsiteX404" fmla="*/ 601686 w 1026199"/>
                  <a:gd name="connsiteY404" fmla="*/ 1167652 h 2002308"/>
                  <a:gd name="connsiteX405" fmla="*/ 606948 w 1026199"/>
                  <a:gd name="connsiteY405" fmla="*/ 1176301 h 2002308"/>
                  <a:gd name="connsiteX406" fmla="*/ 610457 w 1026199"/>
                  <a:gd name="connsiteY406" fmla="*/ 1208467 h 2002308"/>
                  <a:gd name="connsiteX407" fmla="*/ 613965 w 1026199"/>
                  <a:gd name="connsiteY407" fmla="*/ 1239009 h 2002308"/>
                  <a:gd name="connsiteX408" fmla="*/ 608703 w 1026199"/>
                  <a:gd name="connsiteY408" fmla="*/ 1247118 h 2002308"/>
                  <a:gd name="connsiteX409" fmla="*/ 613965 w 1026199"/>
                  <a:gd name="connsiteY409" fmla="*/ 1258470 h 2002308"/>
                  <a:gd name="connsiteX410" fmla="*/ 626244 w 1026199"/>
                  <a:gd name="connsiteY410" fmla="*/ 1264957 h 2002308"/>
                  <a:gd name="connsiteX411" fmla="*/ 627999 w 1026199"/>
                  <a:gd name="connsiteY411" fmla="*/ 1245496 h 2002308"/>
                  <a:gd name="connsiteX412" fmla="*/ 626683 w 1026199"/>
                  <a:gd name="connsiteY412" fmla="*/ 1231441 h 2002308"/>
                  <a:gd name="connsiteX413" fmla="*/ 622736 w 1026199"/>
                  <a:gd name="connsiteY413" fmla="*/ 1217386 h 2002308"/>
                  <a:gd name="connsiteX414" fmla="*/ 631068 w 1026199"/>
                  <a:gd name="connsiteY414" fmla="*/ 1211710 h 2002308"/>
                  <a:gd name="connsiteX415" fmla="*/ 642032 w 1026199"/>
                  <a:gd name="connsiteY415" fmla="*/ 1210899 h 2002308"/>
                  <a:gd name="connsiteX416" fmla="*/ 645540 w 1026199"/>
                  <a:gd name="connsiteY416" fmla="*/ 1187113 h 2002308"/>
                  <a:gd name="connsiteX417" fmla="*/ 657820 w 1026199"/>
                  <a:gd name="connsiteY417" fmla="*/ 1208736 h 2002308"/>
                  <a:gd name="connsiteX418" fmla="*/ 644663 w 1026199"/>
                  <a:gd name="connsiteY418" fmla="*/ 1256037 h 2002308"/>
                  <a:gd name="connsiteX419" fmla="*/ 620982 w 1026199"/>
                  <a:gd name="connsiteY419" fmla="*/ 1295229 h 2002308"/>
                  <a:gd name="connsiteX420" fmla="*/ 616816 w 1026199"/>
                  <a:gd name="connsiteY420" fmla="*/ 1313879 h 2002308"/>
                  <a:gd name="connsiteX421" fmla="*/ 608703 w 1026199"/>
                  <a:gd name="connsiteY421" fmla="*/ 1327664 h 2002308"/>
                  <a:gd name="connsiteX422" fmla="*/ 607168 w 1026199"/>
                  <a:gd name="connsiteY422" fmla="*/ 1325232 h 2002308"/>
                  <a:gd name="connsiteX423" fmla="*/ 606948 w 1026199"/>
                  <a:gd name="connsiteY423" fmla="*/ 1321177 h 2002308"/>
                  <a:gd name="connsiteX424" fmla="*/ 601028 w 1026199"/>
                  <a:gd name="connsiteY424" fmla="*/ 1314149 h 2002308"/>
                  <a:gd name="connsiteX425" fmla="*/ 606948 w 1026199"/>
                  <a:gd name="connsiteY425" fmla="*/ 1303878 h 2002308"/>
                  <a:gd name="connsiteX426" fmla="*/ 599932 w 1026199"/>
                  <a:gd name="connsiteY426" fmla="*/ 1284417 h 2002308"/>
                  <a:gd name="connsiteX427" fmla="*/ 606948 w 1026199"/>
                  <a:gd name="connsiteY427" fmla="*/ 1267119 h 2002308"/>
                  <a:gd name="connsiteX428" fmla="*/ 605413 w 1026199"/>
                  <a:gd name="connsiteY428" fmla="*/ 1261173 h 2002308"/>
                  <a:gd name="connsiteX429" fmla="*/ 599932 w 1026199"/>
                  <a:gd name="connsiteY429" fmla="*/ 1258469 h 2002308"/>
                  <a:gd name="connsiteX430" fmla="*/ 594669 w 1026199"/>
                  <a:gd name="connsiteY430" fmla="*/ 1260632 h 2002308"/>
                  <a:gd name="connsiteX431" fmla="*/ 587652 w 1026199"/>
                  <a:gd name="connsiteY431" fmla="*/ 1282255 h 2002308"/>
                  <a:gd name="connsiteX432" fmla="*/ 580636 w 1026199"/>
                  <a:gd name="connsiteY432" fmla="*/ 1303878 h 2002308"/>
                  <a:gd name="connsiteX433" fmla="*/ 564848 w 1026199"/>
                  <a:gd name="connsiteY433" fmla="*/ 1333340 h 2002308"/>
                  <a:gd name="connsiteX434" fmla="*/ 549060 w 1026199"/>
                  <a:gd name="connsiteY434" fmla="*/ 1364423 h 2002308"/>
                  <a:gd name="connsiteX435" fmla="*/ 543798 w 1026199"/>
                  <a:gd name="connsiteY435" fmla="*/ 1386046 h 2002308"/>
                  <a:gd name="connsiteX436" fmla="*/ 533272 w 1026199"/>
                  <a:gd name="connsiteY436" fmla="*/ 1401183 h 2002308"/>
                  <a:gd name="connsiteX437" fmla="*/ 535246 w 1026199"/>
                  <a:gd name="connsiteY437" fmla="*/ 1410643 h 2002308"/>
                  <a:gd name="connsiteX438" fmla="*/ 538535 w 1026199"/>
                  <a:gd name="connsiteY438" fmla="*/ 1418481 h 2002308"/>
                  <a:gd name="connsiteX439" fmla="*/ 540070 w 1026199"/>
                  <a:gd name="connsiteY439" fmla="*/ 1415238 h 2002308"/>
                  <a:gd name="connsiteX440" fmla="*/ 540289 w 1026199"/>
                  <a:gd name="connsiteY440" fmla="*/ 1411994 h 2002308"/>
                  <a:gd name="connsiteX441" fmla="*/ 558927 w 1026199"/>
                  <a:gd name="connsiteY441" fmla="*/ 1372533 h 2002308"/>
                  <a:gd name="connsiteX442" fmla="*/ 573619 w 1026199"/>
                  <a:gd name="connsiteY442" fmla="*/ 1329826 h 2002308"/>
                  <a:gd name="connsiteX443" fmla="*/ 582390 w 1026199"/>
                  <a:gd name="connsiteY443" fmla="*/ 1329826 h 2002308"/>
                  <a:gd name="connsiteX444" fmla="*/ 597300 w 1026199"/>
                  <a:gd name="connsiteY444" fmla="*/ 1331448 h 2002308"/>
                  <a:gd name="connsiteX445" fmla="*/ 606948 w 1026199"/>
                  <a:gd name="connsiteY445" fmla="*/ 1342801 h 2002308"/>
                  <a:gd name="connsiteX446" fmla="*/ 601247 w 1026199"/>
                  <a:gd name="connsiteY446" fmla="*/ 1374425 h 2002308"/>
                  <a:gd name="connsiteX447" fmla="*/ 587652 w 1026199"/>
                  <a:gd name="connsiteY447" fmla="*/ 1401183 h 2002308"/>
                  <a:gd name="connsiteX448" fmla="*/ 592257 w 1026199"/>
                  <a:gd name="connsiteY448" fmla="*/ 1420103 h 2002308"/>
                  <a:gd name="connsiteX449" fmla="*/ 592915 w 1026199"/>
                  <a:gd name="connsiteY449" fmla="*/ 1435780 h 2002308"/>
                  <a:gd name="connsiteX450" fmla="*/ 586117 w 1026199"/>
                  <a:gd name="connsiteY450" fmla="*/ 1433077 h 2002308"/>
                  <a:gd name="connsiteX451" fmla="*/ 580636 w 1026199"/>
                  <a:gd name="connsiteY451" fmla="*/ 1427131 h 2002308"/>
                  <a:gd name="connsiteX452" fmla="*/ 578004 w 1026199"/>
                  <a:gd name="connsiteY452" fmla="*/ 1452537 h 2002308"/>
                  <a:gd name="connsiteX453" fmla="*/ 570110 w 1026199"/>
                  <a:gd name="connsiteY453" fmla="*/ 1474702 h 2002308"/>
                  <a:gd name="connsiteX454" fmla="*/ 561339 w 1026199"/>
                  <a:gd name="connsiteY454" fmla="*/ 1457402 h 2002308"/>
                  <a:gd name="connsiteX455" fmla="*/ 566602 w 1026199"/>
                  <a:gd name="connsiteY455" fmla="*/ 1435781 h 2002308"/>
                  <a:gd name="connsiteX456" fmla="*/ 563313 w 1026199"/>
                  <a:gd name="connsiteY456" fmla="*/ 1432536 h 2002308"/>
                  <a:gd name="connsiteX457" fmla="*/ 561339 w 1026199"/>
                  <a:gd name="connsiteY457" fmla="*/ 1429293 h 2002308"/>
                  <a:gd name="connsiteX458" fmla="*/ 566821 w 1026199"/>
                  <a:gd name="connsiteY458" fmla="*/ 1425508 h 2002308"/>
                  <a:gd name="connsiteX459" fmla="*/ 573619 w 1026199"/>
                  <a:gd name="connsiteY459" fmla="*/ 1424969 h 2002308"/>
                  <a:gd name="connsiteX460" fmla="*/ 576908 w 1026199"/>
                  <a:gd name="connsiteY460" fmla="*/ 1404426 h 2002308"/>
                  <a:gd name="connsiteX461" fmla="*/ 584144 w 1026199"/>
                  <a:gd name="connsiteY461" fmla="*/ 1383884 h 2002308"/>
                  <a:gd name="connsiteX462" fmla="*/ 582390 w 1026199"/>
                  <a:gd name="connsiteY462" fmla="*/ 1375234 h 2002308"/>
                  <a:gd name="connsiteX463" fmla="*/ 575373 w 1026199"/>
                  <a:gd name="connsiteY463" fmla="*/ 1364423 h 2002308"/>
                  <a:gd name="connsiteX464" fmla="*/ 564848 w 1026199"/>
                  <a:gd name="connsiteY464" fmla="*/ 1375234 h 2002308"/>
                  <a:gd name="connsiteX465" fmla="*/ 559585 w 1026199"/>
                  <a:gd name="connsiteY465" fmla="*/ 1424969 h 2002308"/>
                  <a:gd name="connsiteX466" fmla="*/ 543140 w 1026199"/>
                  <a:gd name="connsiteY466" fmla="*/ 1452537 h 2002308"/>
                  <a:gd name="connsiteX467" fmla="*/ 533272 w 1026199"/>
                  <a:gd name="connsiteY467" fmla="*/ 1483351 h 2002308"/>
                  <a:gd name="connsiteX468" fmla="*/ 528448 w 1026199"/>
                  <a:gd name="connsiteY468" fmla="*/ 1507948 h 2002308"/>
                  <a:gd name="connsiteX469" fmla="*/ 520993 w 1026199"/>
                  <a:gd name="connsiteY469" fmla="*/ 1530922 h 2002308"/>
                  <a:gd name="connsiteX470" fmla="*/ 496435 w 1026199"/>
                  <a:gd name="connsiteY470" fmla="*/ 1563357 h 2002308"/>
                  <a:gd name="connsiteX471" fmla="*/ 482401 w 1026199"/>
                  <a:gd name="connsiteY471" fmla="*/ 1610928 h 2002308"/>
                  <a:gd name="connsiteX472" fmla="*/ 478235 w 1026199"/>
                  <a:gd name="connsiteY472" fmla="*/ 1611468 h 2002308"/>
                  <a:gd name="connsiteX473" fmla="*/ 475384 w 1026199"/>
                  <a:gd name="connsiteY473" fmla="*/ 1615252 h 2002308"/>
                  <a:gd name="connsiteX474" fmla="*/ 478235 w 1026199"/>
                  <a:gd name="connsiteY474" fmla="*/ 1621468 h 2002308"/>
                  <a:gd name="connsiteX475" fmla="*/ 482401 w 1026199"/>
                  <a:gd name="connsiteY475" fmla="*/ 1626064 h 2002308"/>
                  <a:gd name="connsiteX476" fmla="*/ 463105 w 1026199"/>
                  <a:gd name="connsiteY476" fmla="*/ 1639038 h 2002308"/>
                  <a:gd name="connsiteX477" fmla="*/ 449072 w 1026199"/>
                  <a:gd name="connsiteY477" fmla="*/ 1639038 h 2002308"/>
                  <a:gd name="connsiteX478" fmla="*/ 452141 w 1026199"/>
                  <a:gd name="connsiteY478" fmla="*/ 1612820 h 2002308"/>
                  <a:gd name="connsiteX479" fmla="*/ 452580 w 1026199"/>
                  <a:gd name="connsiteY479" fmla="*/ 1578493 h 2002308"/>
                  <a:gd name="connsiteX480" fmla="*/ 442055 w 1026199"/>
                  <a:gd name="connsiteY480" fmla="*/ 1600116 h 2002308"/>
                  <a:gd name="connsiteX481" fmla="*/ 436573 w 1026199"/>
                  <a:gd name="connsiteY481" fmla="*/ 1610117 h 2002308"/>
                  <a:gd name="connsiteX482" fmla="*/ 435038 w 1026199"/>
                  <a:gd name="connsiteY482" fmla="*/ 1621740 h 2002308"/>
                  <a:gd name="connsiteX483" fmla="*/ 410479 w 1026199"/>
                  <a:gd name="connsiteY483" fmla="*/ 1654174 h 2002308"/>
                  <a:gd name="connsiteX484" fmla="*/ 397542 w 1026199"/>
                  <a:gd name="connsiteY484" fmla="*/ 1668229 h 2002308"/>
                  <a:gd name="connsiteX485" fmla="*/ 391183 w 1026199"/>
                  <a:gd name="connsiteY485" fmla="*/ 1682284 h 2002308"/>
                  <a:gd name="connsiteX486" fmla="*/ 385921 w 1026199"/>
                  <a:gd name="connsiteY486" fmla="*/ 1682284 h 2002308"/>
                  <a:gd name="connsiteX487" fmla="*/ 382412 w 1026199"/>
                  <a:gd name="connsiteY487" fmla="*/ 1697150 h 2002308"/>
                  <a:gd name="connsiteX488" fmla="*/ 378904 w 1026199"/>
                  <a:gd name="connsiteY488" fmla="*/ 1710394 h 2002308"/>
                  <a:gd name="connsiteX489" fmla="*/ 364870 w 1026199"/>
                  <a:gd name="connsiteY489" fmla="*/ 1723369 h 2002308"/>
                  <a:gd name="connsiteX490" fmla="*/ 358073 w 1026199"/>
                  <a:gd name="connsiteY490" fmla="*/ 1717152 h 2002308"/>
                  <a:gd name="connsiteX491" fmla="*/ 357854 w 1026199"/>
                  <a:gd name="connsiteY491" fmla="*/ 1706070 h 2002308"/>
                  <a:gd name="connsiteX492" fmla="*/ 353030 w 1026199"/>
                  <a:gd name="connsiteY492" fmla="*/ 1703367 h 2002308"/>
                  <a:gd name="connsiteX493" fmla="*/ 350837 w 1026199"/>
                  <a:gd name="connsiteY493" fmla="*/ 1697420 h 2002308"/>
                  <a:gd name="connsiteX494" fmla="*/ 357854 w 1026199"/>
                  <a:gd name="connsiteY494" fmla="*/ 1670932 h 2002308"/>
                  <a:gd name="connsiteX495" fmla="*/ 364870 w 1026199"/>
                  <a:gd name="connsiteY495" fmla="*/ 1641200 h 2002308"/>
                  <a:gd name="connsiteX496" fmla="*/ 364651 w 1026199"/>
                  <a:gd name="connsiteY496" fmla="*/ 1639038 h 2002308"/>
                  <a:gd name="connsiteX497" fmla="*/ 363116 w 1026199"/>
                  <a:gd name="connsiteY497" fmla="*/ 1636875 h 2002308"/>
                  <a:gd name="connsiteX498" fmla="*/ 358950 w 1026199"/>
                  <a:gd name="connsiteY498" fmla="*/ 1644714 h 2002308"/>
                  <a:gd name="connsiteX499" fmla="*/ 356100 w 1026199"/>
                  <a:gd name="connsiteY499" fmla="*/ 1654173 h 2002308"/>
                  <a:gd name="connsiteX500" fmla="*/ 353030 w 1026199"/>
                  <a:gd name="connsiteY500" fmla="*/ 1657418 h 2002308"/>
                  <a:gd name="connsiteX501" fmla="*/ 352591 w 1026199"/>
                  <a:gd name="connsiteY501" fmla="*/ 1660661 h 2002308"/>
                  <a:gd name="connsiteX502" fmla="*/ 351714 w 1026199"/>
                  <a:gd name="connsiteY502" fmla="*/ 1670392 h 2002308"/>
                  <a:gd name="connsiteX503" fmla="*/ 345574 w 1026199"/>
                  <a:gd name="connsiteY503" fmla="*/ 1673635 h 2002308"/>
                  <a:gd name="connsiteX504" fmla="*/ 333076 w 1026199"/>
                  <a:gd name="connsiteY504" fmla="*/ 1680392 h 2002308"/>
                  <a:gd name="connsiteX505" fmla="*/ 319262 w 1026199"/>
                  <a:gd name="connsiteY505" fmla="*/ 1682284 h 2002308"/>
                  <a:gd name="connsiteX506" fmla="*/ 312245 w 1026199"/>
                  <a:gd name="connsiteY506" fmla="*/ 1699582 h 2002308"/>
                  <a:gd name="connsiteX507" fmla="*/ 305228 w 1026199"/>
                  <a:gd name="connsiteY507" fmla="*/ 1703908 h 2002308"/>
                  <a:gd name="connsiteX508" fmla="*/ 298211 w 1026199"/>
                  <a:gd name="connsiteY508" fmla="*/ 1714720 h 2002308"/>
                  <a:gd name="connsiteX509" fmla="*/ 292510 w 1026199"/>
                  <a:gd name="connsiteY509" fmla="*/ 1715531 h 2002308"/>
                  <a:gd name="connsiteX510" fmla="*/ 289440 w 1026199"/>
                  <a:gd name="connsiteY510" fmla="*/ 1721206 h 2002308"/>
                  <a:gd name="connsiteX511" fmla="*/ 291195 w 1026199"/>
                  <a:gd name="connsiteY511" fmla="*/ 1734180 h 2002308"/>
                  <a:gd name="connsiteX512" fmla="*/ 273653 w 1026199"/>
                  <a:gd name="connsiteY512" fmla="*/ 1732017 h 2002308"/>
                  <a:gd name="connsiteX513" fmla="*/ 278696 w 1026199"/>
                  <a:gd name="connsiteY513" fmla="*/ 1712286 h 2002308"/>
                  <a:gd name="connsiteX514" fmla="*/ 277161 w 1026199"/>
                  <a:gd name="connsiteY514" fmla="*/ 1697420 h 2002308"/>
                  <a:gd name="connsiteX515" fmla="*/ 271241 w 1026199"/>
                  <a:gd name="connsiteY515" fmla="*/ 1700935 h 2002308"/>
                  <a:gd name="connsiteX516" fmla="*/ 266636 w 1026199"/>
                  <a:gd name="connsiteY516" fmla="*/ 1706070 h 2002308"/>
                  <a:gd name="connsiteX517" fmla="*/ 263128 w 1026199"/>
                  <a:gd name="connsiteY517" fmla="*/ 1732017 h 2002308"/>
                  <a:gd name="connsiteX518" fmla="*/ 254357 w 1026199"/>
                  <a:gd name="connsiteY518" fmla="*/ 1749316 h 2002308"/>
                  <a:gd name="connsiteX519" fmla="*/ 250848 w 1026199"/>
                  <a:gd name="connsiteY519" fmla="*/ 1767156 h 2002308"/>
                  <a:gd name="connsiteX520" fmla="*/ 242077 w 1026199"/>
                  <a:gd name="connsiteY520" fmla="*/ 1781751 h 2002308"/>
                  <a:gd name="connsiteX521" fmla="*/ 238569 w 1026199"/>
                  <a:gd name="connsiteY521" fmla="*/ 1806077 h 2002308"/>
                  <a:gd name="connsiteX522" fmla="*/ 235061 w 1026199"/>
                  <a:gd name="connsiteY522" fmla="*/ 1827159 h 2002308"/>
                  <a:gd name="connsiteX523" fmla="*/ 224755 w 1026199"/>
                  <a:gd name="connsiteY523" fmla="*/ 1827700 h 2002308"/>
                  <a:gd name="connsiteX524" fmla="*/ 221027 w 1026199"/>
                  <a:gd name="connsiteY524" fmla="*/ 1837971 h 2002308"/>
                  <a:gd name="connsiteX525" fmla="*/ 210502 w 1026199"/>
                  <a:gd name="connsiteY525" fmla="*/ 1859594 h 2002308"/>
                  <a:gd name="connsiteX526" fmla="*/ 201731 w 1026199"/>
                  <a:gd name="connsiteY526" fmla="*/ 1861757 h 2002308"/>
                  <a:gd name="connsiteX527" fmla="*/ 196907 w 1026199"/>
                  <a:gd name="connsiteY527" fmla="*/ 1859865 h 2002308"/>
                  <a:gd name="connsiteX528" fmla="*/ 194714 w 1026199"/>
                  <a:gd name="connsiteY528" fmla="*/ 1853108 h 2002308"/>
                  <a:gd name="connsiteX529" fmla="*/ 200854 w 1026199"/>
                  <a:gd name="connsiteY529" fmla="*/ 1833106 h 2002308"/>
                  <a:gd name="connsiteX530" fmla="*/ 206994 w 1026199"/>
                  <a:gd name="connsiteY530" fmla="*/ 1803374 h 2002308"/>
                  <a:gd name="connsiteX531" fmla="*/ 214010 w 1026199"/>
                  <a:gd name="connsiteY531" fmla="*/ 1792562 h 2002308"/>
                  <a:gd name="connsiteX532" fmla="*/ 228263 w 1026199"/>
                  <a:gd name="connsiteY532" fmla="*/ 1792022 h 2002308"/>
                  <a:gd name="connsiteX533" fmla="*/ 228044 w 1026199"/>
                  <a:gd name="connsiteY533" fmla="*/ 1781752 h 2002308"/>
                  <a:gd name="connsiteX534" fmla="*/ 235061 w 1026199"/>
                  <a:gd name="connsiteY534" fmla="*/ 1757966 h 2002308"/>
                  <a:gd name="connsiteX535" fmla="*/ 228044 w 1026199"/>
                  <a:gd name="connsiteY535" fmla="*/ 1757966 h 2002308"/>
                  <a:gd name="connsiteX536" fmla="*/ 235061 w 1026199"/>
                  <a:gd name="connsiteY536" fmla="*/ 1747154 h 2002308"/>
                  <a:gd name="connsiteX537" fmla="*/ 235061 w 1026199"/>
                  <a:gd name="connsiteY537" fmla="*/ 1723369 h 2002308"/>
                  <a:gd name="connsiteX538" fmla="*/ 247340 w 1026199"/>
                  <a:gd name="connsiteY538" fmla="*/ 1712557 h 2002308"/>
                  <a:gd name="connsiteX539" fmla="*/ 249094 w 1026199"/>
                  <a:gd name="connsiteY539" fmla="*/ 1690934 h 2002308"/>
                  <a:gd name="connsiteX540" fmla="*/ 259181 w 1026199"/>
                  <a:gd name="connsiteY540" fmla="*/ 1673365 h 2002308"/>
                  <a:gd name="connsiteX541" fmla="*/ 266636 w 1026199"/>
                  <a:gd name="connsiteY541" fmla="*/ 1654173 h 2002308"/>
                  <a:gd name="connsiteX542" fmla="*/ 260716 w 1026199"/>
                  <a:gd name="connsiteY542" fmla="*/ 1629848 h 2002308"/>
                  <a:gd name="connsiteX543" fmla="*/ 266636 w 1026199"/>
                  <a:gd name="connsiteY543" fmla="*/ 1602279 h 2002308"/>
                  <a:gd name="connsiteX544" fmla="*/ 273433 w 1026199"/>
                  <a:gd name="connsiteY544" fmla="*/ 1587412 h 2002308"/>
                  <a:gd name="connsiteX545" fmla="*/ 273653 w 1026199"/>
                  <a:gd name="connsiteY545" fmla="*/ 1567681 h 2002308"/>
                  <a:gd name="connsiteX546" fmla="*/ 279135 w 1026199"/>
                  <a:gd name="connsiteY546" fmla="*/ 1560654 h 2002308"/>
                  <a:gd name="connsiteX547" fmla="*/ 280669 w 1026199"/>
                  <a:gd name="connsiteY547" fmla="*/ 1550382 h 2002308"/>
                  <a:gd name="connsiteX548" fmla="*/ 277161 w 1026199"/>
                  <a:gd name="connsiteY548" fmla="*/ 1538761 h 2002308"/>
                  <a:gd name="connsiteX549" fmla="*/ 273653 w 1026199"/>
                  <a:gd name="connsiteY549" fmla="*/ 1528760 h 2002308"/>
                  <a:gd name="connsiteX550" fmla="*/ 263347 w 1026199"/>
                  <a:gd name="connsiteY550" fmla="*/ 1549301 h 2002308"/>
                  <a:gd name="connsiteX551" fmla="*/ 254357 w 1026199"/>
                  <a:gd name="connsiteY551" fmla="*/ 1569844 h 2002308"/>
                  <a:gd name="connsiteX552" fmla="*/ 248656 w 1026199"/>
                  <a:gd name="connsiteY552" fmla="*/ 1590656 h 2002308"/>
                  <a:gd name="connsiteX553" fmla="*/ 235061 w 1026199"/>
                  <a:gd name="connsiteY553" fmla="*/ 1606603 h 2002308"/>
                  <a:gd name="connsiteX554" fmla="*/ 235061 w 1026199"/>
                  <a:gd name="connsiteY554" fmla="*/ 1636876 h 2002308"/>
                  <a:gd name="connsiteX555" fmla="*/ 205897 w 1026199"/>
                  <a:gd name="connsiteY555" fmla="*/ 1670392 h 2002308"/>
                  <a:gd name="connsiteX556" fmla="*/ 191206 w 1026199"/>
                  <a:gd name="connsiteY556" fmla="*/ 1723369 h 2002308"/>
                  <a:gd name="connsiteX557" fmla="*/ 173664 w 1026199"/>
                  <a:gd name="connsiteY557" fmla="*/ 1732017 h 2002308"/>
                  <a:gd name="connsiteX558" fmla="*/ 156122 w 1026199"/>
                  <a:gd name="connsiteY558" fmla="*/ 1740667 h 2002308"/>
                  <a:gd name="connsiteX559" fmla="*/ 156122 w 1026199"/>
                  <a:gd name="connsiteY559" fmla="*/ 1766614 h 2002308"/>
                  <a:gd name="connsiteX560" fmla="*/ 150860 w 1026199"/>
                  <a:gd name="connsiteY560" fmla="*/ 1766615 h 2002308"/>
                  <a:gd name="connsiteX561" fmla="*/ 144062 w 1026199"/>
                  <a:gd name="connsiteY561" fmla="*/ 1762290 h 2002308"/>
                  <a:gd name="connsiteX562" fmla="*/ 143843 w 1026199"/>
                  <a:gd name="connsiteY562" fmla="*/ 1751479 h 2002308"/>
                  <a:gd name="connsiteX563" fmla="*/ 149105 w 1026199"/>
                  <a:gd name="connsiteY563" fmla="*/ 1734179 h 2002308"/>
                  <a:gd name="connsiteX564" fmla="*/ 147132 w 1026199"/>
                  <a:gd name="connsiteY564" fmla="*/ 1724720 h 2002308"/>
                  <a:gd name="connsiteX565" fmla="*/ 143843 w 1026199"/>
                  <a:gd name="connsiteY565" fmla="*/ 1716882 h 2002308"/>
                  <a:gd name="connsiteX566" fmla="*/ 143843 w 1026199"/>
                  <a:gd name="connsiteY566" fmla="*/ 1723369 h 2002308"/>
                  <a:gd name="connsiteX567" fmla="*/ 126740 w 1026199"/>
                  <a:gd name="connsiteY567" fmla="*/ 1735802 h 2002308"/>
                  <a:gd name="connsiteX568" fmla="*/ 117530 w 1026199"/>
                  <a:gd name="connsiteY568" fmla="*/ 1757966 h 2002308"/>
                  <a:gd name="connsiteX569" fmla="*/ 112048 w 1026199"/>
                  <a:gd name="connsiteY569" fmla="*/ 1770129 h 2002308"/>
                  <a:gd name="connsiteX570" fmla="*/ 110513 w 1026199"/>
                  <a:gd name="connsiteY570" fmla="*/ 1783914 h 2002308"/>
                  <a:gd name="connsiteX571" fmla="*/ 96480 w 1026199"/>
                  <a:gd name="connsiteY571" fmla="*/ 1794725 h 2002308"/>
                  <a:gd name="connsiteX572" fmla="*/ 94945 w 1026199"/>
                  <a:gd name="connsiteY572" fmla="*/ 1808239 h 2002308"/>
                  <a:gd name="connsiteX573" fmla="*/ 89463 w 1026199"/>
                  <a:gd name="connsiteY573" fmla="*/ 1818511 h 2002308"/>
                  <a:gd name="connsiteX574" fmla="*/ 89463 w 1026199"/>
                  <a:gd name="connsiteY574" fmla="*/ 1835809 h 2002308"/>
                  <a:gd name="connsiteX575" fmla="*/ 82446 w 1026199"/>
                  <a:gd name="connsiteY575" fmla="*/ 1844458 h 2002308"/>
                  <a:gd name="connsiteX576" fmla="*/ 76087 w 1026199"/>
                  <a:gd name="connsiteY576" fmla="*/ 1865270 h 2002308"/>
                  <a:gd name="connsiteX577" fmla="*/ 63150 w 1026199"/>
                  <a:gd name="connsiteY577" fmla="*/ 1881217 h 2002308"/>
                  <a:gd name="connsiteX578" fmla="*/ 49336 w 1026199"/>
                  <a:gd name="connsiteY578" fmla="*/ 1908517 h 2002308"/>
                  <a:gd name="connsiteX579" fmla="*/ 31575 w 1026199"/>
                  <a:gd name="connsiteY579" fmla="*/ 1930951 h 2002308"/>
                  <a:gd name="connsiteX580" fmla="*/ 30917 w 1026199"/>
                  <a:gd name="connsiteY580" fmla="*/ 1942573 h 2002308"/>
                  <a:gd name="connsiteX581" fmla="*/ 26312 w 1026199"/>
                  <a:gd name="connsiteY581" fmla="*/ 1952574 h 2002308"/>
                  <a:gd name="connsiteX582" fmla="*/ 22804 w 1026199"/>
                  <a:gd name="connsiteY582" fmla="*/ 1972035 h 2002308"/>
                  <a:gd name="connsiteX583" fmla="*/ 12279 w 1026199"/>
                  <a:gd name="connsiteY583" fmla="*/ 1991496 h 2002308"/>
                  <a:gd name="connsiteX584" fmla="*/ 5262 w 1026199"/>
                  <a:gd name="connsiteY584" fmla="*/ 2002308 h 2002308"/>
                  <a:gd name="connsiteX585" fmla="*/ 0 w 1026199"/>
                  <a:gd name="connsiteY585" fmla="*/ 2000145 h 2002308"/>
                  <a:gd name="connsiteX586" fmla="*/ 5262 w 1026199"/>
                  <a:gd name="connsiteY586" fmla="*/ 1976359 h 2002308"/>
                  <a:gd name="connsiteX587" fmla="*/ 11621 w 1026199"/>
                  <a:gd name="connsiteY587" fmla="*/ 1954737 h 2002308"/>
                  <a:gd name="connsiteX588" fmla="*/ 19296 w 1026199"/>
                  <a:gd name="connsiteY588" fmla="*/ 1933114 h 2002308"/>
                  <a:gd name="connsiteX589" fmla="*/ 18857 w 1026199"/>
                  <a:gd name="connsiteY589" fmla="*/ 1915815 h 2002308"/>
                  <a:gd name="connsiteX590" fmla="*/ 26312 w 1026199"/>
                  <a:gd name="connsiteY590" fmla="*/ 1905003 h 2002308"/>
                  <a:gd name="connsiteX591" fmla="*/ 43854 w 1026199"/>
                  <a:gd name="connsiteY591" fmla="*/ 1822295 h 2002308"/>
                  <a:gd name="connsiteX592" fmla="*/ 77184 w 1026199"/>
                  <a:gd name="connsiteY592" fmla="*/ 1749316 h 2002308"/>
                  <a:gd name="connsiteX593" fmla="*/ 79815 w 1026199"/>
                  <a:gd name="connsiteY593" fmla="*/ 1727693 h 2002308"/>
                  <a:gd name="connsiteX594" fmla="*/ 82446 w 1026199"/>
                  <a:gd name="connsiteY594" fmla="*/ 1706070 h 2002308"/>
                  <a:gd name="connsiteX595" fmla="*/ 87928 w 1026199"/>
                  <a:gd name="connsiteY595" fmla="*/ 1702016 h 2002308"/>
                  <a:gd name="connsiteX596" fmla="*/ 89463 w 1026199"/>
                  <a:gd name="connsiteY596" fmla="*/ 1693096 h 2002308"/>
                  <a:gd name="connsiteX597" fmla="*/ 92971 w 1026199"/>
                  <a:gd name="connsiteY597" fmla="*/ 1677149 h 2002308"/>
                  <a:gd name="connsiteX598" fmla="*/ 96480 w 1026199"/>
                  <a:gd name="connsiteY598" fmla="*/ 1662823 h 2002308"/>
                  <a:gd name="connsiteX599" fmla="*/ 105251 w 1026199"/>
                  <a:gd name="connsiteY599" fmla="*/ 1639038 h 2002308"/>
                  <a:gd name="connsiteX600" fmla="*/ 112268 w 1026199"/>
                  <a:gd name="connsiteY600" fmla="*/ 1632821 h 2002308"/>
                  <a:gd name="connsiteX601" fmla="*/ 114022 w 1026199"/>
                  <a:gd name="connsiteY601" fmla="*/ 1621740 h 2002308"/>
                  <a:gd name="connsiteX602" fmla="*/ 112268 w 1026199"/>
                  <a:gd name="connsiteY602" fmla="*/ 1610928 h 2002308"/>
                  <a:gd name="connsiteX603" fmla="*/ 122354 w 1026199"/>
                  <a:gd name="connsiteY603" fmla="*/ 1574169 h 2002308"/>
                  <a:gd name="connsiteX604" fmla="*/ 129809 w 1026199"/>
                  <a:gd name="connsiteY604" fmla="*/ 1537409 h 2002308"/>
                  <a:gd name="connsiteX605" fmla="*/ 143843 w 1026199"/>
                  <a:gd name="connsiteY605" fmla="*/ 1520111 h 2002308"/>
                  <a:gd name="connsiteX606" fmla="*/ 144501 w 1026199"/>
                  <a:gd name="connsiteY606" fmla="*/ 1508218 h 2002308"/>
                  <a:gd name="connsiteX607" fmla="*/ 149105 w 1026199"/>
                  <a:gd name="connsiteY607" fmla="*/ 1496325 h 2002308"/>
                  <a:gd name="connsiteX608" fmla="*/ 148667 w 1026199"/>
                  <a:gd name="connsiteY608" fmla="*/ 1477945 h 2002308"/>
                  <a:gd name="connsiteX609" fmla="*/ 156122 w 1026199"/>
                  <a:gd name="connsiteY609" fmla="*/ 1466052 h 2002308"/>
                  <a:gd name="connsiteX610" fmla="*/ 168402 w 1026199"/>
                  <a:gd name="connsiteY610" fmla="*/ 1433888 h 2002308"/>
                  <a:gd name="connsiteX611" fmla="*/ 180681 w 1026199"/>
                  <a:gd name="connsiteY611" fmla="*/ 1409832 h 2002308"/>
                  <a:gd name="connsiteX612" fmla="*/ 187698 w 1026199"/>
                  <a:gd name="connsiteY612" fmla="*/ 1394696 h 2002308"/>
                  <a:gd name="connsiteX613" fmla="*/ 193837 w 1026199"/>
                  <a:gd name="connsiteY613" fmla="*/ 1355775 h 2002308"/>
                  <a:gd name="connsiteX614" fmla="*/ 199977 w 1026199"/>
                  <a:gd name="connsiteY614" fmla="*/ 1316852 h 2002308"/>
                  <a:gd name="connsiteX615" fmla="*/ 206994 w 1026199"/>
                  <a:gd name="connsiteY615" fmla="*/ 1308203 h 2002308"/>
                  <a:gd name="connsiteX616" fmla="*/ 217519 w 1026199"/>
                  <a:gd name="connsiteY616" fmla="*/ 1276038 h 2002308"/>
                  <a:gd name="connsiteX617" fmla="*/ 228044 w 1026199"/>
                  <a:gd name="connsiteY617" fmla="*/ 1245496 h 2002308"/>
                  <a:gd name="connsiteX618" fmla="*/ 235061 w 1026199"/>
                  <a:gd name="connsiteY618" fmla="*/ 1225764 h 2002308"/>
                  <a:gd name="connsiteX619" fmla="*/ 242077 w 1026199"/>
                  <a:gd name="connsiteY619" fmla="*/ 1204412 h 2002308"/>
                  <a:gd name="connsiteX620" fmla="*/ 249874 w 1026199"/>
                  <a:gd name="connsiteY620" fmla="*/ 1173018 h 2002308"/>
                  <a:gd name="connsiteX621" fmla="*/ 264687 w 1026199"/>
                  <a:gd name="connsiteY621" fmla="*/ 1123365 h 2002308"/>
                  <a:gd name="connsiteX622" fmla="*/ 273653 w 1026199"/>
                  <a:gd name="connsiteY622" fmla="*/ 1096296 h 2002308"/>
                  <a:gd name="connsiteX623" fmla="*/ 273214 w 1026199"/>
                  <a:gd name="connsiteY623" fmla="*/ 1082241 h 2002308"/>
                  <a:gd name="connsiteX624" fmla="*/ 280669 w 1026199"/>
                  <a:gd name="connsiteY624" fmla="*/ 1074672 h 2002308"/>
                  <a:gd name="connsiteX625" fmla="*/ 302378 w 1026199"/>
                  <a:gd name="connsiteY625" fmla="*/ 1023588 h 2002308"/>
                  <a:gd name="connsiteX626" fmla="*/ 317507 w 1026199"/>
                  <a:gd name="connsiteY626" fmla="*/ 970881 h 2002308"/>
                  <a:gd name="connsiteX627" fmla="*/ 321674 w 1026199"/>
                  <a:gd name="connsiteY627" fmla="*/ 966556 h 2002308"/>
                  <a:gd name="connsiteX628" fmla="*/ 324524 w 1026199"/>
                  <a:gd name="connsiteY628" fmla="*/ 962231 h 2002308"/>
                  <a:gd name="connsiteX629" fmla="*/ 322551 w 1026199"/>
                  <a:gd name="connsiteY629" fmla="*/ 958448 h 2002308"/>
                  <a:gd name="connsiteX630" fmla="*/ 319262 w 1026199"/>
                  <a:gd name="connsiteY630" fmla="*/ 957907 h 2002308"/>
                  <a:gd name="connsiteX631" fmla="*/ 324524 w 1026199"/>
                  <a:gd name="connsiteY631" fmla="*/ 938446 h 2002308"/>
                  <a:gd name="connsiteX632" fmla="*/ 338558 w 1026199"/>
                  <a:gd name="connsiteY632" fmla="*/ 921148 h 2002308"/>
                  <a:gd name="connsiteX633" fmla="*/ 349083 w 1026199"/>
                  <a:gd name="connsiteY633" fmla="*/ 877901 h 2002308"/>
                  <a:gd name="connsiteX634" fmla="*/ 350398 w 1026199"/>
                  <a:gd name="connsiteY634" fmla="*/ 866008 h 2002308"/>
                  <a:gd name="connsiteX635" fmla="*/ 359608 w 1026199"/>
                  <a:gd name="connsiteY635" fmla="*/ 860603 h 2002308"/>
                  <a:gd name="connsiteX636" fmla="*/ 362239 w 1026199"/>
                  <a:gd name="connsiteY636" fmla="*/ 851953 h 2002308"/>
                  <a:gd name="connsiteX637" fmla="*/ 364870 w 1026199"/>
                  <a:gd name="connsiteY637" fmla="*/ 843304 h 2002308"/>
                  <a:gd name="connsiteX638" fmla="*/ 372545 w 1026199"/>
                  <a:gd name="connsiteY638" fmla="*/ 817086 h 2002308"/>
                  <a:gd name="connsiteX639" fmla="*/ 378904 w 1026199"/>
                  <a:gd name="connsiteY639" fmla="*/ 789247 h 2002308"/>
                  <a:gd name="connsiteX640" fmla="*/ 385044 w 1026199"/>
                  <a:gd name="connsiteY640" fmla="*/ 773029 h 2002308"/>
                  <a:gd name="connsiteX641" fmla="*/ 391183 w 1026199"/>
                  <a:gd name="connsiteY641" fmla="*/ 756812 h 2002308"/>
                  <a:gd name="connsiteX642" fmla="*/ 398200 w 1026199"/>
                  <a:gd name="connsiteY642" fmla="*/ 739513 h 2002308"/>
                  <a:gd name="connsiteX643" fmla="*/ 403463 w 1026199"/>
                  <a:gd name="connsiteY643" fmla="*/ 727620 h 2002308"/>
                  <a:gd name="connsiteX644" fmla="*/ 408725 w 1026199"/>
                  <a:gd name="connsiteY644" fmla="*/ 715727 h 2002308"/>
                  <a:gd name="connsiteX645" fmla="*/ 419689 w 1026199"/>
                  <a:gd name="connsiteY645" fmla="*/ 703564 h 2002308"/>
                  <a:gd name="connsiteX646" fmla="*/ 422759 w 1026199"/>
                  <a:gd name="connsiteY646" fmla="*/ 683292 h 2002308"/>
                  <a:gd name="connsiteX647" fmla="*/ 441397 w 1026199"/>
                  <a:gd name="connsiteY647" fmla="*/ 641667 h 2002308"/>
                  <a:gd name="connsiteX648" fmla="*/ 456088 w 1026199"/>
                  <a:gd name="connsiteY648" fmla="*/ 596800 h 2002308"/>
                  <a:gd name="connsiteX649" fmla="*/ 462447 w 1026199"/>
                  <a:gd name="connsiteY649" fmla="*/ 575718 h 2002308"/>
                  <a:gd name="connsiteX650" fmla="*/ 470122 w 1026199"/>
                  <a:gd name="connsiteY650" fmla="*/ 557877 h 2002308"/>
                  <a:gd name="connsiteX651" fmla="*/ 474288 w 1026199"/>
                  <a:gd name="connsiteY651" fmla="*/ 537606 h 2002308"/>
                  <a:gd name="connsiteX652" fmla="*/ 482401 w 1026199"/>
                  <a:gd name="connsiteY652" fmla="*/ 518956 h 2002308"/>
                  <a:gd name="connsiteX653" fmla="*/ 489418 w 1026199"/>
                  <a:gd name="connsiteY653" fmla="*/ 512470 h 2002308"/>
                  <a:gd name="connsiteX654" fmla="*/ 495119 w 1026199"/>
                  <a:gd name="connsiteY654" fmla="*/ 494901 h 2002308"/>
                  <a:gd name="connsiteX655" fmla="*/ 498189 w 1026199"/>
                  <a:gd name="connsiteY655" fmla="*/ 475709 h 2002308"/>
                  <a:gd name="connsiteX656" fmla="*/ 508933 w 1026199"/>
                  <a:gd name="connsiteY656" fmla="*/ 454897 h 2002308"/>
                  <a:gd name="connsiteX657" fmla="*/ 510468 w 1026199"/>
                  <a:gd name="connsiteY657" fmla="*/ 425977 h 2002308"/>
                  <a:gd name="connsiteX658" fmla="*/ 516169 w 1026199"/>
                  <a:gd name="connsiteY658" fmla="*/ 425165 h 2002308"/>
                  <a:gd name="connsiteX659" fmla="*/ 519239 w 1026199"/>
                  <a:gd name="connsiteY659" fmla="*/ 419489 h 2002308"/>
                  <a:gd name="connsiteX660" fmla="*/ 526256 w 1026199"/>
                  <a:gd name="connsiteY660" fmla="*/ 410841 h 2002308"/>
                  <a:gd name="connsiteX661" fmla="*/ 533272 w 1026199"/>
                  <a:gd name="connsiteY661" fmla="*/ 393542 h 2002308"/>
                  <a:gd name="connsiteX662" fmla="*/ 540289 w 1026199"/>
                  <a:gd name="connsiteY662" fmla="*/ 387055 h 2002308"/>
                  <a:gd name="connsiteX663" fmla="*/ 552569 w 1026199"/>
                  <a:gd name="connsiteY663" fmla="*/ 358944 h 2002308"/>
                  <a:gd name="connsiteX664" fmla="*/ 556077 w 1026199"/>
                  <a:gd name="connsiteY664" fmla="*/ 348133 h 2002308"/>
                  <a:gd name="connsiteX665" fmla="*/ 559585 w 1026199"/>
                  <a:gd name="connsiteY665" fmla="*/ 337321 h 2002308"/>
                  <a:gd name="connsiteX666" fmla="*/ 585898 w 1026199"/>
                  <a:gd name="connsiteY666" fmla="*/ 268398 h 2002308"/>
                  <a:gd name="connsiteX667" fmla="*/ 601686 w 1026199"/>
                  <a:gd name="connsiteY667" fmla="*/ 194609 h 2002308"/>
                  <a:gd name="connsiteX668" fmla="*/ 627341 w 1026199"/>
                  <a:gd name="connsiteY668" fmla="*/ 191365 h 2002308"/>
                  <a:gd name="connsiteX669" fmla="*/ 638524 w 1026199"/>
                  <a:gd name="connsiteY669" fmla="*/ 162174 h 2002308"/>
                  <a:gd name="connsiteX670" fmla="*/ 647295 w 1026199"/>
                  <a:gd name="connsiteY670" fmla="*/ 136226 h 2002308"/>
                  <a:gd name="connsiteX671" fmla="*/ 664837 w 1026199"/>
                  <a:gd name="connsiteY671" fmla="*/ 134064 h 2002308"/>
                  <a:gd name="connsiteX672" fmla="*/ 667468 w 1026199"/>
                  <a:gd name="connsiteY672" fmla="*/ 122171 h 2002308"/>
                  <a:gd name="connsiteX673" fmla="*/ 675362 w 1026199"/>
                  <a:gd name="connsiteY673" fmla="*/ 116765 h 2002308"/>
                  <a:gd name="connsiteX674" fmla="*/ 677116 w 1026199"/>
                  <a:gd name="connsiteY674" fmla="*/ 116765 h 2002308"/>
                  <a:gd name="connsiteX675" fmla="*/ 677993 w 1026199"/>
                  <a:gd name="connsiteY675" fmla="*/ 107845 h 2002308"/>
                  <a:gd name="connsiteX676" fmla="*/ 684133 w 1026199"/>
                  <a:gd name="connsiteY676" fmla="*/ 103791 h 2002308"/>
                  <a:gd name="connsiteX677" fmla="*/ 691149 w 1026199"/>
                  <a:gd name="connsiteY677" fmla="*/ 103791 h 2002308"/>
                  <a:gd name="connsiteX678" fmla="*/ 691149 w 1026199"/>
                  <a:gd name="connsiteY678" fmla="*/ 75681 h 2002308"/>
                  <a:gd name="connsiteX679" fmla="*/ 717462 w 1026199"/>
                  <a:gd name="connsiteY679" fmla="*/ 56220 h 2002308"/>
                  <a:gd name="connsiteX680" fmla="*/ 738512 w 1026199"/>
                  <a:gd name="connsiteY680" fmla="*/ 54058 h 2002308"/>
                  <a:gd name="connsiteX681" fmla="*/ 744871 w 1026199"/>
                  <a:gd name="connsiteY681" fmla="*/ 44057 h 2002308"/>
                  <a:gd name="connsiteX682" fmla="*/ 752546 w 1026199"/>
                  <a:gd name="connsiteY682" fmla="*/ 38921 h 2002308"/>
                  <a:gd name="connsiteX683" fmla="*/ 756054 w 1026199"/>
                  <a:gd name="connsiteY683" fmla="*/ 41084 h 2002308"/>
                  <a:gd name="connsiteX684" fmla="*/ 763071 w 1026199"/>
                  <a:gd name="connsiteY684" fmla="*/ 48651 h 2002308"/>
                  <a:gd name="connsiteX685" fmla="*/ 770088 w 1026199"/>
                  <a:gd name="connsiteY685" fmla="*/ 56220 h 2002308"/>
                  <a:gd name="connsiteX686" fmla="*/ 775350 w 1026199"/>
                  <a:gd name="connsiteY686" fmla="*/ 51896 h 2002308"/>
                  <a:gd name="connsiteX687" fmla="*/ 786753 w 1026199"/>
                  <a:gd name="connsiteY687" fmla="*/ 25947 h 2002308"/>
                  <a:gd name="connsiteX688" fmla="*/ 798155 w 1026199"/>
                  <a:gd name="connsiteY688" fmla="*/ 6487 h 200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</a:cxnLst>
                <a:rect l="l" t="t" r="r" b="b"/>
                <a:pathLst>
                  <a:path w="1026199" h="2002308">
                    <a:moveTo>
                      <a:pt x="470122" y="1639038"/>
                    </a:moveTo>
                    <a:lnTo>
                      <a:pt x="477139" y="1654173"/>
                    </a:lnTo>
                    <a:lnTo>
                      <a:pt x="475384" y="1673635"/>
                    </a:lnTo>
                    <a:cubicBezTo>
                      <a:pt x="471072" y="1674356"/>
                      <a:pt x="468733" y="1677239"/>
                      <a:pt x="468368" y="1682284"/>
                    </a:cubicBezTo>
                    <a:cubicBezTo>
                      <a:pt x="468002" y="1687330"/>
                      <a:pt x="463909" y="1690213"/>
                      <a:pt x="456088" y="1690934"/>
                    </a:cubicBezTo>
                    <a:cubicBezTo>
                      <a:pt x="456673" y="1681473"/>
                      <a:pt x="459012" y="1672824"/>
                      <a:pt x="463105" y="1664985"/>
                    </a:cubicBezTo>
                    <a:cubicBezTo>
                      <a:pt x="467198" y="1657148"/>
                      <a:pt x="469537" y="1648498"/>
                      <a:pt x="470122" y="1639038"/>
                    </a:cubicBezTo>
                    <a:close/>
                    <a:moveTo>
                      <a:pt x="324524" y="1647687"/>
                    </a:moveTo>
                    <a:cubicBezTo>
                      <a:pt x="324488" y="1648904"/>
                      <a:pt x="324561" y="1650255"/>
                      <a:pt x="324743" y="1651742"/>
                    </a:cubicBezTo>
                    <a:cubicBezTo>
                      <a:pt x="324926" y="1653228"/>
                      <a:pt x="325438" y="1654039"/>
                      <a:pt x="326278" y="1654173"/>
                    </a:cubicBezTo>
                    <a:lnTo>
                      <a:pt x="331541" y="1654174"/>
                    </a:lnTo>
                    <a:cubicBezTo>
                      <a:pt x="331468" y="1652012"/>
                      <a:pt x="330737" y="1650391"/>
                      <a:pt x="329348" y="1649309"/>
                    </a:cubicBezTo>
                    <a:cubicBezTo>
                      <a:pt x="327959" y="1648227"/>
                      <a:pt x="326351" y="1647687"/>
                      <a:pt x="324524" y="1647687"/>
                    </a:cubicBezTo>
                    <a:close/>
                    <a:moveTo>
                      <a:pt x="364870" y="1580655"/>
                    </a:moveTo>
                    <a:cubicBezTo>
                      <a:pt x="364797" y="1581872"/>
                      <a:pt x="364944" y="1583223"/>
                      <a:pt x="365309" y="1584709"/>
                    </a:cubicBezTo>
                    <a:cubicBezTo>
                      <a:pt x="365675" y="1586196"/>
                      <a:pt x="366698" y="1587007"/>
                      <a:pt x="368379" y="1587142"/>
                    </a:cubicBezTo>
                    <a:lnTo>
                      <a:pt x="371887" y="1587142"/>
                    </a:lnTo>
                    <a:cubicBezTo>
                      <a:pt x="371814" y="1584980"/>
                      <a:pt x="371083" y="1583358"/>
                      <a:pt x="369695" y="1582277"/>
                    </a:cubicBezTo>
                    <a:cubicBezTo>
                      <a:pt x="368306" y="1581196"/>
                      <a:pt x="366698" y="1580655"/>
                      <a:pt x="364870" y="1580655"/>
                    </a:cubicBezTo>
                    <a:close/>
                    <a:moveTo>
                      <a:pt x="489418" y="1502811"/>
                    </a:moveTo>
                    <a:cubicBezTo>
                      <a:pt x="489454" y="1504118"/>
                      <a:pt x="489820" y="1505830"/>
                      <a:pt x="490514" y="1507948"/>
                    </a:cubicBezTo>
                    <a:cubicBezTo>
                      <a:pt x="491209" y="1510064"/>
                      <a:pt x="492013" y="1511235"/>
                      <a:pt x="492926" y="1511461"/>
                    </a:cubicBezTo>
                    <a:cubicBezTo>
                      <a:pt x="494607" y="1511325"/>
                      <a:pt x="495631" y="1510516"/>
                      <a:pt x="495996" y="1509029"/>
                    </a:cubicBezTo>
                    <a:cubicBezTo>
                      <a:pt x="496361" y="1507542"/>
                      <a:pt x="496508" y="1506190"/>
                      <a:pt x="496435" y="1504974"/>
                    </a:cubicBezTo>
                    <a:close/>
                    <a:moveTo>
                      <a:pt x="149105" y="1699582"/>
                    </a:moveTo>
                    <a:cubicBezTo>
                      <a:pt x="149142" y="1700889"/>
                      <a:pt x="149507" y="1702601"/>
                      <a:pt x="150202" y="1704719"/>
                    </a:cubicBezTo>
                    <a:cubicBezTo>
                      <a:pt x="150896" y="1706835"/>
                      <a:pt x="151700" y="1708006"/>
                      <a:pt x="152614" y="1708232"/>
                    </a:cubicBezTo>
                    <a:cubicBezTo>
                      <a:pt x="154295" y="1708097"/>
                      <a:pt x="155318" y="1707286"/>
                      <a:pt x="155684" y="1705800"/>
                    </a:cubicBezTo>
                    <a:cubicBezTo>
                      <a:pt x="156049" y="1704313"/>
                      <a:pt x="156195" y="1702961"/>
                      <a:pt x="156122" y="1701746"/>
                    </a:cubicBezTo>
                    <a:close/>
                    <a:moveTo>
                      <a:pt x="156122" y="1682284"/>
                    </a:moveTo>
                    <a:cubicBezTo>
                      <a:pt x="156122" y="1686608"/>
                      <a:pt x="157876" y="1688771"/>
                      <a:pt x="161385" y="1688771"/>
                    </a:cubicBezTo>
                    <a:lnTo>
                      <a:pt x="163139" y="1688771"/>
                    </a:lnTo>
                    <a:cubicBezTo>
                      <a:pt x="163066" y="1686608"/>
                      <a:pt x="162335" y="1684987"/>
                      <a:pt x="160946" y="1683906"/>
                    </a:cubicBezTo>
                    <a:cubicBezTo>
                      <a:pt x="159557" y="1682826"/>
                      <a:pt x="157949" y="1682284"/>
                      <a:pt x="156122" y="1682284"/>
                    </a:cubicBezTo>
                    <a:close/>
                    <a:moveTo>
                      <a:pt x="533272" y="1424969"/>
                    </a:moveTo>
                    <a:cubicBezTo>
                      <a:pt x="527389" y="1425644"/>
                      <a:pt x="523807" y="1429699"/>
                      <a:pt x="522528" y="1437132"/>
                    </a:cubicBezTo>
                    <a:cubicBezTo>
                      <a:pt x="521249" y="1444564"/>
                      <a:pt x="520737" y="1451322"/>
                      <a:pt x="520993" y="1457403"/>
                    </a:cubicBezTo>
                    <a:cubicBezTo>
                      <a:pt x="518289" y="1457403"/>
                      <a:pt x="515365" y="1457944"/>
                      <a:pt x="512222" y="1459025"/>
                    </a:cubicBezTo>
                    <a:cubicBezTo>
                      <a:pt x="509079" y="1460106"/>
                      <a:pt x="506156" y="1461728"/>
                      <a:pt x="503451" y="1463890"/>
                    </a:cubicBezTo>
                    <a:lnTo>
                      <a:pt x="508714" y="1485513"/>
                    </a:lnTo>
                    <a:cubicBezTo>
                      <a:pt x="509554" y="1479611"/>
                      <a:pt x="511382" y="1473575"/>
                      <a:pt x="514196" y="1467404"/>
                    </a:cubicBezTo>
                    <a:cubicBezTo>
                      <a:pt x="517010" y="1461232"/>
                      <a:pt x="521030" y="1457899"/>
                      <a:pt x="526256" y="1457403"/>
                    </a:cubicBezTo>
                    <a:cubicBezTo>
                      <a:pt x="526548" y="1451186"/>
                      <a:pt x="527718" y="1445781"/>
                      <a:pt x="529764" y="1441185"/>
                    </a:cubicBezTo>
                    <a:cubicBezTo>
                      <a:pt x="531811" y="1436590"/>
                      <a:pt x="532980" y="1431185"/>
                      <a:pt x="533272" y="1424969"/>
                    </a:cubicBezTo>
                    <a:close/>
                    <a:moveTo>
                      <a:pt x="450826" y="1383884"/>
                    </a:moveTo>
                    <a:cubicBezTo>
                      <a:pt x="446221" y="1384965"/>
                      <a:pt x="443590" y="1390372"/>
                      <a:pt x="442932" y="1400102"/>
                    </a:cubicBezTo>
                    <a:cubicBezTo>
                      <a:pt x="442274" y="1409832"/>
                      <a:pt x="439643" y="1417400"/>
                      <a:pt x="435038" y="1422805"/>
                    </a:cubicBezTo>
                    <a:cubicBezTo>
                      <a:pt x="434819" y="1429113"/>
                      <a:pt x="433942" y="1434879"/>
                      <a:pt x="432407" y="1440105"/>
                    </a:cubicBezTo>
                    <a:cubicBezTo>
                      <a:pt x="430872" y="1445330"/>
                      <a:pt x="429995" y="1451096"/>
                      <a:pt x="429775" y="1457403"/>
                    </a:cubicBezTo>
                    <a:cubicBezTo>
                      <a:pt x="421078" y="1458575"/>
                      <a:pt x="416546" y="1463259"/>
                      <a:pt x="416180" y="1471459"/>
                    </a:cubicBezTo>
                    <a:cubicBezTo>
                      <a:pt x="415815" y="1479657"/>
                      <a:pt x="413915" y="1484342"/>
                      <a:pt x="410479" y="1485513"/>
                    </a:cubicBezTo>
                    <a:cubicBezTo>
                      <a:pt x="409273" y="1485468"/>
                      <a:pt x="407300" y="1485558"/>
                      <a:pt x="404559" y="1485783"/>
                    </a:cubicBezTo>
                    <a:cubicBezTo>
                      <a:pt x="401818" y="1486009"/>
                      <a:pt x="400283" y="1486640"/>
                      <a:pt x="399954" y="1487676"/>
                    </a:cubicBezTo>
                    <a:cubicBezTo>
                      <a:pt x="400576" y="1489838"/>
                      <a:pt x="403280" y="1491460"/>
                      <a:pt x="408067" y="1492541"/>
                    </a:cubicBezTo>
                    <a:cubicBezTo>
                      <a:pt x="412855" y="1493622"/>
                      <a:pt x="415998" y="1494163"/>
                      <a:pt x="417496" y="1494163"/>
                    </a:cubicBezTo>
                    <a:lnTo>
                      <a:pt x="429775" y="1481189"/>
                    </a:lnTo>
                    <a:cubicBezTo>
                      <a:pt x="427181" y="1480828"/>
                      <a:pt x="425353" y="1478846"/>
                      <a:pt x="424294" y="1475241"/>
                    </a:cubicBezTo>
                    <a:cubicBezTo>
                      <a:pt x="423234" y="1471639"/>
                      <a:pt x="422722" y="1468575"/>
                      <a:pt x="422759" y="1466052"/>
                    </a:cubicBezTo>
                    <a:lnTo>
                      <a:pt x="429775" y="1457403"/>
                    </a:lnTo>
                    <a:cubicBezTo>
                      <a:pt x="433430" y="1451952"/>
                      <a:pt x="437085" y="1446096"/>
                      <a:pt x="440739" y="1439834"/>
                    </a:cubicBezTo>
                    <a:cubicBezTo>
                      <a:pt x="444394" y="1433573"/>
                      <a:pt x="447171" y="1427175"/>
                      <a:pt x="449072" y="1420643"/>
                    </a:cubicBezTo>
                    <a:cubicBezTo>
                      <a:pt x="451666" y="1418345"/>
                      <a:pt x="453494" y="1415372"/>
                      <a:pt x="454553" y="1411724"/>
                    </a:cubicBezTo>
                    <a:cubicBezTo>
                      <a:pt x="455613" y="1408075"/>
                      <a:pt x="456125" y="1404561"/>
                      <a:pt x="456088" y="1401183"/>
                    </a:cubicBezTo>
                    <a:cubicBezTo>
                      <a:pt x="456198" y="1398570"/>
                      <a:pt x="455979" y="1395146"/>
                      <a:pt x="455430" y="1390912"/>
                    </a:cubicBezTo>
                    <a:cubicBezTo>
                      <a:pt x="454882" y="1386677"/>
                      <a:pt x="453347" y="1384334"/>
                      <a:pt x="450826" y="1383884"/>
                    </a:cubicBezTo>
                    <a:close/>
                    <a:moveTo>
                      <a:pt x="291195" y="1474702"/>
                    </a:moveTo>
                    <a:lnTo>
                      <a:pt x="289440" y="1487675"/>
                    </a:lnTo>
                    <a:cubicBezTo>
                      <a:pt x="289587" y="1490784"/>
                      <a:pt x="290610" y="1492676"/>
                      <a:pt x="292510" y="1493352"/>
                    </a:cubicBezTo>
                    <a:cubicBezTo>
                      <a:pt x="294411" y="1494027"/>
                      <a:pt x="296311" y="1494297"/>
                      <a:pt x="298211" y="1494163"/>
                    </a:cubicBezTo>
                    <a:close/>
                    <a:moveTo>
                      <a:pt x="308736" y="1448754"/>
                    </a:moveTo>
                    <a:cubicBezTo>
                      <a:pt x="307932" y="1448844"/>
                      <a:pt x="307348" y="1449204"/>
                      <a:pt x="306982" y="1449835"/>
                    </a:cubicBezTo>
                    <a:cubicBezTo>
                      <a:pt x="306617" y="1450465"/>
                      <a:pt x="306032" y="1450826"/>
                      <a:pt x="305228" y="1450916"/>
                    </a:cubicBezTo>
                    <a:cubicBezTo>
                      <a:pt x="305265" y="1452223"/>
                      <a:pt x="305630" y="1453934"/>
                      <a:pt x="306325" y="1456052"/>
                    </a:cubicBezTo>
                    <a:cubicBezTo>
                      <a:pt x="307019" y="1458169"/>
                      <a:pt x="307823" y="1459340"/>
                      <a:pt x="308736" y="1459566"/>
                    </a:cubicBezTo>
                    <a:cubicBezTo>
                      <a:pt x="310418" y="1459430"/>
                      <a:pt x="311441" y="1458619"/>
                      <a:pt x="311806" y="1457133"/>
                    </a:cubicBezTo>
                    <a:cubicBezTo>
                      <a:pt x="312172" y="1455646"/>
                      <a:pt x="312318" y="1454295"/>
                      <a:pt x="312245" y="1453078"/>
                    </a:cubicBezTo>
                    <a:cubicBezTo>
                      <a:pt x="311953" y="1450555"/>
                      <a:pt x="310783" y="1449114"/>
                      <a:pt x="308736" y="1448754"/>
                    </a:cubicBezTo>
                    <a:close/>
                    <a:moveTo>
                      <a:pt x="331541" y="1364423"/>
                    </a:moveTo>
                    <a:cubicBezTo>
                      <a:pt x="329714" y="1368838"/>
                      <a:pt x="328106" y="1373523"/>
                      <a:pt x="326717" y="1378479"/>
                    </a:cubicBezTo>
                    <a:cubicBezTo>
                      <a:pt x="325328" y="1383434"/>
                      <a:pt x="324597" y="1388118"/>
                      <a:pt x="324524" y="1392534"/>
                    </a:cubicBezTo>
                    <a:cubicBezTo>
                      <a:pt x="323391" y="1392488"/>
                      <a:pt x="321710" y="1392578"/>
                      <a:pt x="319481" y="1392804"/>
                    </a:cubicBezTo>
                    <a:cubicBezTo>
                      <a:pt x="317252" y="1393029"/>
                      <a:pt x="316009" y="1393660"/>
                      <a:pt x="315753" y="1394696"/>
                    </a:cubicBezTo>
                    <a:cubicBezTo>
                      <a:pt x="316192" y="1396993"/>
                      <a:pt x="318385" y="1399425"/>
                      <a:pt x="322331" y="1401993"/>
                    </a:cubicBezTo>
                    <a:cubicBezTo>
                      <a:pt x="326278" y="1404561"/>
                      <a:pt x="329348" y="1406453"/>
                      <a:pt x="331541" y="1407670"/>
                    </a:cubicBezTo>
                    <a:lnTo>
                      <a:pt x="345574" y="1383884"/>
                    </a:lnTo>
                    <a:close/>
                    <a:moveTo>
                      <a:pt x="359608" y="1282255"/>
                    </a:moveTo>
                    <a:cubicBezTo>
                      <a:pt x="355661" y="1291264"/>
                      <a:pt x="351276" y="1301356"/>
                      <a:pt x="346452" y="1312528"/>
                    </a:cubicBezTo>
                    <a:cubicBezTo>
                      <a:pt x="341628" y="1323700"/>
                      <a:pt x="338996" y="1333790"/>
                      <a:pt x="338558" y="1342801"/>
                    </a:cubicBezTo>
                    <a:cubicBezTo>
                      <a:pt x="338704" y="1348070"/>
                      <a:pt x="340166" y="1351585"/>
                      <a:pt x="342943" y="1353341"/>
                    </a:cubicBezTo>
                    <a:cubicBezTo>
                      <a:pt x="345721" y="1355098"/>
                      <a:pt x="348937" y="1355909"/>
                      <a:pt x="352591" y="1355775"/>
                    </a:cubicBezTo>
                    <a:lnTo>
                      <a:pt x="359608" y="1338475"/>
                    </a:lnTo>
                    <a:cubicBezTo>
                      <a:pt x="359608" y="1335142"/>
                      <a:pt x="360046" y="1331538"/>
                      <a:pt x="360924" y="1327664"/>
                    </a:cubicBezTo>
                    <a:cubicBezTo>
                      <a:pt x="361801" y="1323789"/>
                      <a:pt x="363116" y="1320186"/>
                      <a:pt x="364870" y="1316852"/>
                    </a:cubicBezTo>
                    <a:cubicBezTo>
                      <a:pt x="365163" y="1312708"/>
                      <a:pt x="366332" y="1309103"/>
                      <a:pt x="368379" y="1306040"/>
                    </a:cubicBezTo>
                    <a:cubicBezTo>
                      <a:pt x="370425" y="1302977"/>
                      <a:pt x="371595" y="1299374"/>
                      <a:pt x="371887" y="1295229"/>
                    </a:cubicBezTo>
                    <a:close/>
                    <a:moveTo>
                      <a:pt x="650803" y="1068186"/>
                    </a:moveTo>
                    <a:cubicBezTo>
                      <a:pt x="652265" y="1094493"/>
                      <a:pt x="651095" y="1119721"/>
                      <a:pt x="647295" y="1143866"/>
                    </a:cubicBezTo>
                    <a:cubicBezTo>
                      <a:pt x="653398" y="1144227"/>
                      <a:pt x="657856" y="1143506"/>
                      <a:pt x="660670" y="1141704"/>
                    </a:cubicBezTo>
                    <a:cubicBezTo>
                      <a:pt x="663484" y="1139902"/>
                      <a:pt x="664873" y="1134857"/>
                      <a:pt x="664837" y="1126568"/>
                    </a:cubicBezTo>
                    <a:lnTo>
                      <a:pt x="664837" y="1074672"/>
                    </a:lnTo>
                    <a:close/>
                    <a:moveTo>
                      <a:pt x="391183" y="1193601"/>
                    </a:moveTo>
                    <a:cubicBezTo>
                      <a:pt x="387675" y="1200087"/>
                      <a:pt x="385921" y="1206574"/>
                      <a:pt x="385921" y="1213061"/>
                    </a:cubicBezTo>
                    <a:cubicBezTo>
                      <a:pt x="385848" y="1215223"/>
                      <a:pt x="385994" y="1216845"/>
                      <a:pt x="386359" y="1217926"/>
                    </a:cubicBezTo>
                    <a:cubicBezTo>
                      <a:pt x="386725" y="1219007"/>
                      <a:pt x="387748" y="1219548"/>
                      <a:pt x="389429" y="1219548"/>
                    </a:cubicBezTo>
                    <a:lnTo>
                      <a:pt x="398200" y="1210899"/>
                    </a:lnTo>
                    <a:close/>
                    <a:moveTo>
                      <a:pt x="412234" y="1159003"/>
                    </a:moveTo>
                    <a:cubicBezTo>
                      <a:pt x="411430" y="1159094"/>
                      <a:pt x="410845" y="1159453"/>
                      <a:pt x="410479" y="1160084"/>
                    </a:cubicBezTo>
                    <a:cubicBezTo>
                      <a:pt x="410114" y="1160714"/>
                      <a:pt x="409529" y="1161076"/>
                      <a:pt x="408725" y="1161165"/>
                    </a:cubicBezTo>
                    <a:cubicBezTo>
                      <a:pt x="408762" y="1162472"/>
                      <a:pt x="409127" y="1164183"/>
                      <a:pt x="409822" y="1166301"/>
                    </a:cubicBezTo>
                    <a:cubicBezTo>
                      <a:pt x="410516" y="1168418"/>
                      <a:pt x="411320" y="1169590"/>
                      <a:pt x="412234" y="1169815"/>
                    </a:cubicBezTo>
                    <a:cubicBezTo>
                      <a:pt x="413915" y="1169679"/>
                      <a:pt x="414938" y="1168869"/>
                      <a:pt x="415303" y="1167382"/>
                    </a:cubicBezTo>
                    <a:cubicBezTo>
                      <a:pt x="415669" y="1165895"/>
                      <a:pt x="415815" y="1164544"/>
                      <a:pt x="415742" y="1163328"/>
                    </a:cubicBezTo>
                    <a:cubicBezTo>
                      <a:pt x="415450" y="1160804"/>
                      <a:pt x="414280" y="1159364"/>
                      <a:pt x="412234" y="1159003"/>
                    </a:cubicBezTo>
                    <a:close/>
                    <a:moveTo>
                      <a:pt x="442055" y="1120081"/>
                    </a:moveTo>
                    <a:cubicBezTo>
                      <a:pt x="442018" y="1123190"/>
                      <a:pt x="442530" y="1125082"/>
                      <a:pt x="443590" y="1125758"/>
                    </a:cubicBezTo>
                    <a:cubicBezTo>
                      <a:pt x="444649" y="1126433"/>
                      <a:pt x="446477" y="1126703"/>
                      <a:pt x="449072" y="1126568"/>
                    </a:cubicBezTo>
                    <a:cubicBezTo>
                      <a:pt x="449072" y="1122243"/>
                      <a:pt x="447317" y="1120081"/>
                      <a:pt x="443809" y="1120081"/>
                    </a:cubicBezTo>
                    <a:close/>
                    <a:moveTo>
                      <a:pt x="449072" y="1094133"/>
                    </a:moveTo>
                    <a:lnTo>
                      <a:pt x="449072" y="1102783"/>
                    </a:lnTo>
                    <a:cubicBezTo>
                      <a:pt x="448779" y="1108909"/>
                      <a:pt x="451118" y="1111793"/>
                      <a:pt x="456088" y="1111431"/>
                    </a:cubicBezTo>
                    <a:close/>
                    <a:moveTo>
                      <a:pt x="719216" y="903849"/>
                    </a:moveTo>
                    <a:cubicBezTo>
                      <a:pt x="719509" y="907813"/>
                      <a:pt x="720678" y="910696"/>
                      <a:pt x="722725" y="912498"/>
                    </a:cubicBezTo>
                    <a:cubicBezTo>
                      <a:pt x="723565" y="912363"/>
                      <a:pt x="724077" y="911553"/>
                      <a:pt x="724260" y="910066"/>
                    </a:cubicBezTo>
                    <a:cubicBezTo>
                      <a:pt x="724442" y="908580"/>
                      <a:pt x="724515" y="907227"/>
                      <a:pt x="724479" y="906012"/>
                    </a:cubicBezTo>
                    <a:close/>
                    <a:moveTo>
                      <a:pt x="499943" y="998992"/>
                    </a:moveTo>
                    <a:cubicBezTo>
                      <a:pt x="498262" y="999487"/>
                      <a:pt x="497239" y="1001739"/>
                      <a:pt x="496873" y="1005749"/>
                    </a:cubicBezTo>
                    <a:cubicBezTo>
                      <a:pt x="496508" y="1009758"/>
                      <a:pt x="496361" y="1012551"/>
                      <a:pt x="496435" y="1014128"/>
                    </a:cubicBezTo>
                    <a:cubicBezTo>
                      <a:pt x="496215" y="1014082"/>
                      <a:pt x="495338" y="1014173"/>
                      <a:pt x="493803" y="1014397"/>
                    </a:cubicBezTo>
                    <a:cubicBezTo>
                      <a:pt x="492268" y="1014623"/>
                      <a:pt x="491391" y="1015254"/>
                      <a:pt x="491172" y="1016290"/>
                    </a:cubicBezTo>
                    <a:cubicBezTo>
                      <a:pt x="491282" y="1017371"/>
                      <a:pt x="491939" y="1018452"/>
                      <a:pt x="493145" y="1019534"/>
                    </a:cubicBezTo>
                    <a:cubicBezTo>
                      <a:pt x="494351" y="1020615"/>
                      <a:pt x="495448" y="1021696"/>
                      <a:pt x="496435" y="1022777"/>
                    </a:cubicBezTo>
                    <a:lnTo>
                      <a:pt x="503451" y="1011965"/>
                    </a:lnTo>
                    <a:cubicBezTo>
                      <a:pt x="503524" y="1010479"/>
                      <a:pt x="503378" y="1008046"/>
                      <a:pt x="503013" y="1004667"/>
                    </a:cubicBezTo>
                    <a:cubicBezTo>
                      <a:pt x="502647" y="1001289"/>
                      <a:pt x="501624" y="999397"/>
                      <a:pt x="499943" y="998992"/>
                    </a:cubicBezTo>
                    <a:close/>
                    <a:moveTo>
                      <a:pt x="754300" y="817356"/>
                    </a:moveTo>
                    <a:cubicBezTo>
                      <a:pt x="752546" y="817536"/>
                      <a:pt x="751230" y="818797"/>
                      <a:pt x="750353" y="821141"/>
                    </a:cubicBezTo>
                    <a:cubicBezTo>
                      <a:pt x="749476" y="823483"/>
                      <a:pt x="749038" y="825826"/>
                      <a:pt x="749038" y="828168"/>
                    </a:cubicBezTo>
                    <a:cubicBezTo>
                      <a:pt x="747978" y="828078"/>
                      <a:pt x="746589" y="828258"/>
                      <a:pt x="744871" y="828708"/>
                    </a:cubicBezTo>
                    <a:cubicBezTo>
                      <a:pt x="743154" y="829159"/>
                      <a:pt x="742203" y="830420"/>
                      <a:pt x="742021" y="832492"/>
                    </a:cubicBezTo>
                    <a:lnTo>
                      <a:pt x="743775" y="836818"/>
                    </a:lnTo>
                    <a:cubicBezTo>
                      <a:pt x="747649" y="835871"/>
                      <a:pt x="751742" y="834520"/>
                      <a:pt x="756054" y="832763"/>
                    </a:cubicBezTo>
                    <a:cubicBezTo>
                      <a:pt x="760367" y="831006"/>
                      <a:pt x="762706" y="828032"/>
                      <a:pt x="763071" y="823844"/>
                    </a:cubicBezTo>
                    <a:cubicBezTo>
                      <a:pt x="762925" y="821681"/>
                      <a:pt x="761902" y="820060"/>
                      <a:pt x="760001" y="818978"/>
                    </a:cubicBezTo>
                    <a:cubicBezTo>
                      <a:pt x="758101" y="817898"/>
                      <a:pt x="756200" y="817357"/>
                      <a:pt x="754300" y="817356"/>
                    </a:cubicBezTo>
                    <a:close/>
                    <a:moveTo>
                      <a:pt x="731496" y="802221"/>
                    </a:moveTo>
                    <a:cubicBezTo>
                      <a:pt x="731423" y="803526"/>
                      <a:pt x="731569" y="805238"/>
                      <a:pt x="731934" y="807356"/>
                    </a:cubicBezTo>
                    <a:cubicBezTo>
                      <a:pt x="732300" y="809472"/>
                      <a:pt x="733323" y="810645"/>
                      <a:pt x="735004" y="810869"/>
                    </a:cubicBezTo>
                    <a:lnTo>
                      <a:pt x="738512" y="810869"/>
                    </a:lnTo>
                    <a:cubicBezTo>
                      <a:pt x="738439" y="808617"/>
                      <a:pt x="737708" y="806635"/>
                      <a:pt x="736320" y="804923"/>
                    </a:cubicBezTo>
                    <a:cubicBezTo>
                      <a:pt x="734931" y="803212"/>
                      <a:pt x="733323" y="802311"/>
                      <a:pt x="731496" y="802221"/>
                    </a:cubicBezTo>
                    <a:close/>
                    <a:moveTo>
                      <a:pt x="819205" y="640047"/>
                    </a:moveTo>
                    <a:cubicBezTo>
                      <a:pt x="818401" y="640137"/>
                      <a:pt x="817816" y="640497"/>
                      <a:pt x="817451" y="641128"/>
                    </a:cubicBezTo>
                    <a:cubicBezTo>
                      <a:pt x="817085" y="641758"/>
                      <a:pt x="816501" y="642119"/>
                      <a:pt x="815697" y="642209"/>
                    </a:cubicBezTo>
                    <a:cubicBezTo>
                      <a:pt x="815733" y="643515"/>
                      <a:pt x="816099" y="645226"/>
                      <a:pt x="816793" y="647344"/>
                    </a:cubicBezTo>
                    <a:cubicBezTo>
                      <a:pt x="817487" y="649462"/>
                      <a:pt x="818291" y="650633"/>
                      <a:pt x="819205" y="650858"/>
                    </a:cubicBezTo>
                    <a:cubicBezTo>
                      <a:pt x="820886" y="650723"/>
                      <a:pt x="821909" y="649912"/>
                      <a:pt x="822275" y="648425"/>
                    </a:cubicBezTo>
                    <a:cubicBezTo>
                      <a:pt x="822640" y="646938"/>
                      <a:pt x="822786" y="645588"/>
                      <a:pt x="822713" y="644371"/>
                    </a:cubicBezTo>
                    <a:cubicBezTo>
                      <a:pt x="822421" y="641848"/>
                      <a:pt x="821252" y="640407"/>
                      <a:pt x="819205" y="640047"/>
                    </a:cubicBezTo>
                    <a:close/>
                    <a:moveTo>
                      <a:pt x="829730" y="581664"/>
                    </a:moveTo>
                    <a:lnTo>
                      <a:pt x="829730" y="585988"/>
                    </a:lnTo>
                    <a:cubicBezTo>
                      <a:pt x="829438" y="592836"/>
                      <a:pt x="831777" y="596439"/>
                      <a:pt x="836747" y="596800"/>
                    </a:cubicBezTo>
                    <a:close/>
                    <a:moveTo>
                      <a:pt x="836747" y="564365"/>
                    </a:moveTo>
                    <a:cubicBezTo>
                      <a:pt x="836674" y="565672"/>
                      <a:pt x="836820" y="567384"/>
                      <a:pt x="837185" y="569500"/>
                    </a:cubicBezTo>
                    <a:cubicBezTo>
                      <a:pt x="837551" y="571618"/>
                      <a:pt x="838574" y="572789"/>
                      <a:pt x="840255" y="573015"/>
                    </a:cubicBezTo>
                    <a:cubicBezTo>
                      <a:pt x="841096" y="572879"/>
                      <a:pt x="841607" y="572068"/>
                      <a:pt x="841790" y="570581"/>
                    </a:cubicBezTo>
                    <a:cubicBezTo>
                      <a:pt x="841973" y="569095"/>
                      <a:pt x="842046" y="567744"/>
                      <a:pt x="842009" y="566527"/>
                    </a:cubicBezTo>
                    <a:close/>
                    <a:moveTo>
                      <a:pt x="875339" y="443276"/>
                    </a:moveTo>
                    <a:cubicBezTo>
                      <a:pt x="874498" y="443366"/>
                      <a:pt x="873987" y="443726"/>
                      <a:pt x="873804" y="444357"/>
                    </a:cubicBezTo>
                    <a:cubicBezTo>
                      <a:pt x="873621" y="444987"/>
                      <a:pt x="873548" y="445348"/>
                      <a:pt x="873585" y="445438"/>
                    </a:cubicBezTo>
                    <a:cubicBezTo>
                      <a:pt x="873548" y="448545"/>
                      <a:pt x="874060" y="450437"/>
                      <a:pt x="875120" y="451113"/>
                    </a:cubicBezTo>
                    <a:cubicBezTo>
                      <a:pt x="876180" y="451790"/>
                      <a:pt x="878007" y="452060"/>
                      <a:pt x="880602" y="451924"/>
                    </a:cubicBezTo>
                    <a:cubicBezTo>
                      <a:pt x="880602" y="449672"/>
                      <a:pt x="880163" y="447690"/>
                      <a:pt x="879286" y="445978"/>
                    </a:cubicBezTo>
                    <a:cubicBezTo>
                      <a:pt x="878409" y="444266"/>
                      <a:pt x="877093" y="443366"/>
                      <a:pt x="875339" y="443276"/>
                    </a:cubicBezTo>
                    <a:close/>
                    <a:moveTo>
                      <a:pt x="926210" y="402191"/>
                    </a:moveTo>
                    <a:cubicBezTo>
                      <a:pt x="926210" y="404443"/>
                      <a:pt x="926649" y="406425"/>
                      <a:pt x="927526" y="408137"/>
                    </a:cubicBezTo>
                    <a:cubicBezTo>
                      <a:pt x="928403" y="409850"/>
                      <a:pt x="929719" y="410751"/>
                      <a:pt x="931473" y="410841"/>
                    </a:cubicBezTo>
                    <a:cubicBezTo>
                      <a:pt x="932935" y="410480"/>
                      <a:pt x="933520" y="409038"/>
                      <a:pt x="933227" y="406515"/>
                    </a:cubicBezTo>
                    <a:cubicBezTo>
                      <a:pt x="933227" y="404443"/>
                      <a:pt x="932789" y="403182"/>
                      <a:pt x="931912" y="402732"/>
                    </a:cubicBezTo>
                    <a:cubicBezTo>
                      <a:pt x="931034" y="402281"/>
                      <a:pt x="929719" y="402101"/>
                      <a:pt x="927965" y="402191"/>
                    </a:cubicBezTo>
                    <a:close/>
                    <a:moveTo>
                      <a:pt x="947261" y="322185"/>
                    </a:moveTo>
                    <a:lnTo>
                      <a:pt x="947261" y="328673"/>
                    </a:lnTo>
                    <a:lnTo>
                      <a:pt x="940244" y="339483"/>
                    </a:lnTo>
                    <a:lnTo>
                      <a:pt x="940244" y="365432"/>
                    </a:lnTo>
                    <a:cubicBezTo>
                      <a:pt x="938417" y="365432"/>
                      <a:pt x="936809" y="365972"/>
                      <a:pt x="935420" y="367053"/>
                    </a:cubicBezTo>
                    <a:cubicBezTo>
                      <a:pt x="934031" y="368135"/>
                      <a:pt x="933300" y="369756"/>
                      <a:pt x="933227" y="371918"/>
                    </a:cubicBezTo>
                    <a:cubicBezTo>
                      <a:pt x="933227" y="374262"/>
                      <a:pt x="933666" y="376604"/>
                      <a:pt x="934543" y="378947"/>
                    </a:cubicBezTo>
                    <a:cubicBezTo>
                      <a:pt x="935420" y="381289"/>
                      <a:pt x="936736" y="382550"/>
                      <a:pt x="938490" y="382730"/>
                    </a:cubicBezTo>
                    <a:cubicBezTo>
                      <a:pt x="939330" y="382550"/>
                      <a:pt x="939842" y="381829"/>
                      <a:pt x="940025" y="380568"/>
                    </a:cubicBezTo>
                    <a:cubicBezTo>
                      <a:pt x="940207" y="379307"/>
                      <a:pt x="940280" y="378586"/>
                      <a:pt x="940244" y="378406"/>
                    </a:cubicBezTo>
                    <a:lnTo>
                      <a:pt x="952523" y="350295"/>
                    </a:lnTo>
                    <a:lnTo>
                      <a:pt x="949015" y="328673"/>
                    </a:lnTo>
                    <a:cubicBezTo>
                      <a:pt x="949051" y="328402"/>
                      <a:pt x="948978" y="327321"/>
                      <a:pt x="948796" y="325428"/>
                    </a:cubicBezTo>
                    <a:cubicBezTo>
                      <a:pt x="948613" y="323536"/>
                      <a:pt x="948101" y="322455"/>
                      <a:pt x="947261" y="322185"/>
                    </a:cubicBezTo>
                    <a:close/>
                    <a:moveTo>
                      <a:pt x="798155" y="6487"/>
                    </a:moveTo>
                    <a:lnTo>
                      <a:pt x="801663" y="8649"/>
                    </a:lnTo>
                    <a:cubicBezTo>
                      <a:pt x="802686" y="16126"/>
                      <a:pt x="807218" y="17389"/>
                      <a:pt x="815258" y="12433"/>
                    </a:cubicBezTo>
                    <a:cubicBezTo>
                      <a:pt x="823298" y="7478"/>
                      <a:pt x="828707" y="3333"/>
                      <a:pt x="831484" y="0"/>
                    </a:cubicBezTo>
                    <a:cubicBezTo>
                      <a:pt x="833421" y="3198"/>
                      <a:pt x="836126" y="5450"/>
                      <a:pt x="839597" y="6757"/>
                    </a:cubicBezTo>
                    <a:cubicBezTo>
                      <a:pt x="843069" y="8063"/>
                      <a:pt x="846212" y="8693"/>
                      <a:pt x="849026" y="8649"/>
                    </a:cubicBezTo>
                    <a:lnTo>
                      <a:pt x="852535" y="32434"/>
                    </a:lnTo>
                    <a:lnTo>
                      <a:pt x="866568" y="36759"/>
                    </a:lnTo>
                    <a:cubicBezTo>
                      <a:pt x="866532" y="38245"/>
                      <a:pt x="866605" y="40679"/>
                      <a:pt x="866787" y="44057"/>
                    </a:cubicBezTo>
                    <a:cubicBezTo>
                      <a:pt x="866970" y="47435"/>
                      <a:pt x="867482" y="49327"/>
                      <a:pt x="868322" y="49733"/>
                    </a:cubicBezTo>
                    <a:cubicBezTo>
                      <a:pt x="870259" y="48561"/>
                      <a:pt x="872525" y="43336"/>
                      <a:pt x="875120" y="34057"/>
                    </a:cubicBezTo>
                    <a:cubicBezTo>
                      <a:pt x="877714" y="24776"/>
                      <a:pt x="879542" y="18470"/>
                      <a:pt x="880602" y="15135"/>
                    </a:cubicBezTo>
                    <a:lnTo>
                      <a:pt x="896389" y="8649"/>
                    </a:lnTo>
                    <a:lnTo>
                      <a:pt x="908669" y="15135"/>
                    </a:lnTo>
                    <a:lnTo>
                      <a:pt x="926210" y="10811"/>
                    </a:lnTo>
                    <a:lnTo>
                      <a:pt x="943752" y="15135"/>
                    </a:lnTo>
                    <a:lnTo>
                      <a:pt x="959540" y="28109"/>
                    </a:lnTo>
                    <a:cubicBezTo>
                      <a:pt x="959650" y="31488"/>
                      <a:pt x="959430" y="35002"/>
                      <a:pt x="958882" y="38651"/>
                    </a:cubicBezTo>
                    <a:cubicBezTo>
                      <a:pt x="958334" y="42299"/>
                      <a:pt x="956799" y="45273"/>
                      <a:pt x="954277" y="47570"/>
                    </a:cubicBezTo>
                    <a:cubicBezTo>
                      <a:pt x="954643" y="52526"/>
                      <a:pt x="954789" y="58292"/>
                      <a:pt x="954716" y="64870"/>
                    </a:cubicBezTo>
                    <a:cubicBezTo>
                      <a:pt x="954643" y="71446"/>
                      <a:pt x="952158" y="75050"/>
                      <a:pt x="947261" y="75681"/>
                    </a:cubicBezTo>
                    <a:lnTo>
                      <a:pt x="954277" y="103791"/>
                    </a:lnTo>
                    <a:cubicBezTo>
                      <a:pt x="959869" y="102260"/>
                      <a:pt x="964035" y="96132"/>
                      <a:pt x="966776" y="85411"/>
                    </a:cubicBezTo>
                    <a:cubicBezTo>
                      <a:pt x="969517" y="74690"/>
                      <a:pt x="974122" y="68563"/>
                      <a:pt x="980590" y="67032"/>
                    </a:cubicBezTo>
                    <a:cubicBezTo>
                      <a:pt x="986218" y="66670"/>
                      <a:pt x="991627" y="63607"/>
                      <a:pt x="996817" y="57842"/>
                    </a:cubicBezTo>
                    <a:cubicBezTo>
                      <a:pt x="1002006" y="52076"/>
                      <a:pt x="1004783" y="45768"/>
                      <a:pt x="1005149" y="38921"/>
                    </a:cubicBezTo>
                    <a:cubicBezTo>
                      <a:pt x="1007597" y="34822"/>
                      <a:pt x="1009279" y="28966"/>
                      <a:pt x="1010192" y="21353"/>
                    </a:cubicBezTo>
                    <a:cubicBezTo>
                      <a:pt x="1011106" y="13739"/>
                      <a:pt x="1012348" y="9504"/>
                      <a:pt x="1013920" y="8649"/>
                    </a:cubicBezTo>
                    <a:cubicBezTo>
                      <a:pt x="1014870" y="8783"/>
                      <a:pt x="1016039" y="9595"/>
                      <a:pt x="1017428" y="11081"/>
                    </a:cubicBezTo>
                    <a:cubicBezTo>
                      <a:pt x="1018817" y="12568"/>
                      <a:pt x="1019986" y="13920"/>
                      <a:pt x="1020937" y="15135"/>
                    </a:cubicBezTo>
                    <a:cubicBezTo>
                      <a:pt x="1024445" y="15135"/>
                      <a:pt x="1026199" y="17299"/>
                      <a:pt x="1026199" y="21623"/>
                    </a:cubicBezTo>
                    <a:cubicBezTo>
                      <a:pt x="1026053" y="25947"/>
                      <a:pt x="1025030" y="30272"/>
                      <a:pt x="1023129" y="34597"/>
                    </a:cubicBezTo>
                    <a:cubicBezTo>
                      <a:pt x="1021229" y="38921"/>
                      <a:pt x="1019329" y="43246"/>
                      <a:pt x="1017428" y="47570"/>
                    </a:cubicBezTo>
                    <a:cubicBezTo>
                      <a:pt x="1017867" y="51355"/>
                      <a:pt x="1018305" y="59463"/>
                      <a:pt x="1018744" y="71897"/>
                    </a:cubicBezTo>
                    <a:cubicBezTo>
                      <a:pt x="1019182" y="84329"/>
                      <a:pt x="1016990" y="91357"/>
                      <a:pt x="1012166" y="92979"/>
                    </a:cubicBezTo>
                    <a:lnTo>
                      <a:pt x="1003395" y="108115"/>
                    </a:lnTo>
                    <a:cubicBezTo>
                      <a:pt x="1003468" y="121900"/>
                      <a:pt x="1002883" y="134874"/>
                      <a:pt x="1001640" y="147038"/>
                    </a:cubicBezTo>
                    <a:cubicBezTo>
                      <a:pt x="1000398" y="159200"/>
                      <a:pt x="998059" y="172174"/>
                      <a:pt x="994624" y="185959"/>
                    </a:cubicBezTo>
                    <a:cubicBezTo>
                      <a:pt x="998351" y="180554"/>
                      <a:pt x="1001860" y="174607"/>
                      <a:pt x="1005149" y="168120"/>
                    </a:cubicBezTo>
                    <a:cubicBezTo>
                      <a:pt x="1008438" y="161634"/>
                      <a:pt x="1010192" y="154605"/>
                      <a:pt x="1010411" y="147038"/>
                    </a:cubicBezTo>
                    <a:lnTo>
                      <a:pt x="1024445" y="153524"/>
                    </a:lnTo>
                    <a:lnTo>
                      <a:pt x="1020937" y="185959"/>
                    </a:lnTo>
                    <a:lnTo>
                      <a:pt x="1010411" y="207582"/>
                    </a:lnTo>
                    <a:lnTo>
                      <a:pt x="1006903" y="237855"/>
                    </a:lnTo>
                    <a:lnTo>
                      <a:pt x="998132" y="255153"/>
                    </a:lnTo>
                    <a:lnTo>
                      <a:pt x="994624" y="281101"/>
                    </a:lnTo>
                    <a:lnTo>
                      <a:pt x="984099" y="302724"/>
                    </a:lnTo>
                    <a:cubicBezTo>
                      <a:pt x="983368" y="311915"/>
                      <a:pt x="980444" y="320023"/>
                      <a:pt x="975328" y="327051"/>
                    </a:cubicBezTo>
                    <a:cubicBezTo>
                      <a:pt x="970211" y="334078"/>
                      <a:pt x="967288" y="343267"/>
                      <a:pt x="966557" y="354620"/>
                    </a:cubicBezTo>
                    <a:cubicBezTo>
                      <a:pt x="963341" y="363270"/>
                      <a:pt x="959248" y="371918"/>
                      <a:pt x="954277" y="380568"/>
                    </a:cubicBezTo>
                    <a:cubicBezTo>
                      <a:pt x="954314" y="383901"/>
                      <a:pt x="953802" y="386964"/>
                      <a:pt x="952743" y="389757"/>
                    </a:cubicBezTo>
                    <a:cubicBezTo>
                      <a:pt x="951683" y="392551"/>
                      <a:pt x="949855" y="394533"/>
                      <a:pt x="947261" y="395704"/>
                    </a:cubicBezTo>
                    <a:cubicBezTo>
                      <a:pt x="947443" y="402055"/>
                      <a:pt x="946639" y="409894"/>
                      <a:pt x="944849" y="419219"/>
                    </a:cubicBezTo>
                    <a:cubicBezTo>
                      <a:pt x="943058" y="428544"/>
                      <a:pt x="939184" y="433680"/>
                      <a:pt x="933227" y="434626"/>
                    </a:cubicBezTo>
                    <a:cubicBezTo>
                      <a:pt x="932935" y="442103"/>
                      <a:pt x="931765" y="449312"/>
                      <a:pt x="929719" y="456250"/>
                    </a:cubicBezTo>
                    <a:cubicBezTo>
                      <a:pt x="927672" y="463187"/>
                      <a:pt x="926503" y="470394"/>
                      <a:pt x="926210" y="477872"/>
                    </a:cubicBezTo>
                    <a:lnTo>
                      <a:pt x="936736" y="495171"/>
                    </a:lnTo>
                    <a:cubicBezTo>
                      <a:pt x="938782" y="494811"/>
                      <a:pt x="939952" y="495531"/>
                      <a:pt x="940244" y="497333"/>
                    </a:cubicBezTo>
                    <a:cubicBezTo>
                      <a:pt x="940061" y="499631"/>
                      <a:pt x="939111" y="502064"/>
                      <a:pt x="937393" y="504631"/>
                    </a:cubicBezTo>
                    <a:cubicBezTo>
                      <a:pt x="935676" y="507199"/>
                      <a:pt x="934287" y="509091"/>
                      <a:pt x="933227" y="510307"/>
                    </a:cubicBezTo>
                    <a:cubicBezTo>
                      <a:pt x="932935" y="518956"/>
                      <a:pt x="930011" y="523280"/>
                      <a:pt x="924456" y="523280"/>
                    </a:cubicBezTo>
                    <a:lnTo>
                      <a:pt x="919194" y="523280"/>
                    </a:lnTo>
                    <a:lnTo>
                      <a:pt x="917440" y="547066"/>
                    </a:lnTo>
                    <a:lnTo>
                      <a:pt x="899898" y="588151"/>
                    </a:lnTo>
                    <a:lnTo>
                      <a:pt x="892881" y="594638"/>
                    </a:lnTo>
                    <a:cubicBezTo>
                      <a:pt x="892698" y="601304"/>
                      <a:pt x="891309" y="608513"/>
                      <a:pt x="888715" y="616260"/>
                    </a:cubicBezTo>
                    <a:cubicBezTo>
                      <a:pt x="886120" y="624008"/>
                      <a:pt x="883416" y="631217"/>
                      <a:pt x="880602" y="637883"/>
                    </a:cubicBezTo>
                    <a:lnTo>
                      <a:pt x="880602" y="663832"/>
                    </a:lnTo>
                    <a:lnTo>
                      <a:pt x="866568" y="678968"/>
                    </a:lnTo>
                    <a:lnTo>
                      <a:pt x="859551" y="700591"/>
                    </a:lnTo>
                    <a:lnTo>
                      <a:pt x="849026" y="711403"/>
                    </a:lnTo>
                    <a:cubicBezTo>
                      <a:pt x="848515" y="718475"/>
                      <a:pt x="846468" y="724331"/>
                      <a:pt x="842887" y="728972"/>
                    </a:cubicBezTo>
                    <a:cubicBezTo>
                      <a:pt x="839305" y="733612"/>
                      <a:pt x="837259" y="740008"/>
                      <a:pt x="836747" y="748162"/>
                    </a:cubicBezTo>
                    <a:lnTo>
                      <a:pt x="820959" y="784922"/>
                    </a:lnTo>
                    <a:cubicBezTo>
                      <a:pt x="815697" y="786364"/>
                      <a:pt x="812627" y="792129"/>
                      <a:pt x="811750" y="802221"/>
                    </a:cubicBezTo>
                    <a:cubicBezTo>
                      <a:pt x="810873" y="812311"/>
                      <a:pt x="806926" y="818078"/>
                      <a:pt x="799909" y="819519"/>
                    </a:cubicBezTo>
                    <a:lnTo>
                      <a:pt x="801663" y="758974"/>
                    </a:lnTo>
                    <a:cubicBezTo>
                      <a:pt x="798082" y="759919"/>
                      <a:pt x="795158" y="759109"/>
                      <a:pt x="792892" y="756541"/>
                    </a:cubicBezTo>
                    <a:cubicBezTo>
                      <a:pt x="790626" y="753973"/>
                      <a:pt x="789457" y="750460"/>
                      <a:pt x="789384" y="746000"/>
                    </a:cubicBezTo>
                    <a:cubicBezTo>
                      <a:pt x="789567" y="742801"/>
                      <a:pt x="790955" y="740549"/>
                      <a:pt x="793550" y="739243"/>
                    </a:cubicBezTo>
                    <a:cubicBezTo>
                      <a:pt x="796145" y="737936"/>
                      <a:pt x="798849" y="737305"/>
                      <a:pt x="801663" y="737351"/>
                    </a:cubicBezTo>
                    <a:lnTo>
                      <a:pt x="808680" y="737351"/>
                    </a:lnTo>
                    <a:lnTo>
                      <a:pt x="822713" y="700591"/>
                    </a:lnTo>
                    <a:cubicBezTo>
                      <a:pt x="824541" y="700591"/>
                      <a:pt x="826149" y="700050"/>
                      <a:pt x="827537" y="698969"/>
                    </a:cubicBezTo>
                    <a:cubicBezTo>
                      <a:pt x="828926" y="697888"/>
                      <a:pt x="829657" y="696266"/>
                      <a:pt x="829730" y="694104"/>
                    </a:cubicBezTo>
                    <a:cubicBezTo>
                      <a:pt x="829511" y="690815"/>
                      <a:pt x="829511" y="688203"/>
                      <a:pt x="829730" y="686265"/>
                    </a:cubicBezTo>
                    <a:cubicBezTo>
                      <a:pt x="829949" y="684329"/>
                      <a:pt x="831704" y="683338"/>
                      <a:pt x="834993" y="683292"/>
                    </a:cubicBezTo>
                    <a:lnTo>
                      <a:pt x="856043" y="614098"/>
                    </a:lnTo>
                    <a:cubicBezTo>
                      <a:pt x="861598" y="614098"/>
                      <a:pt x="864522" y="611936"/>
                      <a:pt x="864814" y="607612"/>
                    </a:cubicBezTo>
                    <a:cubicBezTo>
                      <a:pt x="864668" y="603376"/>
                      <a:pt x="864960" y="600494"/>
                      <a:pt x="865691" y="598962"/>
                    </a:cubicBezTo>
                    <a:cubicBezTo>
                      <a:pt x="866422" y="597431"/>
                      <a:pt x="868468" y="596710"/>
                      <a:pt x="871831" y="596800"/>
                    </a:cubicBezTo>
                    <a:lnTo>
                      <a:pt x="880602" y="575177"/>
                    </a:lnTo>
                    <a:cubicBezTo>
                      <a:pt x="880821" y="568014"/>
                      <a:pt x="882575" y="556391"/>
                      <a:pt x="885864" y="540310"/>
                    </a:cubicBezTo>
                    <a:cubicBezTo>
                      <a:pt x="889153" y="524227"/>
                      <a:pt x="892662" y="514226"/>
                      <a:pt x="896389" y="510307"/>
                    </a:cubicBezTo>
                    <a:cubicBezTo>
                      <a:pt x="899898" y="510307"/>
                      <a:pt x="903406" y="512470"/>
                      <a:pt x="906914" y="516794"/>
                    </a:cubicBezTo>
                    <a:lnTo>
                      <a:pt x="912177" y="495171"/>
                    </a:lnTo>
                    <a:cubicBezTo>
                      <a:pt x="913164" y="494000"/>
                      <a:pt x="914260" y="492557"/>
                      <a:pt x="915466" y="490846"/>
                    </a:cubicBezTo>
                    <a:cubicBezTo>
                      <a:pt x="916672" y="489134"/>
                      <a:pt x="917330" y="487692"/>
                      <a:pt x="917440" y="486521"/>
                    </a:cubicBezTo>
                    <a:cubicBezTo>
                      <a:pt x="917111" y="485486"/>
                      <a:pt x="915576" y="484855"/>
                      <a:pt x="912835" y="484629"/>
                    </a:cubicBezTo>
                    <a:cubicBezTo>
                      <a:pt x="910094" y="484405"/>
                      <a:pt x="908120" y="484315"/>
                      <a:pt x="906914" y="484359"/>
                    </a:cubicBezTo>
                    <a:cubicBezTo>
                      <a:pt x="907718" y="473953"/>
                      <a:pt x="910934" y="462330"/>
                      <a:pt x="916562" y="449492"/>
                    </a:cubicBezTo>
                    <a:cubicBezTo>
                      <a:pt x="922190" y="436653"/>
                      <a:pt x="925406" y="426652"/>
                      <a:pt x="926210" y="419489"/>
                    </a:cubicBezTo>
                    <a:cubicBezTo>
                      <a:pt x="918901" y="421291"/>
                      <a:pt x="912469" y="424174"/>
                      <a:pt x="906914" y="428139"/>
                    </a:cubicBezTo>
                    <a:cubicBezTo>
                      <a:pt x="906622" y="437599"/>
                      <a:pt x="905453" y="445708"/>
                      <a:pt x="903406" y="452465"/>
                    </a:cubicBezTo>
                    <a:cubicBezTo>
                      <a:pt x="901359" y="459223"/>
                      <a:pt x="900190" y="466250"/>
                      <a:pt x="899898" y="473547"/>
                    </a:cubicBezTo>
                    <a:cubicBezTo>
                      <a:pt x="900336" y="480125"/>
                      <a:pt x="900336" y="485350"/>
                      <a:pt x="899898" y="489224"/>
                    </a:cubicBezTo>
                    <a:cubicBezTo>
                      <a:pt x="899459" y="493099"/>
                      <a:pt x="895951" y="495081"/>
                      <a:pt x="889372" y="495171"/>
                    </a:cubicBezTo>
                    <a:cubicBezTo>
                      <a:pt x="886887" y="500937"/>
                      <a:pt x="882648" y="511028"/>
                      <a:pt x="876655" y="525444"/>
                    </a:cubicBezTo>
                    <a:cubicBezTo>
                      <a:pt x="870661" y="539858"/>
                      <a:pt x="867299" y="549949"/>
                      <a:pt x="866568" y="555715"/>
                    </a:cubicBezTo>
                    <a:cubicBezTo>
                      <a:pt x="862767" y="562023"/>
                      <a:pt x="858967" y="568329"/>
                      <a:pt x="855166" y="574636"/>
                    </a:cubicBezTo>
                    <a:cubicBezTo>
                      <a:pt x="851365" y="580943"/>
                      <a:pt x="849319" y="588330"/>
                      <a:pt x="849026" y="596800"/>
                    </a:cubicBezTo>
                    <a:lnTo>
                      <a:pt x="842009" y="616260"/>
                    </a:lnTo>
                    <a:cubicBezTo>
                      <a:pt x="839488" y="618558"/>
                      <a:pt x="837953" y="621531"/>
                      <a:pt x="837405" y="625181"/>
                    </a:cubicBezTo>
                    <a:cubicBezTo>
                      <a:pt x="836857" y="628829"/>
                      <a:pt x="836637" y="632343"/>
                      <a:pt x="836747" y="635721"/>
                    </a:cubicBezTo>
                    <a:cubicBezTo>
                      <a:pt x="835870" y="645452"/>
                      <a:pt x="832361" y="655183"/>
                      <a:pt x="826222" y="664913"/>
                    </a:cubicBezTo>
                    <a:cubicBezTo>
                      <a:pt x="820082" y="674644"/>
                      <a:pt x="816574" y="684373"/>
                      <a:pt x="815697" y="694104"/>
                    </a:cubicBezTo>
                    <a:lnTo>
                      <a:pt x="796401" y="707078"/>
                    </a:lnTo>
                    <a:lnTo>
                      <a:pt x="794646" y="730863"/>
                    </a:lnTo>
                    <a:lnTo>
                      <a:pt x="782367" y="748162"/>
                    </a:lnTo>
                    <a:cubicBezTo>
                      <a:pt x="781855" y="767262"/>
                      <a:pt x="779809" y="784201"/>
                      <a:pt x="776227" y="798976"/>
                    </a:cubicBezTo>
                    <a:cubicBezTo>
                      <a:pt x="772646" y="813752"/>
                      <a:pt x="770599" y="828528"/>
                      <a:pt x="770088" y="843304"/>
                    </a:cubicBezTo>
                    <a:cubicBezTo>
                      <a:pt x="770307" y="853440"/>
                      <a:pt x="768991" y="859117"/>
                      <a:pt x="766141" y="860332"/>
                    </a:cubicBezTo>
                    <a:cubicBezTo>
                      <a:pt x="763290" y="861549"/>
                      <a:pt x="757589" y="862360"/>
                      <a:pt x="749038" y="862765"/>
                    </a:cubicBezTo>
                    <a:cubicBezTo>
                      <a:pt x="751340" y="866594"/>
                      <a:pt x="753313" y="871369"/>
                      <a:pt x="754958" y="877090"/>
                    </a:cubicBezTo>
                    <a:cubicBezTo>
                      <a:pt x="756602" y="882812"/>
                      <a:pt x="754629" y="885965"/>
                      <a:pt x="749038" y="886551"/>
                    </a:cubicBezTo>
                    <a:cubicBezTo>
                      <a:pt x="747905" y="886461"/>
                      <a:pt x="746224" y="886641"/>
                      <a:pt x="743994" y="887092"/>
                    </a:cubicBezTo>
                    <a:cubicBezTo>
                      <a:pt x="741765" y="887542"/>
                      <a:pt x="740522" y="888803"/>
                      <a:pt x="740267" y="890875"/>
                    </a:cubicBezTo>
                    <a:cubicBezTo>
                      <a:pt x="740888" y="894389"/>
                      <a:pt x="744031" y="898173"/>
                      <a:pt x="749695" y="902228"/>
                    </a:cubicBezTo>
                    <a:cubicBezTo>
                      <a:pt x="755360" y="906282"/>
                      <a:pt x="759818" y="908985"/>
                      <a:pt x="763071" y="910336"/>
                    </a:cubicBezTo>
                    <a:cubicBezTo>
                      <a:pt x="767420" y="904750"/>
                      <a:pt x="770563" y="898083"/>
                      <a:pt x="772500" y="890335"/>
                    </a:cubicBezTo>
                    <a:cubicBezTo>
                      <a:pt x="774437" y="882587"/>
                      <a:pt x="775387" y="874838"/>
                      <a:pt x="775350" y="867089"/>
                    </a:cubicBezTo>
                    <a:cubicBezTo>
                      <a:pt x="780321" y="860963"/>
                      <a:pt x="782659" y="853756"/>
                      <a:pt x="782367" y="845466"/>
                    </a:cubicBezTo>
                    <a:lnTo>
                      <a:pt x="789384" y="826006"/>
                    </a:lnTo>
                    <a:cubicBezTo>
                      <a:pt x="789347" y="824699"/>
                      <a:pt x="789420" y="822987"/>
                      <a:pt x="789603" y="820871"/>
                    </a:cubicBezTo>
                    <a:cubicBezTo>
                      <a:pt x="789786" y="818753"/>
                      <a:pt x="790297" y="817582"/>
                      <a:pt x="791138" y="817356"/>
                    </a:cubicBezTo>
                    <a:cubicBezTo>
                      <a:pt x="794719" y="818122"/>
                      <a:pt x="797643" y="821996"/>
                      <a:pt x="799909" y="828979"/>
                    </a:cubicBezTo>
                    <a:cubicBezTo>
                      <a:pt x="802175" y="835961"/>
                      <a:pt x="803344" y="841457"/>
                      <a:pt x="803417" y="845466"/>
                    </a:cubicBezTo>
                    <a:cubicBezTo>
                      <a:pt x="803490" y="846683"/>
                      <a:pt x="803344" y="848034"/>
                      <a:pt x="802979" y="849522"/>
                    </a:cubicBezTo>
                    <a:cubicBezTo>
                      <a:pt x="802613" y="851008"/>
                      <a:pt x="801590" y="851818"/>
                      <a:pt x="799909" y="851954"/>
                    </a:cubicBezTo>
                    <a:cubicBezTo>
                      <a:pt x="798118" y="861323"/>
                      <a:pt x="795122" y="872316"/>
                      <a:pt x="790919" y="884928"/>
                    </a:cubicBezTo>
                    <a:cubicBezTo>
                      <a:pt x="786716" y="897542"/>
                      <a:pt x="781527" y="907453"/>
                      <a:pt x="775350" y="914660"/>
                    </a:cubicBezTo>
                    <a:cubicBezTo>
                      <a:pt x="775131" y="918716"/>
                      <a:pt x="774254" y="921959"/>
                      <a:pt x="772719" y="924391"/>
                    </a:cubicBezTo>
                    <a:cubicBezTo>
                      <a:pt x="771184" y="926824"/>
                      <a:pt x="770307" y="930067"/>
                      <a:pt x="770088" y="934121"/>
                    </a:cubicBezTo>
                    <a:cubicBezTo>
                      <a:pt x="767457" y="941825"/>
                      <a:pt x="764387" y="949663"/>
                      <a:pt x="760878" y="957637"/>
                    </a:cubicBezTo>
                    <a:cubicBezTo>
                      <a:pt x="757370" y="965610"/>
                      <a:pt x="753423" y="972908"/>
                      <a:pt x="749038" y="979530"/>
                    </a:cubicBezTo>
                    <a:cubicBezTo>
                      <a:pt x="749038" y="981872"/>
                      <a:pt x="748599" y="984216"/>
                      <a:pt x="747722" y="986558"/>
                    </a:cubicBezTo>
                    <a:cubicBezTo>
                      <a:pt x="746845" y="988900"/>
                      <a:pt x="745529" y="990162"/>
                      <a:pt x="743775" y="990342"/>
                    </a:cubicBezTo>
                    <a:cubicBezTo>
                      <a:pt x="742021" y="990072"/>
                      <a:pt x="740705" y="988450"/>
                      <a:pt x="739828" y="985477"/>
                    </a:cubicBezTo>
                    <a:cubicBezTo>
                      <a:pt x="738951" y="982504"/>
                      <a:pt x="738512" y="979800"/>
                      <a:pt x="738512" y="977368"/>
                    </a:cubicBezTo>
                    <a:cubicBezTo>
                      <a:pt x="738914" y="968989"/>
                      <a:pt x="738549" y="963584"/>
                      <a:pt x="737416" y="961150"/>
                    </a:cubicBezTo>
                    <a:cubicBezTo>
                      <a:pt x="736283" y="958718"/>
                      <a:pt x="731971" y="957637"/>
                      <a:pt x="724479" y="957907"/>
                    </a:cubicBezTo>
                    <a:cubicBezTo>
                      <a:pt x="728207" y="952276"/>
                      <a:pt x="731715" y="945699"/>
                      <a:pt x="735004" y="938176"/>
                    </a:cubicBezTo>
                    <a:cubicBezTo>
                      <a:pt x="738293" y="930653"/>
                      <a:pt x="740047" y="923535"/>
                      <a:pt x="740267" y="916824"/>
                    </a:cubicBezTo>
                    <a:cubicBezTo>
                      <a:pt x="740267" y="912498"/>
                      <a:pt x="738512" y="910336"/>
                      <a:pt x="735004" y="910336"/>
                    </a:cubicBezTo>
                    <a:lnTo>
                      <a:pt x="724479" y="934122"/>
                    </a:lnTo>
                    <a:cubicBezTo>
                      <a:pt x="724479" y="938446"/>
                      <a:pt x="722725" y="940609"/>
                      <a:pt x="719216" y="940609"/>
                    </a:cubicBezTo>
                    <a:cubicBezTo>
                      <a:pt x="717316" y="940428"/>
                      <a:pt x="714977" y="939167"/>
                      <a:pt x="712200" y="936825"/>
                    </a:cubicBezTo>
                    <a:cubicBezTo>
                      <a:pt x="709422" y="934481"/>
                      <a:pt x="707083" y="932139"/>
                      <a:pt x="705183" y="929797"/>
                    </a:cubicBezTo>
                    <a:cubicBezTo>
                      <a:pt x="706206" y="933806"/>
                      <a:pt x="706352" y="939303"/>
                      <a:pt x="705621" y="946284"/>
                    </a:cubicBezTo>
                    <a:cubicBezTo>
                      <a:pt x="704891" y="953267"/>
                      <a:pt x="702405" y="957142"/>
                      <a:pt x="698166" y="957907"/>
                    </a:cubicBezTo>
                    <a:lnTo>
                      <a:pt x="691149" y="973043"/>
                    </a:lnTo>
                    <a:cubicBezTo>
                      <a:pt x="691442" y="982054"/>
                      <a:pt x="689103" y="989982"/>
                      <a:pt x="684133" y="996828"/>
                    </a:cubicBezTo>
                    <a:lnTo>
                      <a:pt x="677116" y="990342"/>
                    </a:lnTo>
                    <a:lnTo>
                      <a:pt x="670099" y="996828"/>
                    </a:lnTo>
                    <a:cubicBezTo>
                      <a:pt x="667285" y="1005749"/>
                      <a:pt x="664581" y="1015479"/>
                      <a:pt x="661986" y="1026020"/>
                    </a:cubicBezTo>
                    <a:cubicBezTo>
                      <a:pt x="659391" y="1036562"/>
                      <a:pt x="658003" y="1046293"/>
                      <a:pt x="657820" y="1055212"/>
                    </a:cubicBezTo>
                    <a:lnTo>
                      <a:pt x="663082" y="1057374"/>
                    </a:lnTo>
                    <a:cubicBezTo>
                      <a:pt x="668637" y="1057734"/>
                      <a:pt x="671561" y="1054851"/>
                      <a:pt x="671853" y="1048724"/>
                    </a:cubicBezTo>
                    <a:cubicBezTo>
                      <a:pt x="673681" y="1048725"/>
                      <a:pt x="675289" y="1048183"/>
                      <a:pt x="676677" y="1047102"/>
                    </a:cubicBezTo>
                    <a:cubicBezTo>
                      <a:pt x="678066" y="1046021"/>
                      <a:pt x="678797" y="1044401"/>
                      <a:pt x="678870" y="1042237"/>
                    </a:cubicBezTo>
                    <a:cubicBezTo>
                      <a:pt x="678651" y="1038950"/>
                      <a:pt x="678651" y="1036336"/>
                      <a:pt x="678870" y="1034400"/>
                    </a:cubicBezTo>
                    <a:cubicBezTo>
                      <a:pt x="679089" y="1032462"/>
                      <a:pt x="680843" y="1031471"/>
                      <a:pt x="684133" y="1031426"/>
                    </a:cubicBezTo>
                    <a:cubicBezTo>
                      <a:pt x="684425" y="1026380"/>
                      <a:pt x="686472" y="1020254"/>
                      <a:pt x="690272" y="1013046"/>
                    </a:cubicBezTo>
                    <a:cubicBezTo>
                      <a:pt x="694073" y="1005839"/>
                      <a:pt x="697874" y="1001875"/>
                      <a:pt x="701674" y="1001154"/>
                    </a:cubicBezTo>
                    <a:cubicBezTo>
                      <a:pt x="703356" y="1001289"/>
                      <a:pt x="704379" y="1002099"/>
                      <a:pt x="704744" y="1003586"/>
                    </a:cubicBezTo>
                    <a:cubicBezTo>
                      <a:pt x="705110" y="1005072"/>
                      <a:pt x="705256" y="1006425"/>
                      <a:pt x="705183" y="1007640"/>
                    </a:cubicBezTo>
                    <a:cubicBezTo>
                      <a:pt x="705366" y="1010974"/>
                      <a:pt x="705439" y="1017280"/>
                      <a:pt x="705402" y="1026561"/>
                    </a:cubicBezTo>
                    <a:cubicBezTo>
                      <a:pt x="705366" y="1035841"/>
                      <a:pt x="704123" y="1041066"/>
                      <a:pt x="701674" y="1042237"/>
                    </a:cubicBezTo>
                    <a:cubicBezTo>
                      <a:pt x="699811" y="1042057"/>
                      <a:pt x="697837" y="1040796"/>
                      <a:pt x="695754" y="1038454"/>
                    </a:cubicBezTo>
                    <a:cubicBezTo>
                      <a:pt x="693671" y="1036111"/>
                      <a:pt x="692136" y="1033769"/>
                      <a:pt x="691149" y="1031427"/>
                    </a:cubicBezTo>
                    <a:cubicBezTo>
                      <a:pt x="690857" y="1036652"/>
                      <a:pt x="689688" y="1041337"/>
                      <a:pt x="687641" y="1045482"/>
                    </a:cubicBezTo>
                    <a:cubicBezTo>
                      <a:pt x="685594" y="1049626"/>
                      <a:pt x="684425" y="1054311"/>
                      <a:pt x="684133" y="1059536"/>
                    </a:cubicBezTo>
                    <a:cubicBezTo>
                      <a:pt x="684169" y="1061788"/>
                      <a:pt x="684535" y="1064311"/>
                      <a:pt x="685229" y="1067105"/>
                    </a:cubicBezTo>
                    <a:cubicBezTo>
                      <a:pt x="685923" y="1069897"/>
                      <a:pt x="686727" y="1072420"/>
                      <a:pt x="687641" y="1074672"/>
                    </a:cubicBezTo>
                    <a:cubicBezTo>
                      <a:pt x="681501" y="1075483"/>
                      <a:pt x="678432" y="1078727"/>
                      <a:pt x="678432" y="1084403"/>
                    </a:cubicBezTo>
                    <a:cubicBezTo>
                      <a:pt x="678432" y="1090079"/>
                      <a:pt x="676239" y="1093323"/>
                      <a:pt x="671853" y="1094133"/>
                    </a:cubicBezTo>
                    <a:lnTo>
                      <a:pt x="671853" y="1117919"/>
                    </a:lnTo>
                    <a:lnTo>
                      <a:pt x="677116" y="1109269"/>
                    </a:lnTo>
                    <a:lnTo>
                      <a:pt x="677116" y="1094133"/>
                    </a:lnTo>
                    <a:lnTo>
                      <a:pt x="696412" y="1094134"/>
                    </a:lnTo>
                    <a:lnTo>
                      <a:pt x="694658" y="1102783"/>
                    </a:lnTo>
                    <a:cubicBezTo>
                      <a:pt x="689212" y="1103323"/>
                      <a:pt x="687824" y="1106026"/>
                      <a:pt x="690492" y="1110891"/>
                    </a:cubicBezTo>
                    <a:cubicBezTo>
                      <a:pt x="693159" y="1115757"/>
                      <a:pt x="695718" y="1119541"/>
                      <a:pt x="698166" y="1122243"/>
                    </a:cubicBezTo>
                    <a:cubicBezTo>
                      <a:pt x="697801" y="1126613"/>
                      <a:pt x="695900" y="1133550"/>
                      <a:pt x="692465" y="1143055"/>
                    </a:cubicBezTo>
                    <a:cubicBezTo>
                      <a:pt x="689030" y="1152562"/>
                      <a:pt x="686252" y="1157877"/>
                      <a:pt x="684133" y="1159003"/>
                    </a:cubicBezTo>
                    <a:cubicBezTo>
                      <a:pt x="684388" y="1166346"/>
                      <a:pt x="683877" y="1171120"/>
                      <a:pt x="682598" y="1173328"/>
                    </a:cubicBezTo>
                    <a:cubicBezTo>
                      <a:pt x="681319" y="1175536"/>
                      <a:pt x="677737" y="1176527"/>
                      <a:pt x="671853" y="1176301"/>
                    </a:cubicBezTo>
                    <a:lnTo>
                      <a:pt x="671853" y="1200087"/>
                    </a:lnTo>
                    <a:cubicBezTo>
                      <a:pt x="666554" y="1196708"/>
                      <a:pt x="661803" y="1192114"/>
                      <a:pt x="657601" y="1186302"/>
                    </a:cubicBezTo>
                    <a:cubicBezTo>
                      <a:pt x="653398" y="1180491"/>
                      <a:pt x="649963" y="1174274"/>
                      <a:pt x="647295" y="1167652"/>
                    </a:cubicBezTo>
                    <a:cubicBezTo>
                      <a:pt x="645248" y="1168013"/>
                      <a:pt x="644079" y="1167292"/>
                      <a:pt x="643786" y="1165490"/>
                    </a:cubicBezTo>
                    <a:cubicBezTo>
                      <a:pt x="643786" y="1159363"/>
                      <a:pt x="645540" y="1154318"/>
                      <a:pt x="649049" y="1150354"/>
                    </a:cubicBezTo>
                    <a:cubicBezTo>
                      <a:pt x="646454" y="1152696"/>
                      <a:pt x="643750" y="1155039"/>
                      <a:pt x="640936" y="1157381"/>
                    </a:cubicBezTo>
                    <a:cubicBezTo>
                      <a:pt x="638122" y="1159723"/>
                      <a:pt x="634979" y="1160986"/>
                      <a:pt x="631507" y="1161165"/>
                    </a:cubicBezTo>
                    <a:cubicBezTo>
                      <a:pt x="630593" y="1161030"/>
                      <a:pt x="629789" y="1160219"/>
                      <a:pt x="629095" y="1158732"/>
                    </a:cubicBezTo>
                    <a:cubicBezTo>
                      <a:pt x="628401" y="1157246"/>
                      <a:pt x="628035" y="1155895"/>
                      <a:pt x="627999" y="1154678"/>
                    </a:cubicBezTo>
                    <a:lnTo>
                      <a:pt x="620982" y="1159004"/>
                    </a:lnTo>
                    <a:cubicBezTo>
                      <a:pt x="617547" y="1159138"/>
                      <a:pt x="615208" y="1160490"/>
                      <a:pt x="613965" y="1163058"/>
                    </a:cubicBezTo>
                    <a:cubicBezTo>
                      <a:pt x="612723" y="1165625"/>
                      <a:pt x="612138" y="1168598"/>
                      <a:pt x="612211" y="1171977"/>
                    </a:cubicBezTo>
                    <a:lnTo>
                      <a:pt x="612211" y="1176301"/>
                    </a:lnTo>
                    <a:cubicBezTo>
                      <a:pt x="611992" y="1173103"/>
                      <a:pt x="610676" y="1170851"/>
                      <a:pt x="608264" y="1169544"/>
                    </a:cubicBezTo>
                    <a:cubicBezTo>
                      <a:pt x="605852" y="1168237"/>
                      <a:pt x="603659" y="1167607"/>
                      <a:pt x="601686" y="1167652"/>
                    </a:cubicBezTo>
                    <a:lnTo>
                      <a:pt x="606948" y="1176301"/>
                    </a:lnTo>
                    <a:cubicBezTo>
                      <a:pt x="607241" y="1187969"/>
                      <a:pt x="608410" y="1198690"/>
                      <a:pt x="610457" y="1208467"/>
                    </a:cubicBezTo>
                    <a:cubicBezTo>
                      <a:pt x="612503" y="1218241"/>
                      <a:pt x="613673" y="1228422"/>
                      <a:pt x="613965" y="1239009"/>
                    </a:cubicBezTo>
                    <a:cubicBezTo>
                      <a:pt x="609141" y="1239549"/>
                      <a:pt x="607387" y="1242252"/>
                      <a:pt x="608703" y="1247118"/>
                    </a:cubicBezTo>
                    <a:cubicBezTo>
                      <a:pt x="610018" y="1251983"/>
                      <a:pt x="611772" y="1255766"/>
                      <a:pt x="613965" y="1258470"/>
                    </a:cubicBezTo>
                    <a:lnTo>
                      <a:pt x="626244" y="1264957"/>
                    </a:lnTo>
                    <a:lnTo>
                      <a:pt x="627999" y="1245496"/>
                    </a:lnTo>
                    <a:cubicBezTo>
                      <a:pt x="627999" y="1241081"/>
                      <a:pt x="627560" y="1236396"/>
                      <a:pt x="626683" y="1231441"/>
                    </a:cubicBezTo>
                    <a:cubicBezTo>
                      <a:pt x="625806" y="1226486"/>
                      <a:pt x="624490" y="1221800"/>
                      <a:pt x="622736" y="1217386"/>
                    </a:cubicBezTo>
                    <a:cubicBezTo>
                      <a:pt x="623321" y="1214277"/>
                      <a:pt x="626098" y="1212385"/>
                      <a:pt x="631068" y="1211710"/>
                    </a:cubicBezTo>
                    <a:cubicBezTo>
                      <a:pt x="636039" y="1211034"/>
                      <a:pt x="639693" y="1210763"/>
                      <a:pt x="642032" y="1210899"/>
                    </a:cubicBezTo>
                    <a:lnTo>
                      <a:pt x="645540" y="1187113"/>
                    </a:lnTo>
                    <a:lnTo>
                      <a:pt x="657820" y="1208736"/>
                    </a:lnTo>
                    <a:cubicBezTo>
                      <a:pt x="655846" y="1217070"/>
                      <a:pt x="651461" y="1232837"/>
                      <a:pt x="644663" y="1256037"/>
                    </a:cubicBezTo>
                    <a:cubicBezTo>
                      <a:pt x="637866" y="1279237"/>
                      <a:pt x="629972" y="1292301"/>
                      <a:pt x="620982" y="1295229"/>
                    </a:cubicBezTo>
                    <a:cubicBezTo>
                      <a:pt x="620799" y="1299419"/>
                      <a:pt x="619410" y="1305635"/>
                      <a:pt x="616816" y="1313879"/>
                    </a:cubicBezTo>
                    <a:cubicBezTo>
                      <a:pt x="614221" y="1322123"/>
                      <a:pt x="611517" y="1326718"/>
                      <a:pt x="608703" y="1327664"/>
                    </a:cubicBezTo>
                    <a:cubicBezTo>
                      <a:pt x="607862" y="1327529"/>
                      <a:pt x="607350" y="1326718"/>
                      <a:pt x="607168" y="1325232"/>
                    </a:cubicBezTo>
                    <a:cubicBezTo>
                      <a:pt x="606985" y="1323745"/>
                      <a:pt x="606912" y="1322393"/>
                      <a:pt x="606948" y="1321177"/>
                    </a:cubicBezTo>
                    <a:cubicBezTo>
                      <a:pt x="601357" y="1320726"/>
                      <a:pt x="599383" y="1318384"/>
                      <a:pt x="601028" y="1314149"/>
                    </a:cubicBezTo>
                    <a:cubicBezTo>
                      <a:pt x="602673" y="1309914"/>
                      <a:pt x="604646" y="1306491"/>
                      <a:pt x="606948" y="1303878"/>
                    </a:cubicBezTo>
                    <a:lnTo>
                      <a:pt x="599932" y="1284417"/>
                    </a:lnTo>
                    <a:lnTo>
                      <a:pt x="606948" y="1267119"/>
                    </a:lnTo>
                    <a:cubicBezTo>
                      <a:pt x="606985" y="1264867"/>
                      <a:pt x="606473" y="1262885"/>
                      <a:pt x="605413" y="1261173"/>
                    </a:cubicBezTo>
                    <a:cubicBezTo>
                      <a:pt x="604354" y="1259461"/>
                      <a:pt x="602526" y="1258559"/>
                      <a:pt x="599932" y="1258469"/>
                    </a:cubicBezTo>
                    <a:lnTo>
                      <a:pt x="594669" y="1260632"/>
                    </a:lnTo>
                    <a:cubicBezTo>
                      <a:pt x="594084" y="1268921"/>
                      <a:pt x="591745" y="1276129"/>
                      <a:pt x="587652" y="1282255"/>
                    </a:cubicBezTo>
                    <a:cubicBezTo>
                      <a:pt x="583559" y="1288381"/>
                      <a:pt x="581220" y="1295590"/>
                      <a:pt x="580636" y="1303878"/>
                    </a:cubicBezTo>
                    <a:cubicBezTo>
                      <a:pt x="574715" y="1312754"/>
                      <a:pt x="569453" y="1322574"/>
                      <a:pt x="564848" y="1333340"/>
                    </a:cubicBezTo>
                    <a:cubicBezTo>
                      <a:pt x="560243" y="1344106"/>
                      <a:pt x="554981" y="1354468"/>
                      <a:pt x="549060" y="1364423"/>
                    </a:cubicBezTo>
                    <a:cubicBezTo>
                      <a:pt x="548183" y="1369739"/>
                      <a:pt x="546429" y="1376947"/>
                      <a:pt x="543798" y="1386046"/>
                    </a:cubicBezTo>
                    <a:cubicBezTo>
                      <a:pt x="541166" y="1395146"/>
                      <a:pt x="537658" y="1400192"/>
                      <a:pt x="533272" y="1401183"/>
                    </a:cubicBezTo>
                    <a:cubicBezTo>
                      <a:pt x="533382" y="1402850"/>
                      <a:pt x="534040" y="1406003"/>
                      <a:pt x="535246" y="1410643"/>
                    </a:cubicBezTo>
                    <a:cubicBezTo>
                      <a:pt x="536452" y="1415282"/>
                      <a:pt x="537548" y="1417896"/>
                      <a:pt x="538535" y="1418481"/>
                    </a:cubicBezTo>
                    <a:cubicBezTo>
                      <a:pt x="539376" y="1418211"/>
                      <a:pt x="539887" y="1417130"/>
                      <a:pt x="540070" y="1415238"/>
                    </a:cubicBezTo>
                    <a:cubicBezTo>
                      <a:pt x="540253" y="1413346"/>
                      <a:pt x="540326" y="1412265"/>
                      <a:pt x="540289" y="1411994"/>
                    </a:cubicBezTo>
                    <a:cubicBezTo>
                      <a:pt x="545954" y="1399110"/>
                      <a:pt x="552167" y="1385956"/>
                      <a:pt x="558927" y="1372533"/>
                    </a:cubicBezTo>
                    <a:cubicBezTo>
                      <a:pt x="565688" y="1359108"/>
                      <a:pt x="570585" y="1344873"/>
                      <a:pt x="573619" y="1329826"/>
                    </a:cubicBezTo>
                    <a:lnTo>
                      <a:pt x="582390" y="1329826"/>
                    </a:lnTo>
                    <a:cubicBezTo>
                      <a:pt x="586483" y="1329556"/>
                      <a:pt x="591453" y="1330097"/>
                      <a:pt x="597300" y="1331448"/>
                    </a:cubicBezTo>
                    <a:cubicBezTo>
                      <a:pt x="603148" y="1332799"/>
                      <a:pt x="606364" y="1336583"/>
                      <a:pt x="606948" y="1342801"/>
                    </a:cubicBezTo>
                    <a:cubicBezTo>
                      <a:pt x="606802" y="1354558"/>
                      <a:pt x="604902" y="1365099"/>
                      <a:pt x="601247" y="1374425"/>
                    </a:cubicBezTo>
                    <a:cubicBezTo>
                      <a:pt x="597593" y="1383749"/>
                      <a:pt x="593061" y="1392669"/>
                      <a:pt x="587652" y="1401183"/>
                    </a:cubicBezTo>
                    <a:cubicBezTo>
                      <a:pt x="588201" y="1404516"/>
                      <a:pt x="589735" y="1410823"/>
                      <a:pt x="592257" y="1420103"/>
                    </a:cubicBezTo>
                    <a:cubicBezTo>
                      <a:pt x="594779" y="1429383"/>
                      <a:pt x="594998" y="1434608"/>
                      <a:pt x="592915" y="1435780"/>
                    </a:cubicBezTo>
                    <a:cubicBezTo>
                      <a:pt x="590320" y="1435689"/>
                      <a:pt x="588054" y="1434789"/>
                      <a:pt x="586117" y="1433077"/>
                    </a:cubicBezTo>
                    <a:cubicBezTo>
                      <a:pt x="584180" y="1431365"/>
                      <a:pt x="582353" y="1429383"/>
                      <a:pt x="580636" y="1427131"/>
                    </a:cubicBezTo>
                    <a:cubicBezTo>
                      <a:pt x="580636" y="1435059"/>
                      <a:pt x="579758" y="1443528"/>
                      <a:pt x="578004" y="1452537"/>
                    </a:cubicBezTo>
                    <a:cubicBezTo>
                      <a:pt x="576250" y="1461548"/>
                      <a:pt x="573619" y="1468935"/>
                      <a:pt x="570110" y="1474702"/>
                    </a:cubicBezTo>
                    <a:lnTo>
                      <a:pt x="561339" y="1457402"/>
                    </a:lnTo>
                    <a:lnTo>
                      <a:pt x="566602" y="1435781"/>
                    </a:lnTo>
                    <a:cubicBezTo>
                      <a:pt x="565615" y="1434698"/>
                      <a:pt x="564519" y="1433617"/>
                      <a:pt x="563313" y="1432536"/>
                    </a:cubicBezTo>
                    <a:cubicBezTo>
                      <a:pt x="562107" y="1431455"/>
                      <a:pt x="561449" y="1430374"/>
                      <a:pt x="561339" y="1429293"/>
                    </a:cubicBezTo>
                    <a:cubicBezTo>
                      <a:pt x="561741" y="1427221"/>
                      <a:pt x="563569" y="1425960"/>
                      <a:pt x="566821" y="1425508"/>
                    </a:cubicBezTo>
                    <a:cubicBezTo>
                      <a:pt x="570074" y="1425059"/>
                      <a:pt x="572340" y="1424879"/>
                      <a:pt x="573619" y="1424969"/>
                    </a:cubicBezTo>
                    <a:cubicBezTo>
                      <a:pt x="573728" y="1418391"/>
                      <a:pt x="574825" y="1411544"/>
                      <a:pt x="576908" y="1404426"/>
                    </a:cubicBezTo>
                    <a:cubicBezTo>
                      <a:pt x="578991" y="1397309"/>
                      <a:pt x="581403" y="1390462"/>
                      <a:pt x="584144" y="1383884"/>
                    </a:cubicBezTo>
                    <a:lnTo>
                      <a:pt x="582390" y="1375234"/>
                    </a:lnTo>
                    <a:lnTo>
                      <a:pt x="575373" y="1364423"/>
                    </a:lnTo>
                    <a:lnTo>
                      <a:pt x="564848" y="1375234"/>
                    </a:lnTo>
                    <a:lnTo>
                      <a:pt x="559585" y="1424969"/>
                    </a:lnTo>
                    <a:cubicBezTo>
                      <a:pt x="553336" y="1431185"/>
                      <a:pt x="547854" y="1440374"/>
                      <a:pt x="543140" y="1452537"/>
                    </a:cubicBezTo>
                    <a:cubicBezTo>
                      <a:pt x="538425" y="1464701"/>
                      <a:pt x="535136" y="1474972"/>
                      <a:pt x="533272" y="1483351"/>
                    </a:cubicBezTo>
                    <a:cubicBezTo>
                      <a:pt x="532980" y="1491955"/>
                      <a:pt x="531372" y="1500154"/>
                      <a:pt x="528448" y="1507948"/>
                    </a:cubicBezTo>
                    <a:cubicBezTo>
                      <a:pt x="525525" y="1515741"/>
                      <a:pt x="523040" y="1523399"/>
                      <a:pt x="520993" y="1530922"/>
                    </a:cubicBezTo>
                    <a:lnTo>
                      <a:pt x="496435" y="1563357"/>
                    </a:lnTo>
                    <a:lnTo>
                      <a:pt x="482401" y="1610928"/>
                    </a:lnTo>
                    <a:cubicBezTo>
                      <a:pt x="481341" y="1610838"/>
                      <a:pt x="479953" y="1611018"/>
                      <a:pt x="478235" y="1611468"/>
                    </a:cubicBezTo>
                    <a:cubicBezTo>
                      <a:pt x="476517" y="1611919"/>
                      <a:pt x="475567" y="1613180"/>
                      <a:pt x="475384" y="1615252"/>
                    </a:cubicBezTo>
                    <a:cubicBezTo>
                      <a:pt x="475567" y="1617460"/>
                      <a:pt x="476517" y="1619532"/>
                      <a:pt x="478235" y="1621468"/>
                    </a:cubicBezTo>
                    <a:cubicBezTo>
                      <a:pt x="479953" y="1623406"/>
                      <a:pt x="481341" y="1624937"/>
                      <a:pt x="482401" y="1626064"/>
                    </a:cubicBezTo>
                    <a:lnTo>
                      <a:pt x="463105" y="1639038"/>
                    </a:lnTo>
                    <a:lnTo>
                      <a:pt x="449072" y="1639038"/>
                    </a:lnTo>
                    <a:cubicBezTo>
                      <a:pt x="449437" y="1629893"/>
                      <a:pt x="450460" y="1621154"/>
                      <a:pt x="452141" y="1612820"/>
                    </a:cubicBezTo>
                    <a:cubicBezTo>
                      <a:pt x="453822" y="1604486"/>
                      <a:pt x="453969" y="1593043"/>
                      <a:pt x="452580" y="1578493"/>
                    </a:cubicBezTo>
                    <a:lnTo>
                      <a:pt x="442055" y="1600116"/>
                    </a:lnTo>
                    <a:cubicBezTo>
                      <a:pt x="439460" y="1602504"/>
                      <a:pt x="437633" y="1605837"/>
                      <a:pt x="436573" y="1610117"/>
                    </a:cubicBezTo>
                    <a:cubicBezTo>
                      <a:pt x="435513" y="1614397"/>
                      <a:pt x="435001" y="1618271"/>
                      <a:pt x="435038" y="1621740"/>
                    </a:cubicBezTo>
                    <a:lnTo>
                      <a:pt x="410479" y="1654174"/>
                    </a:lnTo>
                    <a:cubicBezTo>
                      <a:pt x="399260" y="1655346"/>
                      <a:pt x="394948" y="1660030"/>
                      <a:pt x="397542" y="1668229"/>
                    </a:cubicBezTo>
                    <a:cubicBezTo>
                      <a:pt x="400137" y="1676428"/>
                      <a:pt x="398017" y="1681113"/>
                      <a:pt x="391183" y="1682284"/>
                    </a:cubicBezTo>
                    <a:lnTo>
                      <a:pt x="385921" y="1682284"/>
                    </a:lnTo>
                    <a:cubicBezTo>
                      <a:pt x="385628" y="1688456"/>
                      <a:pt x="384459" y="1693411"/>
                      <a:pt x="382412" y="1697150"/>
                    </a:cubicBezTo>
                    <a:cubicBezTo>
                      <a:pt x="380366" y="1700889"/>
                      <a:pt x="379196" y="1705304"/>
                      <a:pt x="378904" y="1710394"/>
                    </a:cubicBezTo>
                    <a:lnTo>
                      <a:pt x="364870" y="1723369"/>
                    </a:lnTo>
                    <a:cubicBezTo>
                      <a:pt x="361399" y="1723054"/>
                      <a:pt x="359133" y="1720981"/>
                      <a:pt x="358073" y="1717152"/>
                    </a:cubicBezTo>
                    <a:cubicBezTo>
                      <a:pt x="357013" y="1713323"/>
                      <a:pt x="356940" y="1709628"/>
                      <a:pt x="357854" y="1706070"/>
                    </a:cubicBezTo>
                    <a:cubicBezTo>
                      <a:pt x="356026" y="1705980"/>
                      <a:pt x="354418" y="1705079"/>
                      <a:pt x="353030" y="1703367"/>
                    </a:cubicBezTo>
                    <a:cubicBezTo>
                      <a:pt x="351641" y="1701654"/>
                      <a:pt x="350910" y="1699674"/>
                      <a:pt x="350837" y="1697420"/>
                    </a:cubicBezTo>
                    <a:cubicBezTo>
                      <a:pt x="351422" y="1688051"/>
                      <a:pt x="353761" y="1679221"/>
                      <a:pt x="357854" y="1670932"/>
                    </a:cubicBezTo>
                    <a:cubicBezTo>
                      <a:pt x="361947" y="1662643"/>
                      <a:pt x="364286" y="1652733"/>
                      <a:pt x="364870" y="1641200"/>
                    </a:cubicBezTo>
                    <a:cubicBezTo>
                      <a:pt x="364907" y="1641020"/>
                      <a:pt x="364834" y="1640299"/>
                      <a:pt x="364651" y="1639038"/>
                    </a:cubicBezTo>
                    <a:cubicBezTo>
                      <a:pt x="364468" y="1637777"/>
                      <a:pt x="363957" y="1637056"/>
                      <a:pt x="363116" y="1636875"/>
                    </a:cubicBezTo>
                    <a:cubicBezTo>
                      <a:pt x="362057" y="1637461"/>
                      <a:pt x="360668" y="1640074"/>
                      <a:pt x="358950" y="1644714"/>
                    </a:cubicBezTo>
                    <a:cubicBezTo>
                      <a:pt x="357232" y="1649354"/>
                      <a:pt x="356282" y="1652507"/>
                      <a:pt x="356100" y="1654173"/>
                    </a:cubicBezTo>
                    <a:cubicBezTo>
                      <a:pt x="354418" y="1655256"/>
                      <a:pt x="353395" y="1656337"/>
                      <a:pt x="353030" y="1657418"/>
                    </a:cubicBezTo>
                    <a:cubicBezTo>
                      <a:pt x="352664" y="1658499"/>
                      <a:pt x="352518" y="1659580"/>
                      <a:pt x="352591" y="1660661"/>
                    </a:cubicBezTo>
                    <a:cubicBezTo>
                      <a:pt x="352737" y="1664985"/>
                      <a:pt x="352445" y="1668229"/>
                      <a:pt x="351714" y="1670392"/>
                    </a:cubicBezTo>
                    <a:cubicBezTo>
                      <a:pt x="350983" y="1672554"/>
                      <a:pt x="348937" y="1673635"/>
                      <a:pt x="345574" y="1673635"/>
                    </a:cubicBezTo>
                    <a:cubicBezTo>
                      <a:pt x="341956" y="1676834"/>
                      <a:pt x="337790" y="1679086"/>
                      <a:pt x="333076" y="1680392"/>
                    </a:cubicBezTo>
                    <a:cubicBezTo>
                      <a:pt x="328361" y="1681699"/>
                      <a:pt x="323757" y="1682329"/>
                      <a:pt x="319262" y="1682284"/>
                    </a:cubicBezTo>
                    <a:lnTo>
                      <a:pt x="312245" y="1699582"/>
                    </a:lnTo>
                    <a:lnTo>
                      <a:pt x="305228" y="1703908"/>
                    </a:lnTo>
                    <a:lnTo>
                      <a:pt x="298211" y="1714720"/>
                    </a:lnTo>
                    <a:cubicBezTo>
                      <a:pt x="296311" y="1714584"/>
                      <a:pt x="294411" y="1714854"/>
                      <a:pt x="292510" y="1715531"/>
                    </a:cubicBezTo>
                    <a:cubicBezTo>
                      <a:pt x="290610" y="1716206"/>
                      <a:pt x="289587" y="1718098"/>
                      <a:pt x="289440" y="1721206"/>
                    </a:cubicBezTo>
                    <a:lnTo>
                      <a:pt x="291195" y="1734180"/>
                    </a:lnTo>
                    <a:lnTo>
                      <a:pt x="273653" y="1732017"/>
                    </a:lnTo>
                    <a:cubicBezTo>
                      <a:pt x="274347" y="1727738"/>
                      <a:pt x="276028" y="1721161"/>
                      <a:pt x="278696" y="1712286"/>
                    </a:cubicBezTo>
                    <a:cubicBezTo>
                      <a:pt x="281364" y="1703412"/>
                      <a:pt x="280852" y="1698457"/>
                      <a:pt x="277161" y="1697420"/>
                    </a:cubicBezTo>
                    <a:cubicBezTo>
                      <a:pt x="275297" y="1697646"/>
                      <a:pt x="273324" y="1698817"/>
                      <a:pt x="271241" y="1700935"/>
                    </a:cubicBezTo>
                    <a:cubicBezTo>
                      <a:pt x="269158" y="1703051"/>
                      <a:pt x="267623" y="1704763"/>
                      <a:pt x="266636" y="1706070"/>
                    </a:cubicBezTo>
                    <a:lnTo>
                      <a:pt x="263128" y="1732017"/>
                    </a:lnTo>
                    <a:lnTo>
                      <a:pt x="254357" y="1749316"/>
                    </a:lnTo>
                    <a:cubicBezTo>
                      <a:pt x="254284" y="1755803"/>
                      <a:pt x="253114" y="1761749"/>
                      <a:pt x="250848" y="1767156"/>
                    </a:cubicBezTo>
                    <a:cubicBezTo>
                      <a:pt x="248582" y="1772561"/>
                      <a:pt x="245659" y="1777426"/>
                      <a:pt x="242077" y="1781751"/>
                    </a:cubicBezTo>
                    <a:cubicBezTo>
                      <a:pt x="241785" y="1791211"/>
                      <a:pt x="240616" y="1799319"/>
                      <a:pt x="238569" y="1806077"/>
                    </a:cubicBezTo>
                    <a:cubicBezTo>
                      <a:pt x="236522" y="1812834"/>
                      <a:pt x="235353" y="1819862"/>
                      <a:pt x="235061" y="1827159"/>
                    </a:cubicBezTo>
                    <a:cubicBezTo>
                      <a:pt x="230639" y="1826799"/>
                      <a:pt x="227203" y="1826979"/>
                      <a:pt x="224755" y="1827700"/>
                    </a:cubicBezTo>
                    <a:cubicBezTo>
                      <a:pt x="222306" y="1828421"/>
                      <a:pt x="221064" y="1831844"/>
                      <a:pt x="221027" y="1837971"/>
                    </a:cubicBezTo>
                    <a:lnTo>
                      <a:pt x="210502" y="1859594"/>
                    </a:lnTo>
                    <a:lnTo>
                      <a:pt x="201731" y="1861757"/>
                    </a:lnTo>
                    <a:cubicBezTo>
                      <a:pt x="199904" y="1861802"/>
                      <a:pt x="198296" y="1861171"/>
                      <a:pt x="196907" y="1859865"/>
                    </a:cubicBezTo>
                    <a:cubicBezTo>
                      <a:pt x="195518" y="1858559"/>
                      <a:pt x="194787" y="1856306"/>
                      <a:pt x="194714" y="1853108"/>
                    </a:cubicBezTo>
                    <a:cubicBezTo>
                      <a:pt x="200489" y="1851845"/>
                      <a:pt x="202535" y="1845179"/>
                      <a:pt x="200854" y="1833106"/>
                    </a:cubicBezTo>
                    <a:cubicBezTo>
                      <a:pt x="199173" y="1821033"/>
                      <a:pt x="201219" y="1811122"/>
                      <a:pt x="206994" y="1803374"/>
                    </a:cubicBezTo>
                    <a:cubicBezTo>
                      <a:pt x="206701" y="1796528"/>
                      <a:pt x="209040" y="1792923"/>
                      <a:pt x="214010" y="1792562"/>
                    </a:cubicBezTo>
                    <a:cubicBezTo>
                      <a:pt x="217775" y="1792923"/>
                      <a:pt x="222526" y="1792743"/>
                      <a:pt x="228263" y="1792022"/>
                    </a:cubicBezTo>
                    <a:cubicBezTo>
                      <a:pt x="234001" y="1791301"/>
                      <a:pt x="233928" y="1787878"/>
                      <a:pt x="228044" y="1781752"/>
                    </a:cubicBezTo>
                    <a:lnTo>
                      <a:pt x="235061" y="1757966"/>
                    </a:lnTo>
                    <a:lnTo>
                      <a:pt x="228044" y="1757966"/>
                    </a:lnTo>
                    <a:lnTo>
                      <a:pt x="235061" y="1747154"/>
                    </a:lnTo>
                    <a:lnTo>
                      <a:pt x="235061" y="1723369"/>
                    </a:lnTo>
                    <a:lnTo>
                      <a:pt x="247340" y="1712557"/>
                    </a:lnTo>
                    <a:lnTo>
                      <a:pt x="249094" y="1690934"/>
                    </a:lnTo>
                    <a:cubicBezTo>
                      <a:pt x="252676" y="1684672"/>
                      <a:pt x="256038" y="1678816"/>
                      <a:pt x="259181" y="1673365"/>
                    </a:cubicBezTo>
                    <a:cubicBezTo>
                      <a:pt x="262324" y="1667914"/>
                      <a:pt x="264809" y="1661517"/>
                      <a:pt x="266636" y="1654173"/>
                    </a:cubicBezTo>
                    <a:cubicBezTo>
                      <a:pt x="261702" y="1650660"/>
                      <a:pt x="259729" y="1642552"/>
                      <a:pt x="260716" y="1629848"/>
                    </a:cubicBezTo>
                    <a:cubicBezTo>
                      <a:pt x="261702" y="1617144"/>
                      <a:pt x="263676" y="1607955"/>
                      <a:pt x="266636" y="1602279"/>
                    </a:cubicBezTo>
                    <a:cubicBezTo>
                      <a:pt x="270766" y="1601242"/>
                      <a:pt x="273031" y="1596288"/>
                      <a:pt x="273433" y="1587412"/>
                    </a:cubicBezTo>
                    <a:cubicBezTo>
                      <a:pt x="273835" y="1578539"/>
                      <a:pt x="273909" y="1571961"/>
                      <a:pt x="273653" y="1567681"/>
                    </a:cubicBezTo>
                    <a:cubicBezTo>
                      <a:pt x="276247" y="1566420"/>
                      <a:pt x="278075" y="1564077"/>
                      <a:pt x="279135" y="1560654"/>
                    </a:cubicBezTo>
                    <a:cubicBezTo>
                      <a:pt x="280194" y="1557229"/>
                      <a:pt x="280706" y="1553807"/>
                      <a:pt x="280669" y="1550382"/>
                    </a:cubicBezTo>
                    <a:cubicBezTo>
                      <a:pt x="280377" y="1545293"/>
                      <a:pt x="279208" y="1541418"/>
                      <a:pt x="277161" y="1538761"/>
                    </a:cubicBezTo>
                    <a:cubicBezTo>
                      <a:pt x="275115" y="1536103"/>
                      <a:pt x="273945" y="1532769"/>
                      <a:pt x="273653" y="1528760"/>
                    </a:cubicBezTo>
                    <a:cubicBezTo>
                      <a:pt x="266161" y="1530471"/>
                      <a:pt x="262726" y="1537319"/>
                      <a:pt x="263347" y="1549301"/>
                    </a:cubicBezTo>
                    <a:cubicBezTo>
                      <a:pt x="263968" y="1561285"/>
                      <a:pt x="260971" y="1568131"/>
                      <a:pt x="254357" y="1569844"/>
                    </a:cubicBezTo>
                    <a:cubicBezTo>
                      <a:pt x="254211" y="1577456"/>
                      <a:pt x="252310" y="1584394"/>
                      <a:pt x="248656" y="1590656"/>
                    </a:cubicBezTo>
                    <a:cubicBezTo>
                      <a:pt x="245001" y="1596918"/>
                      <a:pt x="240469" y="1602233"/>
                      <a:pt x="235061" y="1606603"/>
                    </a:cubicBezTo>
                    <a:lnTo>
                      <a:pt x="235061" y="1636876"/>
                    </a:lnTo>
                    <a:cubicBezTo>
                      <a:pt x="218871" y="1645345"/>
                      <a:pt x="209150" y="1656517"/>
                      <a:pt x="205897" y="1670392"/>
                    </a:cubicBezTo>
                    <a:cubicBezTo>
                      <a:pt x="202645" y="1684267"/>
                      <a:pt x="197748" y="1701926"/>
                      <a:pt x="191206" y="1723369"/>
                    </a:cubicBezTo>
                    <a:cubicBezTo>
                      <a:pt x="184482" y="1724089"/>
                      <a:pt x="178634" y="1726972"/>
                      <a:pt x="173664" y="1732017"/>
                    </a:cubicBezTo>
                    <a:cubicBezTo>
                      <a:pt x="168694" y="1737063"/>
                      <a:pt x="162847" y="1739946"/>
                      <a:pt x="156122" y="1740667"/>
                    </a:cubicBezTo>
                    <a:lnTo>
                      <a:pt x="156122" y="1766614"/>
                    </a:lnTo>
                    <a:lnTo>
                      <a:pt x="150860" y="1766615"/>
                    </a:lnTo>
                    <a:cubicBezTo>
                      <a:pt x="146730" y="1766524"/>
                      <a:pt x="144464" y="1765084"/>
                      <a:pt x="144062" y="1762290"/>
                    </a:cubicBezTo>
                    <a:cubicBezTo>
                      <a:pt x="143660" y="1759497"/>
                      <a:pt x="143587" y="1755893"/>
                      <a:pt x="143843" y="1751479"/>
                    </a:cubicBezTo>
                    <a:lnTo>
                      <a:pt x="149105" y="1734179"/>
                    </a:lnTo>
                    <a:cubicBezTo>
                      <a:pt x="148996" y="1732513"/>
                      <a:pt x="148338" y="1729360"/>
                      <a:pt x="147132" y="1724720"/>
                    </a:cubicBezTo>
                    <a:cubicBezTo>
                      <a:pt x="145926" y="1720080"/>
                      <a:pt x="144830" y="1717467"/>
                      <a:pt x="143843" y="1716882"/>
                    </a:cubicBezTo>
                    <a:lnTo>
                      <a:pt x="143843" y="1723369"/>
                    </a:lnTo>
                    <a:cubicBezTo>
                      <a:pt x="138142" y="1723999"/>
                      <a:pt x="132441" y="1728143"/>
                      <a:pt x="126740" y="1735802"/>
                    </a:cubicBezTo>
                    <a:cubicBezTo>
                      <a:pt x="121038" y="1743460"/>
                      <a:pt x="117969" y="1750848"/>
                      <a:pt x="117530" y="1757966"/>
                    </a:cubicBezTo>
                    <a:cubicBezTo>
                      <a:pt x="114935" y="1761344"/>
                      <a:pt x="113108" y="1765399"/>
                      <a:pt x="112048" y="1770129"/>
                    </a:cubicBezTo>
                    <a:cubicBezTo>
                      <a:pt x="110988" y="1774858"/>
                      <a:pt x="110477" y="1779454"/>
                      <a:pt x="110513" y="1783914"/>
                    </a:cubicBezTo>
                    <a:lnTo>
                      <a:pt x="96480" y="1794725"/>
                    </a:lnTo>
                    <a:cubicBezTo>
                      <a:pt x="96516" y="1799229"/>
                      <a:pt x="96005" y="1803735"/>
                      <a:pt x="94945" y="1808239"/>
                    </a:cubicBezTo>
                    <a:cubicBezTo>
                      <a:pt x="93885" y="1812744"/>
                      <a:pt x="92058" y="1816168"/>
                      <a:pt x="89463" y="1818511"/>
                    </a:cubicBezTo>
                    <a:lnTo>
                      <a:pt x="89463" y="1835809"/>
                    </a:lnTo>
                    <a:lnTo>
                      <a:pt x="82446" y="1844458"/>
                    </a:lnTo>
                    <a:cubicBezTo>
                      <a:pt x="82191" y="1852071"/>
                      <a:pt x="80071" y="1859009"/>
                      <a:pt x="76087" y="1865270"/>
                    </a:cubicBezTo>
                    <a:cubicBezTo>
                      <a:pt x="72104" y="1871533"/>
                      <a:pt x="67792" y="1876848"/>
                      <a:pt x="63150" y="1881217"/>
                    </a:cubicBezTo>
                    <a:cubicBezTo>
                      <a:pt x="60190" y="1888561"/>
                      <a:pt x="55585" y="1897660"/>
                      <a:pt x="49336" y="1908517"/>
                    </a:cubicBezTo>
                    <a:cubicBezTo>
                      <a:pt x="43087" y="1919373"/>
                      <a:pt x="37166" y="1926852"/>
                      <a:pt x="31575" y="1930951"/>
                    </a:cubicBezTo>
                    <a:cubicBezTo>
                      <a:pt x="31685" y="1934421"/>
                      <a:pt x="31465" y="1938293"/>
                      <a:pt x="30917" y="1942573"/>
                    </a:cubicBezTo>
                    <a:cubicBezTo>
                      <a:pt x="30369" y="1946853"/>
                      <a:pt x="28834" y="1950186"/>
                      <a:pt x="26312" y="1952574"/>
                    </a:cubicBezTo>
                    <a:lnTo>
                      <a:pt x="22804" y="1972035"/>
                    </a:lnTo>
                    <a:lnTo>
                      <a:pt x="12279" y="1991496"/>
                    </a:lnTo>
                    <a:cubicBezTo>
                      <a:pt x="12571" y="1998344"/>
                      <a:pt x="10232" y="2001947"/>
                      <a:pt x="5262" y="2002308"/>
                    </a:cubicBezTo>
                    <a:lnTo>
                      <a:pt x="0" y="2000145"/>
                    </a:lnTo>
                    <a:cubicBezTo>
                      <a:pt x="0" y="1991135"/>
                      <a:pt x="1754" y="1983207"/>
                      <a:pt x="5262" y="1976359"/>
                    </a:cubicBezTo>
                    <a:cubicBezTo>
                      <a:pt x="5737" y="1973747"/>
                      <a:pt x="7857" y="1966540"/>
                      <a:pt x="11621" y="1954737"/>
                    </a:cubicBezTo>
                    <a:cubicBezTo>
                      <a:pt x="15385" y="1942935"/>
                      <a:pt x="17943" y="1935726"/>
                      <a:pt x="19296" y="1933114"/>
                    </a:cubicBezTo>
                    <a:cubicBezTo>
                      <a:pt x="18930" y="1928158"/>
                      <a:pt x="18784" y="1922392"/>
                      <a:pt x="18857" y="1915815"/>
                    </a:cubicBezTo>
                    <a:cubicBezTo>
                      <a:pt x="18930" y="1909238"/>
                      <a:pt x="21415" y="1905634"/>
                      <a:pt x="26312" y="1905003"/>
                    </a:cubicBezTo>
                    <a:cubicBezTo>
                      <a:pt x="27116" y="1882298"/>
                      <a:pt x="32964" y="1854729"/>
                      <a:pt x="43854" y="1822295"/>
                    </a:cubicBezTo>
                    <a:cubicBezTo>
                      <a:pt x="54745" y="1789860"/>
                      <a:pt x="65855" y="1765534"/>
                      <a:pt x="77184" y="1749316"/>
                    </a:cubicBezTo>
                    <a:cubicBezTo>
                      <a:pt x="77403" y="1741838"/>
                      <a:pt x="78280" y="1734631"/>
                      <a:pt x="79815" y="1727693"/>
                    </a:cubicBezTo>
                    <a:cubicBezTo>
                      <a:pt x="81350" y="1720756"/>
                      <a:pt x="82227" y="1713548"/>
                      <a:pt x="82446" y="1706070"/>
                    </a:cubicBezTo>
                    <a:cubicBezTo>
                      <a:pt x="85041" y="1705934"/>
                      <a:pt x="86868" y="1704583"/>
                      <a:pt x="87928" y="1702016"/>
                    </a:cubicBezTo>
                    <a:cubicBezTo>
                      <a:pt x="88988" y="1699448"/>
                      <a:pt x="89500" y="1696475"/>
                      <a:pt x="89463" y="1693096"/>
                    </a:cubicBezTo>
                    <a:cubicBezTo>
                      <a:pt x="89755" y="1686834"/>
                      <a:pt x="90925" y="1681519"/>
                      <a:pt x="92971" y="1677149"/>
                    </a:cubicBezTo>
                    <a:cubicBezTo>
                      <a:pt x="95018" y="1672779"/>
                      <a:pt x="96187" y="1668004"/>
                      <a:pt x="96480" y="1662823"/>
                    </a:cubicBezTo>
                    <a:lnTo>
                      <a:pt x="105251" y="1639038"/>
                    </a:lnTo>
                    <a:cubicBezTo>
                      <a:pt x="108686" y="1638722"/>
                      <a:pt x="111025" y="1636650"/>
                      <a:pt x="112268" y="1632821"/>
                    </a:cubicBezTo>
                    <a:cubicBezTo>
                      <a:pt x="113510" y="1628991"/>
                      <a:pt x="114095" y="1625298"/>
                      <a:pt x="114022" y="1621740"/>
                    </a:cubicBezTo>
                    <a:lnTo>
                      <a:pt x="112268" y="1610928"/>
                    </a:lnTo>
                    <a:cubicBezTo>
                      <a:pt x="116507" y="1598945"/>
                      <a:pt x="119869" y="1586692"/>
                      <a:pt x="122354" y="1574169"/>
                    </a:cubicBezTo>
                    <a:cubicBezTo>
                      <a:pt x="124839" y="1561645"/>
                      <a:pt x="127324" y="1549391"/>
                      <a:pt x="129809" y="1537409"/>
                    </a:cubicBezTo>
                    <a:cubicBezTo>
                      <a:pt x="135364" y="1532724"/>
                      <a:pt x="140042" y="1526958"/>
                      <a:pt x="143843" y="1520111"/>
                    </a:cubicBezTo>
                    <a:cubicBezTo>
                      <a:pt x="143733" y="1516686"/>
                      <a:pt x="143953" y="1512722"/>
                      <a:pt x="144501" y="1508218"/>
                    </a:cubicBezTo>
                    <a:cubicBezTo>
                      <a:pt x="145049" y="1503712"/>
                      <a:pt x="146584" y="1499748"/>
                      <a:pt x="149105" y="1496325"/>
                    </a:cubicBezTo>
                    <a:cubicBezTo>
                      <a:pt x="148740" y="1491280"/>
                      <a:pt x="148594" y="1485152"/>
                      <a:pt x="148667" y="1477945"/>
                    </a:cubicBezTo>
                    <a:cubicBezTo>
                      <a:pt x="148740" y="1470738"/>
                      <a:pt x="151225" y="1466773"/>
                      <a:pt x="156122" y="1466052"/>
                    </a:cubicBezTo>
                    <a:cubicBezTo>
                      <a:pt x="157145" y="1458169"/>
                      <a:pt x="161239" y="1447448"/>
                      <a:pt x="168402" y="1433888"/>
                    </a:cubicBezTo>
                    <a:cubicBezTo>
                      <a:pt x="175564" y="1420328"/>
                      <a:pt x="179658" y="1412309"/>
                      <a:pt x="180681" y="1409832"/>
                    </a:cubicBezTo>
                    <a:lnTo>
                      <a:pt x="187698" y="1394696"/>
                    </a:lnTo>
                    <a:cubicBezTo>
                      <a:pt x="188209" y="1380100"/>
                      <a:pt x="190256" y="1367126"/>
                      <a:pt x="193837" y="1355775"/>
                    </a:cubicBezTo>
                    <a:cubicBezTo>
                      <a:pt x="197419" y="1344422"/>
                      <a:pt x="199465" y="1331448"/>
                      <a:pt x="199977" y="1316852"/>
                    </a:cubicBezTo>
                    <a:lnTo>
                      <a:pt x="206994" y="1308203"/>
                    </a:lnTo>
                    <a:cubicBezTo>
                      <a:pt x="207871" y="1298157"/>
                      <a:pt x="211379" y="1287436"/>
                      <a:pt x="217519" y="1276038"/>
                    </a:cubicBezTo>
                    <a:cubicBezTo>
                      <a:pt x="223658" y="1264641"/>
                      <a:pt x="227167" y="1254461"/>
                      <a:pt x="228044" y="1245496"/>
                    </a:cubicBezTo>
                    <a:cubicBezTo>
                      <a:pt x="233233" y="1241486"/>
                      <a:pt x="235572" y="1234910"/>
                      <a:pt x="235061" y="1225764"/>
                    </a:cubicBezTo>
                    <a:cubicBezTo>
                      <a:pt x="234549" y="1216619"/>
                      <a:pt x="236888" y="1209502"/>
                      <a:pt x="242077" y="1204412"/>
                    </a:cubicBezTo>
                    <a:cubicBezTo>
                      <a:pt x="242435" y="1200394"/>
                      <a:pt x="245033" y="1189930"/>
                      <a:pt x="249874" y="1173018"/>
                    </a:cubicBezTo>
                    <a:cubicBezTo>
                      <a:pt x="254714" y="1156107"/>
                      <a:pt x="259652" y="1139556"/>
                      <a:pt x="264687" y="1123365"/>
                    </a:cubicBezTo>
                    <a:cubicBezTo>
                      <a:pt x="269722" y="1107174"/>
                      <a:pt x="272711" y="1098150"/>
                      <a:pt x="273653" y="1096296"/>
                    </a:cubicBezTo>
                    <a:cubicBezTo>
                      <a:pt x="273287" y="1091610"/>
                      <a:pt x="273141" y="1086926"/>
                      <a:pt x="273214" y="1082241"/>
                    </a:cubicBezTo>
                    <a:cubicBezTo>
                      <a:pt x="273287" y="1077555"/>
                      <a:pt x="275772" y="1075033"/>
                      <a:pt x="280669" y="1074672"/>
                    </a:cubicBezTo>
                    <a:cubicBezTo>
                      <a:pt x="286042" y="1060753"/>
                      <a:pt x="293278" y="1043725"/>
                      <a:pt x="302378" y="1023588"/>
                    </a:cubicBezTo>
                    <a:cubicBezTo>
                      <a:pt x="311477" y="1003451"/>
                      <a:pt x="316521" y="985882"/>
                      <a:pt x="317507" y="970881"/>
                    </a:cubicBezTo>
                    <a:cubicBezTo>
                      <a:pt x="318567" y="969710"/>
                      <a:pt x="319956" y="968269"/>
                      <a:pt x="321674" y="966556"/>
                    </a:cubicBezTo>
                    <a:cubicBezTo>
                      <a:pt x="323391" y="964844"/>
                      <a:pt x="324341" y="963403"/>
                      <a:pt x="324524" y="962231"/>
                    </a:cubicBezTo>
                    <a:cubicBezTo>
                      <a:pt x="324415" y="960159"/>
                      <a:pt x="323757" y="958898"/>
                      <a:pt x="322551" y="958448"/>
                    </a:cubicBezTo>
                    <a:cubicBezTo>
                      <a:pt x="321345" y="957997"/>
                      <a:pt x="320248" y="957817"/>
                      <a:pt x="319262" y="957907"/>
                    </a:cubicBezTo>
                    <a:lnTo>
                      <a:pt x="324524" y="938446"/>
                    </a:lnTo>
                    <a:cubicBezTo>
                      <a:pt x="330079" y="933762"/>
                      <a:pt x="334757" y="927995"/>
                      <a:pt x="338558" y="921148"/>
                    </a:cubicBezTo>
                    <a:lnTo>
                      <a:pt x="349083" y="877901"/>
                    </a:lnTo>
                    <a:cubicBezTo>
                      <a:pt x="348206" y="873397"/>
                      <a:pt x="348644" y="869433"/>
                      <a:pt x="350398" y="866008"/>
                    </a:cubicBezTo>
                    <a:cubicBezTo>
                      <a:pt x="352153" y="862585"/>
                      <a:pt x="355222" y="860783"/>
                      <a:pt x="359608" y="860603"/>
                    </a:cubicBezTo>
                    <a:cubicBezTo>
                      <a:pt x="359827" y="856639"/>
                      <a:pt x="360704" y="853756"/>
                      <a:pt x="362239" y="851953"/>
                    </a:cubicBezTo>
                    <a:cubicBezTo>
                      <a:pt x="363774" y="850152"/>
                      <a:pt x="364651" y="847268"/>
                      <a:pt x="364870" y="843304"/>
                    </a:cubicBezTo>
                    <a:cubicBezTo>
                      <a:pt x="366223" y="840377"/>
                      <a:pt x="368781" y="831637"/>
                      <a:pt x="372545" y="817086"/>
                    </a:cubicBezTo>
                    <a:cubicBezTo>
                      <a:pt x="376309" y="802535"/>
                      <a:pt x="378429" y="793256"/>
                      <a:pt x="378904" y="789247"/>
                    </a:cubicBezTo>
                    <a:cubicBezTo>
                      <a:pt x="379416" y="782218"/>
                      <a:pt x="381462" y="776813"/>
                      <a:pt x="385044" y="773029"/>
                    </a:cubicBezTo>
                    <a:cubicBezTo>
                      <a:pt x="388625" y="769244"/>
                      <a:pt x="390672" y="763839"/>
                      <a:pt x="391183" y="756812"/>
                    </a:cubicBezTo>
                    <a:lnTo>
                      <a:pt x="398200" y="739513"/>
                    </a:lnTo>
                    <a:cubicBezTo>
                      <a:pt x="398639" y="734467"/>
                      <a:pt x="400393" y="730503"/>
                      <a:pt x="403463" y="727620"/>
                    </a:cubicBezTo>
                    <a:cubicBezTo>
                      <a:pt x="406532" y="724737"/>
                      <a:pt x="408287" y="720773"/>
                      <a:pt x="408725" y="715727"/>
                    </a:cubicBezTo>
                    <a:cubicBezTo>
                      <a:pt x="413915" y="715052"/>
                      <a:pt x="417569" y="710998"/>
                      <a:pt x="419689" y="703564"/>
                    </a:cubicBezTo>
                    <a:cubicBezTo>
                      <a:pt x="421809" y="696132"/>
                      <a:pt x="422832" y="689374"/>
                      <a:pt x="422759" y="683292"/>
                    </a:cubicBezTo>
                    <a:cubicBezTo>
                      <a:pt x="429739" y="670229"/>
                      <a:pt x="435952" y="656354"/>
                      <a:pt x="441397" y="641667"/>
                    </a:cubicBezTo>
                    <a:cubicBezTo>
                      <a:pt x="446842" y="626982"/>
                      <a:pt x="451739" y="612026"/>
                      <a:pt x="456088" y="596800"/>
                    </a:cubicBezTo>
                    <a:cubicBezTo>
                      <a:pt x="456563" y="593286"/>
                      <a:pt x="458683" y="586258"/>
                      <a:pt x="462447" y="575718"/>
                    </a:cubicBezTo>
                    <a:cubicBezTo>
                      <a:pt x="466211" y="565176"/>
                      <a:pt x="468770" y="559230"/>
                      <a:pt x="470122" y="557877"/>
                    </a:cubicBezTo>
                    <a:cubicBezTo>
                      <a:pt x="470304" y="550444"/>
                      <a:pt x="471693" y="543688"/>
                      <a:pt x="474288" y="537606"/>
                    </a:cubicBezTo>
                    <a:cubicBezTo>
                      <a:pt x="476883" y="531524"/>
                      <a:pt x="479587" y="525308"/>
                      <a:pt x="482401" y="518956"/>
                    </a:cubicBezTo>
                    <a:lnTo>
                      <a:pt x="489418" y="512470"/>
                    </a:lnTo>
                    <a:cubicBezTo>
                      <a:pt x="491976" y="507019"/>
                      <a:pt x="493876" y="501163"/>
                      <a:pt x="495119" y="494901"/>
                    </a:cubicBezTo>
                    <a:cubicBezTo>
                      <a:pt x="496361" y="488639"/>
                      <a:pt x="497385" y="482241"/>
                      <a:pt x="498189" y="475709"/>
                    </a:cubicBezTo>
                    <a:cubicBezTo>
                      <a:pt x="504073" y="474314"/>
                      <a:pt x="507654" y="467375"/>
                      <a:pt x="508933" y="454897"/>
                    </a:cubicBezTo>
                    <a:cubicBezTo>
                      <a:pt x="510212" y="442419"/>
                      <a:pt x="510724" y="432778"/>
                      <a:pt x="510468" y="425977"/>
                    </a:cubicBezTo>
                    <a:cubicBezTo>
                      <a:pt x="512368" y="426112"/>
                      <a:pt x="514269" y="425841"/>
                      <a:pt x="516169" y="425165"/>
                    </a:cubicBezTo>
                    <a:cubicBezTo>
                      <a:pt x="518070" y="424490"/>
                      <a:pt x="519093" y="422598"/>
                      <a:pt x="519239" y="419489"/>
                    </a:cubicBezTo>
                    <a:cubicBezTo>
                      <a:pt x="518947" y="413363"/>
                      <a:pt x="521286" y="410479"/>
                      <a:pt x="526256" y="410841"/>
                    </a:cubicBezTo>
                    <a:lnTo>
                      <a:pt x="533272" y="393542"/>
                    </a:lnTo>
                    <a:lnTo>
                      <a:pt x="540289" y="387055"/>
                    </a:lnTo>
                    <a:lnTo>
                      <a:pt x="552569" y="358944"/>
                    </a:lnTo>
                    <a:cubicBezTo>
                      <a:pt x="552861" y="354800"/>
                      <a:pt x="554030" y="351196"/>
                      <a:pt x="556077" y="348133"/>
                    </a:cubicBezTo>
                    <a:cubicBezTo>
                      <a:pt x="558123" y="345070"/>
                      <a:pt x="559293" y="341466"/>
                      <a:pt x="559585" y="337321"/>
                    </a:cubicBezTo>
                    <a:cubicBezTo>
                      <a:pt x="568795" y="322050"/>
                      <a:pt x="577566" y="299075"/>
                      <a:pt x="585898" y="268398"/>
                    </a:cubicBezTo>
                    <a:cubicBezTo>
                      <a:pt x="594231" y="237719"/>
                      <a:pt x="599493" y="213123"/>
                      <a:pt x="601686" y="194609"/>
                    </a:cubicBezTo>
                    <a:cubicBezTo>
                      <a:pt x="611663" y="197852"/>
                      <a:pt x="620214" y="196771"/>
                      <a:pt x="627341" y="191365"/>
                    </a:cubicBezTo>
                    <a:cubicBezTo>
                      <a:pt x="634467" y="185959"/>
                      <a:pt x="638195" y="176228"/>
                      <a:pt x="638524" y="162174"/>
                    </a:cubicBezTo>
                    <a:lnTo>
                      <a:pt x="647295" y="136226"/>
                    </a:lnTo>
                    <a:lnTo>
                      <a:pt x="664837" y="134064"/>
                    </a:lnTo>
                    <a:cubicBezTo>
                      <a:pt x="664837" y="129558"/>
                      <a:pt x="665714" y="125594"/>
                      <a:pt x="667468" y="122171"/>
                    </a:cubicBezTo>
                    <a:cubicBezTo>
                      <a:pt x="669222" y="118747"/>
                      <a:pt x="671853" y="116944"/>
                      <a:pt x="675362" y="116765"/>
                    </a:cubicBezTo>
                    <a:lnTo>
                      <a:pt x="677116" y="116765"/>
                    </a:lnTo>
                    <a:cubicBezTo>
                      <a:pt x="676970" y="113386"/>
                      <a:pt x="677262" y="110413"/>
                      <a:pt x="677993" y="107845"/>
                    </a:cubicBezTo>
                    <a:cubicBezTo>
                      <a:pt x="678724" y="105277"/>
                      <a:pt x="680770" y="103927"/>
                      <a:pt x="684133" y="103791"/>
                    </a:cubicBezTo>
                    <a:lnTo>
                      <a:pt x="691149" y="103791"/>
                    </a:lnTo>
                    <a:lnTo>
                      <a:pt x="691149" y="75681"/>
                    </a:lnTo>
                    <a:lnTo>
                      <a:pt x="717462" y="56220"/>
                    </a:lnTo>
                    <a:lnTo>
                      <a:pt x="738512" y="54058"/>
                    </a:lnTo>
                    <a:cubicBezTo>
                      <a:pt x="740303" y="50589"/>
                      <a:pt x="742423" y="47255"/>
                      <a:pt x="744871" y="44057"/>
                    </a:cubicBezTo>
                    <a:cubicBezTo>
                      <a:pt x="747320" y="40858"/>
                      <a:pt x="749878" y="39146"/>
                      <a:pt x="752546" y="38921"/>
                    </a:cubicBezTo>
                    <a:lnTo>
                      <a:pt x="756054" y="41084"/>
                    </a:lnTo>
                    <a:cubicBezTo>
                      <a:pt x="756639" y="47390"/>
                      <a:pt x="758978" y="49912"/>
                      <a:pt x="763071" y="48651"/>
                    </a:cubicBezTo>
                    <a:cubicBezTo>
                      <a:pt x="767164" y="47390"/>
                      <a:pt x="769503" y="49912"/>
                      <a:pt x="770088" y="56220"/>
                    </a:cubicBezTo>
                    <a:lnTo>
                      <a:pt x="775350" y="51896"/>
                    </a:lnTo>
                    <a:cubicBezTo>
                      <a:pt x="778274" y="46219"/>
                      <a:pt x="782075" y="37570"/>
                      <a:pt x="786753" y="25947"/>
                    </a:cubicBezTo>
                    <a:cubicBezTo>
                      <a:pt x="791430" y="14324"/>
                      <a:pt x="795231" y="7838"/>
                      <a:pt x="798155" y="64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7" name="شكل حر: شكل 6">
                <a:extLst>
                  <a:ext uri="{FF2B5EF4-FFF2-40B4-BE49-F238E27FC236}">
                    <a16:creationId xmlns:a16="http://schemas.microsoft.com/office/drawing/2014/main" id="{2E9F2D17-C597-4519-8E22-FB48A0BC45A5}"/>
                  </a:ext>
                </a:extLst>
              </p:cNvPr>
              <p:cNvSpPr/>
              <p:nvPr/>
            </p:nvSpPr>
            <p:spPr>
              <a:xfrm rot="15283113">
                <a:off x="5355636" y="-439495"/>
                <a:ext cx="1835656" cy="6534963"/>
              </a:xfrm>
              <a:custGeom>
                <a:avLst/>
                <a:gdLst>
                  <a:gd name="connsiteX0" fmla="*/ 470122 w 1026199"/>
                  <a:gd name="connsiteY0" fmla="*/ 1639038 h 2002308"/>
                  <a:gd name="connsiteX1" fmla="*/ 477139 w 1026199"/>
                  <a:gd name="connsiteY1" fmla="*/ 1654173 h 2002308"/>
                  <a:gd name="connsiteX2" fmla="*/ 475384 w 1026199"/>
                  <a:gd name="connsiteY2" fmla="*/ 1673635 h 2002308"/>
                  <a:gd name="connsiteX3" fmla="*/ 468368 w 1026199"/>
                  <a:gd name="connsiteY3" fmla="*/ 1682284 h 2002308"/>
                  <a:gd name="connsiteX4" fmla="*/ 456088 w 1026199"/>
                  <a:gd name="connsiteY4" fmla="*/ 1690934 h 2002308"/>
                  <a:gd name="connsiteX5" fmla="*/ 463105 w 1026199"/>
                  <a:gd name="connsiteY5" fmla="*/ 1664985 h 2002308"/>
                  <a:gd name="connsiteX6" fmla="*/ 470122 w 1026199"/>
                  <a:gd name="connsiteY6" fmla="*/ 1639038 h 2002308"/>
                  <a:gd name="connsiteX7" fmla="*/ 324524 w 1026199"/>
                  <a:gd name="connsiteY7" fmla="*/ 1647687 h 2002308"/>
                  <a:gd name="connsiteX8" fmla="*/ 324743 w 1026199"/>
                  <a:gd name="connsiteY8" fmla="*/ 1651742 h 2002308"/>
                  <a:gd name="connsiteX9" fmla="*/ 326278 w 1026199"/>
                  <a:gd name="connsiteY9" fmla="*/ 1654173 h 2002308"/>
                  <a:gd name="connsiteX10" fmla="*/ 331541 w 1026199"/>
                  <a:gd name="connsiteY10" fmla="*/ 1654174 h 2002308"/>
                  <a:gd name="connsiteX11" fmla="*/ 329348 w 1026199"/>
                  <a:gd name="connsiteY11" fmla="*/ 1649309 h 2002308"/>
                  <a:gd name="connsiteX12" fmla="*/ 324524 w 1026199"/>
                  <a:gd name="connsiteY12" fmla="*/ 1647687 h 2002308"/>
                  <a:gd name="connsiteX13" fmla="*/ 364870 w 1026199"/>
                  <a:gd name="connsiteY13" fmla="*/ 1580655 h 2002308"/>
                  <a:gd name="connsiteX14" fmla="*/ 365309 w 1026199"/>
                  <a:gd name="connsiteY14" fmla="*/ 1584709 h 2002308"/>
                  <a:gd name="connsiteX15" fmla="*/ 368379 w 1026199"/>
                  <a:gd name="connsiteY15" fmla="*/ 1587142 h 2002308"/>
                  <a:gd name="connsiteX16" fmla="*/ 371887 w 1026199"/>
                  <a:gd name="connsiteY16" fmla="*/ 1587142 h 2002308"/>
                  <a:gd name="connsiteX17" fmla="*/ 369695 w 1026199"/>
                  <a:gd name="connsiteY17" fmla="*/ 1582277 h 2002308"/>
                  <a:gd name="connsiteX18" fmla="*/ 364870 w 1026199"/>
                  <a:gd name="connsiteY18" fmla="*/ 1580655 h 2002308"/>
                  <a:gd name="connsiteX19" fmla="*/ 489418 w 1026199"/>
                  <a:gd name="connsiteY19" fmla="*/ 1502811 h 2002308"/>
                  <a:gd name="connsiteX20" fmla="*/ 490514 w 1026199"/>
                  <a:gd name="connsiteY20" fmla="*/ 1507948 h 2002308"/>
                  <a:gd name="connsiteX21" fmla="*/ 492926 w 1026199"/>
                  <a:gd name="connsiteY21" fmla="*/ 1511461 h 2002308"/>
                  <a:gd name="connsiteX22" fmla="*/ 495996 w 1026199"/>
                  <a:gd name="connsiteY22" fmla="*/ 1509029 h 2002308"/>
                  <a:gd name="connsiteX23" fmla="*/ 496435 w 1026199"/>
                  <a:gd name="connsiteY23" fmla="*/ 1504974 h 2002308"/>
                  <a:gd name="connsiteX24" fmla="*/ 149105 w 1026199"/>
                  <a:gd name="connsiteY24" fmla="*/ 1699582 h 2002308"/>
                  <a:gd name="connsiteX25" fmla="*/ 150202 w 1026199"/>
                  <a:gd name="connsiteY25" fmla="*/ 1704719 h 2002308"/>
                  <a:gd name="connsiteX26" fmla="*/ 152614 w 1026199"/>
                  <a:gd name="connsiteY26" fmla="*/ 1708232 h 2002308"/>
                  <a:gd name="connsiteX27" fmla="*/ 155684 w 1026199"/>
                  <a:gd name="connsiteY27" fmla="*/ 1705800 h 2002308"/>
                  <a:gd name="connsiteX28" fmla="*/ 156122 w 1026199"/>
                  <a:gd name="connsiteY28" fmla="*/ 1701746 h 2002308"/>
                  <a:gd name="connsiteX29" fmla="*/ 156122 w 1026199"/>
                  <a:gd name="connsiteY29" fmla="*/ 1682284 h 2002308"/>
                  <a:gd name="connsiteX30" fmla="*/ 161385 w 1026199"/>
                  <a:gd name="connsiteY30" fmla="*/ 1688771 h 2002308"/>
                  <a:gd name="connsiteX31" fmla="*/ 163139 w 1026199"/>
                  <a:gd name="connsiteY31" fmla="*/ 1688771 h 2002308"/>
                  <a:gd name="connsiteX32" fmla="*/ 160946 w 1026199"/>
                  <a:gd name="connsiteY32" fmla="*/ 1683906 h 2002308"/>
                  <a:gd name="connsiteX33" fmla="*/ 156122 w 1026199"/>
                  <a:gd name="connsiteY33" fmla="*/ 1682284 h 2002308"/>
                  <a:gd name="connsiteX34" fmla="*/ 533272 w 1026199"/>
                  <a:gd name="connsiteY34" fmla="*/ 1424969 h 2002308"/>
                  <a:gd name="connsiteX35" fmla="*/ 522528 w 1026199"/>
                  <a:gd name="connsiteY35" fmla="*/ 1437132 h 2002308"/>
                  <a:gd name="connsiteX36" fmla="*/ 520993 w 1026199"/>
                  <a:gd name="connsiteY36" fmla="*/ 1457403 h 2002308"/>
                  <a:gd name="connsiteX37" fmla="*/ 512222 w 1026199"/>
                  <a:gd name="connsiteY37" fmla="*/ 1459025 h 2002308"/>
                  <a:gd name="connsiteX38" fmla="*/ 503451 w 1026199"/>
                  <a:gd name="connsiteY38" fmla="*/ 1463890 h 2002308"/>
                  <a:gd name="connsiteX39" fmla="*/ 508714 w 1026199"/>
                  <a:gd name="connsiteY39" fmla="*/ 1485513 h 2002308"/>
                  <a:gd name="connsiteX40" fmla="*/ 514196 w 1026199"/>
                  <a:gd name="connsiteY40" fmla="*/ 1467404 h 2002308"/>
                  <a:gd name="connsiteX41" fmla="*/ 526256 w 1026199"/>
                  <a:gd name="connsiteY41" fmla="*/ 1457403 h 2002308"/>
                  <a:gd name="connsiteX42" fmla="*/ 529764 w 1026199"/>
                  <a:gd name="connsiteY42" fmla="*/ 1441185 h 2002308"/>
                  <a:gd name="connsiteX43" fmla="*/ 533272 w 1026199"/>
                  <a:gd name="connsiteY43" fmla="*/ 1424969 h 2002308"/>
                  <a:gd name="connsiteX44" fmla="*/ 450826 w 1026199"/>
                  <a:gd name="connsiteY44" fmla="*/ 1383884 h 2002308"/>
                  <a:gd name="connsiteX45" fmla="*/ 442932 w 1026199"/>
                  <a:gd name="connsiteY45" fmla="*/ 1400102 h 2002308"/>
                  <a:gd name="connsiteX46" fmla="*/ 435038 w 1026199"/>
                  <a:gd name="connsiteY46" fmla="*/ 1422805 h 2002308"/>
                  <a:gd name="connsiteX47" fmla="*/ 432407 w 1026199"/>
                  <a:gd name="connsiteY47" fmla="*/ 1440105 h 2002308"/>
                  <a:gd name="connsiteX48" fmla="*/ 429775 w 1026199"/>
                  <a:gd name="connsiteY48" fmla="*/ 1457403 h 2002308"/>
                  <a:gd name="connsiteX49" fmla="*/ 416180 w 1026199"/>
                  <a:gd name="connsiteY49" fmla="*/ 1471459 h 2002308"/>
                  <a:gd name="connsiteX50" fmla="*/ 410479 w 1026199"/>
                  <a:gd name="connsiteY50" fmla="*/ 1485513 h 2002308"/>
                  <a:gd name="connsiteX51" fmla="*/ 404559 w 1026199"/>
                  <a:gd name="connsiteY51" fmla="*/ 1485783 h 2002308"/>
                  <a:gd name="connsiteX52" fmla="*/ 399954 w 1026199"/>
                  <a:gd name="connsiteY52" fmla="*/ 1487676 h 2002308"/>
                  <a:gd name="connsiteX53" fmla="*/ 408067 w 1026199"/>
                  <a:gd name="connsiteY53" fmla="*/ 1492541 h 2002308"/>
                  <a:gd name="connsiteX54" fmla="*/ 417496 w 1026199"/>
                  <a:gd name="connsiteY54" fmla="*/ 1494163 h 2002308"/>
                  <a:gd name="connsiteX55" fmla="*/ 429775 w 1026199"/>
                  <a:gd name="connsiteY55" fmla="*/ 1481189 h 2002308"/>
                  <a:gd name="connsiteX56" fmla="*/ 424294 w 1026199"/>
                  <a:gd name="connsiteY56" fmla="*/ 1475241 h 2002308"/>
                  <a:gd name="connsiteX57" fmla="*/ 422759 w 1026199"/>
                  <a:gd name="connsiteY57" fmla="*/ 1466052 h 2002308"/>
                  <a:gd name="connsiteX58" fmla="*/ 429775 w 1026199"/>
                  <a:gd name="connsiteY58" fmla="*/ 1457403 h 2002308"/>
                  <a:gd name="connsiteX59" fmla="*/ 440739 w 1026199"/>
                  <a:gd name="connsiteY59" fmla="*/ 1439834 h 2002308"/>
                  <a:gd name="connsiteX60" fmla="*/ 449072 w 1026199"/>
                  <a:gd name="connsiteY60" fmla="*/ 1420643 h 2002308"/>
                  <a:gd name="connsiteX61" fmla="*/ 454553 w 1026199"/>
                  <a:gd name="connsiteY61" fmla="*/ 1411724 h 2002308"/>
                  <a:gd name="connsiteX62" fmla="*/ 456088 w 1026199"/>
                  <a:gd name="connsiteY62" fmla="*/ 1401183 h 2002308"/>
                  <a:gd name="connsiteX63" fmla="*/ 455430 w 1026199"/>
                  <a:gd name="connsiteY63" fmla="*/ 1390912 h 2002308"/>
                  <a:gd name="connsiteX64" fmla="*/ 450826 w 1026199"/>
                  <a:gd name="connsiteY64" fmla="*/ 1383884 h 2002308"/>
                  <a:gd name="connsiteX65" fmla="*/ 291195 w 1026199"/>
                  <a:gd name="connsiteY65" fmla="*/ 1474702 h 2002308"/>
                  <a:gd name="connsiteX66" fmla="*/ 289440 w 1026199"/>
                  <a:gd name="connsiteY66" fmla="*/ 1487675 h 2002308"/>
                  <a:gd name="connsiteX67" fmla="*/ 292510 w 1026199"/>
                  <a:gd name="connsiteY67" fmla="*/ 1493352 h 2002308"/>
                  <a:gd name="connsiteX68" fmla="*/ 298211 w 1026199"/>
                  <a:gd name="connsiteY68" fmla="*/ 1494163 h 2002308"/>
                  <a:gd name="connsiteX69" fmla="*/ 308736 w 1026199"/>
                  <a:gd name="connsiteY69" fmla="*/ 1448754 h 2002308"/>
                  <a:gd name="connsiteX70" fmla="*/ 306982 w 1026199"/>
                  <a:gd name="connsiteY70" fmla="*/ 1449835 h 2002308"/>
                  <a:gd name="connsiteX71" fmla="*/ 305228 w 1026199"/>
                  <a:gd name="connsiteY71" fmla="*/ 1450916 h 2002308"/>
                  <a:gd name="connsiteX72" fmla="*/ 306325 w 1026199"/>
                  <a:gd name="connsiteY72" fmla="*/ 1456052 h 2002308"/>
                  <a:gd name="connsiteX73" fmla="*/ 308736 w 1026199"/>
                  <a:gd name="connsiteY73" fmla="*/ 1459566 h 2002308"/>
                  <a:gd name="connsiteX74" fmla="*/ 311806 w 1026199"/>
                  <a:gd name="connsiteY74" fmla="*/ 1457133 h 2002308"/>
                  <a:gd name="connsiteX75" fmla="*/ 312245 w 1026199"/>
                  <a:gd name="connsiteY75" fmla="*/ 1453078 h 2002308"/>
                  <a:gd name="connsiteX76" fmla="*/ 308736 w 1026199"/>
                  <a:gd name="connsiteY76" fmla="*/ 1448754 h 2002308"/>
                  <a:gd name="connsiteX77" fmla="*/ 331541 w 1026199"/>
                  <a:gd name="connsiteY77" fmla="*/ 1364423 h 2002308"/>
                  <a:gd name="connsiteX78" fmla="*/ 326717 w 1026199"/>
                  <a:gd name="connsiteY78" fmla="*/ 1378479 h 2002308"/>
                  <a:gd name="connsiteX79" fmla="*/ 324524 w 1026199"/>
                  <a:gd name="connsiteY79" fmla="*/ 1392534 h 2002308"/>
                  <a:gd name="connsiteX80" fmla="*/ 319481 w 1026199"/>
                  <a:gd name="connsiteY80" fmla="*/ 1392804 h 2002308"/>
                  <a:gd name="connsiteX81" fmla="*/ 315753 w 1026199"/>
                  <a:gd name="connsiteY81" fmla="*/ 1394696 h 2002308"/>
                  <a:gd name="connsiteX82" fmla="*/ 322331 w 1026199"/>
                  <a:gd name="connsiteY82" fmla="*/ 1401993 h 2002308"/>
                  <a:gd name="connsiteX83" fmla="*/ 331541 w 1026199"/>
                  <a:gd name="connsiteY83" fmla="*/ 1407670 h 2002308"/>
                  <a:gd name="connsiteX84" fmla="*/ 345574 w 1026199"/>
                  <a:gd name="connsiteY84" fmla="*/ 1383884 h 2002308"/>
                  <a:gd name="connsiteX85" fmla="*/ 359608 w 1026199"/>
                  <a:gd name="connsiteY85" fmla="*/ 1282255 h 2002308"/>
                  <a:gd name="connsiteX86" fmla="*/ 346452 w 1026199"/>
                  <a:gd name="connsiteY86" fmla="*/ 1312528 h 2002308"/>
                  <a:gd name="connsiteX87" fmla="*/ 338558 w 1026199"/>
                  <a:gd name="connsiteY87" fmla="*/ 1342801 h 2002308"/>
                  <a:gd name="connsiteX88" fmla="*/ 342943 w 1026199"/>
                  <a:gd name="connsiteY88" fmla="*/ 1353341 h 2002308"/>
                  <a:gd name="connsiteX89" fmla="*/ 352591 w 1026199"/>
                  <a:gd name="connsiteY89" fmla="*/ 1355775 h 2002308"/>
                  <a:gd name="connsiteX90" fmla="*/ 359608 w 1026199"/>
                  <a:gd name="connsiteY90" fmla="*/ 1338475 h 2002308"/>
                  <a:gd name="connsiteX91" fmla="*/ 360924 w 1026199"/>
                  <a:gd name="connsiteY91" fmla="*/ 1327664 h 2002308"/>
                  <a:gd name="connsiteX92" fmla="*/ 364870 w 1026199"/>
                  <a:gd name="connsiteY92" fmla="*/ 1316852 h 2002308"/>
                  <a:gd name="connsiteX93" fmla="*/ 368379 w 1026199"/>
                  <a:gd name="connsiteY93" fmla="*/ 1306040 h 2002308"/>
                  <a:gd name="connsiteX94" fmla="*/ 371887 w 1026199"/>
                  <a:gd name="connsiteY94" fmla="*/ 1295229 h 2002308"/>
                  <a:gd name="connsiteX95" fmla="*/ 650803 w 1026199"/>
                  <a:gd name="connsiteY95" fmla="*/ 1068186 h 2002308"/>
                  <a:gd name="connsiteX96" fmla="*/ 647295 w 1026199"/>
                  <a:gd name="connsiteY96" fmla="*/ 1143866 h 2002308"/>
                  <a:gd name="connsiteX97" fmla="*/ 660670 w 1026199"/>
                  <a:gd name="connsiteY97" fmla="*/ 1141704 h 2002308"/>
                  <a:gd name="connsiteX98" fmla="*/ 664837 w 1026199"/>
                  <a:gd name="connsiteY98" fmla="*/ 1126568 h 2002308"/>
                  <a:gd name="connsiteX99" fmla="*/ 664837 w 1026199"/>
                  <a:gd name="connsiteY99" fmla="*/ 1074672 h 2002308"/>
                  <a:gd name="connsiteX100" fmla="*/ 391183 w 1026199"/>
                  <a:gd name="connsiteY100" fmla="*/ 1193601 h 2002308"/>
                  <a:gd name="connsiteX101" fmla="*/ 385921 w 1026199"/>
                  <a:gd name="connsiteY101" fmla="*/ 1213061 h 2002308"/>
                  <a:gd name="connsiteX102" fmla="*/ 386359 w 1026199"/>
                  <a:gd name="connsiteY102" fmla="*/ 1217926 h 2002308"/>
                  <a:gd name="connsiteX103" fmla="*/ 389429 w 1026199"/>
                  <a:gd name="connsiteY103" fmla="*/ 1219548 h 2002308"/>
                  <a:gd name="connsiteX104" fmla="*/ 398200 w 1026199"/>
                  <a:gd name="connsiteY104" fmla="*/ 1210899 h 2002308"/>
                  <a:gd name="connsiteX105" fmla="*/ 412234 w 1026199"/>
                  <a:gd name="connsiteY105" fmla="*/ 1159003 h 2002308"/>
                  <a:gd name="connsiteX106" fmla="*/ 410479 w 1026199"/>
                  <a:gd name="connsiteY106" fmla="*/ 1160084 h 2002308"/>
                  <a:gd name="connsiteX107" fmla="*/ 408725 w 1026199"/>
                  <a:gd name="connsiteY107" fmla="*/ 1161165 h 2002308"/>
                  <a:gd name="connsiteX108" fmla="*/ 409822 w 1026199"/>
                  <a:gd name="connsiteY108" fmla="*/ 1166301 h 2002308"/>
                  <a:gd name="connsiteX109" fmla="*/ 412234 w 1026199"/>
                  <a:gd name="connsiteY109" fmla="*/ 1169815 h 2002308"/>
                  <a:gd name="connsiteX110" fmla="*/ 415303 w 1026199"/>
                  <a:gd name="connsiteY110" fmla="*/ 1167382 h 2002308"/>
                  <a:gd name="connsiteX111" fmla="*/ 415742 w 1026199"/>
                  <a:gd name="connsiteY111" fmla="*/ 1163328 h 2002308"/>
                  <a:gd name="connsiteX112" fmla="*/ 412234 w 1026199"/>
                  <a:gd name="connsiteY112" fmla="*/ 1159003 h 2002308"/>
                  <a:gd name="connsiteX113" fmla="*/ 442055 w 1026199"/>
                  <a:gd name="connsiteY113" fmla="*/ 1120081 h 2002308"/>
                  <a:gd name="connsiteX114" fmla="*/ 443590 w 1026199"/>
                  <a:gd name="connsiteY114" fmla="*/ 1125758 h 2002308"/>
                  <a:gd name="connsiteX115" fmla="*/ 449072 w 1026199"/>
                  <a:gd name="connsiteY115" fmla="*/ 1126568 h 2002308"/>
                  <a:gd name="connsiteX116" fmla="*/ 443809 w 1026199"/>
                  <a:gd name="connsiteY116" fmla="*/ 1120081 h 2002308"/>
                  <a:gd name="connsiteX117" fmla="*/ 449072 w 1026199"/>
                  <a:gd name="connsiteY117" fmla="*/ 1094133 h 2002308"/>
                  <a:gd name="connsiteX118" fmla="*/ 449072 w 1026199"/>
                  <a:gd name="connsiteY118" fmla="*/ 1102783 h 2002308"/>
                  <a:gd name="connsiteX119" fmla="*/ 456088 w 1026199"/>
                  <a:gd name="connsiteY119" fmla="*/ 1111431 h 2002308"/>
                  <a:gd name="connsiteX120" fmla="*/ 719216 w 1026199"/>
                  <a:gd name="connsiteY120" fmla="*/ 903849 h 2002308"/>
                  <a:gd name="connsiteX121" fmla="*/ 722725 w 1026199"/>
                  <a:gd name="connsiteY121" fmla="*/ 912498 h 2002308"/>
                  <a:gd name="connsiteX122" fmla="*/ 724260 w 1026199"/>
                  <a:gd name="connsiteY122" fmla="*/ 910066 h 2002308"/>
                  <a:gd name="connsiteX123" fmla="*/ 724479 w 1026199"/>
                  <a:gd name="connsiteY123" fmla="*/ 906012 h 2002308"/>
                  <a:gd name="connsiteX124" fmla="*/ 499943 w 1026199"/>
                  <a:gd name="connsiteY124" fmla="*/ 998992 h 2002308"/>
                  <a:gd name="connsiteX125" fmla="*/ 496873 w 1026199"/>
                  <a:gd name="connsiteY125" fmla="*/ 1005749 h 2002308"/>
                  <a:gd name="connsiteX126" fmla="*/ 496435 w 1026199"/>
                  <a:gd name="connsiteY126" fmla="*/ 1014128 h 2002308"/>
                  <a:gd name="connsiteX127" fmla="*/ 493803 w 1026199"/>
                  <a:gd name="connsiteY127" fmla="*/ 1014397 h 2002308"/>
                  <a:gd name="connsiteX128" fmla="*/ 491172 w 1026199"/>
                  <a:gd name="connsiteY128" fmla="*/ 1016290 h 2002308"/>
                  <a:gd name="connsiteX129" fmla="*/ 493145 w 1026199"/>
                  <a:gd name="connsiteY129" fmla="*/ 1019534 h 2002308"/>
                  <a:gd name="connsiteX130" fmla="*/ 496435 w 1026199"/>
                  <a:gd name="connsiteY130" fmla="*/ 1022777 h 2002308"/>
                  <a:gd name="connsiteX131" fmla="*/ 503451 w 1026199"/>
                  <a:gd name="connsiteY131" fmla="*/ 1011965 h 2002308"/>
                  <a:gd name="connsiteX132" fmla="*/ 503013 w 1026199"/>
                  <a:gd name="connsiteY132" fmla="*/ 1004667 h 2002308"/>
                  <a:gd name="connsiteX133" fmla="*/ 499943 w 1026199"/>
                  <a:gd name="connsiteY133" fmla="*/ 998992 h 2002308"/>
                  <a:gd name="connsiteX134" fmla="*/ 754300 w 1026199"/>
                  <a:gd name="connsiteY134" fmla="*/ 817356 h 2002308"/>
                  <a:gd name="connsiteX135" fmla="*/ 750353 w 1026199"/>
                  <a:gd name="connsiteY135" fmla="*/ 821141 h 2002308"/>
                  <a:gd name="connsiteX136" fmla="*/ 749038 w 1026199"/>
                  <a:gd name="connsiteY136" fmla="*/ 828168 h 2002308"/>
                  <a:gd name="connsiteX137" fmla="*/ 744871 w 1026199"/>
                  <a:gd name="connsiteY137" fmla="*/ 828708 h 2002308"/>
                  <a:gd name="connsiteX138" fmla="*/ 742021 w 1026199"/>
                  <a:gd name="connsiteY138" fmla="*/ 832492 h 2002308"/>
                  <a:gd name="connsiteX139" fmla="*/ 743775 w 1026199"/>
                  <a:gd name="connsiteY139" fmla="*/ 836818 h 2002308"/>
                  <a:gd name="connsiteX140" fmla="*/ 756054 w 1026199"/>
                  <a:gd name="connsiteY140" fmla="*/ 832763 h 2002308"/>
                  <a:gd name="connsiteX141" fmla="*/ 763071 w 1026199"/>
                  <a:gd name="connsiteY141" fmla="*/ 823844 h 2002308"/>
                  <a:gd name="connsiteX142" fmla="*/ 760001 w 1026199"/>
                  <a:gd name="connsiteY142" fmla="*/ 818978 h 2002308"/>
                  <a:gd name="connsiteX143" fmla="*/ 754300 w 1026199"/>
                  <a:gd name="connsiteY143" fmla="*/ 817356 h 2002308"/>
                  <a:gd name="connsiteX144" fmla="*/ 731496 w 1026199"/>
                  <a:gd name="connsiteY144" fmla="*/ 802221 h 2002308"/>
                  <a:gd name="connsiteX145" fmla="*/ 731934 w 1026199"/>
                  <a:gd name="connsiteY145" fmla="*/ 807356 h 2002308"/>
                  <a:gd name="connsiteX146" fmla="*/ 735004 w 1026199"/>
                  <a:gd name="connsiteY146" fmla="*/ 810869 h 2002308"/>
                  <a:gd name="connsiteX147" fmla="*/ 738512 w 1026199"/>
                  <a:gd name="connsiteY147" fmla="*/ 810869 h 2002308"/>
                  <a:gd name="connsiteX148" fmla="*/ 736320 w 1026199"/>
                  <a:gd name="connsiteY148" fmla="*/ 804923 h 2002308"/>
                  <a:gd name="connsiteX149" fmla="*/ 731496 w 1026199"/>
                  <a:gd name="connsiteY149" fmla="*/ 802221 h 2002308"/>
                  <a:gd name="connsiteX150" fmla="*/ 819205 w 1026199"/>
                  <a:gd name="connsiteY150" fmla="*/ 640047 h 2002308"/>
                  <a:gd name="connsiteX151" fmla="*/ 817451 w 1026199"/>
                  <a:gd name="connsiteY151" fmla="*/ 641128 h 2002308"/>
                  <a:gd name="connsiteX152" fmla="*/ 815697 w 1026199"/>
                  <a:gd name="connsiteY152" fmla="*/ 642209 h 2002308"/>
                  <a:gd name="connsiteX153" fmla="*/ 816793 w 1026199"/>
                  <a:gd name="connsiteY153" fmla="*/ 647344 h 2002308"/>
                  <a:gd name="connsiteX154" fmla="*/ 819205 w 1026199"/>
                  <a:gd name="connsiteY154" fmla="*/ 650858 h 2002308"/>
                  <a:gd name="connsiteX155" fmla="*/ 822275 w 1026199"/>
                  <a:gd name="connsiteY155" fmla="*/ 648425 h 2002308"/>
                  <a:gd name="connsiteX156" fmla="*/ 822713 w 1026199"/>
                  <a:gd name="connsiteY156" fmla="*/ 644371 h 2002308"/>
                  <a:gd name="connsiteX157" fmla="*/ 819205 w 1026199"/>
                  <a:gd name="connsiteY157" fmla="*/ 640047 h 2002308"/>
                  <a:gd name="connsiteX158" fmla="*/ 829730 w 1026199"/>
                  <a:gd name="connsiteY158" fmla="*/ 581664 h 2002308"/>
                  <a:gd name="connsiteX159" fmla="*/ 829730 w 1026199"/>
                  <a:gd name="connsiteY159" fmla="*/ 585988 h 2002308"/>
                  <a:gd name="connsiteX160" fmla="*/ 836747 w 1026199"/>
                  <a:gd name="connsiteY160" fmla="*/ 596800 h 2002308"/>
                  <a:gd name="connsiteX161" fmla="*/ 836747 w 1026199"/>
                  <a:gd name="connsiteY161" fmla="*/ 564365 h 2002308"/>
                  <a:gd name="connsiteX162" fmla="*/ 837185 w 1026199"/>
                  <a:gd name="connsiteY162" fmla="*/ 569500 h 2002308"/>
                  <a:gd name="connsiteX163" fmla="*/ 840255 w 1026199"/>
                  <a:gd name="connsiteY163" fmla="*/ 573015 h 2002308"/>
                  <a:gd name="connsiteX164" fmla="*/ 841790 w 1026199"/>
                  <a:gd name="connsiteY164" fmla="*/ 570581 h 2002308"/>
                  <a:gd name="connsiteX165" fmla="*/ 842009 w 1026199"/>
                  <a:gd name="connsiteY165" fmla="*/ 566527 h 2002308"/>
                  <a:gd name="connsiteX166" fmla="*/ 875339 w 1026199"/>
                  <a:gd name="connsiteY166" fmla="*/ 443276 h 2002308"/>
                  <a:gd name="connsiteX167" fmla="*/ 873804 w 1026199"/>
                  <a:gd name="connsiteY167" fmla="*/ 444357 h 2002308"/>
                  <a:gd name="connsiteX168" fmla="*/ 873585 w 1026199"/>
                  <a:gd name="connsiteY168" fmla="*/ 445438 h 2002308"/>
                  <a:gd name="connsiteX169" fmla="*/ 875120 w 1026199"/>
                  <a:gd name="connsiteY169" fmla="*/ 451113 h 2002308"/>
                  <a:gd name="connsiteX170" fmla="*/ 880602 w 1026199"/>
                  <a:gd name="connsiteY170" fmla="*/ 451924 h 2002308"/>
                  <a:gd name="connsiteX171" fmla="*/ 879286 w 1026199"/>
                  <a:gd name="connsiteY171" fmla="*/ 445978 h 2002308"/>
                  <a:gd name="connsiteX172" fmla="*/ 875339 w 1026199"/>
                  <a:gd name="connsiteY172" fmla="*/ 443276 h 2002308"/>
                  <a:gd name="connsiteX173" fmla="*/ 926210 w 1026199"/>
                  <a:gd name="connsiteY173" fmla="*/ 402191 h 2002308"/>
                  <a:gd name="connsiteX174" fmla="*/ 927526 w 1026199"/>
                  <a:gd name="connsiteY174" fmla="*/ 408137 h 2002308"/>
                  <a:gd name="connsiteX175" fmla="*/ 931473 w 1026199"/>
                  <a:gd name="connsiteY175" fmla="*/ 410841 h 2002308"/>
                  <a:gd name="connsiteX176" fmla="*/ 933227 w 1026199"/>
                  <a:gd name="connsiteY176" fmla="*/ 406515 h 2002308"/>
                  <a:gd name="connsiteX177" fmla="*/ 931912 w 1026199"/>
                  <a:gd name="connsiteY177" fmla="*/ 402732 h 2002308"/>
                  <a:gd name="connsiteX178" fmla="*/ 927965 w 1026199"/>
                  <a:gd name="connsiteY178" fmla="*/ 402191 h 2002308"/>
                  <a:gd name="connsiteX179" fmla="*/ 947261 w 1026199"/>
                  <a:gd name="connsiteY179" fmla="*/ 322185 h 2002308"/>
                  <a:gd name="connsiteX180" fmla="*/ 947261 w 1026199"/>
                  <a:gd name="connsiteY180" fmla="*/ 328673 h 2002308"/>
                  <a:gd name="connsiteX181" fmla="*/ 940244 w 1026199"/>
                  <a:gd name="connsiteY181" fmla="*/ 339483 h 2002308"/>
                  <a:gd name="connsiteX182" fmla="*/ 940244 w 1026199"/>
                  <a:gd name="connsiteY182" fmla="*/ 365432 h 2002308"/>
                  <a:gd name="connsiteX183" fmla="*/ 935420 w 1026199"/>
                  <a:gd name="connsiteY183" fmla="*/ 367053 h 2002308"/>
                  <a:gd name="connsiteX184" fmla="*/ 933227 w 1026199"/>
                  <a:gd name="connsiteY184" fmla="*/ 371918 h 2002308"/>
                  <a:gd name="connsiteX185" fmla="*/ 934543 w 1026199"/>
                  <a:gd name="connsiteY185" fmla="*/ 378947 h 2002308"/>
                  <a:gd name="connsiteX186" fmla="*/ 938490 w 1026199"/>
                  <a:gd name="connsiteY186" fmla="*/ 382730 h 2002308"/>
                  <a:gd name="connsiteX187" fmla="*/ 940025 w 1026199"/>
                  <a:gd name="connsiteY187" fmla="*/ 380568 h 2002308"/>
                  <a:gd name="connsiteX188" fmla="*/ 940244 w 1026199"/>
                  <a:gd name="connsiteY188" fmla="*/ 378406 h 2002308"/>
                  <a:gd name="connsiteX189" fmla="*/ 952523 w 1026199"/>
                  <a:gd name="connsiteY189" fmla="*/ 350295 h 2002308"/>
                  <a:gd name="connsiteX190" fmla="*/ 949015 w 1026199"/>
                  <a:gd name="connsiteY190" fmla="*/ 328673 h 2002308"/>
                  <a:gd name="connsiteX191" fmla="*/ 948796 w 1026199"/>
                  <a:gd name="connsiteY191" fmla="*/ 325428 h 2002308"/>
                  <a:gd name="connsiteX192" fmla="*/ 947261 w 1026199"/>
                  <a:gd name="connsiteY192" fmla="*/ 322185 h 2002308"/>
                  <a:gd name="connsiteX193" fmla="*/ 798155 w 1026199"/>
                  <a:gd name="connsiteY193" fmla="*/ 6487 h 2002308"/>
                  <a:gd name="connsiteX194" fmla="*/ 801663 w 1026199"/>
                  <a:gd name="connsiteY194" fmla="*/ 8649 h 2002308"/>
                  <a:gd name="connsiteX195" fmla="*/ 815258 w 1026199"/>
                  <a:gd name="connsiteY195" fmla="*/ 12433 h 2002308"/>
                  <a:gd name="connsiteX196" fmla="*/ 831484 w 1026199"/>
                  <a:gd name="connsiteY196" fmla="*/ 0 h 2002308"/>
                  <a:gd name="connsiteX197" fmla="*/ 839597 w 1026199"/>
                  <a:gd name="connsiteY197" fmla="*/ 6757 h 2002308"/>
                  <a:gd name="connsiteX198" fmla="*/ 849026 w 1026199"/>
                  <a:gd name="connsiteY198" fmla="*/ 8649 h 2002308"/>
                  <a:gd name="connsiteX199" fmla="*/ 852535 w 1026199"/>
                  <a:gd name="connsiteY199" fmla="*/ 32434 h 2002308"/>
                  <a:gd name="connsiteX200" fmla="*/ 866568 w 1026199"/>
                  <a:gd name="connsiteY200" fmla="*/ 36759 h 2002308"/>
                  <a:gd name="connsiteX201" fmla="*/ 866787 w 1026199"/>
                  <a:gd name="connsiteY201" fmla="*/ 44057 h 2002308"/>
                  <a:gd name="connsiteX202" fmla="*/ 868322 w 1026199"/>
                  <a:gd name="connsiteY202" fmla="*/ 49733 h 2002308"/>
                  <a:gd name="connsiteX203" fmla="*/ 875120 w 1026199"/>
                  <a:gd name="connsiteY203" fmla="*/ 34057 h 2002308"/>
                  <a:gd name="connsiteX204" fmla="*/ 880602 w 1026199"/>
                  <a:gd name="connsiteY204" fmla="*/ 15135 h 2002308"/>
                  <a:gd name="connsiteX205" fmla="*/ 896389 w 1026199"/>
                  <a:gd name="connsiteY205" fmla="*/ 8649 h 2002308"/>
                  <a:gd name="connsiteX206" fmla="*/ 908669 w 1026199"/>
                  <a:gd name="connsiteY206" fmla="*/ 15135 h 2002308"/>
                  <a:gd name="connsiteX207" fmla="*/ 926210 w 1026199"/>
                  <a:gd name="connsiteY207" fmla="*/ 10811 h 2002308"/>
                  <a:gd name="connsiteX208" fmla="*/ 943752 w 1026199"/>
                  <a:gd name="connsiteY208" fmla="*/ 15135 h 2002308"/>
                  <a:gd name="connsiteX209" fmla="*/ 959540 w 1026199"/>
                  <a:gd name="connsiteY209" fmla="*/ 28109 h 2002308"/>
                  <a:gd name="connsiteX210" fmla="*/ 958882 w 1026199"/>
                  <a:gd name="connsiteY210" fmla="*/ 38651 h 2002308"/>
                  <a:gd name="connsiteX211" fmla="*/ 954277 w 1026199"/>
                  <a:gd name="connsiteY211" fmla="*/ 47570 h 2002308"/>
                  <a:gd name="connsiteX212" fmla="*/ 954716 w 1026199"/>
                  <a:gd name="connsiteY212" fmla="*/ 64870 h 2002308"/>
                  <a:gd name="connsiteX213" fmla="*/ 947261 w 1026199"/>
                  <a:gd name="connsiteY213" fmla="*/ 75681 h 2002308"/>
                  <a:gd name="connsiteX214" fmla="*/ 954277 w 1026199"/>
                  <a:gd name="connsiteY214" fmla="*/ 103791 h 2002308"/>
                  <a:gd name="connsiteX215" fmla="*/ 966776 w 1026199"/>
                  <a:gd name="connsiteY215" fmla="*/ 85411 h 2002308"/>
                  <a:gd name="connsiteX216" fmla="*/ 980590 w 1026199"/>
                  <a:gd name="connsiteY216" fmla="*/ 67032 h 2002308"/>
                  <a:gd name="connsiteX217" fmla="*/ 996817 w 1026199"/>
                  <a:gd name="connsiteY217" fmla="*/ 57842 h 2002308"/>
                  <a:gd name="connsiteX218" fmla="*/ 1005149 w 1026199"/>
                  <a:gd name="connsiteY218" fmla="*/ 38921 h 2002308"/>
                  <a:gd name="connsiteX219" fmla="*/ 1010192 w 1026199"/>
                  <a:gd name="connsiteY219" fmla="*/ 21353 h 2002308"/>
                  <a:gd name="connsiteX220" fmla="*/ 1013920 w 1026199"/>
                  <a:gd name="connsiteY220" fmla="*/ 8649 h 2002308"/>
                  <a:gd name="connsiteX221" fmla="*/ 1017428 w 1026199"/>
                  <a:gd name="connsiteY221" fmla="*/ 11081 h 2002308"/>
                  <a:gd name="connsiteX222" fmla="*/ 1020937 w 1026199"/>
                  <a:gd name="connsiteY222" fmla="*/ 15135 h 2002308"/>
                  <a:gd name="connsiteX223" fmla="*/ 1026199 w 1026199"/>
                  <a:gd name="connsiteY223" fmla="*/ 21623 h 2002308"/>
                  <a:gd name="connsiteX224" fmla="*/ 1023129 w 1026199"/>
                  <a:gd name="connsiteY224" fmla="*/ 34597 h 2002308"/>
                  <a:gd name="connsiteX225" fmla="*/ 1017428 w 1026199"/>
                  <a:gd name="connsiteY225" fmla="*/ 47570 h 2002308"/>
                  <a:gd name="connsiteX226" fmla="*/ 1018744 w 1026199"/>
                  <a:gd name="connsiteY226" fmla="*/ 71897 h 2002308"/>
                  <a:gd name="connsiteX227" fmla="*/ 1012166 w 1026199"/>
                  <a:gd name="connsiteY227" fmla="*/ 92979 h 2002308"/>
                  <a:gd name="connsiteX228" fmla="*/ 1003395 w 1026199"/>
                  <a:gd name="connsiteY228" fmla="*/ 108115 h 2002308"/>
                  <a:gd name="connsiteX229" fmla="*/ 1001640 w 1026199"/>
                  <a:gd name="connsiteY229" fmla="*/ 147038 h 2002308"/>
                  <a:gd name="connsiteX230" fmla="*/ 994624 w 1026199"/>
                  <a:gd name="connsiteY230" fmla="*/ 185959 h 2002308"/>
                  <a:gd name="connsiteX231" fmla="*/ 1005149 w 1026199"/>
                  <a:gd name="connsiteY231" fmla="*/ 168120 h 2002308"/>
                  <a:gd name="connsiteX232" fmla="*/ 1010411 w 1026199"/>
                  <a:gd name="connsiteY232" fmla="*/ 147038 h 2002308"/>
                  <a:gd name="connsiteX233" fmla="*/ 1024445 w 1026199"/>
                  <a:gd name="connsiteY233" fmla="*/ 153524 h 2002308"/>
                  <a:gd name="connsiteX234" fmla="*/ 1020937 w 1026199"/>
                  <a:gd name="connsiteY234" fmla="*/ 185959 h 2002308"/>
                  <a:gd name="connsiteX235" fmla="*/ 1010411 w 1026199"/>
                  <a:gd name="connsiteY235" fmla="*/ 207582 h 2002308"/>
                  <a:gd name="connsiteX236" fmla="*/ 1006903 w 1026199"/>
                  <a:gd name="connsiteY236" fmla="*/ 237855 h 2002308"/>
                  <a:gd name="connsiteX237" fmla="*/ 998132 w 1026199"/>
                  <a:gd name="connsiteY237" fmla="*/ 255153 h 2002308"/>
                  <a:gd name="connsiteX238" fmla="*/ 994624 w 1026199"/>
                  <a:gd name="connsiteY238" fmla="*/ 281101 h 2002308"/>
                  <a:gd name="connsiteX239" fmla="*/ 984099 w 1026199"/>
                  <a:gd name="connsiteY239" fmla="*/ 302724 h 2002308"/>
                  <a:gd name="connsiteX240" fmla="*/ 975328 w 1026199"/>
                  <a:gd name="connsiteY240" fmla="*/ 327051 h 2002308"/>
                  <a:gd name="connsiteX241" fmla="*/ 966557 w 1026199"/>
                  <a:gd name="connsiteY241" fmla="*/ 354620 h 2002308"/>
                  <a:gd name="connsiteX242" fmla="*/ 954277 w 1026199"/>
                  <a:gd name="connsiteY242" fmla="*/ 380568 h 2002308"/>
                  <a:gd name="connsiteX243" fmla="*/ 952743 w 1026199"/>
                  <a:gd name="connsiteY243" fmla="*/ 389757 h 2002308"/>
                  <a:gd name="connsiteX244" fmla="*/ 947261 w 1026199"/>
                  <a:gd name="connsiteY244" fmla="*/ 395704 h 2002308"/>
                  <a:gd name="connsiteX245" fmla="*/ 944849 w 1026199"/>
                  <a:gd name="connsiteY245" fmla="*/ 419219 h 2002308"/>
                  <a:gd name="connsiteX246" fmla="*/ 933227 w 1026199"/>
                  <a:gd name="connsiteY246" fmla="*/ 434626 h 2002308"/>
                  <a:gd name="connsiteX247" fmla="*/ 929719 w 1026199"/>
                  <a:gd name="connsiteY247" fmla="*/ 456250 h 2002308"/>
                  <a:gd name="connsiteX248" fmla="*/ 926210 w 1026199"/>
                  <a:gd name="connsiteY248" fmla="*/ 477872 h 2002308"/>
                  <a:gd name="connsiteX249" fmla="*/ 936736 w 1026199"/>
                  <a:gd name="connsiteY249" fmla="*/ 495171 h 2002308"/>
                  <a:gd name="connsiteX250" fmla="*/ 940244 w 1026199"/>
                  <a:gd name="connsiteY250" fmla="*/ 497333 h 2002308"/>
                  <a:gd name="connsiteX251" fmla="*/ 937393 w 1026199"/>
                  <a:gd name="connsiteY251" fmla="*/ 504631 h 2002308"/>
                  <a:gd name="connsiteX252" fmla="*/ 933227 w 1026199"/>
                  <a:gd name="connsiteY252" fmla="*/ 510307 h 2002308"/>
                  <a:gd name="connsiteX253" fmla="*/ 924456 w 1026199"/>
                  <a:gd name="connsiteY253" fmla="*/ 523280 h 2002308"/>
                  <a:gd name="connsiteX254" fmla="*/ 919194 w 1026199"/>
                  <a:gd name="connsiteY254" fmla="*/ 523280 h 2002308"/>
                  <a:gd name="connsiteX255" fmla="*/ 917440 w 1026199"/>
                  <a:gd name="connsiteY255" fmla="*/ 547066 h 2002308"/>
                  <a:gd name="connsiteX256" fmla="*/ 899898 w 1026199"/>
                  <a:gd name="connsiteY256" fmla="*/ 588151 h 2002308"/>
                  <a:gd name="connsiteX257" fmla="*/ 892881 w 1026199"/>
                  <a:gd name="connsiteY257" fmla="*/ 594638 h 2002308"/>
                  <a:gd name="connsiteX258" fmla="*/ 888715 w 1026199"/>
                  <a:gd name="connsiteY258" fmla="*/ 616260 h 2002308"/>
                  <a:gd name="connsiteX259" fmla="*/ 880602 w 1026199"/>
                  <a:gd name="connsiteY259" fmla="*/ 637883 h 2002308"/>
                  <a:gd name="connsiteX260" fmla="*/ 880602 w 1026199"/>
                  <a:gd name="connsiteY260" fmla="*/ 663832 h 2002308"/>
                  <a:gd name="connsiteX261" fmla="*/ 866568 w 1026199"/>
                  <a:gd name="connsiteY261" fmla="*/ 678968 h 2002308"/>
                  <a:gd name="connsiteX262" fmla="*/ 859551 w 1026199"/>
                  <a:gd name="connsiteY262" fmla="*/ 700591 h 2002308"/>
                  <a:gd name="connsiteX263" fmla="*/ 849026 w 1026199"/>
                  <a:gd name="connsiteY263" fmla="*/ 711403 h 2002308"/>
                  <a:gd name="connsiteX264" fmla="*/ 842887 w 1026199"/>
                  <a:gd name="connsiteY264" fmla="*/ 728972 h 2002308"/>
                  <a:gd name="connsiteX265" fmla="*/ 836747 w 1026199"/>
                  <a:gd name="connsiteY265" fmla="*/ 748162 h 2002308"/>
                  <a:gd name="connsiteX266" fmla="*/ 820959 w 1026199"/>
                  <a:gd name="connsiteY266" fmla="*/ 784922 h 2002308"/>
                  <a:gd name="connsiteX267" fmla="*/ 811750 w 1026199"/>
                  <a:gd name="connsiteY267" fmla="*/ 802221 h 2002308"/>
                  <a:gd name="connsiteX268" fmla="*/ 799909 w 1026199"/>
                  <a:gd name="connsiteY268" fmla="*/ 819519 h 2002308"/>
                  <a:gd name="connsiteX269" fmla="*/ 801663 w 1026199"/>
                  <a:gd name="connsiteY269" fmla="*/ 758974 h 2002308"/>
                  <a:gd name="connsiteX270" fmla="*/ 792892 w 1026199"/>
                  <a:gd name="connsiteY270" fmla="*/ 756541 h 2002308"/>
                  <a:gd name="connsiteX271" fmla="*/ 789384 w 1026199"/>
                  <a:gd name="connsiteY271" fmla="*/ 746000 h 2002308"/>
                  <a:gd name="connsiteX272" fmla="*/ 793550 w 1026199"/>
                  <a:gd name="connsiteY272" fmla="*/ 739243 h 2002308"/>
                  <a:gd name="connsiteX273" fmla="*/ 801663 w 1026199"/>
                  <a:gd name="connsiteY273" fmla="*/ 737351 h 2002308"/>
                  <a:gd name="connsiteX274" fmla="*/ 808680 w 1026199"/>
                  <a:gd name="connsiteY274" fmla="*/ 737351 h 2002308"/>
                  <a:gd name="connsiteX275" fmla="*/ 822713 w 1026199"/>
                  <a:gd name="connsiteY275" fmla="*/ 700591 h 2002308"/>
                  <a:gd name="connsiteX276" fmla="*/ 827537 w 1026199"/>
                  <a:gd name="connsiteY276" fmla="*/ 698969 h 2002308"/>
                  <a:gd name="connsiteX277" fmla="*/ 829730 w 1026199"/>
                  <a:gd name="connsiteY277" fmla="*/ 694104 h 2002308"/>
                  <a:gd name="connsiteX278" fmla="*/ 829730 w 1026199"/>
                  <a:gd name="connsiteY278" fmla="*/ 686265 h 2002308"/>
                  <a:gd name="connsiteX279" fmla="*/ 834993 w 1026199"/>
                  <a:gd name="connsiteY279" fmla="*/ 683292 h 2002308"/>
                  <a:gd name="connsiteX280" fmla="*/ 856043 w 1026199"/>
                  <a:gd name="connsiteY280" fmla="*/ 614098 h 2002308"/>
                  <a:gd name="connsiteX281" fmla="*/ 864814 w 1026199"/>
                  <a:gd name="connsiteY281" fmla="*/ 607612 h 2002308"/>
                  <a:gd name="connsiteX282" fmla="*/ 865691 w 1026199"/>
                  <a:gd name="connsiteY282" fmla="*/ 598962 h 2002308"/>
                  <a:gd name="connsiteX283" fmla="*/ 871831 w 1026199"/>
                  <a:gd name="connsiteY283" fmla="*/ 596800 h 2002308"/>
                  <a:gd name="connsiteX284" fmla="*/ 880602 w 1026199"/>
                  <a:gd name="connsiteY284" fmla="*/ 575177 h 2002308"/>
                  <a:gd name="connsiteX285" fmla="*/ 885864 w 1026199"/>
                  <a:gd name="connsiteY285" fmla="*/ 540310 h 2002308"/>
                  <a:gd name="connsiteX286" fmla="*/ 896389 w 1026199"/>
                  <a:gd name="connsiteY286" fmla="*/ 510307 h 2002308"/>
                  <a:gd name="connsiteX287" fmla="*/ 906914 w 1026199"/>
                  <a:gd name="connsiteY287" fmla="*/ 516794 h 2002308"/>
                  <a:gd name="connsiteX288" fmla="*/ 912177 w 1026199"/>
                  <a:gd name="connsiteY288" fmla="*/ 495171 h 2002308"/>
                  <a:gd name="connsiteX289" fmla="*/ 915466 w 1026199"/>
                  <a:gd name="connsiteY289" fmla="*/ 490846 h 2002308"/>
                  <a:gd name="connsiteX290" fmla="*/ 917440 w 1026199"/>
                  <a:gd name="connsiteY290" fmla="*/ 486521 h 2002308"/>
                  <a:gd name="connsiteX291" fmla="*/ 912835 w 1026199"/>
                  <a:gd name="connsiteY291" fmla="*/ 484629 h 2002308"/>
                  <a:gd name="connsiteX292" fmla="*/ 906914 w 1026199"/>
                  <a:gd name="connsiteY292" fmla="*/ 484359 h 2002308"/>
                  <a:gd name="connsiteX293" fmla="*/ 916562 w 1026199"/>
                  <a:gd name="connsiteY293" fmla="*/ 449492 h 2002308"/>
                  <a:gd name="connsiteX294" fmla="*/ 926210 w 1026199"/>
                  <a:gd name="connsiteY294" fmla="*/ 419489 h 2002308"/>
                  <a:gd name="connsiteX295" fmla="*/ 906914 w 1026199"/>
                  <a:gd name="connsiteY295" fmla="*/ 428139 h 2002308"/>
                  <a:gd name="connsiteX296" fmla="*/ 903406 w 1026199"/>
                  <a:gd name="connsiteY296" fmla="*/ 452465 h 2002308"/>
                  <a:gd name="connsiteX297" fmla="*/ 899898 w 1026199"/>
                  <a:gd name="connsiteY297" fmla="*/ 473547 h 2002308"/>
                  <a:gd name="connsiteX298" fmla="*/ 899898 w 1026199"/>
                  <a:gd name="connsiteY298" fmla="*/ 489224 h 2002308"/>
                  <a:gd name="connsiteX299" fmla="*/ 889372 w 1026199"/>
                  <a:gd name="connsiteY299" fmla="*/ 495171 h 2002308"/>
                  <a:gd name="connsiteX300" fmla="*/ 876655 w 1026199"/>
                  <a:gd name="connsiteY300" fmla="*/ 525444 h 2002308"/>
                  <a:gd name="connsiteX301" fmla="*/ 866568 w 1026199"/>
                  <a:gd name="connsiteY301" fmla="*/ 555715 h 2002308"/>
                  <a:gd name="connsiteX302" fmla="*/ 855166 w 1026199"/>
                  <a:gd name="connsiteY302" fmla="*/ 574636 h 2002308"/>
                  <a:gd name="connsiteX303" fmla="*/ 849026 w 1026199"/>
                  <a:gd name="connsiteY303" fmla="*/ 596800 h 2002308"/>
                  <a:gd name="connsiteX304" fmla="*/ 842009 w 1026199"/>
                  <a:gd name="connsiteY304" fmla="*/ 616260 h 2002308"/>
                  <a:gd name="connsiteX305" fmla="*/ 837405 w 1026199"/>
                  <a:gd name="connsiteY305" fmla="*/ 625181 h 2002308"/>
                  <a:gd name="connsiteX306" fmla="*/ 836747 w 1026199"/>
                  <a:gd name="connsiteY306" fmla="*/ 635721 h 2002308"/>
                  <a:gd name="connsiteX307" fmla="*/ 826222 w 1026199"/>
                  <a:gd name="connsiteY307" fmla="*/ 664913 h 2002308"/>
                  <a:gd name="connsiteX308" fmla="*/ 815697 w 1026199"/>
                  <a:gd name="connsiteY308" fmla="*/ 694104 h 2002308"/>
                  <a:gd name="connsiteX309" fmla="*/ 796401 w 1026199"/>
                  <a:gd name="connsiteY309" fmla="*/ 707078 h 2002308"/>
                  <a:gd name="connsiteX310" fmla="*/ 794646 w 1026199"/>
                  <a:gd name="connsiteY310" fmla="*/ 730863 h 2002308"/>
                  <a:gd name="connsiteX311" fmla="*/ 782367 w 1026199"/>
                  <a:gd name="connsiteY311" fmla="*/ 748162 h 2002308"/>
                  <a:gd name="connsiteX312" fmla="*/ 776227 w 1026199"/>
                  <a:gd name="connsiteY312" fmla="*/ 798976 h 2002308"/>
                  <a:gd name="connsiteX313" fmla="*/ 770088 w 1026199"/>
                  <a:gd name="connsiteY313" fmla="*/ 843304 h 2002308"/>
                  <a:gd name="connsiteX314" fmla="*/ 766141 w 1026199"/>
                  <a:gd name="connsiteY314" fmla="*/ 860332 h 2002308"/>
                  <a:gd name="connsiteX315" fmla="*/ 749038 w 1026199"/>
                  <a:gd name="connsiteY315" fmla="*/ 862765 h 2002308"/>
                  <a:gd name="connsiteX316" fmla="*/ 754958 w 1026199"/>
                  <a:gd name="connsiteY316" fmla="*/ 877090 h 2002308"/>
                  <a:gd name="connsiteX317" fmla="*/ 749038 w 1026199"/>
                  <a:gd name="connsiteY317" fmla="*/ 886551 h 2002308"/>
                  <a:gd name="connsiteX318" fmla="*/ 743994 w 1026199"/>
                  <a:gd name="connsiteY318" fmla="*/ 887092 h 2002308"/>
                  <a:gd name="connsiteX319" fmla="*/ 740267 w 1026199"/>
                  <a:gd name="connsiteY319" fmla="*/ 890875 h 2002308"/>
                  <a:gd name="connsiteX320" fmla="*/ 749695 w 1026199"/>
                  <a:gd name="connsiteY320" fmla="*/ 902228 h 2002308"/>
                  <a:gd name="connsiteX321" fmla="*/ 763071 w 1026199"/>
                  <a:gd name="connsiteY321" fmla="*/ 910336 h 2002308"/>
                  <a:gd name="connsiteX322" fmla="*/ 772500 w 1026199"/>
                  <a:gd name="connsiteY322" fmla="*/ 890335 h 2002308"/>
                  <a:gd name="connsiteX323" fmla="*/ 775350 w 1026199"/>
                  <a:gd name="connsiteY323" fmla="*/ 867089 h 2002308"/>
                  <a:gd name="connsiteX324" fmla="*/ 782367 w 1026199"/>
                  <a:gd name="connsiteY324" fmla="*/ 845466 h 2002308"/>
                  <a:gd name="connsiteX325" fmla="*/ 789384 w 1026199"/>
                  <a:gd name="connsiteY325" fmla="*/ 826006 h 2002308"/>
                  <a:gd name="connsiteX326" fmla="*/ 789603 w 1026199"/>
                  <a:gd name="connsiteY326" fmla="*/ 820871 h 2002308"/>
                  <a:gd name="connsiteX327" fmla="*/ 791138 w 1026199"/>
                  <a:gd name="connsiteY327" fmla="*/ 817356 h 2002308"/>
                  <a:gd name="connsiteX328" fmla="*/ 799909 w 1026199"/>
                  <a:gd name="connsiteY328" fmla="*/ 828979 h 2002308"/>
                  <a:gd name="connsiteX329" fmla="*/ 803417 w 1026199"/>
                  <a:gd name="connsiteY329" fmla="*/ 845466 h 2002308"/>
                  <a:gd name="connsiteX330" fmla="*/ 802979 w 1026199"/>
                  <a:gd name="connsiteY330" fmla="*/ 849522 h 2002308"/>
                  <a:gd name="connsiteX331" fmla="*/ 799909 w 1026199"/>
                  <a:gd name="connsiteY331" fmla="*/ 851954 h 2002308"/>
                  <a:gd name="connsiteX332" fmla="*/ 790919 w 1026199"/>
                  <a:gd name="connsiteY332" fmla="*/ 884928 h 2002308"/>
                  <a:gd name="connsiteX333" fmla="*/ 775350 w 1026199"/>
                  <a:gd name="connsiteY333" fmla="*/ 914660 h 2002308"/>
                  <a:gd name="connsiteX334" fmla="*/ 772719 w 1026199"/>
                  <a:gd name="connsiteY334" fmla="*/ 924391 h 2002308"/>
                  <a:gd name="connsiteX335" fmla="*/ 770088 w 1026199"/>
                  <a:gd name="connsiteY335" fmla="*/ 934121 h 2002308"/>
                  <a:gd name="connsiteX336" fmla="*/ 760878 w 1026199"/>
                  <a:gd name="connsiteY336" fmla="*/ 957637 h 2002308"/>
                  <a:gd name="connsiteX337" fmla="*/ 749038 w 1026199"/>
                  <a:gd name="connsiteY337" fmla="*/ 979530 h 2002308"/>
                  <a:gd name="connsiteX338" fmla="*/ 747722 w 1026199"/>
                  <a:gd name="connsiteY338" fmla="*/ 986558 h 2002308"/>
                  <a:gd name="connsiteX339" fmla="*/ 743775 w 1026199"/>
                  <a:gd name="connsiteY339" fmla="*/ 990342 h 2002308"/>
                  <a:gd name="connsiteX340" fmla="*/ 739828 w 1026199"/>
                  <a:gd name="connsiteY340" fmla="*/ 985477 h 2002308"/>
                  <a:gd name="connsiteX341" fmla="*/ 738512 w 1026199"/>
                  <a:gd name="connsiteY341" fmla="*/ 977368 h 2002308"/>
                  <a:gd name="connsiteX342" fmla="*/ 737416 w 1026199"/>
                  <a:gd name="connsiteY342" fmla="*/ 961150 h 2002308"/>
                  <a:gd name="connsiteX343" fmla="*/ 724479 w 1026199"/>
                  <a:gd name="connsiteY343" fmla="*/ 957907 h 2002308"/>
                  <a:gd name="connsiteX344" fmla="*/ 735004 w 1026199"/>
                  <a:gd name="connsiteY344" fmla="*/ 938176 h 2002308"/>
                  <a:gd name="connsiteX345" fmla="*/ 740267 w 1026199"/>
                  <a:gd name="connsiteY345" fmla="*/ 916824 h 2002308"/>
                  <a:gd name="connsiteX346" fmla="*/ 735004 w 1026199"/>
                  <a:gd name="connsiteY346" fmla="*/ 910336 h 2002308"/>
                  <a:gd name="connsiteX347" fmla="*/ 724479 w 1026199"/>
                  <a:gd name="connsiteY347" fmla="*/ 934122 h 2002308"/>
                  <a:gd name="connsiteX348" fmla="*/ 719216 w 1026199"/>
                  <a:gd name="connsiteY348" fmla="*/ 940609 h 2002308"/>
                  <a:gd name="connsiteX349" fmla="*/ 712200 w 1026199"/>
                  <a:gd name="connsiteY349" fmla="*/ 936825 h 2002308"/>
                  <a:gd name="connsiteX350" fmla="*/ 705183 w 1026199"/>
                  <a:gd name="connsiteY350" fmla="*/ 929797 h 2002308"/>
                  <a:gd name="connsiteX351" fmla="*/ 705621 w 1026199"/>
                  <a:gd name="connsiteY351" fmla="*/ 946284 h 2002308"/>
                  <a:gd name="connsiteX352" fmla="*/ 698166 w 1026199"/>
                  <a:gd name="connsiteY352" fmla="*/ 957907 h 2002308"/>
                  <a:gd name="connsiteX353" fmla="*/ 691149 w 1026199"/>
                  <a:gd name="connsiteY353" fmla="*/ 973043 h 2002308"/>
                  <a:gd name="connsiteX354" fmla="*/ 684133 w 1026199"/>
                  <a:gd name="connsiteY354" fmla="*/ 996828 h 2002308"/>
                  <a:gd name="connsiteX355" fmla="*/ 677116 w 1026199"/>
                  <a:gd name="connsiteY355" fmla="*/ 990342 h 2002308"/>
                  <a:gd name="connsiteX356" fmla="*/ 670099 w 1026199"/>
                  <a:gd name="connsiteY356" fmla="*/ 996828 h 2002308"/>
                  <a:gd name="connsiteX357" fmla="*/ 661986 w 1026199"/>
                  <a:gd name="connsiteY357" fmla="*/ 1026020 h 2002308"/>
                  <a:gd name="connsiteX358" fmla="*/ 657820 w 1026199"/>
                  <a:gd name="connsiteY358" fmla="*/ 1055212 h 2002308"/>
                  <a:gd name="connsiteX359" fmla="*/ 663082 w 1026199"/>
                  <a:gd name="connsiteY359" fmla="*/ 1057374 h 2002308"/>
                  <a:gd name="connsiteX360" fmla="*/ 671853 w 1026199"/>
                  <a:gd name="connsiteY360" fmla="*/ 1048724 h 2002308"/>
                  <a:gd name="connsiteX361" fmla="*/ 676677 w 1026199"/>
                  <a:gd name="connsiteY361" fmla="*/ 1047102 h 2002308"/>
                  <a:gd name="connsiteX362" fmla="*/ 678870 w 1026199"/>
                  <a:gd name="connsiteY362" fmla="*/ 1042237 h 2002308"/>
                  <a:gd name="connsiteX363" fmla="*/ 678870 w 1026199"/>
                  <a:gd name="connsiteY363" fmla="*/ 1034400 h 2002308"/>
                  <a:gd name="connsiteX364" fmla="*/ 684133 w 1026199"/>
                  <a:gd name="connsiteY364" fmla="*/ 1031426 h 2002308"/>
                  <a:gd name="connsiteX365" fmla="*/ 690272 w 1026199"/>
                  <a:gd name="connsiteY365" fmla="*/ 1013046 h 2002308"/>
                  <a:gd name="connsiteX366" fmla="*/ 701674 w 1026199"/>
                  <a:gd name="connsiteY366" fmla="*/ 1001154 h 2002308"/>
                  <a:gd name="connsiteX367" fmla="*/ 704744 w 1026199"/>
                  <a:gd name="connsiteY367" fmla="*/ 1003586 h 2002308"/>
                  <a:gd name="connsiteX368" fmla="*/ 705183 w 1026199"/>
                  <a:gd name="connsiteY368" fmla="*/ 1007640 h 2002308"/>
                  <a:gd name="connsiteX369" fmla="*/ 705402 w 1026199"/>
                  <a:gd name="connsiteY369" fmla="*/ 1026561 h 2002308"/>
                  <a:gd name="connsiteX370" fmla="*/ 701674 w 1026199"/>
                  <a:gd name="connsiteY370" fmla="*/ 1042237 h 2002308"/>
                  <a:gd name="connsiteX371" fmla="*/ 695754 w 1026199"/>
                  <a:gd name="connsiteY371" fmla="*/ 1038454 h 2002308"/>
                  <a:gd name="connsiteX372" fmla="*/ 691149 w 1026199"/>
                  <a:gd name="connsiteY372" fmla="*/ 1031427 h 2002308"/>
                  <a:gd name="connsiteX373" fmla="*/ 687641 w 1026199"/>
                  <a:gd name="connsiteY373" fmla="*/ 1045482 h 2002308"/>
                  <a:gd name="connsiteX374" fmla="*/ 684133 w 1026199"/>
                  <a:gd name="connsiteY374" fmla="*/ 1059536 h 2002308"/>
                  <a:gd name="connsiteX375" fmla="*/ 685229 w 1026199"/>
                  <a:gd name="connsiteY375" fmla="*/ 1067105 h 2002308"/>
                  <a:gd name="connsiteX376" fmla="*/ 687641 w 1026199"/>
                  <a:gd name="connsiteY376" fmla="*/ 1074672 h 2002308"/>
                  <a:gd name="connsiteX377" fmla="*/ 678432 w 1026199"/>
                  <a:gd name="connsiteY377" fmla="*/ 1084403 h 2002308"/>
                  <a:gd name="connsiteX378" fmla="*/ 671853 w 1026199"/>
                  <a:gd name="connsiteY378" fmla="*/ 1094133 h 2002308"/>
                  <a:gd name="connsiteX379" fmla="*/ 671853 w 1026199"/>
                  <a:gd name="connsiteY379" fmla="*/ 1117919 h 2002308"/>
                  <a:gd name="connsiteX380" fmla="*/ 677116 w 1026199"/>
                  <a:gd name="connsiteY380" fmla="*/ 1109269 h 2002308"/>
                  <a:gd name="connsiteX381" fmla="*/ 677116 w 1026199"/>
                  <a:gd name="connsiteY381" fmla="*/ 1094133 h 2002308"/>
                  <a:gd name="connsiteX382" fmla="*/ 696412 w 1026199"/>
                  <a:gd name="connsiteY382" fmla="*/ 1094134 h 2002308"/>
                  <a:gd name="connsiteX383" fmla="*/ 694658 w 1026199"/>
                  <a:gd name="connsiteY383" fmla="*/ 1102783 h 2002308"/>
                  <a:gd name="connsiteX384" fmla="*/ 690492 w 1026199"/>
                  <a:gd name="connsiteY384" fmla="*/ 1110891 h 2002308"/>
                  <a:gd name="connsiteX385" fmla="*/ 698166 w 1026199"/>
                  <a:gd name="connsiteY385" fmla="*/ 1122243 h 2002308"/>
                  <a:gd name="connsiteX386" fmla="*/ 692465 w 1026199"/>
                  <a:gd name="connsiteY386" fmla="*/ 1143055 h 2002308"/>
                  <a:gd name="connsiteX387" fmla="*/ 684133 w 1026199"/>
                  <a:gd name="connsiteY387" fmla="*/ 1159003 h 2002308"/>
                  <a:gd name="connsiteX388" fmla="*/ 682598 w 1026199"/>
                  <a:gd name="connsiteY388" fmla="*/ 1173328 h 2002308"/>
                  <a:gd name="connsiteX389" fmla="*/ 671853 w 1026199"/>
                  <a:gd name="connsiteY389" fmla="*/ 1176301 h 2002308"/>
                  <a:gd name="connsiteX390" fmla="*/ 671853 w 1026199"/>
                  <a:gd name="connsiteY390" fmla="*/ 1200087 h 2002308"/>
                  <a:gd name="connsiteX391" fmla="*/ 657601 w 1026199"/>
                  <a:gd name="connsiteY391" fmla="*/ 1186302 h 2002308"/>
                  <a:gd name="connsiteX392" fmla="*/ 647295 w 1026199"/>
                  <a:gd name="connsiteY392" fmla="*/ 1167652 h 2002308"/>
                  <a:gd name="connsiteX393" fmla="*/ 643786 w 1026199"/>
                  <a:gd name="connsiteY393" fmla="*/ 1165490 h 2002308"/>
                  <a:gd name="connsiteX394" fmla="*/ 649049 w 1026199"/>
                  <a:gd name="connsiteY394" fmla="*/ 1150354 h 2002308"/>
                  <a:gd name="connsiteX395" fmla="*/ 640936 w 1026199"/>
                  <a:gd name="connsiteY395" fmla="*/ 1157381 h 2002308"/>
                  <a:gd name="connsiteX396" fmla="*/ 631507 w 1026199"/>
                  <a:gd name="connsiteY396" fmla="*/ 1161165 h 2002308"/>
                  <a:gd name="connsiteX397" fmla="*/ 629095 w 1026199"/>
                  <a:gd name="connsiteY397" fmla="*/ 1158732 h 2002308"/>
                  <a:gd name="connsiteX398" fmla="*/ 627999 w 1026199"/>
                  <a:gd name="connsiteY398" fmla="*/ 1154678 h 2002308"/>
                  <a:gd name="connsiteX399" fmla="*/ 620982 w 1026199"/>
                  <a:gd name="connsiteY399" fmla="*/ 1159004 h 2002308"/>
                  <a:gd name="connsiteX400" fmla="*/ 613965 w 1026199"/>
                  <a:gd name="connsiteY400" fmla="*/ 1163058 h 2002308"/>
                  <a:gd name="connsiteX401" fmla="*/ 612211 w 1026199"/>
                  <a:gd name="connsiteY401" fmla="*/ 1171977 h 2002308"/>
                  <a:gd name="connsiteX402" fmla="*/ 612211 w 1026199"/>
                  <a:gd name="connsiteY402" fmla="*/ 1176301 h 2002308"/>
                  <a:gd name="connsiteX403" fmla="*/ 608264 w 1026199"/>
                  <a:gd name="connsiteY403" fmla="*/ 1169544 h 2002308"/>
                  <a:gd name="connsiteX404" fmla="*/ 601686 w 1026199"/>
                  <a:gd name="connsiteY404" fmla="*/ 1167652 h 2002308"/>
                  <a:gd name="connsiteX405" fmla="*/ 606948 w 1026199"/>
                  <a:gd name="connsiteY405" fmla="*/ 1176301 h 2002308"/>
                  <a:gd name="connsiteX406" fmla="*/ 610457 w 1026199"/>
                  <a:gd name="connsiteY406" fmla="*/ 1208467 h 2002308"/>
                  <a:gd name="connsiteX407" fmla="*/ 613965 w 1026199"/>
                  <a:gd name="connsiteY407" fmla="*/ 1239009 h 2002308"/>
                  <a:gd name="connsiteX408" fmla="*/ 608703 w 1026199"/>
                  <a:gd name="connsiteY408" fmla="*/ 1247118 h 2002308"/>
                  <a:gd name="connsiteX409" fmla="*/ 613965 w 1026199"/>
                  <a:gd name="connsiteY409" fmla="*/ 1258470 h 2002308"/>
                  <a:gd name="connsiteX410" fmla="*/ 626244 w 1026199"/>
                  <a:gd name="connsiteY410" fmla="*/ 1264957 h 2002308"/>
                  <a:gd name="connsiteX411" fmla="*/ 627999 w 1026199"/>
                  <a:gd name="connsiteY411" fmla="*/ 1245496 h 2002308"/>
                  <a:gd name="connsiteX412" fmla="*/ 626683 w 1026199"/>
                  <a:gd name="connsiteY412" fmla="*/ 1231441 h 2002308"/>
                  <a:gd name="connsiteX413" fmla="*/ 622736 w 1026199"/>
                  <a:gd name="connsiteY413" fmla="*/ 1217386 h 2002308"/>
                  <a:gd name="connsiteX414" fmla="*/ 631068 w 1026199"/>
                  <a:gd name="connsiteY414" fmla="*/ 1211710 h 2002308"/>
                  <a:gd name="connsiteX415" fmla="*/ 642032 w 1026199"/>
                  <a:gd name="connsiteY415" fmla="*/ 1210899 h 2002308"/>
                  <a:gd name="connsiteX416" fmla="*/ 645540 w 1026199"/>
                  <a:gd name="connsiteY416" fmla="*/ 1187113 h 2002308"/>
                  <a:gd name="connsiteX417" fmla="*/ 657820 w 1026199"/>
                  <a:gd name="connsiteY417" fmla="*/ 1208736 h 2002308"/>
                  <a:gd name="connsiteX418" fmla="*/ 644663 w 1026199"/>
                  <a:gd name="connsiteY418" fmla="*/ 1256037 h 2002308"/>
                  <a:gd name="connsiteX419" fmla="*/ 620982 w 1026199"/>
                  <a:gd name="connsiteY419" fmla="*/ 1295229 h 2002308"/>
                  <a:gd name="connsiteX420" fmla="*/ 616816 w 1026199"/>
                  <a:gd name="connsiteY420" fmla="*/ 1313879 h 2002308"/>
                  <a:gd name="connsiteX421" fmla="*/ 608703 w 1026199"/>
                  <a:gd name="connsiteY421" fmla="*/ 1327664 h 2002308"/>
                  <a:gd name="connsiteX422" fmla="*/ 607168 w 1026199"/>
                  <a:gd name="connsiteY422" fmla="*/ 1325232 h 2002308"/>
                  <a:gd name="connsiteX423" fmla="*/ 606948 w 1026199"/>
                  <a:gd name="connsiteY423" fmla="*/ 1321177 h 2002308"/>
                  <a:gd name="connsiteX424" fmla="*/ 601028 w 1026199"/>
                  <a:gd name="connsiteY424" fmla="*/ 1314149 h 2002308"/>
                  <a:gd name="connsiteX425" fmla="*/ 606948 w 1026199"/>
                  <a:gd name="connsiteY425" fmla="*/ 1303878 h 2002308"/>
                  <a:gd name="connsiteX426" fmla="*/ 599932 w 1026199"/>
                  <a:gd name="connsiteY426" fmla="*/ 1284417 h 2002308"/>
                  <a:gd name="connsiteX427" fmla="*/ 606948 w 1026199"/>
                  <a:gd name="connsiteY427" fmla="*/ 1267119 h 2002308"/>
                  <a:gd name="connsiteX428" fmla="*/ 605413 w 1026199"/>
                  <a:gd name="connsiteY428" fmla="*/ 1261173 h 2002308"/>
                  <a:gd name="connsiteX429" fmla="*/ 599932 w 1026199"/>
                  <a:gd name="connsiteY429" fmla="*/ 1258469 h 2002308"/>
                  <a:gd name="connsiteX430" fmla="*/ 594669 w 1026199"/>
                  <a:gd name="connsiteY430" fmla="*/ 1260632 h 2002308"/>
                  <a:gd name="connsiteX431" fmla="*/ 587652 w 1026199"/>
                  <a:gd name="connsiteY431" fmla="*/ 1282255 h 2002308"/>
                  <a:gd name="connsiteX432" fmla="*/ 580636 w 1026199"/>
                  <a:gd name="connsiteY432" fmla="*/ 1303878 h 2002308"/>
                  <a:gd name="connsiteX433" fmla="*/ 564848 w 1026199"/>
                  <a:gd name="connsiteY433" fmla="*/ 1333340 h 2002308"/>
                  <a:gd name="connsiteX434" fmla="*/ 549060 w 1026199"/>
                  <a:gd name="connsiteY434" fmla="*/ 1364423 h 2002308"/>
                  <a:gd name="connsiteX435" fmla="*/ 543798 w 1026199"/>
                  <a:gd name="connsiteY435" fmla="*/ 1386046 h 2002308"/>
                  <a:gd name="connsiteX436" fmla="*/ 533272 w 1026199"/>
                  <a:gd name="connsiteY436" fmla="*/ 1401183 h 2002308"/>
                  <a:gd name="connsiteX437" fmla="*/ 535246 w 1026199"/>
                  <a:gd name="connsiteY437" fmla="*/ 1410643 h 2002308"/>
                  <a:gd name="connsiteX438" fmla="*/ 538535 w 1026199"/>
                  <a:gd name="connsiteY438" fmla="*/ 1418481 h 2002308"/>
                  <a:gd name="connsiteX439" fmla="*/ 540070 w 1026199"/>
                  <a:gd name="connsiteY439" fmla="*/ 1415238 h 2002308"/>
                  <a:gd name="connsiteX440" fmla="*/ 540289 w 1026199"/>
                  <a:gd name="connsiteY440" fmla="*/ 1411994 h 2002308"/>
                  <a:gd name="connsiteX441" fmla="*/ 558927 w 1026199"/>
                  <a:gd name="connsiteY441" fmla="*/ 1372533 h 2002308"/>
                  <a:gd name="connsiteX442" fmla="*/ 573619 w 1026199"/>
                  <a:gd name="connsiteY442" fmla="*/ 1329826 h 2002308"/>
                  <a:gd name="connsiteX443" fmla="*/ 582390 w 1026199"/>
                  <a:gd name="connsiteY443" fmla="*/ 1329826 h 2002308"/>
                  <a:gd name="connsiteX444" fmla="*/ 597300 w 1026199"/>
                  <a:gd name="connsiteY444" fmla="*/ 1331448 h 2002308"/>
                  <a:gd name="connsiteX445" fmla="*/ 606948 w 1026199"/>
                  <a:gd name="connsiteY445" fmla="*/ 1342801 h 2002308"/>
                  <a:gd name="connsiteX446" fmla="*/ 601247 w 1026199"/>
                  <a:gd name="connsiteY446" fmla="*/ 1374425 h 2002308"/>
                  <a:gd name="connsiteX447" fmla="*/ 587652 w 1026199"/>
                  <a:gd name="connsiteY447" fmla="*/ 1401183 h 2002308"/>
                  <a:gd name="connsiteX448" fmla="*/ 592257 w 1026199"/>
                  <a:gd name="connsiteY448" fmla="*/ 1420103 h 2002308"/>
                  <a:gd name="connsiteX449" fmla="*/ 592915 w 1026199"/>
                  <a:gd name="connsiteY449" fmla="*/ 1435780 h 2002308"/>
                  <a:gd name="connsiteX450" fmla="*/ 586117 w 1026199"/>
                  <a:gd name="connsiteY450" fmla="*/ 1433077 h 2002308"/>
                  <a:gd name="connsiteX451" fmla="*/ 580636 w 1026199"/>
                  <a:gd name="connsiteY451" fmla="*/ 1427131 h 2002308"/>
                  <a:gd name="connsiteX452" fmla="*/ 578004 w 1026199"/>
                  <a:gd name="connsiteY452" fmla="*/ 1452537 h 2002308"/>
                  <a:gd name="connsiteX453" fmla="*/ 570110 w 1026199"/>
                  <a:gd name="connsiteY453" fmla="*/ 1474702 h 2002308"/>
                  <a:gd name="connsiteX454" fmla="*/ 561339 w 1026199"/>
                  <a:gd name="connsiteY454" fmla="*/ 1457402 h 2002308"/>
                  <a:gd name="connsiteX455" fmla="*/ 566602 w 1026199"/>
                  <a:gd name="connsiteY455" fmla="*/ 1435781 h 2002308"/>
                  <a:gd name="connsiteX456" fmla="*/ 563313 w 1026199"/>
                  <a:gd name="connsiteY456" fmla="*/ 1432536 h 2002308"/>
                  <a:gd name="connsiteX457" fmla="*/ 561339 w 1026199"/>
                  <a:gd name="connsiteY457" fmla="*/ 1429293 h 2002308"/>
                  <a:gd name="connsiteX458" fmla="*/ 566821 w 1026199"/>
                  <a:gd name="connsiteY458" fmla="*/ 1425508 h 2002308"/>
                  <a:gd name="connsiteX459" fmla="*/ 573619 w 1026199"/>
                  <a:gd name="connsiteY459" fmla="*/ 1424969 h 2002308"/>
                  <a:gd name="connsiteX460" fmla="*/ 576908 w 1026199"/>
                  <a:gd name="connsiteY460" fmla="*/ 1404426 h 2002308"/>
                  <a:gd name="connsiteX461" fmla="*/ 584144 w 1026199"/>
                  <a:gd name="connsiteY461" fmla="*/ 1383884 h 2002308"/>
                  <a:gd name="connsiteX462" fmla="*/ 582390 w 1026199"/>
                  <a:gd name="connsiteY462" fmla="*/ 1375234 h 2002308"/>
                  <a:gd name="connsiteX463" fmla="*/ 575373 w 1026199"/>
                  <a:gd name="connsiteY463" fmla="*/ 1364423 h 2002308"/>
                  <a:gd name="connsiteX464" fmla="*/ 564848 w 1026199"/>
                  <a:gd name="connsiteY464" fmla="*/ 1375234 h 2002308"/>
                  <a:gd name="connsiteX465" fmla="*/ 559585 w 1026199"/>
                  <a:gd name="connsiteY465" fmla="*/ 1424969 h 2002308"/>
                  <a:gd name="connsiteX466" fmla="*/ 543140 w 1026199"/>
                  <a:gd name="connsiteY466" fmla="*/ 1452537 h 2002308"/>
                  <a:gd name="connsiteX467" fmla="*/ 533272 w 1026199"/>
                  <a:gd name="connsiteY467" fmla="*/ 1483351 h 2002308"/>
                  <a:gd name="connsiteX468" fmla="*/ 528448 w 1026199"/>
                  <a:gd name="connsiteY468" fmla="*/ 1507948 h 2002308"/>
                  <a:gd name="connsiteX469" fmla="*/ 520993 w 1026199"/>
                  <a:gd name="connsiteY469" fmla="*/ 1530922 h 2002308"/>
                  <a:gd name="connsiteX470" fmla="*/ 496435 w 1026199"/>
                  <a:gd name="connsiteY470" fmla="*/ 1563357 h 2002308"/>
                  <a:gd name="connsiteX471" fmla="*/ 482401 w 1026199"/>
                  <a:gd name="connsiteY471" fmla="*/ 1610928 h 2002308"/>
                  <a:gd name="connsiteX472" fmla="*/ 478235 w 1026199"/>
                  <a:gd name="connsiteY472" fmla="*/ 1611468 h 2002308"/>
                  <a:gd name="connsiteX473" fmla="*/ 475384 w 1026199"/>
                  <a:gd name="connsiteY473" fmla="*/ 1615252 h 2002308"/>
                  <a:gd name="connsiteX474" fmla="*/ 478235 w 1026199"/>
                  <a:gd name="connsiteY474" fmla="*/ 1621468 h 2002308"/>
                  <a:gd name="connsiteX475" fmla="*/ 482401 w 1026199"/>
                  <a:gd name="connsiteY475" fmla="*/ 1626064 h 2002308"/>
                  <a:gd name="connsiteX476" fmla="*/ 463105 w 1026199"/>
                  <a:gd name="connsiteY476" fmla="*/ 1639038 h 2002308"/>
                  <a:gd name="connsiteX477" fmla="*/ 449072 w 1026199"/>
                  <a:gd name="connsiteY477" fmla="*/ 1639038 h 2002308"/>
                  <a:gd name="connsiteX478" fmla="*/ 452141 w 1026199"/>
                  <a:gd name="connsiteY478" fmla="*/ 1612820 h 2002308"/>
                  <a:gd name="connsiteX479" fmla="*/ 452580 w 1026199"/>
                  <a:gd name="connsiteY479" fmla="*/ 1578493 h 2002308"/>
                  <a:gd name="connsiteX480" fmla="*/ 442055 w 1026199"/>
                  <a:gd name="connsiteY480" fmla="*/ 1600116 h 2002308"/>
                  <a:gd name="connsiteX481" fmla="*/ 436573 w 1026199"/>
                  <a:gd name="connsiteY481" fmla="*/ 1610117 h 2002308"/>
                  <a:gd name="connsiteX482" fmla="*/ 435038 w 1026199"/>
                  <a:gd name="connsiteY482" fmla="*/ 1621740 h 2002308"/>
                  <a:gd name="connsiteX483" fmla="*/ 410479 w 1026199"/>
                  <a:gd name="connsiteY483" fmla="*/ 1654174 h 2002308"/>
                  <a:gd name="connsiteX484" fmla="*/ 397542 w 1026199"/>
                  <a:gd name="connsiteY484" fmla="*/ 1668229 h 2002308"/>
                  <a:gd name="connsiteX485" fmla="*/ 391183 w 1026199"/>
                  <a:gd name="connsiteY485" fmla="*/ 1682284 h 2002308"/>
                  <a:gd name="connsiteX486" fmla="*/ 385921 w 1026199"/>
                  <a:gd name="connsiteY486" fmla="*/ 1682284 h 2002308"/>
                  <a:gd name="connsiteX487" fmla="*/ 382412 w 1026199"/>
                  <a:gd name="connsiteY487" fmla="*/ 1697150 h 2002308"/>
                  <a:gd name="connsiteX488" fmla="*/ 378904 w 1026199"/>
                  <a:gd name="connsiteY488" fmla="*/ 1710394 h 2002308"/>
                  <a:gd name="connsiteX489" fmla="*/ 364870 w 1026199"/>
                  <a:gd name="connsiteY489" fmla="*/ 1723369 h 2002308"/>
                  <a:gd name="connsiteX490" fmla="*/ 358073 w 1026199"/>
                  <a:gd name="connsiteY490" fmla="*/ 1717152 h 2002308"/>
                  <a:gd name="connsiteX491" fmla="*/ 357854 w 1026199"/>
                  <a:gd name="connsiteY491" fmla="*/ 1706070 h 2002308"/>
                  <a:gd name="connsiteX492" fmla="*/ 353030 w 1026199"/>
                  <a:gd name="connsiteY492" fmla="*/ 1703367 h 2002308"/>
                  <a:gd name="connsiteX493" fmla="*/ 350837 w 1026199"/>
                  <a:gd name="connsiteY493" fmla="*/ 1697420 h 2002308"/>
                  <a:gd name="connsiteX494" fmla="*/ 357854 w 1026199"/>
                  <a:gd name="connsiteY494" fmla="*/ 1670932 h 2002308"/>
                  <a:gd name="connsiteX495" fmla="*/ 364870 w 1026199"/>
                  <a:gd name="connsiteY495" fmla="*/ 1641200 h 2002308"/>
                  <a:gd name="connsiteX496" fmla="*/ 364651 w 1026199"/>
                  <a:gd name="connsiteY496" fmla="*/ 1639038 h 2002308"/>
                  <a:gd name="connsiteX497" fmla="*/ 363116 w 1026199"/>
                  <a:gd name="connsiteY497" fmla="*/ 1636875 h 2002308"/>
                  <a:gd name="connsiteX498" fmla="*/ 358950 w 1026199"/>
                  <a:gd name="connsiteY498" fmla="*/ 1644714 h 2002308"/>
                  <a:gd name="connsiteX499" fmla="*/ 356100 w 1026199"/>
                  <a:gd name="connsiteY499" fmla="*/ 1654173 h 2002308"/>
                  <a:gd name="connsiteX500" fmla="*/ 353030 w 1026199"/>
                  <a:gd name="connsiteY500" fmla="*/ 1657418 h 2002308"/>
                  <a:gd name="connsiteX501" fmla="*/ 352591 w 1026199"/>
                  <a:gd name="connsiteY501" fmla="*/ 1660661 h 2002308"/>
                  <a:gd name="connsiteX502" fmla="*/ 351714 w 1026199"/>
                  <a:gd name="connsiteY502" fmla="*/ 1670392 h 2002308"/>
                  <a:gd name="connsiteX503" fmla="*/ 345574 w 1026199"/>
                  <a:gd name="connsiteY503" fmla="*/ 1673635 h 2002308"/>
                  <a:gd name="connsiteX504" fmla="*/ 333076 w 1026199"/>
                  <a:gd name="connsiteY504" fmla="*/ 1680392 h 2002308"/>
                  <a:gd name="connsiteX505" fmla="*/ 319262 w 1026199"/>
                  <a:gd name="connsiteY505" fmla="*/ 1682284 h 2002308"/>
                  <a:gd name="connsiteX506" fmla="*/ 312245 w 1026199"/>
                  <a:gd name="connsiteY506" fmla="*/ 1699582 h 2002308"/>
                  <a:gd name="connsiteX507" fmla="*/ 305228 w 1026199"/>
                  <a:gd name="connsiteY507" fmla="*/ 1703908 h 2002308"/>
                  <a:gd name="connsiteX508" fmla="*/ 298211 w 1026199"/>
                  <a:gd name="connsiteY508" fmla="*/ 1714720 h 2002308"/>
                  <a:gd name="connsiteX509" fmla="*/ 292510 w 1026199"/>
                  <a:gd name="connsiteY509" fmla="*/ 1715531 h 2002308"/>
                  <a:gd name="connsiteX510" fmla="*/ 289440 w 1026199"/>
                  <a:gd name="connsiteY510" fmla="*/ 1721206 h 2002308"/>
                  <a:gd name="connsiteX511" fmla="*/ 291195 w 1026199"/>
                  <a:gd name="connsiteY511" fmla="*/ 1734180 h 2002308"/>
                  <a:gd name="connsiteX512" fmla="*/ 273653 w 1026199"/>
                  <a:gd name="connsiteY512" fmla="*/ 1732017 h 2002308"/>
                  <a:gd name="connsiteX513" fmla="*/ 278696 w 1026199"/>
                  <a:gd name="connsiteY513" fmla="*/ 1712286 h 2002308"/>
                  <a:gd name="connsiteX514" fmla="*/ 277161 w 1026199"/>
                  <a:gd name="connsiteY514" fmla="*/ 1697420 h 2002308"/>
                  <a:gd name="connsiteX515" fmla="*/ 271241 w 1026199"/>
                  <a:gd name="connsiteY515" fmla="*/ 1700935 h 2002308"/>
                  <a:gd name="connsiteX516" fmla="*/ 266636 w 1026199"/>
                  <a:gd name="connsiteY516" fmla="*/ 1706070 h 2002308"/>
                  <a:gd name="connsiteX517" fmla="*/ 263128 w 1026199"/>
                  <a:gd name="connsiteY517" fmla="*/ 1732017 h 2002308"/>
                  <a:gd name="connsiteX518" fmla="*/ 254357 w 1026199"/>
                  <a:gd name="connsiteY518" fmla="*/ 1749316 h 2002308"/>
                  <a:gd name="connsiteX519" fmla="*/ 250848 w 1026199"/>
                  <a:gd name="connsiteY519" fmla="*/ 1767156 h 2002308"/>
                  <a:gd name="connsiteX520" fmla="*/ 242077 w 1026199"/>
                  <a:gd name="connsiteY520" fmla="*/ 1781751 h 2002308"/>
                  <a:gd name="connsiteX521" fmla="*/ 238569 w 1026199"/>
                  <a:gd name="connsiteY521" fmla="*/ 1806077 h 2002308"/>
                  <a:gd name="connsiteX522" fmla="*/ 235061 w 1026199"/>
                  <a:gd name="connsiteY522" fmla="*/ 1827159 h 2002308"/>
                  <a:gd name="connsiteX523" fmla="*/ 224755 w 1026199"/>
                  <a:gd name="connsiteY523" fmla="*/ 1827700 h 2002308"/>
                  <a:gd name="connsiteX524" fmla="*/ 221027 w 1026199"/>
                  <a:gd name="connsiteY524" fmla="*/ 1837971 h 2002308"/>
                  <a:gd name="connsiteX525" fmla="*/ 210502 w 1026199"/>
                  <a:gd name="connsiteY525" fmla="*/ 1859594 h 2002308"/>
                  <a:gd name="connsiteX526" fmla="*/ 201731 w 1026199"/>
                  <a:gd name="connsiteY526" fmla="*/ 1861757 h 2002308"/>
                  <a:gd name="connsiteX527" fmla="*/ 196907 w 1026199"/>
                  <a:gd name="connsiteY527" fmla="*/ 1859865 h 2002308"/>
                  <a:gd name="connsiteX528" fmla="*/ 194714 w 1026199"/>
                  <a:gd name="connsiteY528" fmla="*/ 1853108 h 2002308"/>
                  <a:gd name="connsiteX529" fmla="*/ 200854 w 1026199"/>
                  <a:gd name="connsiteY529" fmla="*/ 1833106 h 2002308"/>
                  <a:gd name="connsiteX530" fmla="*/ 206994 w 1026199"/>
                  <a:gd name="connsiteY530" fmla="*/ 1803374 h 2002308"/>
                  <a:gd name="connsiteX531" fmla="*/ 214010 w 1026199"/>
                  <a:gd name="connsiteY531" fmla="*/ 1792562 h 2002308"/>
                  <a:gd name="connsiteX532" fmla="*/ 228263 w 1026199"/>
                  <a:gd name="connsiteY532" fmla="*/ 1792022 h 2002308"/>
                  <a:gd name="connsiteX533" fmla="*/ 228044 w 1026199"/>
                  <a:gd name="connsiteY533" fmla="*/ 1781752 h 2002308"/>
                  <a:gd name="connsiteX534" fmla="*/ 235061 w 1026199"/>
                  <a:gd name="connsiteY534" fmla="*/ 1757966 h 2002308"/>
                  <a:gd name="connsiteX535" fmla="*/ 228044 w 1026199"/>
                  <a:gd name="connsiteY535" fmla="*/ 1757966 h 2002308"/>
                  <a:gd name="connsiteX536" fmla="*/ 235061 w 1026199"/>
                  <a:gd name="connsiteY536" fmla="*/ 1747154 h 2002308"/>
                  <a:gd name="connsiteX537" fmla="*/ 235061 w 1026199"/>
                  <a:gd name="connsiteY537" fmla="*/ 1723369 h 2002308"/>
                  <a:gd name="connsiteX538" fmla="*/ 247340 w 1026199"/>
                  <a:gd name="connsiteY538" fmla="*/ 1712557 h 2002308"/>
                  <a:gd name="connsiteX539" fmla="*/ 249094 w 1026199"/>
                  <a:gd name="connsiteY539" fmla="*/ 1690934 h 2002308"/>
                  <a:gd name="connsiteX540" fmla="*/ 259181 w 1026199"/>
                  <a:gd name="connsiteY540" fmla="*/ 1673365 h 2002308"/>
                  <a:gd name="connsiteX541" fmla="*/ 266636 w 1026199"/>
                  <a:gd name="connsiteY541" fmla="*/ 1654173 h 2002308"/>
                  <a:gd name="connsiteX542" fmla="*/ 260716 w 1026199"/>
                  <a:gd name="connsiteY542" fmla="*/ 1629848 h 2002308"/>
                  <a:gd name="connsiteX543" fmla="*/ 266636 w 1026199"/>
                  <a:gd name="connsiteY543" fmla="*/ 1602279 h 2002308"/>
                  <a:gd name="connsiteX544" fmla="*/ 273433 w 1026199"/>
                  <a:gd name="connsiteY544" fmla="*/ 1587412 h 2002308"/>
                  <a:gd name="connsiteX545" fmla="*/ 273653 w 1026199"/>
                  <a:gd name="connsiteY545" fmla="*/ 1567681 h 2002308"/>
                  <a:gd name="connsiteX546" fmla="*/ 279135 w 1026199"/>
                  <a:gd name="connsiteY546" fmla="*/ 1560654 h 2002308"/>
                  <a:gd name="connsiteX547" fmla="*/ 280669 w 1026199"/>
                  <a:gd name="connsiteY547" fmla="*/ 1550382 h 2002308"/>
                  <a:gd name="connsiteX548" fmla="*/ 277161 w 1026199"/>
                  <a:gd name="connsiteY548" fmla="*/ 1538761 h 2002308"/>
                  <a:gd name="connsiteX549" fmla="*/ 273653 w 1026199"/>
                  <a:gd name="connsiteY549" fmla="*/ 1528760 h 2002308"/>
                  <a:gd name="connsiteX550" fmla="*/ 263347 w 1026199"/>
                  <a:gd name="connsiteY550" fmla="*/ 1549301 h 2002308"/>
                  <a:gd name="connsiteX551" fmla="*/ 254357 w 1026199"/>
                  <a:gd name="connsiteY551" fmla="*/ 1569844 h 2002308"/>
                  <a:gd name="connsiteX552" fmla="*/ 248656 w 1026199"/>
                  <a:gd name="connsiteY552" fmla="*/ 1590656 h 2002308"/>
                  <a:gd name="connsiteX553" fmla="*/ 235061 w 1026199"/>
                  <a:gd name="connsiteY553" fmla="*/ 1606603 h 2002308"/>
                  <a:gd name="connsiteX554" fmla="*/ 235061 w 1026199"/>
                  <a:gd name="connsiteY554" fmla="*/ 1636876 h 2002308"/>
                  <a:gd name="connsiteX555" fmla="*/ 205897 w 1026199"/>
                  <a:gd name="connsiteY555" fmla="*/ 1670392 h 2002308"/>
                  <a:gd name="connsiteX556" fmla="*/ 191206 w 1026199"/>
                  <a:gd name="connsiteY556" fmla="*/ 1723369 h 2002308"/>
                  <a:gd name="connsiteX557" fmla="*/ 173664 w 1026199"/>
                  <a:gd name="connsiteY557" fmla="*/ 1732017 h 2002308"/>
                  <a:gd name="connsiteX558" fmla="*/ 156122 w 1026199"/>
                  <a:gd name="connsiteY558" fmla="*/ 1740667 h 2002308"/>
                  <a:gd name="connsiteX559" fmla="*/ 156122 w 1026199"/>
                  <a:gd name="connsiteY559" fmla="*/ 1766614 h 2002308"/>
                  <a:gd name="connsiteX560" fmla="*/ 150860 w 1026199"/>
                  <a:gd name="connsiteY560" fmla="*/ 1766615 h 2002308"/>
                  <a:gd name="connsiteX561" fmla="*/ 144062 w 1026199"/>
                  <a:gd name="connsiteY561" fmla="*/ 1762290 h 2002308"/>
                  <a:gd name="connsiteX562" fmla="*/ 143843 w 1026199"/>
                  <a:gd name="connsiteY562" fmla="*/ 1751479 h 2002308"/>
                  <a:gd name="connsiteX563" fmla="*/ 149105 w 1026199"/>
                  <a:gd name="connsiteY563" fmla="*/ 1734179 h 2002308"/>
                  <a:gd name="connsiteX564" fmla="*/ 147132 w 1026199"/>
                  <a:gd name="connsiteY564" fmla="*/ 1724720 h 2002308"/>
                  <a:gd name="connsiteX565" fmla="*/ 143843 w 1026199"/>
                  <a:gd name="connsiteY565" fmla="*/ 1716882 h 2002308"/>
                  <a:gd name="connsiteX566" fmla="*/ 143843 w 1026199"/>
                  <a:gd name="connsiteY566" fmla="*/ 1723369 h 2002308"/>
                  <a:gd name="connsiteX567" fmla="*/ 126740 w 1026199"/>
                  <a:gd name="connsiteY567" fmla="*/ 1735802 h 2002308"/>
                  <a:gd name="connsiteX568" fmla="*/ 117530 w 1026199"/>
                  <a:gd name="connsiteY568" fmla="*/ 1757966 h 2002308"/>
                  <a:gd name="connsiteX569" fmla="*/ 112048 w 1026199"/>
                  <a:gd name="connsiteY569" fmla="*/ 1770129 h 2002308"/>
                  <a:gd name="connsiteX570" fmla="*/ 110513 w 1026199"/>
                  <a:gd name="connsiteY570" fmla="*/ 1783914 h 2002308"/>
                  <a:gd name="connsiteX571" fmla="*/ 96480 w 1026199"/>
                  <a:gd name="connsiteY571" fmla="*/ 1794725 h 2002308"/>
                  <a:gd name="connsiteX572" fmla="*/ 94945 w 1026199"/>
                  <a:gd name="connsiteY572" fmla="*/ 1808239 h 2002308"/>
                  <a:gd name="connsiteX573" fmla="*/ 89463 w 1026199"/>
                  <a:gd name="connsiteY573" fmla="*/ 1818511 h 2002308"/>
                  <a:gd name="connsiteX574" fmla="*/ 89463 w 1026199"/>
                  <a:gd name="connsiteY574" fmla="*/ 1835809 h 2002308"/>
                  <a:gd name="connsiteX575" fmla="*/ 82446 w 1026199"/>
                  <a:gd name="connsiteY575" fmla="*/ 1844458 h 2002308"/>
                  <a:gd name="connsiteX576" fmla="*/ 76087 w 1026199"/>
                  <a:gd name="connsiteY576" fmla="*/ 1865270 h 2002308"/>
                  <a:gd name="connsiteX577" fmla="*/ 63150 w 1026199"/>
                  <a:gd name="connsiteY577" fmla="*/ 1881217 h 2002308"/>
                  <a:gd name="connsiteX578" fmla="*/ 49336 w 1026199"/>
                  <a:gd name="connsiteY578" fmla="*/ 1908517 h 2002308"/>
                  <a:gd name="connsiteX579" fmla="*/ 31575 w 1026199"/>
                  <a:gd name="connsiteY579" fmla="*/ 1930951 h 2002308"/>
                  <a:gd name="connsiteX580" fmla="*/ 30917 w 1026199"/>
                  <a:gd name="connsiteY580" fmla="*/ 1942573 h 2002308"/>
                  <a:gd name="connsiteX581" fmla="*/ 26312 w 1026199"/>
                  <a:gd name="connsiteY581" fmla="*/ 1952574 h 2002308"/>
                  <a:gd name="connsiteX582" fmla="*/ 22804 w 1026199"/>
                  <a:gd name="connsiteY582" fmla="*/ 1972035 h 2002308"/>
                  <a:gd name="connsiteX583" fmla="*/ 12279 w 1026199"/>
                  <a:gd name="connsiteY583" fmla="*/ 1991496 h 2002308"/>
                  <a:gd name="connsiteX584" fmla="*/ 5262 w 1026199"/>
                  <a:gd name="connsiteY584" fmla="*/ 2002308 h 2002308"/>
                  <a:gd name="connsiteX585" fmla="*/ 0 w 1026199"/>
                  <a:gd name="connsiteY585" fmla="*/ 2000145 h 2002308"/>
                  <a:gd name="connsiteX586" fmla="*/ 5262 w 1026199"/>
                  <a:gd name="connsiteY586" fmla="*/ 1976359 h 2002308"/>
                  <a:gd name="connsiteX587" fmla="*/ 11621 w 1026199"/>
                  <a:gd name="connsiteY587" fmla="*/ 1954737 h 2002308"/>
                  <a:gd name="connsiteX588" fmla="*/ 19296 w 1026199"/>
                  <a:gd name="connsiteY588" fmla="*/ 1933114 h 2002308"/>
                  <a:gd name="connsiteX589" fmla="*/ 18857 w 1026199"/>
                  <a:gd name="connsiteY589" fmla="*/ 1915815 h 2002308"/>
                  <a:gd name="connsiteX590" fmla="*/ 26312 w 1026199"/>
                  <a:gd name="connsiteY590" fmla="*/ 1905003 h 2002308"/>
                  <a:gd name="connsiteX591" fmla="*/ 43854 w 1026199"/>
                  <a:gd name="connsiteY591" fmla="*/ 1822295 h 2002308"/>
                  <a:gd name="connsiteX592" fmla="*/ 77184 w 1026199"/>
                  <a:gd name="connsiteY592" fmla="*/ 1749316 h 2002308"/>
                  <a:gd name="connsiteX593" fmla="*/ 79815 w 1026199"/>
                  <a:gd name="connsiteY593" fmla="*/ 1727693 h 2002308"/>
                  <a:gd name="connsiteX594" fmla="*/ 82446 w 1026199"/>
                  <a:gd name="connsiteY594" fmla="*/ 1706070 h 2002308"/>
                  <a:gd name="connsiteX595" fmla="*/ 87928 w 1026199"/>
                  <a:gd name="connsiteY595" fmla="*/ 1702016 h 2002308"/>
                  <a:gd name="connsiteX596" fmla="*/ 89463 w 1026199"/>
                  <a:gd name="connsiteY596" fmla="*/ 1693096 h 2002308"/>
                  <a:gd name="connsiteX597" fmla="*/ 92971 w 1026199"/>
                  <a:gd name="connsiteY597" fmla="*/ 1677149 h 2002308"/>
                  <a:gd name="connsiteX598" fmla="*/ 96480 w 1026199"/>
                  <a:gd name="connsiteY598" fmla="*/ 1662823 h 2002308"/>
                  <a:gd name="connsiteX599" fmla="*/ 105251 w 1026199"/>
                  <a:gd name="connsiteY599" fmla="*/ 1639038 h 2002308"/>
                  <a:gd name="connsiteX600" fmla="*/ 112268 w 1026199"/>
                  <a:gd name="connsiteY600" fmla="*/ 1632821 h 2002308"/>
                  <a:gd name="connsiteX601" fmla="*/ 114022 w 1026199"/>
                  <a:gd name="connsiteY601" fmla="*/ 1621740 h 2002308"/>
                  <a:gd name="connsiteX602" fmla="*/ 112268 w 1026199"/>
                  <a:gd name="connsiteY602" fmla="*/ 1610928 h 2002308"/>
                  <a:gd name="connsiteX603" fmla="*/ 122354 w 1026199"/>
                  <a:gd name="connsiteY603" fmla="*/ 1574169 h 2002308"/>
                  <a:gd name="connsiteX604" fmla="*/ 129809 w 1026199"/>
                  <a:gd name="connsiteY604" fmla="*/ 1537409 h 2002308"/>
                  <a:gd name="connsiteX605" fmla="*/ 143843 w 1026199"/>
                  <a:gd name="connsiteY605" fmla="*/ 1520111 h 2002308"/>
                  <a:gd name="connsiteX606" fmla="*/ 144501 w 1026199"/>
                  <a:gd name="connsiteY606" fmla="*/ 1508218 h 2002308"/>
                  <a:gd name="connsiteX607" fmla="*/ 149105 w 1026199"/>
                  <a:gd name="connsiteY607" fmla="*/ 1496325 h 2002308"/>
                  <a:gd name="connsiteX608" fmla="*/ 148667 w 1026199"/>
                  <a:gd name="connsiteY608" fmla="*/ 1477945 h 2002308"/>
                  <a:gd name="connsiteX609" fmla="*/ 156122 w 1026199"/>
                  <a:gd name="connsiteY609" fmla="*/ 1466052 h 2002308"/>
                  <a:gd name="connsiteX610" fmla="*/ 168402 w 1026199"/>
                  <a:gd name="connsiteY610" fmla="*/ 1433888 h 2002308"/>
                  <a:gd name="connsiteX611" fmla="*/ 180681 w 1026199"/>
                  <a:gd name="connsiteY611" fmla="*/ 1409832 h 2002308"/>
                  <a:gd name="connsiteX612" fmla="*/ 187698 w 1026199"/>
                  <a:gd name="connsiteY612" fmla="*/ 1394696 h 2002308"/>
                  <a:gd name="connsiteX613" fmla="*/ 193837 w 1026199"/>
                  <a:gd name="connsiteY613" fmla="*/ 1355775 h 2002308"/>
                  <a:gd name="connsiteX614" fmla="*/ 199977 w 1026199"/>
                  <a:gd name="connsiteY614" fmla="*/ 1316852 h 2002308"/>
                  <a:gd name="connsiteX615" fmla="*/ 206994 w 1026199"/>
                  <a:gd name="connsiteY615" fmla="*/ 1308203 h 2002308"/>
                  <a:gd name="connsiteX616" fmla="*/ 217519 w 1026199"/>
                  <a:gd name="connsiteY616" fmla="*/ 1276038 h 2002308"/>
                  <a:gd name="connsiteX617" fmla="*/ 228044 w 1026199"/>
                  <a:gd name="connsiteY617" fmla="*/ 1245496 h 2002308"/>
                  <a:gd name="connsiteX618" fmla="*/ 235061 w 1026199"/>
                  <a:gd name="connsiteY618" fmla="*/ 1225764 h 2002308"/>
                  <a:gd name="connsiteX619" fmla="*/ 242077 w 1026199"/>
                  <a:gd name="connsiteY619" fmla="*/ 1204412 h 2002308"/>
                  <a:gd name="connsiteX620" fmla="*/ 249874 w 1026199"/>
                  <a:gd name="connsiteY620" fmla="*/ 1173018 h 2002308"/>
                  <a:gd name="connsiteX621" fmla="*/ 264687 w 1026199"/>
                  <a:gd name="connsiteY621" fmla="*/ 1123365 h 2002308"/>
                  <a:gd name="connsiteX622" fmla="*/ 273653 w 1026199"/>
                  <a:gd name="connsiteY622" fmla="*/ 1096296 h 2002308"/>
                  <a:gd name="connsiteX623" fmla="*/ 273214 w 1026199"/>
                  <a:gd name="connsiteY623" fmla="*/ 1082241 h 2002308"/>
                  <a:gd name="connsiteX624" fmla="*/ 280669 w 1026199"/>
                  <a:gd name="connsiteY624" fmla="*/ 1074672 h 2002308"/>
                  <a:gd name="connsiteX625" fmla="*/ 302378 w 1026199"/>
                  <a:gd name="connsiteY625" fmla="*/ 1023588 h 2002308"/>
                  <a:gd name="connsiteX626" fmla="*/ 317507 w 1026199"/>
                  <a:gd name="connsiteY626" fmla="*/ 970881 h 2002308"/>
                  <a:gd name="connsiteX627" fmla="*/ 321674 w 1026199"/>
                  <a:gd name="connsiteY627" fmla="*/ 966556 h 2002308"/>
                  <a:gd name="connsiteX628" fmla="*/ 324524 w 1026199"/>
                  <a:gd name="connsiteY628" fmla="*/ 962231 h 2002308"/>
                  <a:gd name="connsiteX629" fmla="*/ 322551 w 1026199"/>
                  <a:gd name="connsiteY629" fmla="*/ 958448 h 2002308"/>
                  <a:gd name="connsiteX630" fmla="*/ 319262 w 1026199"/>
                  <a:gd name="connsiteY630" fmla="*/ 957907 h 2002308"/>
                  <a:gd name="connsiteX631" fmla="*/ 324524 w 1026199"/>
                  <a:gd name="connsiteY631" fmla="*/ 938446 h 2002308"/>
                  <a:gd name="connsiteX632" fmla="*/ 338558 w 1026199"/>
                  <a:gd name="connsiteY632" fmla="*/ 921148 h 2002308"/>
                  <a:gd name="connsiteX633" fmla="*/ 349083 w 1026199"/>
                  <a:gd name="connsiteY633" fmla="*/ 877901 h 2002308"/>
                  <a:gd name="connsiteX634" fmla="*/ 350398 w 1026199"/>
                  <a:gd name="connsiteY634" fmla="*/ 866008 h 2002308"/>
                  <a:gd name="connsiteX635" fmla="*/ 359608 w 1026199"/>
                  <a:gd name="connsiteY635" fmla="*/ 860603 h 2002308"/>
                  <a:gd name="connsiteX636" fmla="*/ 362239 w 1026199"/>
                  <a:gd name="connsiteY636" fmla="*/ 851953 h 2002308"/>
                  <a:gd name="connsiteX637" fmla="*/ 364870 w 1026199"/>
                  <a:gd name="connsiteY637" fmla="*/ 843304 h 2002308"/>
                  <a:gd name="connsiteX638" fmla="*/ 372545 w 1026199"/>
                  <a:gd name="connsiteY638" fmla="*/ 817086 h 2002308"/>
                  <a:gd name="connsiteX639" fmla="*/ 378904 w 1026199"/>
                  <a:gd name="connsiteY639" fmla="*/ 789247 h 2002308"/>
                  <a:gd name="connsiteX640" fmla="*/ 385044 w 1026199"/>
                  <a:gd name="connsiteY640" fmla="*/ 773029 h 2002308"/>
                  <a:gd name="connsiteX641" fmla="*/ 391183 w 1026199"/>
                  <a:gd name="connsiteY641" fmla="*/ 756812 h 2002308"/>
                  <a:gd name="connsiteX642" fmla="*/ 398200 w 1026199"/>
                  <a:gd name="connsiteY642" fmla="*/ 739513 h 2002308"/>
                  <a:gd name="connsiteX643" fmla="*/ 403463 w 1026199"/>
                  <a:gd name="connsiteY643" fmla="*/ 727620 h 2002308"/>
                  <a:gd name="connsiteX644" fmla="*/ 408725 w 1026199"/>
                  <a:gd name="connsiteY644" fmla="*/ 715727 h 2002308"/>
                  <a:gd name="connsiteX645" fmla="*/ 419689 w 1026199"/>
                  <a:gd name="connsiteY645" fmla="*/ 703564 h 2002308"/>
                  <a:gd name="connsiteX646" fmla="*/ 422759 w 1026199"/>
                  <a:gd name="connsiteY646" fmla="*/ 683292 h 2002308"/>
                  <a:gd name="connsiteX647" fmla="*/ 441397 w 1026199"/>
                  <a:gd name="connsiteY647" fmla="*/ 641667 h 2002308"/>
                  <a:gd name="connsiteX648" fmla="*/ 456088 w 1026199"/>
                  <a:gd name="connsiteY648" fmla="*/ 596800 h 2002308"/>
                  <a:gd name="connsiteX649" fmla="*/ 462447 w 1026199"/>
                  <a:gd name="connsiteY649" fmla="*/ 575718 h 2002308"/>
                  <a:gd name="connsiteX650" fmla="*/ 470122 w 1026199"/>
                  <a:gd name="connsiteY650" fmla="*/ 557877 h 2002308"/>
                  <a:gd name="connsiteX651" fmla="*/ 474288 w 1026199"/>
                  <a:gd name="connsiteY651" fmla="*/ 537606 h 2002308"/>
                  <a:gd name="connsiteX652" fmla="*/ 482401 w 1026199"/>
                  <a:gd name="connsiteY652" fmla="*/ 518956 h 2002308"/>
                  <a:gd name="connsiteX653" fmla="*/ 489418 w 1026199"/>
                  <a:gd name="connsiteY653" fmla="*/ 512470 h 2002308"/>
                  <a:gd name="connsiteX654" fmla="*/ 495119 w 1026199"/>
                  <a:gd name="connsiteY654" fmla="*/ 494901 h 2002308"/>
                  <a:gd name="connsiteX655" fmla="*/ 498189 w 1026199"/>
                  <a:gd name="connsiteY655" fmla="*/ 475709 h 2002308"/>
                  <a:gd name="connsiteX656" fmla="*/ 508933 w 1026199"/>
                  <a:gd name="connsiteY656" fmla="*/ 454897 h 2002308"/>
                  <a:gd name="connsiteX657" fmla="*/ 510468 w 1026199"/>
                  <a:gd name="connsiteY657" fmla="*/ 425977 h 2002308"/>
                  <a:gd name="connsiteX658" fmla="*/ 516169 w 1026199"/>
                  <a:gd name="connsiteY658" fmla="*/ 425165 h 2002308"/>
                  <a:gd name="connsiteX659" fmla="*/ 519239 w 1026199"/>
                  <a:gd name="connsiteY659" fmla="*/ 419489 h 2002308"/>
                  <a:gd name="connsiteX660" fmla="*/ 526256 w 1026199"/>
                  <a:gd name="connsiteY660" fmla="*/ 410841 h 2002308"/>
                  <a:gd name="connsiteX661" fmla="*/ 533272 w 1026199"/>
                  <a:gd name="connsiteY661" fmla="*/ 393542 h 2002308"/>
                  <a:gd name="connsiteX662" fmla="*/ 540289 w 1026199"/>
                  <a:gd name="connsiteY662" fmla="*/ 387055 h 2002308"/>
                  <a:gd name="connsiteX663" fmla="*/ 552569 w 1026199"/>
                  <a:gd name="connsiteY663" fmla="*/ 358944 h 2002308"/>
                  <a:gd name="connsiteX664" fmla="*/ 556077 w 1026199"/>
                  <a:gd name="connsiteY664" fmla="*/ 348133 h 2002308"/>
                  <a:gd name="connsiteX665" fmla="*/ 559585 w 1026199"/>
                  <a:gd name="connsiteY665" fmla="*/ 337321 h 2002308"/>
                  <a:gd name="connsiteX666" fmla="*/ 585898 w 1026199"/>
                  <a:gd name="connsiteY666" fmla="*/ 268398 h 2002308"/>
                  <a:gd name="connsiteX667" fmla="*/ 601686 w 1026199"/>
                  <a:gd name="connsiteY667" fmla="*/ 194609 h 2002308"/>
                  <a:gd name="connsiteX668" fmla="*/ 627341 w 1026199"/>
                  <a:gd name="connsiteY668" fmla="*/ 191365 h 2002308"/>
                  <a:gd name="connsiteX669" fmla="*/ 638524 w 1026199"/>
                  <a:gd name="connsiteY669" fmla="*/ 162174 h 2002308"/>
                  <a:gd name="connsiteX670" fmla="*/ 647295 w 1026199"/>
                  <a:gd name="connsiteY670" fmla="*/ 136226 h 2002308"/>
                  <a:gd name="connsiteX671" fmla="*/ 664837 w 1026199"/>
                  <a:gd name="connsiteY671" fmla="*/ 134064 h 2002308"/>
                  <a:gd name="connsiteX672" fmla="*/ 667468 w 1026199"/>
                  <a:gd name="connsiteY672" fmla="*/ 122171 h 2002308"/>
                  <a:gd name="connsiteX673" fmla="*/ 675362 w 1026199"/>
                  <a:gd name="connsiteY673" fmla="*/ 116765 h 2002308"/>
                  <a:gd name="connsiteX674" fmla="*/ 677116 w 1026199"/>
                  <a:gd name="connsiteY674" fmla="*/ 116765 h 2002308"/>
                  <a:gd name="connsiteX675" fmla="*/ 677993 w 1026199"/>
                  <a:gd name="connsiteY675" fmla="*/ 107845 h 2002308"/>
                  <a:gd name="connsiteX676" fmla="*/ 684133 w 1026199"/>
                  <a:gd name="connsiteY676" fmla="*/ 103791 h 2002308"/>
                  <a:gd name="connsiteX677" fmla="*/ 691149 w 1026199"/>
                  <a:gd name="connsiteY677" fmla="*/ 103791 h 2002308"/>
                  <a:gd name="connsiteX678" fmla="*/ 691149 w 1026199"/>
                  <a:gd name="connsiteY678" fmla="*/ 75681 h 2002308"/>
                  <a:gd name="connsiteX679" fmla="*/ 717462 w 1026199"/>
                  <a:gd name="connsiteY679" fmla="*/ 56220 h 2002308"/>
                  <a:gd name="connsiteX680" fmla="*/ 738512 w 1026199"/>
                  <a:gd name="connsiteY680" fmla="*/ 54058 h 2002308"/>
                  <a:gd name="connsiteX681" fmla="*/ 744871 w 1026199"/>
                  <a:gd name="connsiteY681" fmla="*/ 44057 h 2002308"/>
                  <a:gd name="connsiteX682" fmla="*/ 752546 w 1026199"/>
                  <a:gd name="connsiteY682" fmla="*/ 38921 h 2002308"/>
                  <a:gd name="connsiteX683" fmla="*/ 756054 w 1026199"/>
                  <a:gd name="connsiteY683" fmla="*/ 41084 h 2002308"/>
                  <a:gd name="connsiteX684" fmla="*/ 763071 w 1026199"/>
                  <a:gd name="connsiteY684" fmla="*/ 48651 h 2002308"/>
                  <a:gd name="connsiteX685" fmla="*/ 770088 w 1026199"/>
                  <a:gd name="connsiteY685" fmla="*/ 56220 h 2002308"/>
                  <a:gd name="connsiteX686" fmla="*/ 775350 w 1026199"/>
                  <a:gd name="connsiteY686" fmla="*/ 51896 h 2002308"/>
                  <a:gd name="connsiteX687" fmla="*/ 786753 w 1026199"/>
                  <a:gd name="connsiteY687" fmla="*/ 25947 h 2002308"/>
                  <a:gd name="connsiteX688" fmla="*/ 798155 w 1026199"/>
                  <a:gd name="connsiteY688" fmla="*/ 6487 h 200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</a:cxnLst>
                <a:rect l="l" t="t" r="r" b="b"/>
                <a:pathLst>
                  <a:path w="1026199" h="2002308">
                    <a:moveTo>
                      <a:pt x="470122" y="1639038"/>
                    </a:moveTo>
                    <a:lnTo>
                      <a:pt x="477139" y="1654173"/>
                    </a:lnTo>
                    <a:lnTo>
                      <a:pt x="475384" y="1673635"/>
                    </a:lnTo>
                    <a:cubicBezTo>
                      <a:pt x="471072" y="1674356"/>
                      <a:pt x="468733" y="1677239"/>
                      <a:pt x="468368" y="1682284"/>
                    </a:cubicBezTo>
                    <a:cubicBezTo>
                      <a:pt x="468002" y="1687330"/>
                      <a:pt x="463909" y="1690213"/>
                      <a:pt x="456088" y="1690934"/>
                    </a:cubicBezTo>
                    <a:cubicBezTo>
                      <a:pt x="456673" y="1681473"/>
                      <a:pt x="459012" y="1672824"/>
                      <a:pt x="463105" y="1664985"/>
                    </a:cubicBezTo>
                    <a:cubicBezTo>
                      <a:pt x="467198" y="1657148"/>
                      <a:pt x="469537" y="1648498"/>
                      <a:pt x="470122" y="1639038"/>
                    </a:cubicBezTo>
                    <a:close/>
                    <a:moveTo>
                      <a:pt x="324524" y="1647687"/>
                    </a:moveTo>
                    <a:cubicBezTo>
                      <a:pt x="324488" y="1648904"/>
                      <a:pt x="324561" y="1650255"/>
                      <a:pt x="324743" y="1651742"/>
                    </a:cubicBezTo>
                    <a:cubicBezTo>
                      <a:pt x="324926" y="1653228"/>
                      <a:pt x="325438" y="1654039"/>
                      <a:pt x="326278" y="1654173"/>
                    </a:cubicBezTo>
                    <a:lnTo>
                      <a:pt x="331541" y="1654174"/>
                    </a:lnTo>
                    <a:cubicBezTo>
                      <a:pt x="331468" y="1652012"/>
                      <a:pt x="330737" y="1650391"/>
                      <a:pt x="329348" y="1649309"/>
                    </a:cubicBezTo>
                    <a:cubicBezTo>
                      <a:pt x="327959" y="1648227"/>
                      <a:pt x="326351" y="1647687"/>
                      <a:pt x="324524" y="1647687"/>
                    </a:cubicBezTo>
                    <a:close/>
                    <a:moveTo>
                      <a:pt x="364870" y="1580655"/>
                    </a:moveTo>
                    <a:cubicBezTo>
                      <a:pt x="364797" y="1581872"/>
                      <a:pt x="364944" y="1583223"/>
                      <a:pt x="365309" y="1584709"/>
                    </a:cubicBezTo>
                    <a:cubicBezTo>
                      <a:pt x="365675" y="1586196"/>
                      <a:pt x="366698" y="1587007"/>
                      <a:pt x="368379" y="1587142"/>
                    </a:cubicBezTo>
                    <a:lnTo>
                      <a:pt x="371887" y="1587142"/>
                    </a:lnTo>
                    <a:cubicBezTo>
                      <a:pt x="371814" y="1584980"/>
                      <a:pt x="371083" y="1583358"/>
                      <a:pt x="369695" y="1582277"/>
                    </a:cubicBezTo>
                    <a:cubicBezTo>
                      <a:pt x="368306" y="1581196"/>
                      <a:pt x="366698" y="1580655"/>
                      <a:pt x="364870" y="1580655"/>
                    </a:cubicBezTo>
                    <a:close/>
                    <a:moveTo>
                      <a:pt x="489418" y="1502811"/>
                    </a:moveTo>
                    <a:cubicBezTo>
                      <a:pt x="489454" y="1504118"/>
                      <a:pt x="489820" y="1505830"/>
                      <a:pt x="490514" y="1507948"/>
                    </a:cubicBezTo>
                    <a:cubicBezTo>
                      <a:pt x="491209" y="1510064"/>
                      <a:pt x="492013" y="1511235"/>
                      <a:pt x="492926" y="1511461"/>
                    </a:cubicBezTo>
                    <a:cubicBezTo>
                      <a:pt x="494607" y="1511325"/>
                      <a:pt x="495631" y="1510516"/>
                      <a:pt x="495996" y="1509029"/>
                    </a:cubicBezTo>
                    <a:cubicBezTo>
                      <a:pt x="496361" y="1507542"/>
                      <a:pt x="496508" y="1506190"/>
                      <a:pt x="496435" y="1504974"/>
                    </a:cubicBezTo>
                    <a:close/>
                    <a:moveTo>
                      <a:pt x="149105" y="1699582"/>
                    </a:moveTo>
                    <a:cubicBezTo>
                      <a:pt x="149142" y="1700889"/>
                      <a:pt x="149507" y="1702601"/>
                      <a:pt x="150202" y="1704719"/>
                    </a:cubicBezTo>
                    <a:cubicBezTo>
                      <a:pt x="150896" y="1706835"/>
                      <a:pt x="151700" y="1708006"/>
                      <a:pt x="152614" y="1708232"/>
                    </a:cubicBezTo>
                    <a:cubicBezTo>
                      <a:pt x="154295" y="1708097"/>
                      <a:pt x="155318" y="1707286"/>
                      <a:pt x="155684" y="1705800"/>
                    </a:cubicBezTo>
                    <a:cubicBezTo>
                      <a:pt x="156049" y="1704313"/>
                      <a:pt x="156195" y="1702961"/>
                      <a:pt x="156122" y="1701746"/>
                    </a:cubicBezTo>
                    <a:close/>
                    <a:moveTo>
                      <a:pt x="156122" y="1682284"/>
                    </a:moveTo>
                    <a:cubicBezTo>
                      <a:pt x="156122" y="1686608"/>
                      <a:pt x="157876" y="1688771"/>
                      <a:pt x="161385" y="1688771"/>
                    </a:cubicBezTo>
                    <a:lnTo>
                      <a:pt x="163139" y="1688771"/>
                    </a:lnTo>
                    <a:cubicBezTo>
                      <a:pt x="163066" y="1686608"/>
                      <a:pt x="162335" y="1684987"/>
                      <a:pt x="160946" y="1683906"/>
                    </a:cubicBezTo>
                    <a:cubicBezTo>
                      <a:pt x="159557" y="1682826"/>
                      <a:pt x="157949" y="1682284"/>
                      <a:pt x="156122" y="1682284"/>
                    </a:cubicBezTo>
                    <a:close/>
                    <a:moveTo>
                      <a:pt x="533272" y="1424969"/>
                    </a:moveTo>
                    <a:cubicBezTo>
                      <a:pt x="527389" y="1425644"/>
                      <a:pt x="523807" y="1429699"/>
                      <a:pt x="522528" y="1437132"/>
                    </a:cubicBezTo>
                    <a:cubicBezTo>
                      <a:pt x="521249" y="1444564"/>
                      <a:pt x="520737" y="1451322"/>
                      <a:pt x="520993" y="1457403"/>
                    </a:cubicBezTo>
                    <a:cubicBezTo>
                      <a:pt x="518289" y="1457403"/>
                      <a:pt x="515365" y="1457944"/>
                      <a:pt x="512222" y="1459025"/>
                    </a:cubicBezTo>
                    <a:cubicBezTo>
                      <a:pt x="509079" y="1460106"/>
                      <a:pt x="506156" y="1461728"/>
                      <a:pt x="503451" y="1463890"/>
                    </a:cubicBezTo>
                    <a:lnTo>
                      <a:pt x="508714" y="1485513"/>
                    </a:lnTo>
                    <a:cubicBezTo>
                      <a:pt x="509554" y="1479611"/>
                      <a:pt x="511382" y="1473575"/>
                      <a:pt x="514196" y="1467404"/>
                    </a:cubicBezTo>
                    <a:cubicBezTo>
                      <a:pt x="517010" y="1461232"/>
                      <a:pt x="521030" y="1457899"/>
                      <a:pt x="526256" y="1457403"/>
                    </a:cubicBezTo>
                    <a:cubicBezTo>
                      <a:pt x="526548" y="1451186"/>
                      <a:pt x="527718" y="1445781"/>
                      <a:pt x="529764" y="1441185"/>
                    </a:cubicBezTo>
                    <a:cubicBezTo>
                      <a:pt x="531811" y="1436590"/>
                      <a:pt x="532980" y="1431185"/>
                      <a:pt x="533272" y="1424969"/>
                    </a:cubicBezTo>
                    <a:close/>
                    <a:moveTo>
                      <a:pt x="450826" y="1383884"/>
                    </a:moveTo>
                    <a:cubicBezTo>
                      <a:pt x="446221" y="1384965"/>
                      <a:pt x="443590" y="1390372"/>
                      <a:pt x="442932" y="1400102"/>
                    </a:cubicBezTo>
                    <a:cubicBezTo>
                      <a:pt x="442274" y="1409832"/>
                      <a:pt x="439643" y="1417400"/>
                      <a:pt x="435038" y="1422805"/>
                    </a:cubicBezTo>
                    <a:cubicBezTo>
                      <a:pt x="434819" y="1429113"/>
                      <a:pt x="433942" y="1434879"/>
                      <a:pt x="432407" y="1440105"/>
                    </a:cubicBezTo>
                    <a:cubicBezTo>
                      <a:pt x="430872" y="1445330"/>
                      <a:pt x="429995" y="1451096"/>
                      <a:pt x="429775" y="1457403"/>
                    </a:cubicBezTo>
                    <a:cubicBezTo>
                      <a:pt x="421078" y="1458575"/>
                      <a:pt x="416546" y="1463259"/>
                      <a:pt x="416180" y="1471459"/>
                    </a:cubicBezTo>
                    <a:cubicBezTo>
                      <a:pt x="415815" y="1479657"/>
                      <a:pt x="413915" y="1484342"/>
                      <a:pt x="410479" y="1485513"/>
                    </a:cubicBezTo>
                    <a:cubicBezTo>
                      <a:pt x="409273" y="1485468"/>
                      <a:pt x="407300" y="1485558"/>
                      <a:pt x="404559" y="1485783"/>
                    </a:cubicBezTo>
                    <a:cubicBezTo>
                      <a:pt x="401818" y="1486009"/>
                      <a:pt x="400283" y="1486640"/>
                      <a:pt x="399954" y="1487676"/>
                    </a:cubicBezTo>
                    <a:cubicBezTo>
                      <a:pt x="400576" y="1489838"/>
                      <a:pt x="403280" y="1491460"/>
                      <a:pt x="408067" y="1492541"/>
                    </a:cubicBezTo>
                    <a:cubicBezTo>
                      <a:pt x="412855" y="1493622"/>
                      <a:pt x="415998" y="1494163"/>
                      <a:pt x="417496" y="1494163"/>
                    </a:cubicBezTo>
                    <a:lnTo>
                      <a:pt x="429775" y="1481189"/>
                    </a:lnTo>
                    <a:cubicBezTo>
                      <a:pt x="427181" y="1480828"/>
                      <a:pt x="425353" y="1478846"/>
                      <a:pt x="424294" y="1475241"/>
                    </a:cubicBezTo>
                    <a:cubicBezTo>
                      <a:pt x="423234" y="1471639"/>
                      <a:pt x="422722" y="1468575"/>
                      <a:pt x="422759" y="1466052"/>
                    </a:cubicBezTo>
                    <a:lnTo>
                      <a:pt x="429775" y="1457403"/>
                    </a:lnTo>
                    <a:cubicBezTo>
                      <a:pt x="433430" y="1451952"/>
                      <a:pt x="437085" y="1446096"/>
                      <a:pt x="440739" y="1439834"/>
                    </a:cubicBezTo>
                    <a:cubicBezTo>
                      <a:pt x="444394" y="1433573"/>
                      <a:pt x="447171" y="1427175"/>
                      <a:pt x="449072" y="1420643"/>
                    </a:cubicBezTo>
                    <a:cubicBezTo>
                      <a:pt x="451666" y="1418345"/>
                      <a:pt x="453494" y="1415372"/>
                      <a:pt x="454553" y="1411724"/>
                    </a:cubicBezTo>
                    <a:cubicBezTo>
                      <a:pt x="455613" y="1408075"/>
                      <a:pt x="456125" y="1404561"/>
                      <a:pt x="456088" y="1401183"/>
                    </a:cubicBezTo>
                    <a:cubicBezTo>
                      <a:pt x="456198" y="1398570"/>
                      <a:pt x="455979" y="1395146"/>
                      <a:pt x="455430" y="1390912"/>
                    </a:cubicBezTo>
                    <a:cubicBezTo>
                      <a:pt x="454882" y="1386677"/>
                      <a:pt x="453347" y="1384334"/>
                      <a:pt x="450826" y="1383884"/>
                    </a:cubicBezTo>
                    <a:close/>
                    <a:moveTo>
                      <a:pt x="291195" y="1474702"/>
                    </a:moveTo>
                    <a:lnTo>
                      <a:pt x="289440" y="1487675"/>
                    </a:lnTo>
                    <a:cubicBezTo>
                      <a:pt x="289587" y="1490784"/>
                      <a:pt x="290610" y="1492676"/>
                      <a:pt x="292510" y="1493352"/>
                    </a:cubicBezTo>
                    <a:cubicBezTo>
                      <a:pt x="294411" y="1494027"/>
                      <a:pt x="296311" y="1494297"/>
                      <a:pt x="298211" y="1494163"/>
                    </a:cubicBezTo>
                    <a:close/>
                    <a:moveTo>
                      <a:pt x="308736" y="1448754"/>
                    </a:moveTo>
                    <a:cubicBezTo>
                      <a:pt x="307932" y="1448844"/>
                      <a:pt x="307348" y="1449204"/>
                      <a:pt x="306982" y="1449835"/>
                    </a:cubicBezTo>
                    <a:cubicBezTo>
                      <a:pt x="306617" y="1450465"/>
                      <a:pt x="306032" y="1450826"/>
                      <a:pt x="305228" y="1450916"/>
                    </a:cubicBezTo>
                    <a:cubicBezTo>
                      <a:pt x="305265" y="1452223"/>
                      <a:pt x="305630" y="1453934"/>
                      <a:pt x="306325" y="1456052"/>
                    </a:cubicBezTo>
                    <a:cubicBezTo>
                      <a:pt x="307019" y="1458169"/>
                      <a:pt x="307823" y="1459340"/>
                      <a:pt x="308736" y="1459566"/>
                    </a:cubicBezTo>
                    <a:cubicBezTo>
                      <a:pt x="310418" y="1459430"/>
                      <a:pt x="311441" y="1458619"/>
                      <a:pt x="311806" y="1457133"/>
                    </a:cubicBezTo>
                    <a:cubicBezTo>
                      <a:pt x="312172" y="1455646"/>
                      <a:pt x="312318" y="1454295"/>
                      <a:pt x="312245" y="1453078"/>
                    </a:cubicBezTo>
                    <a:cubicBezTo>
                      <a:pt x="311953" y="1450555"/>
                      <a:pt x="310783" y="1449114"/>
                      <a:pt x="308736" y="1448754"/>
                    </a:cubicBezTo>
                    <a:close/>
                    <a:moveTo>
                      <a:pt x="331541" y="1364423"/>
                    </a:moveTo>
                    <a:cubicBezTo>
                      <a:pt x="329714" y="1368838"/>
                      <a:pt x="328106" y="1373523"/>
                      <a:pt x="326717" y="1378479"/>
                    </a:cubicBezTo>
                    <a:cubicBezTo>
                      <a:pt x="325328" y="1383434"/>
                      <a:pt x="324597" y="1388118"/>
                      <a:pt x="324524" y="1392534"/>
                    </a:cubicBezTo>
                    <a:cubicBezTo>
                      <a:pt x="323391" y="1392488"/>
                      <a:pt x="321710" y="1392578"/>
                      <a:pt x="319481" y="1392804"/>
                    </a:cubicBezTo>
                    <a:cubicBezTo>
                      <a:pt x="317252" y="1393029"/>
                      <a:pt x="316009" y="1393660"/>
                      <a:pt x="315753" y="1394696"/>
                    </a:cubicBezTo>
                    <a:cubicBezTo>
                      <a:pt x="316192" y="1396993"/>
                      <a:pt x="318385" y="1399425"/>
                      <a:pt x="322331" y="1401993"/>
                    </a:cubicBezTo>
                    <a:cubicBezTo>
                      <a:pt x="326278" y="1404561"/>
                      <a:pt x="329348" y="1406453"/>
                      <a:pt x="331541" y="1407670"/>
                    </a:cubicBezTo>
                    <a:lnTo>
                      <a:pt x="345574" y="1383884"/>
                    </a:lnTo>
                    <a:close/>
                    <a:moveTo>
                      <a:pt x="359608" y="1282255"/>
                    </a:moveTo>
                    <a:cubicBezTo>
                      <a:pt x="355661" y="1291264"/>
                      <a:pt x="351276" y="1301356"/>
                      <a:pt x="346452" y="1312528"/>
                    </a:cubicBezTo>
                    <a:cubicBezTo>
                      <a:pt x="341628" y="1323700"/>
                      <a:pt x="338996" y="1333790"/>
                      <a:pt x="338558" y="1342801"/>
                    </a:cubicBezTo>
                    <a:cubicBezTo>
                      <a:pt x="338704" y="1348070"/>
                      <a:pt x="340166" y="1351585"/>
                      <a:pt x="342943" y="1353341"/>
                    </a:cubicBezTo>
                    <a:cubicBezTo>
                      <a:pt x="345721" y="1355098"/>
                      <a:pt x="348937" y="1355909"/>
                      <a:pt x="352591" y="1355775"/>
                    </a:cubicBezTo>
                    <a:lnTo>
                      <a:pt x="359608" y="1338475"/>
                    </a:lnTo>
                    <a:cubicBezTo>
                      <a:pt x="359608" y="1335142"/>
                      <a:pt x="360046" y="1331538"/>
                      <a:pt x="360924" y="1327664"/>
                    </a:cubicBezTo>
                    <a:cubicBezTo>
                      <a:pt x="361801" y="1323789"/>
                      <a:pt x="363116" y="1320186"/>
                      <a:pt x="364870" y="1316852"/>
                    </a:cubicBezTo>
                    <a:cubicBezTo>
                      <a:pt x="365163" y="1312708"/>
                      <a:pt x="366332" y="1309103"/>
                      <a:pt x="368379" y="1306040"/>
                    </a:cubicBezTo>
                    <a:cubicBezTo>
                      <a:pt x="370425" y="1302977"/>
                      <a:pt x="371595" y="1299374"/>
                      <a:pt x="371887" y="1295229"/>
                    </a:cubicBezTo>
                    <a:close/>
                    <a:moveTo>
                      <a:pt x="650803" y="1068186"/>
                    </a:moveTo>
                    <a:cubicBezTo>
                      <a:pt x="652265" y="1094493"/>
                      <a:pt x="651095" y="1119721"/>
                      <a:pt x="647295" y="1143866"/>
                    </a:cubicBezTo>
                    <a:cubicBezTo>
                      <a:pt x="653398" y="1144227"/>
                      <a:pt x="657856" y="1143506"/>
                      <a:pt x="660670" y="1141704"/>
                    </a:cubicBezTo>
                    <a:cubicBezTo>
                      <a:pt x="663484" y="1139902"/>
                      <a:pt x="664873" y="1134857"/>
                      <a:pt x="664837" y="1126568"/>
                    </a:cubicBezTo>
                    <a:lnTo>
                      <a:pt x="664837" y="1074672"/>
                    </a:lnTo>
                    <a:close/>
                    <a:moveTo>
                      <a:pt x="391183" y="1193601"/>
                    </a:moveTo>
                    <a:cubicBezTo>
                      <a:pt x="387675" y="1200087"/>
                      <a:pt x="385921" y="1206574"/>
                      <a:pt x="385921" y="1213061"/>
                    </a:cubicBezTo>
                    <a:cubicBezTo>
                      <a:pt x="385848" y="1215223"/>
                      <a:pt x="385994" y="1216845"/>
                      <a:pt x="386359" y="1217926"/>
                    </a:cubicBezTo>
                    <a:cubicBezTo>
                      <a:pt x="386725" y="1219007"/>
                      <a:pt x="387748" y="1219548"/>
                      <a:pt x="389429" y="1219548"/>
                    </a:cubicBezTo>
                    <a:lnTo>
                      <a:pt x="398200" y="1210899"/>
                    </a:lnTo>
                    <a:close/>
                    <a:moveTo>
                      <a:pt x="412234" y="1159003"/>
                    </a:moveTo>
                    <a:cubicBezTo>
                      <a:pt x="411430" y="1159094"/>
                      <a:pt x="410845" y="1159453"/>
                      <a:pt x="410479" y="1160084"/>
                    </a:cubicBezTo>
                    <a:cubicBezTo>
                      <a:pt x="410114" y="1160714"/>
                      <a:pt x="409529" y="1161076"/>
                      <a:pt x="408725" y="1161165"/>
                    </a:cubicBezTo>
                    <a:cubicBezTo>
                      <a:pt x="408762" y="1162472"/>
                      <a:pt x="409127" y="1164183"/>
                      <a:pt x="409822" y="1166301"/>
                    </a:cubicBezTo>
                    <a:cubicBezTo>
                      <a:pt x="410516" y="1168418"/>
                      <a:pt x="411320" y="1169590"/>
                      <a:pt x="412234" y="1169815"/>
                    </a:cubicBezTo>
                    <a:cubicBezTo>
                      <a:pt x="413915" y="1169679"/>
                      <a:pt x="414938" y="1168869"/>
                      <a:pt x="415303" y="1167382"/>
                    </a:cubicBezTo>
                    <a:cubicBezTo>
                      <a:pt x="415669" y="1165895"/>
                      <a:pt x="415815" y="1164544"/>
                      <a:pt x="415742" y="1163328"/>
                    </a:cubicBezTo>
                    <a:cubicBezTo>
                      <a:pt x="415450" y="1160804"/>
                      <a:pt x="414280" y="1159364"/>
                      <a:pt x="412234" y="1159003"/>
                    </a:cubicBezTo>
                    <a:close/>
                    <a:moveTo>
                      <a:pt x="442055" y="1120081"/>
                    </a:moveTo>
                    <a:cubicBezTo>
                      <a:pt x="442018" y="1123190"/>
                      <a:pt x="442530" y="1125082"/>
                      <a:pt x="443590" y="1125758"/>
                    </a:cubicBezTo>
                    <a:cubicBezTo>
                      <a:pt x="444649" y="1126433"/>
                      <a:pt x="446477" y="1126703"/>
                      <a:pt x="449072" y="1126568"/>
                    </a:cubicBezTo>
                    <a:cubicBezTo>
                      <a:pt x="449072" y="1122243"/>
                      <a:pt x="447317" y="1120081"/>
                      <a:pt x="443809" y="1120081"/>
                    </a:cubicBezTo>
                    <a:close/>
                    <a:moveTo>
                      <a:pt x="449072" y="1094133"/>
                    </a:moveTo>
                    <a:lnTo>
                      <a:pt x="449072" y="1102783"/>
                    </a:lnTo>
                    <a:cubicBezTo>
                      <a:pt x="448779" y="1108909"/>
                      <a:pt x="451118" y="1111793"/>
                      <a:pt x="456088" y="1111431"/>
                    </a:cubicBezTo>
                    <a:close/>
                    <a:moveTo>
                      <a:pt x="719216" y="903849"/>
                    </a:moveTo>
                    <a:cubicBezTo>
                      <a:pt x="719509" y="907813"/>
                      <a:pt x="720678" y="910696"/>
                      <a:pt x="722725" y="912498"/>
                    </a:cubicBezTo>
                    <a:cubicBezTo>
                      <a:pt x="723565" y="912363"/>
                      <a:pt x="724077" y="911553"/>
                      <a:pt x="724260" y="910066"/>
                    </a:cubicBezTo>
                    <a:cubicBezTo>
                      <a:pt x="724442" y="908580"/>
                      <a:pt x="724515" y="907227"/>
                      <a:pt x="724479" y="906012"/>
                    </a:cubicBezTo>
                    <a:close/>
                    <a:moveTo>
                      <a:pt x="499943" y="998992"/>
                    </a:moveTo>
                    <a:cubicBezTo>
                      <a:pt x="498262" y="999487"/>
                      <a:pt x="497239" y="1001739"/>
                      <a:pt x="496873" y="1005749"/>
                    </a:cubicBezTo>
                    <a:cubicBezTo>
                      <a:pt x="496508" y="1009758"/>
                      <a:pt x="496361" y="1012551"/>
                      <a:pt x="496435" y="1014128"/>
                    </a:cubicBezTo>
                    <a:cubicBezTo>
                      <a:pt x="496215" y="1014082"/>
                      <a:pt x="495338" y="1014173"/>
                      <a:pt x="493803" y="1014397"/>
                    </a:cubicBezTo>
                    <a:cubicBezTo>
                      <a:pt x="492268" y="1014623"/>
                      <a:pt x="491391" y="1015254"/>
                      <a:pt x="491172" y="1016290"/>
                    </a:cubicBezTo>
                    <a:cubicBezTo>
                      <a:pt x="491282" y="1017371"/>
                      <a:pt x="491939" y="1018452"/>
                      <a:pt x="493145" y="1019534"/>
                    </a:cubicBezTo>
                    <a:cubicBezTo>
                      <a:pt x="494351" y="1020615"/>
                      <a:pt x="495448" y="1021696"/>
                      <a:pt x="496435" y="1022777"/>
                    </a:cubicBezTo>
                    <a:lnTo>
                      <a:pt x="503451" y="1011965"/>
                    </a:lnTo>
                    <a:cubicBezTo>
                      <a:pt x="503524" y="1010479"/>
                      <a:pt x="503378" y="1008046"/>
                      <a:pt x="503013" y="1004667"/>
                    </a:cubicBezTo>
                    <a:cubicBezTo>
                      <a:pt x="502647" y="1001289"/>
                      <a:pt x="501624" y="999397"/>
                      <a:pt x="499943" y="998992"/>
                    </a:cubicBezTo>
                    <a:close/>
                    <a:moveTo>
                      <a:pt x="754300" y="817356"/>
                    </a:moveTo>
                    <a:cubicBezTo>
                      <a:pt x="752546" y="817536"/>
                      <a:pt x="751230" y="818797"/>
                      <a:pt x="750353" y="821141"/>
                    </a:cubicBezTo>
                    <a:cubicBezTo>
                      <a:pt x="749476" y="823483"/>
                      <a:pt x="749038" y="825826"/>
                      <a:pt x="749038" y="828168"/>
                    </a:cubicBezTo>
                    <a:cubicBezTo>
                      <a:pt x="747978" y="828078"/>
                      <a:pt x="746589" y="828258"/>
                      <a:pt x="744871" y="828708"/>
                    </a:cubicBezTo>
                    <a:cubicBezTo>
                      <a:pt x="743154" y="829159"/>
                      <a:pt x="742203" y="830420"/>
                      <a:pt x="742021" y="832492"/>
                    </a:cubicBezTo>
                    <a:lnTo>
                      <a:pt x="743775" y="836818"/>
                    </a:lnTo>
                    <a:cubicBezTo>
                      <a:pt x="747649" y="835871"/>
                      <a:pt x="751742" y="834520"/>
                      <a:pt x="756054" y="832763"/>
                    </a:cubicBezTo>
                    <a:cubicBezTo>
                      <a:pt x="760367" y="831006"/>
                      <a:pt x="762706" y="828032"/>
                      <a:pt x="763071" y="823844"/>
                    </a:cubicBezTo>
                    <a:cubicBezTo>
                      <a:pt x="762925" y="821681"/>
                      <a:pt x="761902" y="820060"/>
                      <a:pt x="760001" y="818978"/>
                    </a:cubicBezTo>
                    <a:cubicBezTo>
                      <a:pt x="758101" y="817898"/>
                      <a:pt x="756200" y="817357"/>
                      <a:pt x="754300" y="817356"/>
                    </a:cubicBezTo>
                    <a:close/>
                    <a:moveTo>
                      <a:pt x="731496" y="802221"/>
                    </a:moveTo>
                    <a:cubicBezTo>
                      <a:pt x="731423" y="803526"/>
                      <a:pt x="731569" y="805238"/>
                      <a:pt x="731934" y="807356"/>
                    </a:cubicBezTo>
                    <a:cubicBezTo>
                      <a:pt x="732300" y="809472"/>
                      <a:pt x="733323" y="810645"/>
                      <a:pt x="735004" y="810869"/>
                    </a:cubicBezTo>
                    <a:lnTo>
                      <a:pt x="738512" y="810869"/>
                    </a:lnTo>
                    <a:cubicBezTo>
                      <a:pt x="738439" y="808617"/>
                      <a:pt x="737708" y="806635"/>
                      <a:pt x="736320" y="804923"/>
                    </a:cubicBezTo>
                    <a:cubicBezTo>
                      <a:pt x="734931" y="803212"/>
                      <a:pt x="733323" y="802311"/>
                      <a:pt x="731496" y="802221"/>
                    </a:cubicBezTo>
                    <a:close/>
                    <a:moveTo>
                      <a:pt x="819205" y="640047"/>
                    </a:moveTo>
                    <a:cubicBezTo>
                      <a:pt x="818401" y="640137"/>
                      <a:pt x="817816" y="640497"/>
                      <a:pt x="817451" y="641128"/>
                    </a:cubicBezTo>
                    <a:cubicBezTo>
                      <a:pt x="817085" y="641758"/>
                      <a:pt x="816501" y="642119"/>
                      <a:pt x="815697" y="642209"/>
                    </a:cubicBezTo>
                    <a:cubicBezTo>
                      <a:pt x="815733" y="643515"/>
                      <a:pt x="816099" y="645226"/>
                      <a:pt x="816793" y="647344"/>
                    </a:cubicBezTo>
                    <a:cubicBezTo>
                      <a:pt x="817487" y="649462"/>
                      <a:pt x="818291" y="650633"/>
                      <a:pt x="819205" y="650858"/>
                    </a:cubicBezTo>
                    <a:cubicBezTo>
                      <a:pt x="820886" y="650723"/>
                      <a:pt x="821909" y="649912"/>
                      <a:pt x="822275" y="648425"/>
                    </a:cubicBezTo>
                    <a:cubicBezTo>
                      <a:pt x="822640" y="646938"/>
                      <a:pt x="822786" y="645588"/>
                      <a:pt x="822713" y="644371"/>
                    </a:cubicBezTo>
                    <a:cubicBezTo>
                      <a:pt x="822421" y="641848"/>
                      <a:pt x="821252" y="640407"/>
                      <a:pt x="819205" y="640047"/>
                    </a:cubicBezTo>
                    <a:close/>
                    <a:moveTo>
                      <a:pt x="829730" y="581664"/>
                    </a:moveTo>
                    <a:lnTo>
                      <a:pt x="829730" y="585988"/>
                    </a:lnTo>
                    <a:cubicBezTo>
                      <a:pt x="829438" y="592836"/>
                      <a:pt x="831777" y="596439"/>
                      <a:pt x="836747" y="596800"/>
                    </a:cubicBezTo>
                    <a:close/>
                    <a:moveTo>
                      <a:pt x="836747" y="564365"/>
                    </a:moveTo>
                    <a:cubicBezTo>
                      <a:pt x="836674" y="565672"/>
                      <a:pt x="836820" y="567384"/>
                      <a:pt x="837185" y="569500"/>
                    </a:cubicBezTo>
                    <a:cubicBezTo>
                      <a:pt x="837551" y="571618"/>
                      <a:pt x="838574" y="572789"/>
                      <a:pt x="840255" y="573015"/>
                    </a:cubicBezTo>
                    <a:cubicBezTo>
                      <a:pt x="841096" y="572879"/>
                      <a:pt x="841607" y="572068"/>
                      <a:pt x="841790" y="570581"/>
                    </a:cubicBezTo>
                    <a:cubicBezTo>
                      <a:pt x="841973" y="569095"/>
                      <a:pt x="842046" y="567744"/>
                      <a:pt x="842009" y="566527"/>
                    </a:cubicBezTo>
                    <a:close/>
                    <a:moveTo>
                      <a:pt x="875339" y="443276"/>
                    </a:moveTo>
                    <a:cubicBezTo>
                      <a:pt x="874498" y="443366"/>
                      <a:pt x="873987" y="443726"/>
                      <a:pt x="873804" y="444357"/>
                    </a:cubicBezTo>
                    <a:cubicBezTo>
                      <a:pt x="873621" y="444987"/>
                      <a:pt x="873548" y="445348"/>
                      <a:pt x="873585" y="445438"/>
                    </a:cubicBezTo>
                    <a:cubicBezTo>
                      <a:pt x="873548" y="448545"/>
                      <a:pt x="874060" y="450437"/>
                      <a:pt x="875120" y="451113"/>
                    </a:cubicBezTo>
                    <a:cubicBezTo>
                      <a:pt x="876180" y="451790"/>
                      <a:pt x="878007" y="452060"/>
                      <a:pt x="880602" y="451924"/>
                    </a:cubicBezTo>
                    <a:cubicBezTo>
                      <a:pt x="880602" y="449672"/>
                      <a:pt x="880163" y="447690"/>
                      <a:pt x="879286" y="445978"/>
                    </a:cubicBezTo>
                    <a:cubicBezTo>
                      <a:pt x="878409" y="444266"/>
                      <a:pt x="877093" y="443366"/>
                      <a:pt x="875339" y="443276"/>
                    </a:cubicBezTo>
                    <a:close/>
                    <a:moveTo>
                      <a:pt x="926210" y="402191"/>
                    </a:moveTo>
                    <a:cubicBezTo>
                      <a:pt x="926210" y="404443"/>
                      <a:pt x="926649" y="406425"/>
                      <a:pt x="927526" y="408137"/>
                    </a:cubicBezTo>
                    <a:cubicBezTo>
                      <a:pt x="928403" y="409850"/>
                      <a:pt x="929719" y="410751"/>
                      <a:pt x="931473" y="410841"/>
                    </a:cubicBezTo>
                    <a:cubicBezTo>
                      <a:pt x="932935" y="410480"/>
                      <a:pt x="933520" y="409038"/>
                      <a:pt x="933227" y="406515"/>
                    </a:cubicBezTo>
                    <a:cubicBezTo>
                      <a:pt x="933227" y="404443"/>
                      <a:pt x="932789" y="403182"/>
                      <a:pt x="931912" y="402732"/>
                    </a:cubicBezTo>
                    <a:cubicBezTo>
                      <a:pt x="931034" y="402281"/>
                      <a:pt x="929719" y="402101"/>
                      <a:pt x="927965" y="402191"/>
                    </a:cubicBezTo>
                    <a:close/>
                    <a:moveTo>
                      <a:pt x="947261" y="322185"/>
                    </a:moveTo>
                    <a:lnTo>
                      <a:pt x="947261" y="328673"/>
                    </a:lnTo>
                    <a:lnTo>
                      <a:pt x="940244" y="339483"/>
                    </a:lnTo>
                    <a:lnTo>
                      <a:pt x="940244" y="365432"/>
                    </a:lnTo>
                    <a:cubicBezTo>
                      <a:pt x="938417" y="365432"/>
                      <a:pt x="936809" y="365972"/>
                      <a:pt x="935420" y="367053"/>
                    </a:cubicBezTo>
                    <a:cubicBezTo>
                      <a:pt x="934031" y="368135"/>
                      <a:pt x="933300" y="369756"/>
                      <a:pt x="933227" y="371918"/>
                    </a:cubicBezTo>
                    <a:cubicBezTo>
                      <a:pt x="933227" y="374262"/>
                      <a:pt x="933666" y="376604"/>
                      <a:pt x="934543" y="378947"/>
                    </a:cubicBezTo>
                    <a:cubicBezTo>
                      <a:pt x="935420" y="381289"/>
                      <a:pt x="936736" y="382550"/>
                      <a:pt x="938490" y="382730"/>
                    </a:cubicBezTo>
                    <a:cubicBezTo>
                      <a:pt x="939330" y="382550"/>
                      <a:pt x="939842" y="381829"/>
                      <a:pt x="940025" y="380568"/>
                    </a:cubicBezTo>
                    <a:cubicBezTo>
                      <a:pt x="940207" y="379307"/>
                      <a:pt x="940280" y="378586"/>
                      <a:pt x="940244" y="378406"/>
                    </a:cubicBezTo>
                    <a:lnTo>
                      <a:pt x="952523" y="350295"/>
                    </a:lnTo>
                    <a:lnTo>
                      <a:pt x="949015" y="328673"/>
                    </a:lnTo>
                    <a:cubicBezTo>
                      <a:pt x="949051" y="328402"/>
                      <a:pt x="948978" y="327321"/>
                      <a:pt x="948796" y="325428"/>
                    </a:cubicBezTo>
                    <a:cubicBezTo>
                      <a:pt x="948613" y="323536"/>
                      <a:pt x="948101" y="322455"/>
                      <a:pt x="947261" y="322185"/>
                    </a:cubicBezTo>
                    <a:close/>
                    <a:moveTo>
                      <a:pt x="798155" y="6487"/>
                    </a:moveTo>
                    <a:lnTo>
                      <a:pt x="801663" y="8649"/>
                    </a:lnTo>
                    <a:cubicBezTo>
                      <a:pt x="802686" y="16126"/>
                      <a:pt x="807218" y="17389"/>
                      <a:pt x="815258" y="12433"/>
                    </a:cubicBezTo>
                    <a:cubicBezTo>
                      <a:pt x="823298" y="7478"/>
                      <a:pt x="828707" y="3333"/>
                      <a:pt x="831484" y="0"/>
                    </a:cubicBezTo>
                    <a:cubicBezTo>
                      <a:pt x="833421" y="3198"/>
                      <a:pt x="836126" y="5450"/>
                      <a:pt x="839597" y="6757"/>
                    </a:cubicBezTo>
                    <a:cubicBezTo>
                      <a:pt x="843069" y="8063"/>
                      <a:pt x="846212" y="8693"/>
                      <a:pt x="849026" y="8649"/>
                    </a:cubicBezTo>
                    <a:lnTo>
                      <a:pt x="852535" y="32434"/>
                    </a:lnTo>
                    <a:lnTo>
                      <a:pt x="866568" y="36759"/>
                    </a:lnTo>
                    <a:cubicBezTo>
                      <a:pt x="866532" y="38245"/>
                      <a:pt x="866605" y="40679"/>
                      <a:pt x="866787" y="44057"/>
                    </a:cubicBezTo>
                    <a:cubicBezTo>
                      <a:pt x="866970" y="47435"/>
                      <a:pt x="867482" y="49327"/>
                      <a:pt x="868322" y="49733"/>
                    </a:cubicBezTo>
                    <a:cubicBezTo>
                      <a:pt x="870259" y="48561"/>
                      <a:pt x="872525" y="43336"/>
                      <a:pt x="875120" y="34057"/>
                    </a:cubicBezTo>
                    <a:cubicBezTo>
                      <a:pt x="877714" y="24776"/>
                      <a:pt x="879542" y="18470"/>
                      <a:pt x="880602" y="15135"/>
                    </a:cubicBezTo>
                    <a:lnTo>
                      <a:pt x="896389" y="8649"/>
                    </a:lnTo>
                    <a:lnTo>
                      <a:pt x="908669" y="15135"/>
                    </a:lnTo>
                    <a:lnTo>
                      <a:pt x="926210" y="10811"/>
                    </a:lnTo>
                    <a:lnTo>
                      <a:pt x="943752" y="15135"/>
                    </a:lnTo>
                    <a:lnTo>
                      <a:pt x="959540" y="28109"/>
                    </a:lnTo>
                    <a:cubicBezTo>
                      <a:pt x="959650" y="31488"/>
                      <a:pt x="959430" y="35002"/>
                      <a:pt x="958882" y="38651"/>
                    </a:cubicBezTo>
                    <a:cubicBezTo>
                      <a:pt x="958334" y="42299"/>
                      <a:pt x="956799" y="45273"/>
                      <a:pt x="954277" y="47570"/>
                    </a:cubicBezTo>
                    <a:cubicBezTo>
                      <a:pt x="954643" y="52526"/>
                      <a:pt x="954789" y="58292"/>
                      <a:pt x="954716" y="64870"/>
                    </a:cubicBezTo>
                    <a:cubicBezTo>
                      <a:pt x="954643" y="71446"/>
                      <a:pt x="952158" y="75050"/>
                      <a:pt x="947261" y="75681"/>
                    </a:cubicBezTo>
                    <a:lnTo>
                      <a:pt x="954277" y="103791"/>
                    </a:lnTo>
                    <a:cubicBezTo>
                      <a:pt x="959869" y="102260"/>
                      <a:pt x="964035" y="96132"/>
                      <a:pt x="966776" y="85411"/>
                    </a:cubicBezTo>
                    <a:cubicBezTo>
                      <a:pt x="969517" y="74690"/>
                      <a:pt x="974122" y="68563"/>
                      <a:pt x="980590" y="67032"/>
                    </a:cubicBezTo>
                    <a:cubicBezTo>
                      <a:pt x="986218" y="66670"/>
                      <a:pt x="991627" y="63607"/>
                      <a:pt x="996817" y="57842"/>
                    </a:cubicBezTo>
                    <a:cubicBezTo>
                      <a:pt x="1002006" y="52076"/>
                      <a:pt x="1004783" y="45768"/>
                      <a:pt x="1005149" y="38921"/>
                    </a:cubicBezTo>
                    <a:cubicBezTo>
                      <a:pt x="1007597" y="34822"/>
                      <a:pt x="1009279" y="28966"/>
                      <a:pt x="1010192" y="21353"/>
                    </a:cubicBezTo>
                    <a:cubicBezTo>
                      <a:pt x="1011106" y="13739"/>
                      <a:pt x="1012348" y="9504"/>
                      <a:pt x="1013920" y="8649"/>
                    </a:cubicBezTo>
                    <a:cubicBezTo>
                      <a:pt x="1014870" y="8783"/>
                      <a:pt x="1016039" y="9595"/>
                      <a:pt x="1017428" y="11081"/>
                    </a:cubicBezTo>
                    <a:cubicBezTo>
                      <a:pt x="1018817" y="12568"/>
                      <a:pt x="1019986" y="13920"/>
                      <a:pt x="1020937" y="15135"/>
                    </a:cubicBezTo>
                    <a:cubicBezTo>
                      <a:pt x="1024445" y="15135"/>
                      <a:pt x="1026199" y="17299"/>
                      <a:pt x="1026199" y="21623"/>
                    </a:cubicBezTo>
                    <a:cubicBezTo>
                      <a:pt x="1026053" y="25947"/>
                      <a:pt x="1025030" y="30272"/>
                      <a:pt x="1023129" y="34597"/>
                    </a:cubicBezTo>
                    <a:cubicBezTo>
                      <a:pt x="1021229" y="38921"/>
                      <a:pt x="1019329" y="43246"/>
                      <a:pt x="1017428" y="47570"/>
                    </a:cubicBezTo>
                    <a:cubicBezTo>
                      <a:pt x="1017867" y="51355"/>
                      <a:pt x="1018305" y="59463"/>
                      <a:pt x="1018744" y="71897"/>
                    </a:cubicBezTo>
                    <a:cubicBezTo>
                      <a:pt x="1019182" y="84329"/>
                      <a:pt x="1016990" y="91357"/>
                      <a:pt x="1012166" y="92979"/>
                    </a:cubicBezTo>
                    <a:lnTo>
                      <a:pt x="1003395" y="108115"/>
                    </a:lnTo>
                    <a:cubicBezTo>
                      <a:pt x="1003468" y="121900"/>
                      <a:pt x="1002883" y="134874"/>
                      <a:pt x="1001640" y="147038"/>
                    </a:cubicBezTo>
                    <a:cubicBezTo>
                      <a:pt x="1000398" y="159200"/>
                      <a:pt x="998059" y="172174"/>
                      <a:pt x="994624" y="185959"/>
                    </a:cubicBezTo>
                    <a:cubicBezTo>
                      <a:pt x="998351" y="180554"/>
                      <a:pt x="1001860" y="174607"/>
                      <a:pt x="1005149" y="168120"/>
                    </a:cubicBezTo>
                    <a:cubicBezTo>
                      <a:pt x="1008438" y="161634"/>
                      <a:pt x="1010192" y="154605"/>
                      <a:pt x="1010411" y="147038"/>
                    </a:cubicBezTo>
                    <a:lnTo>
                      <a:pt x="1024445" y="153524"/>
                    </a:lnTo>
                    <a:lnTo>
                      <a:pt x="1020937" y="185959"/>
                    </a:lnTo>
                    <a:lnTo>
                      <a:pt x="1010411" y="207582"/>
                    </a:lnTo>
                    <a:lnTo>
                      <a:pt x="1006903" y="237855"/>
                    </a:lnTo>
                    <a:lnTo>
                      <a:pt x="998132" y="255153"/>
                    </a:lnTo>
                    <a:lnTo>
                      <a:pt x="994624" y="281101"/>
                    </a:lnTo>
                    <a:lnTo>
                      <a:pt x="984099" y="302724"/>
                    </a:lnTo>
                    <a:cubicBezTo>
                      <a:pt x="983368" y="311915"/>
                      <a:pt x="980444" y="320023"/>
                      <a:pt x="975328" y="327051"/>
                    </a:cubicBezTo>
                    <a:cubicBezTo>
                      <a:pt x="970211" y="334078"/>
                      <a:pt x="967288" y="343267"/>
                      <a:pt x="966557" y="354620"/>
                    </a:cubicBezTo>
                    <a:cubicBezTo>
                      <a:pt x="963341" y="363270"/>
                      <a:pt x="959248" y="371918"/>
                      <a:pt x="954277" y="380568"/>
                    </a:cubicBezTo>
                    <a:cubicBezTo>
                      <a:pt x="954314" y="383901"/>
                      <a:pt x="953802" y="386964"/>
                      <a:pt x="952743" y="389757"/>
                    </a:cubicBezTo>
                    <a:cubicBezTo>
                      <a:pt x="951683" y="392551"/>
                      <a:pt x="949855" y="394533"/>
                      <a:pt x="947261" y="395704"/>
                    </a:cubicBezTo>
                    <a:cubicBezTo>
                      <a:pt x="947443" y="402055"/>
                      <a:pt x="946639" y="409894"/>
                      <a:pt x="944849" y="419219"/>
                    </a:cubicBezTo>
                    <a:cubicBezTo>
                      <a:pt x="943058" y="428544"/>
                      <a:pt x="939184" y="433680"/>
                      <a:pt x="933227" y="434626"/>
                    </a:cubicBezTo>
                    <a:cubicBezTo>
                      <a:pt x="932935" y="442103"/>
                      <a:pt x="931765" y="449312"/>
                      <a:pt x="929719" y="456250"/>
                    </a:cubicBezTo>
                    <a:cubicBezTo>
                      <a:pt x="927672" y="463187"/>
                      <a:pt x="926503" y="470394"/>
                      <a:pt x="926210" y="477872"/>
                    </a:cubicBezTo>
                    <a:lnTo>
                      <a:pt x="936736" y="495171"/>
                    </a:lnTo>
                    <a:cubicBezTo>
                      <a:pt x="938782" y="494811"/>
                      <a:pt x="939952" y="495531"/>
                      <a:pt x="940244" y="497333"/>
                    </a:cubicBezTo>
                    <a:cubicBezTo>
                      <a:pt x="940061" y="499631"/>
                      <a:pt x="939111" y="502064"/>
                      <a:pt x="937393" y="504631"/>
                    </a:cubicBezTo>
                    <a:cubicBezTo>
                      <a:pt x="935676" y="507199"/>
                      <a:pt x="934287" y="509091"/>
                      <a:pt x="933227" y="510307"/>
                    </a:cubicBezTo>
                    <a:cubicBezTo>
                      <a:pt x="932935" y="518956"/>
                      <a:pt x="930011" y="523280"/>
                      <a:pt x="924456" y="523280"/>
                    </a:cubicBezTo>
                    <a:lnTo>
                      <a:pt x="919194" y="523280"/>
                    </a:lnTo>
                    <a:lnTo>
                      <a:pt x="917440" y="547066"/>
                    </a:lnTo>
                    <a:lnTo>
                      <a:pt x="899898" y="588151"/>
                    </a:lnTo>
                    <a:lnTo>
                      <a:pt x="892881" y="594638"/>
                    </a:lnTo>
                    <a:cubicBezTo>
                      <a:pt x="892698" y="601304"/>
                      <a:pt x="891309" y="608513"/>
                      <a:pt x="888715" y="616260"/>
                    </a:cubicBezTo>
                    <a:cubicBezTo>
                      <a:pt x="886120" y="624008"/>
                      <a:pt x="883416" y="631217"/>
                      <a:pt x="880602" y="637883"/>
                    </a:cubicBezTo>
                    <a:lnTo>
                      <a:pt x="880602" y="663832"/>
                    </a:lnTo>
                    <a:lnTo>
                      <a:pt x="866568" y="678968"/>
                    </a:lnTo>
                    <a:lnTo>
                      <a:pt x="859551" y="700591"/>
                    </a:lnTo>
                    <a:lnTo>
                      <a:pt x="849026" y="711403"/>
                    </a:lnTo>
                    <a:cubicBezTo>
                      <a:pt x="848515" y="718475"/>
                      <a:pt x="846468" y="724331"/>
                      <a:pt x="842887" y="728972"/>
                    </a:cubicBezTo>
                    <a:cubicBezTo>
                      <a:pt x="839305" y="733612"/>
                      <a:pt x="837259" y="740008"/>
                      <a:pt x="836747" y="748162"/>
                    </a:cubicBezTo>
                    <a:lnTo>
                      <a:pt x="820959" y="784922"/>
                    </a:lnTo>
                    <a:cubicBezTo>
                      <a:pt x="815697" y="786364"/>
                      <a:pt x="812627" y="792129"/>
                      <a:pt x="811750" y="802221"/>
                    </a:cubicBezTo>
                    <a:cubicBezTo>
                      <a:pt x="810873" y="812311"/>
                      <a:pt x="806926" y="818078"/>
                      <a:pt x="799909" y="819519"/>
                    </a:cubicBezTo>
                    <a:lnTo>
                      <a:pt x="801663" y="758974"/>
                    </a:lnTo>
                    <a:cubicBezTo>
                      <a:pt x="798082" y="759919"/>
                      <a:pt x="795158" y="759109"/>
                      <a:pt x="792892" y="756541"/>
                    </a:cubicBezTo>
                    <a:cubicBezTo>
                      <a:pt x="790626" y="753973"/>
                      <a:pt x="789457" y="750460"/>
                      <a:pt x="789384" y="746000"/>
                    </a:cubicBezTo>
                    <a:cubicBezTo>
                      <a:pt x="789567" y="742801"/>
                      <a:pt x="790955" y="740549"/>
                      <a:pt x="793550" y="739243"/>
                    </a:cubicBezTo>
                    <a:cubicBezTo>
                      <a:pt x="796145" y="737936"/>
                      <a:pt x="798849" y="737305"/>
                      <a:pt x="801663" y="737351"/>
                    </a:cubicBezTo>
                    <a:lnTo>
                      <a:pt x="808680" y="737351"/>
                    </a:lnTo>
                    <a:lnTo>
                      <a:pt x="822713" y="700591"/>
                    </a:lnTo>
                    <a:cubicBezTo>
                      <a:pt x="824541" y="700591"/>
                      <a:pt x="826149" y="700050"/>
                      <a:pt x="827537" y="698969"/>
                    </a:cubicBezTo>
                    <a:cubicBezTo>
                      <a:pt x="828926" y="697888"/>
                      <a:pt x="829657" y="696266"/>
                      <a:pt x="829730" y="694104"/>
                    </a:cubicBezTo>
                    <a:cubicBezTo>
                      <a:pt x="829511" y="690815"/>
                      <a:pt x="829511" y="688203"/>
                      <a:pt x="829730" y="686265"/>
                    </a:cubicBezTo>
                    <a:cubicBezTo>
                      <a:pt x="829949" y="684329"/>
                      <a:pt x="831704" y="683338"/>
                      <a:pt x="834993" y="683292"/>
                    </a:cubicBezTo>
                    <a:lnTo>
                      <a:pt x="856043" y="614098"/>
                    </a:lnTo>
                    <a:cubicBezTo>
                      <a:pt x="861598" y="614098"/>
                      <a:pt x="864522" y="611936"/>
                      <a:pt x="864814" y="607612"/>
                    </a:cubicBezTo>
                    <a:cubicBezTo>
                      <a:pt x="864668" y="603376"/>
                      <a:pt x="864960" y="600494"/>
                      <a:pt x="865691" y="598962"/>
                    </a:cubicBezTo>
                    <a:cubicBezTo>
                      <a:pt x="866422" y="597431"/>
                      <a:pt x="868468" y="596710"/>
                      <a:pt x="871831" y="596800"/>
                    </a:cubicBezTo>
                    <a:lnTo>
                      <a:pt x="880602" y="575177"/>
                    </a:lnTo>
                    <a:cubicBezTo>
                      <a:pt x="880821" y="568014"/>
                      <a:pt x="882575" y="556391"/>
                      <a:pt x="885864" y="540310"/>
                    </a:cubicBezTo>
                    <a:cubicBezTo>
                      <a:pt x="889153" y="524227"/>
                      <a:pt x="892662" y="514226"/>
                      <a:pt x="896389" y="510307"/>
                    </a:cubicBezTo>
                    <a:cubicBezTo>
                      <a:pt x="899898" y="510307"/>
                      <a:pt x="903406" y="512470"/>
                      <a:pt x="906914" y="516794"/>
                    </a:cubicBezTo>
                    <a:lnTo>
                      <a:pt x="912177" y="495171"/>
                    </a:lnTo>
                    <a:cubicBezTo>
                      <a:pt x="913164" y="494000"/>
                      <a:pt x="914260" y="492557"/>
                      <a:pt x="915466" y="490846"/>
                    </a:cubicBezTo>
                    <a:cubicBezTo>
                      <a:pt x="916672" y="489134"/>
                      <a:pt x="917330" y="487692"/>
                      <a:pt x="917440" y="486521"/>
                    </a:cubicBezTo>
                    <a:cubicBezTo>
                      <a:pt x="917111" y="485486"/>
                      <a:pt x="915576" y="484855"/>
                      <a:pt x="912835" y="484629"/>
                    </a:cubicBezTo>
                    <a:cubicBezTo>
                      <a:pt x="910094" y="484405"/>
                      <a:pt x="908120" y="484315"/>
                      <a:pt x="906914" y="484359"/>
                    </a:cubicBezTo>
                    <a:cubicBezTo>
                      <a:pt x="907718" y="473953"/>
                      <a:pt x="910934" y="462330"/>
                      <a:pt x="916562" y="449492"/>
                    </a:cubicBezTo>
                    <a:cubicBezTo>
                      <a:pt x="922190" y="436653"/>
                      <a:pt x="925406" y="426652"/>
                      <a:pt x="926210" y="419489"/>
                    </a:cubicBezTo>
                    <a:cubicBezTo>
                      <a:pt x="918901" y="421291"/>
                      <a:pt x="912469" y="424174"/>
                      <a:pt x="906914" y="428139"/>
                    </a:cubicBezTo>
                    <a:cubicBezTo>
                      <a:pt x="906622" y="437599"/>
                      <a:pt x="905453" y="445708"/>
                      <a:pt x="903406" y="452465"/>
                    </a:cubicBezTo>
                    <a:cubicBezTo>
                      <a:pt x="901359" y="459223"/>
                      <a:pt x="900190" y="466250"/>
                      <a:pt x="899898" y="473547"/>
                    </a:cubicBezTo>
                    <a:cubicBezTo>
                      <a:pt x="900336" y="480125"/>
                      <a:pt x="900336" y="485350"/>
                      <a:pt x="899898" y="489224"/>
                    </a:cubicBezTo>
                    <a:cubicBezTo>
                      <a:pt x="899459" y="493099"/>
                      <a:pt x="895951" y="495081"/>
                      <a:pt x="889372" y="495171"/>
                    </a:cubicBezTo>
                    <a:cubicBezTo>
                      <a:pt x="886887" y="500937"/>
                      <a:pt x="882648" y="511028"/>
                      <a:pt x="876655" y="525444"/>
                    </a:cubicBezTo>
                    <a:cubicBezTo>
                      <a:pt x="870661" y="539858"/>
                      <a:pt x="867299" y="549949"/>
                      <a:pt x="866568" y="555715"/>
                    </a:cubicBezTo>
                    <a:cubicBezTo>
                      <a:pt x="862767" y="562023"/>
                      <a:pt x="858967" y="568329"/>
                      <a:pt x="855166" y="574636"/>
                    </a:cubicBezTo>
                    <a:cubicBezTo>
                      <a:pt x="851365" y="580943"/>
                      <a:pt x="849319" y="588330"/>
                      <a:pt x="849026" y="596800"/>
                    </a:cubicBezTo>
                    <a:lnTo>
                      <a:pt x="842009" y="616260"/>
                    </a:lnTo>
                    <a:cubicBezTo>
                      <a:pt x="839488" y="618558"/>
                      <a:pt x="837953" y="621531"/>
                      <a:pt x="837405" y="625181"/>
                    </a:cubicBezTo>
                    <a:cubicBezTo>
                      <a:pt x="836857" y="628829"/>
                      <a:pt x="836637" y="632343"/>
                      <a:pt x="836747" y="635721"/>
                    </a:cubicBezTo>
                    <a:cubicBezTo>
                      <a:pt x="835870" y="645452"/>
                      <a:pt x="832361" y="655183"/>
                      <a:pt x="826222" y="664913"/>
                    </a:cubicBezTo>
                    <a:cubicBezTo>
                      <a:pt x="820082" y="674644"/>
                      <a:pt x="816574" y="684373"/>
                      <a:pt x="815697" y="694104"/>
                    </a:cubicBezTo>
                    <a:lnTo>
                      <a:pt x="796401" y="707078"/>
                    </a:lnTo>
                    <a:lnTo>
                      <a:pt x="794646" y="730863"/>
                    </a:lnTo>
                    <a:lnTo>
                      <a:pt x="782367" y="748162"/>
                    </a:lnTo>
                    <a:cubicBezTo>
                      <a:pt x="781855" y="767262"/>
                      <a:pt x="779809" y="784201"/>
                      <a:pt x="776227" y="798976"/>
                    </a:cubicBezTo>
                    <a:cubicBezTo>
                      <a:pt x="772646" y="813752"/>
                      <a:pt x="770599" y="828528"/>
                      <a:pt x="770088" y="843304"/>
                    </a:cubicBezTo>
                    <a:cubicBezTo>
                      <a:pt x="770307" y="853440"/>
                      <a:pt x="768991" y="859117"/>
                      <a:pt x="766141" y="860332"/>
                    </a:cubicBezTo>
                    <a:cubicBezTo>
                      <a:pt x="763290" y="861549"/>
                      <a:pt x="757589" y="862360"/>
                      <a:pt x="749038" y="862765"/>
                    </a:cubicBezTo>
                    <a:cubicBezTo>
                      <a:pt x="751340" y="866594"/>
                      <a:pt x="753313" y="871369"/>
                      <a:pt x="754958" y="877090"/>
                    </a:cubicBezTo>
                    <a:cubicBezTo>
                      <a:pt x="756602" y="882812"/>
                      <a:pt x="754629" y="885965"/>
                      <a:pt x="749038" y="886551"/>
                    </a:cubicBezTo>
                    <a:cubicBezTo>
                      <a:pt x="747905" y="886461"/>
                      <a:pt x="746224" y="886641"/>
                      <a:pt x="743994" y="887092"/>
                    </a:cubicBezTo>
                    <a:cubicBezTo>
                      <a:pt x="741765" y="887542"/>
                      <a:pt x="740522" y="888803"/>
                      <a:pt x="740267" y="890875"/>
                    </a:cubicBezTo>
                    <a:cubicBezTo>
                      <a:pt x="740888" y="894389"/>
                      <a:pt x="744031" y="898173"/>
                      <a:pt x="749695" y="902228"/>
                    </a:cubicBezTo>
                    <a:cubicBezTo>
                      <a:pt x="755360" y="906282"/>
                      <a:pt x="759818" y="908985"/>
                      <a:pt x="763071" y="910336"/>
                    </a:cubicBezTo>
                    <a:cubicBezTo>
                      <a:pt x="767420" y="904750"/>
                      <a:pt x="770563" y="898083"/>
                      <a:pt x="772500" y="890335"/>
                    </a:cubicBezTo>
                    <a:cubicBezTo>
                      <a:pt x="774437" y="882587"/>
                      <a:pt x="775387" y="874838"/>
                      <a:pt x="775350" y="867089"/>
                    </a:cubicBezTo>
                    <a:cubicBezTo>
                      <a:pt x="780321" y="860963"/>
                      <a:pt x="782659" y="853756"/>
                      <a:pt x="782367" y="845466"/>
                    </a:cubicBezTo>
                    <a:lnTo>
                      <a:pt x="789384" y="826006"/>
                    </a:lnTo>
                    <a:cubicBezTo>
                      <a:pt x="789347" y="824699"/>
                      <a:pt x="789420" y="822987"/>
                      <a:pt x="789603" y="820871"/>
                    </a:cubicBezTo>
                    <a:cubicBezTo>
                      <a:pt x="789786" y="818753"/>
                      <a:pt x="790297" y="817582"/>
                      <a:pt x="791138" y="817356"/>
                    </a:cubicBezTo>
                    <a:cubicBezTo>
                      <a:pt x="794719" y="818122"/>
                      <a:pt x="797643" y="821996"/>
                      <a:pt x="799909" y="828979"/>
                    </a:cubicBezTo>
                    <a:cubicBezTo>
                      <a:pt x="802175" y="835961"/>
                      <a:pt x="803344" y="841457"/>
                      <a:pt x="803417" y="845466"/>
                    </a:cubicBezTo>
                    <a:cubicBezTo>
                      <a:pt x="803490" y="846683"/>
                      <a:pt x="803344" y="848034"/>
                      <a:pt x="802979" y="849522"/>
                    </a:cubicBezTo>
                    <a:cubicBezTo>
                      <a:pt x="802613" y="851008"/>
                      <a:pt x="801590" y="851818"/>
                      <a:pt x="799909" y="851954"/>
                    </a:cubicBezTo>
                    <a:cubicBezTo>
                      <a:pt x="798118" y="861323"/>
                      <a:pt x="795122" y="872316"/>
                      <a:pt x="790919" y="884928"/>
                    </a:cubicBezTo>
                    <a:cubicBezTo>
                      <a:pt x="786716" y="897542"/>
                      <a:pt x="781527" y="907453"/>
                      <a:pt x="775350" y="914660"/>
                    </a:cubicBezTo>
                    <a:cubicBezTo>
                      <a:pt x="775131" y="918716"/>
                      <a:pt x="774254" y="921959"/>
                      <a:pt x="772719" y="924391"/>
                    </a:cubicBezTo>
                    <a:cubicBezTo>
                      <a:pt x="771184" y="926824"/>
                      <a:pt x="770307" y="930067"/>
                      <a:pt x="770088" y="934121"/>
                    </a:cubicBezTo>
                    <a:cubicBezTo>
                      <a:pt x="767457" y="941825"/>
                      <a:pt x="764387" y="949663"/>
                      <a:pt x="760878" y="957637"/>
                    </a:cubicBezTo>
                    <a:cubicBezTo>
                      <a:pt x="757370" y="965610"/>
                      <a:pt x="753423" y="972908"/>
                      <a:pt x="749038" y="979530"/>
                    </a:cubicBezTo>
                    <a:cubicBezTo>
                      <a:pt x="749038" y="981872"/>
                      <a:pt x="748599" y="984216"/>
                      <a:pt x="747722" y="986558"/>
                    </a:cubicBezTo>
                    <a:cubicBezTo>
                      <a:pt x="746845" y="988900"/>
                      <a:pt x="745529" y="990162"/>
                      <a:pt x="743775" y="990342"/>
                    </a:cubicBezTo>
                    <a:cubicBezTo>
                      <a:pt x="742021" y="990072"/>
                      <a:pt x="740705" y="988450"/>
                      <a:pt x="739828" y="985477"/>
                    </a:cubicBezTo>
                    <a:cubicBezTo>
                      <a:pt x="738951" y="982504"/>
                      <a:pt x="738512" y="979800"/>
                      <a:pt x="738512" y="977368"/>
                    </a:cubicBezTo>
                    <a:cubicBezTo>
                      <a:pt x="738914" y="968989"/>
                      <a:pt x="738549" y="963584"/>
                      <a:pt x="737416" y="961150"/>
                    </a:cubicBezTo>
                    <a:cubicBezTo>
                      <a:pt x="736283" y="958718"/>
                      <a:pt x="731971" y="957637"/>
                      <a:pt x="724479" y="957907"/>
                    </a:cubicBezTo>
                    <a:cubicBezTo>
                      <a:pt x="728207" y="952276"/>
                      <a:pt x="731715" y="945699"/>
                      <a:pt x="735004" y="938176"/>
                    </a:cubicBezTo>
                    <a:cubicBezTo>
                      <a:pt x="738293" y="930653"/>
                      <a:pt x="740047" y="923535"/>
                      <a:pt x="740267" y="916824"/>
                    </a:cubicBezTo>
                    <a:cubicBezTo>
                      <a:pt x="740267" y="912498"/>
                      <a:pt x="738512" y="910336"/>
                      <a:pt x="735004" y="910336"/>
                    </a:cubicBezTo>
                    <a:lnTo>
                      <a:pt x="724479" y="934122"/>
                    </a:lnTo>
                    <a:cubicBezTo>
                      <a:pt x="724479" y="938446"/>
                      <a:pt x="722725" y="940609"/>
                      <a:pt x="719216" y="940609"/>
                    </a:cubicBezTo>
                    <a:cubicBezTo>
                      <a:pt x="717316" y="940428"/>
                      <a:pt x="714977" y="939167"/>
                      <a:pt x="712200" y="936825"/>
                    </a:cubicBezTo>
                    <a:cubicBezTo>
                      <a:pt x="709422" y="934481"/>
                      <a:pt x="707083" y="932139"/>
                      <a:pt x="705183" y="929797"/>
                    </a:cubicBezTo>
                    <a:cubicBezTo>
                      <a:pt x="706206" y="933806"/>
                      <a:pt x="706352" y="939303"/>
                      <a:pt x="705621" y="946284"/>
                    </a:cubicBezTo>
                    <a:cubicBezTo>
                      <a:pt x="704891" y="953267"/>
                      <a:pt x="702405" y="957142"/>
                      <a:pt x="698166" y="957907"/>
                    </a:cubicBezTo>
                    <a:lnTo>
                      <a:pt x="691149" y="973043"/>
                    </a:lnTo>
                    <a:cubicBezTo>
                      <a:pt x="691442" y="982054"/>
                      <a:pt x="689103" y="989982"/>
                      <a:pt x="684133" y="996828"/>
                    </a:cubicBezTo>
                    <a:lnTo>
                      <a:pt x="677116" y="990342"/>
                    </a:lnTo>
                    <a:lnTo>
                      <a:pt x="670099" y="996828"/>
                    </a:lnTo>
                    <a:cubicBezTo>
                      <a:pt x="667285" y="1005749"/>
                      <a:pt x="664581" y="1015479"/>
                      <a:pt x="661986" y="1026020"/>
                    </a:cubicBezTo>
                    <a:cubicBezTo>
                      <a:pt x="659391" y="1036562"/>
                      <a:pt x="658003" y="1046293"/>
                      <a:pt x="657820" y="1055212"/>
                    </a:cubicBezTo>
                    <a:lnTo>
                      <a:pt x="663082" y="1057374"/>
                    </a:lnTo>
                    <a:cubicBezTo>
                      <a:pt x="668637" y="1057734"/>
                      <a:pt x="671561" y="1054851"/>
                      <a:pt x="671853" y="1048724"/>
                    </a:cubicBezTo>
                    <a:cubicBezTo>
                      <a:pt x="673681" y="1048725"/>
                      <a:pt x="675289" y="1048183"/>
                      <a:pt x="676677" y="1047102"/>
                    </a:cubicBezTo>
                    <a:cubicBezTo>
                      <a:pt x="678066" y="1046021"/>
                      <a:pt x="678797" y="1044401"/>
                      <a:pt x="678870" y="1042237"/>
                    </a:cubicBezTo>
                    <a:cubicBezTo>
                      <a:pt x="678651" y="1038950"/>
                      <a:pt x="678651" y="1036336"/>
                      <a:pt x="678870" y="1034400"/>
                    </a:cubicBezTo>
                    <a:cubicBezTo>
                      <a:pt x="679089" y="1032462"/>
                      <a:pt x="680843" y="1031471"/>
                      <a:pt x="684133" y="1031426"/>
                    </a:cubicBezTo>
                    <a:cubicBezTo>
                      <a:pt x="684425" y="1026380"/>
                      <a:pt x="686472" y="1020254"/>
                      <a:pt x="690272" y="1013046"/>
                    </a:cubicBezTo>
                    <a:cubicBezTo>
                      <a:pt x="694073" y="1005839"/>
                      <a:pt x="697874" y="1001875"/>
                      <a:pt x="701674" y="1001154"/>
                    </a:cubicBezTo>
                    <a:cubicBezTo>
                      <a:pt x="703356" y="1001289"/>
                      <a:pt x="704379" y="1002099"/>
                      <a:pt x="704744" y="1003586"/>
                    </a:cubicBezTo>
                    <a:cubicBezTo>
                      <a:pt x="705110" y="1005072"/>
                      <a:pt x="705256" y="1006425"/>
                      <a:pt x="705183" y="1007640"/>
                    </a:cubicBezTo>
                    <a:cubicBezTo>
                      <a:pt x="705366" y="1010974"/>
                      <a:pt x="705439" y="1017280"/>
                      <a:pt x="705402" y="1026561"/>
                    </a:cubicBezTo>
                    <a:cubicBezTo>
                      <a:pt x="705366" y="1035841"/>
                      <a:pt x="704123" y="1041066"/>
                      <a:pt x="701674" y="1042237"/>
                    </a:cubicBezTo>
                    <a:cubicBezTo>
                      <a:pt x="699811" y="1042057"/>
                      <a:pt x="697837" y="1040796"/>
                      <a:pt x="695754" y="1038454"/>
                    </a:cubicBezTo>
                    <a:cubicBezTo>
                      <a:pt x="693671" y="1036111"/>
                      <a:pt x="692136" y="1033769"/>
                      <a:pt x="691149" y="1031427"/>
                    </a:cubicBezTo>
                    <a:cubicBezTo>
                      <a:pt x="690857" y="1036652"/>
                      <a:pt x="689688" y="1041337"/>
                      <a:pt x="687641" y="1045482"/>
                    </a:cubicBezTo>
                    <a:cubicBezTo>
                      <a:pt x="685594" y="1049626"/>
                      <a:pt x="684425" y="1054311"/>
                      <a:pt x="684133" y="1059536"/>
                    </a:cubicBezTo>
                    <a:cubicBezTo>
                      <a:pt x="684169" y="1061788"/>
                      <a:pt x="684535" y="1064311"/>
                      <a:pt x="685229" y="1067105"/>
                    </a:cubicBezTo>
                    <a:cubicBezTo>
                      <a:pt x="685923" y="1069897"/>
                      <a:pt x="686727" y="1072420"/>
                      <a:pt x="687641" y="1074672"/>
                    </a:cubicBezTo>
                    <a:cubicBezTo>
                      <a:pt x="681501" y="1075483"/>
                      <a:pt x="678432" y="1078727"/>
                      <a:pt x="678432" y="1084403"/>
                    </a:cubicBezTo>
                    <a:cubicBezTo>
                      <a:pt x="678432" y="1090079"/>
                      <a:pt x="676239" y="1093323"/>
                      <a:pt x="671853" y="1094133"/>
                    </a:cubicBezTo>
                    <a:lnTo>
                      <a:pt x="671853" y="1117919"/>
                    </a:lnTo>
                    <a:lnTo>
                      <a:pt x="677116" y="1109269"/>
                    </a:lnTo>
                    <a:lnTo>
                      <a:pt x="677116" y="1094133"/>
                    </a:lnTo>
                    <a:lnTo>
                      <a:pt x="696412" y="1094134"/>
                    </a:lnTo>
                    <a:lnTo>
                      <a:pt x="694658" y="1102783"/>
                    </a:lnTo>
                    <a:cubicBezTo>
                      <a:pt x="689212" y="1103323"/>
                      <a:pt x="687824" y="1106026"/>
                      <a:pt x="690492" y="1110891"/>
                    </a:cubicBezTo>
                    <a:cubicBezTo>
                      <a:pt x="693159" y="1115757"/>
                      <a:pt x="695718" y="1119541"/>
                      <a:pt x="698166" y="1122243"/>
                    </a:cubicBezTo>
                    <a:cubicBezTo>
                      <a:pt x="697801" y="1126613"/>
                      <a:pt x="695900" y="1133550"/>
                      <a:pt x="692465" y="1143055"/>
                    </a:cubicBezTo>
                    <a:cubicBezTo>
                      <a:pt x="689030" y="1152562"/>
                      <a:pt x="686252" y="1157877"/>
                      <a:pt x="684133" y="1159003"/>
                    </a:cubicBezTo>
                    <a:cubicBezTo>
                      <a:pt x="684388" y="1166346"/>
                      <a:pt x="683877" y="1171120"/>
                      <a:pt x="682598" y="1173328"/>
                    </a:cubicBezTo>
                    <a:cubicBezTo>
                      <a:pt x="681319" y="1175536"/>
                      <a:pt x="677737" y="1176527"/>
                      <a:pt x="671853" y="1176301"/>
                    </a:cubicBezTo>
                    <a:lnTo>
                      <a:pt x="671853" y="1200087"/>
                    </a:lnTo>
                    <a:cubicBezTo>
                      <a:pt x="666554" y="1196708"/>
                      <a:pt x="661803" y="1192114"/>
                      <a:pt x="657601" y="1186302"/>
                    </a:cubicBezTo>
                    <a:cubicBezTo>
                      <a:pt x="653398" y="1180491"/>
                      <a:pt x="649963" y="1174274"/>
                      <a:pt x="647295" y="1167652"/>
                    </a:cubicBezTo>
                    <a:cubicBezTo>
                      <a:pt x="645248" y="1168013"/>
                      <a:pt x="644079" y="1167292"/>
                      <a:pt x="643786" y="1165490"/>
                    </a:cubicBezTo>
                    <a:cubicBezTo>
                      <a:pt x="643786" y="1159363"/>
                      <a:pt x="645540" y="1154318"/>
                      <a:pt x="649049" y="1150354"/>
                    </a:cubicBezTo>
                    <a:cubicBezTo>
                      <a:pt x="646454" y="1152696"/>
                      <a:pt x="643750" y="1155039"/>
                      <a:pt x="640936" y="1157381"/>
                    </a:cubicBezTo>
                    <a:cubicBezTo>
                      <a:pt x="638122" y="1159723"/>
                      <a:pt x="634979" y="1160986"/>
                      <a:pt x="631507" y="1161165"/>
                    </a:cubicBezTo>
                    <a:cubicBezTo>
                      <a:pt x="630593" y="1161030"/>
                      <a:pt x="629789" y="1160219"/>
                      <a:pt x="629095" y="1158732"/>
                    </a:cubicBezTo>
                    <a:cubicBezTo>
                      <a:pt x="628401" y="1157246"/>
                      <a:pt x="628035" y="1155895"/>
                      <a:pt x="627999" y="1154678"/>
                    </a:cubicBezTo>
                    <a:lnTo>
                      <a:pt x="620982" y="1159004"/>
                    </a:lnTo>
                    <a:cubicBezTo>
                      <a:pt x="617547" y="1159138"/>
                      <a:pt x="615208" y="1160490"/>
                      <a:pt x="613965" y="1163058"/>
                    </a:cubicBezTo>
                    <a:cubicBezTo>
                      <a:pt x="612723" y="1165625"/>
                      <a:pt x="612138" y="1168598"/>
                      <a:pt x="612211" y="1171977"/>
                    </a:cubicBezTo>
                    <a:lnTo>
                      <a:pt x="612211" y="1176301"/>
                    </a:lnTo>
                    <a:cubicBezTo>
                      <a:pt x="611992" y="1173103"/>
                      <a:pt x="610676" y="1170851"/>
                      <a:pt x="608264" y="1169544"/>
                    </a:cubicBezTo>
                    <a:cubicBezTo>
                      <a:pt x="605852" y="1168237"/>
                      <a:pt x="603659" y="1167607"/>
                      <a:pt x="601686" y="1167652"/>
                    </a:cubicBezTo>
                    <a:lnTo>
                      <a:pt x="606948" y="1176301"/>
                    </a:lnTo>
                    <a:cubicBezTo>
                      <a:pt x="607241" y="1187969"/>
                      <a:pt x="608410" y="1198690"/>
                      <a:pt x="610457" y="1208467"/>
                    </a:cubicBezTo>
                    <a:cubicBezTo>
                      <a:pt x="612503" y="1218241"/>
                      <a:pt x="613673" y="1228422"/>
                      <a:pt x="613965" y="1239009"/>
                    </a:cubicBezTo>
                    <a:cubicBezTo>
                      <a:pt x="609141" y="1239549"/>
                      <a:pt x="607387" y="1242252"/>
                      <a:pt x="608703" y="1247118"/>
                    </a:cubicBezTo>
                    <a:cubicBezTo>
                      <a:pt x="610018" y="1251983"/>
                      <a:pt x="611772" y="1255766"/>
                      <a:pt x="613965" y="1258470"/>
                    </a:cubicBezTo>
                    <a:lnTo>
                      <a:pt x="626244" y="1264957"/>
                    </a:lnTo>
                    <a:lnTo>
                      <a:pt x="627999" y="1245496"/>
                    </a:lnTo>
                    <a:cubicBezTo>
                      <a:pt x="627999" y="1241081"/>
                      <a:pt x="627560" y="1236396"/>
                      <a:pt x="626683" y="1231441"/>
                    </a:cubicBezTo>
                    <a:cubicBezTo>
                      <a:pt x="625806" y="1226486"/>
                      <a:pt x="624490" y="1221800"/>
                      <a:pt x="622736" y="1217386"/>
                    </a:cubicBezTo>
                    <a:cubicBezTo>
                      <a:pt x="623321" y="1214277"/>
                      <a:pt x="626098" y="1212385"/>
                      <a:pt x="631068" y="1211710"/>
                    </a:cubicBezTo>
                    <a:cubicBezTo>
                      <a:pt x="636039" y="1211034"/>
                      <a:pt x="639693" y="1210763"/>
                      <a:pt x="642032" y="1210899"/>
                    </a:cubicBezTo>
                    <a:lnTo>
                      <a:pt x="645540" y="1187113"/>
                    </a:lnTo>
                    <a:lnTo>
                      <a:pt x="657820" y="1208736"/>
                    </a:lnTo>
                    <a:cubicBezTo>
                      <a:pt x="655846" y="1217070"/>
                      <a:pt x="651461" y="1232837"/>
                      <a:pt x="644663" y="1256037"/>
                    </a:cubicBezTo>
                    <a:cubicBezTo>
                      <a:pt x="637866" y="1279237"/>
                      <a:pt x="629972" y="1292301"/>
                      <a:pt x="620982" y="1295229"/>
                    </a:cubicBezTo>
                    <a:cubicBezTo>
                      <a:pt x="620799" y="1299419"/>
                      <a:pt x="619410" y="1305635"/>
                      <a:pt x="616816" y="1313879"/>
                    </a:cubicBezTo>
                    <a:cubicBezTo>
                      <a:pt x="614221" y="1322123"/>
                      <a:pt x="611517" y="1326718"/>
                      <a:pt x="608703" y="1327664"/>
                    </a:cubicBezTo>
                    <a:cubicBezTo>
                      <a:pt x="607862" y="1327529"/>
                      <a:pt x="607350" y="1326718"/>
                      <a:pt x="607168" y="1325232"/>
                    </a:cubicBezTo>
                    <a:cubicBezTo>
                      <a:pt x="606985" y="1323745"/>
                      <a:pt x="606912" y="1322393"/>
                      <a:pt x="606948" y="1321177"/>
                    </a:cubicBezTo>
                    <a:cubicBezTo>
                      <a:pt x="601357" y="1320726"/>
                      <a:pt x="599383" y="1318384"/>
                      <a:pt x="601028" y="1314149"/>
                    </a:cubicBezTo>
                    <a:cubicBezTo>
                      <a:pt x="602673" y="1309914"/>
                      <a:pt x="604646" y="1306491"/>
                      <a:pt x="606948" y="1303878"/>
                    </a:cubicBezTo>
                    <a:lnTo>
                      <a:pt x="599932" y="1284417"/>
                    </a:lnTo>
                    <a:lnTo>
                      <a:pt x="606948" y="1267119"/>
                    </a:lnTo>
                    <a:cubicBezTo>
                      <a:pt x="606985" y="1264867"/>
                      <a:pt x="606473" y="1262885"/>
                      <a:pt x="605413" y="1261173"/>
                    </a:cubicBezTo>
                    <a:cubicBezTo>
                      <a:pt x="604354" y="1259461"/>
                      <a:pt x="602526" y="1258559"/>
                      <a:pt x="599932" y="1258469"/>
                    </a:cubicBezTo>
                    <a:lnTo>
                      <a:pt x="594669" y="1260632"/>
                    </a:lnTo>
                    <a:cubicBezTo>
                      <a:pt x="594084" y="1268921"/>
                      <a:pt x="591745" y="1276129"/>
                      <a:pt x="587652" y="1282255"/>
                    </a:cubicBezTo>
                    <a:cubicBezTo>
                      <a:pt x="583559" y="1288381"/>
                      <a:pt x="581220" y="1295590"/>
                      <a:pt x="580636" y="1303878"/>
                    </a:cubicBezTo>
                    <a:cubicBezTo>
                      <a:pt x="574715" y="1312754"/>
                      <a:pt x="569453" y="1322574"/>
                      <a:pt x="564848" y="1333340"/>
                    </a:cubicBezTo>
                    <a:cubicBezTo>
                      <a:pt x="560243" y="1344106"/>
                      <a:pt x="554981" y="1354468"/>
                      <a:pt x="549060" y="1364423"/>
                    </a:cubicBezTo>
                    <a:cubicBezTo>
                      <a:pt x="548183" y="1369739"/>
                      <a:pt x="546429" y="1376947"/>
                      <a:pt x="543798" y="1386046"/>
                    </a:cubicBezTo>
                    <a:cubicBezTo>
                      <a:pt x="541166" y="1395146"/>
                      <a:pt x="537658" y="1400192"/>
                      <a:pt x="533272" y="1401183"/>
                    </a:cubicBezTo>
                    <a:cubicBezTo>
                      <a:pt x="533382" y="1402850"/>
                      <a:pt x="534040" y="1406003"/>
                      <a:pt x="535246" y="1410643"/>
                    </a:cubicBezTo>
                    <a:cubicBezTo>
                      <a:pt x="536452" y="1415282"/>
                      <a:pt x="537548" y="1417896"/>
                      <a:pt x="538535" y="1418481"/>
                    </a:cubicBezTo>
                    <a:cubicBezTo>
                      <a:pt x="539376" y="1418211"/>
                      <a:pt x="539887" y="1417130"/>
                      <a:pt x="540070" y="1415238"/>
                    </a:cubicBezTo>
                    <a:cubicBezTo>
                      <a:pt x="540253" y="1413346"/>
                      <a:pt x="540326" y="1412265"/>
                      <a:pt x="540289" y="1411994"/>
                    </a:cubicBezTo>
                    <a:cubicBezTo>
                      <a:pt x="545954" y="1399110"/>
                      <a:pt x="552167" y="1385956"/>
                      <a:pt x="558927" y="1372533"/>
                    </a:cubicBezTo>
                    <a:cubicBezTo>
                      <a:pt x="565688" y="1359108"/>
                      <a:pt x="570585" y="1344873"/>
                      <a:pt x="573619" y="1329826"/>
                    </a:cubicBezTo>
                    <a:lnTo>
                      <a:pt x="582390" y="1329826"/>
                    </a:lnTo>
                    <a:cubicBezTo>
                      <a:pt x="586483" y="1329556"/>
                      <a:pt x="591453" y="1330097"/>
                      <a:pt x="597300" y="1331448"/>
                    </a:cubicBezTo>
                    <a:cubicBezTo>
                      <a:pt x="603148" y="1332799"/>
                      <a:pt x="606364" y="1336583"/>
                      <a:pt x="606948" y="1342801"/>
                    </a:cubicBezTo>
                    <a:cubicBezTo>
                      <a:pt x="606802" y="1354558"/>
                      <a:pt x="604902" y="1365099"/>
                      <a:pt x="601247" y="1374425"/>
                    </a:cubicBezTo>
                    <a:cubicBezTo>
                      <a:pt x="597593" y="1383749"/>
                      <a:pt x="593061" y="1392669"/>
                      <a:pt x="587652" y="1401183"/>
                    </a:cubicBezTo>
                    <a:cubicBezTo>
                      <a:pt x="588201" y="1404516"/>
                      <a:pt x="589735" y="1410823"/>
                      <a:pt x="592257" y="1420103"/>
                    </a:cubicBezTo>
                    <a:cubicBezTo>
                      <a:pt x="594779" y="1429383"/>
                      <a:pt x="594998" y="1434608"/>
                      <a:pt x="592915" y="1435780"/>
                    </a:cubicBezTo>
                    <a:cubicBezTo>
                      <a:pt x="590320" y="1435689"/>
                      <a:pt x="588054" y="1434789"/>
                      <a:pt x="586117" y="1433077"/>
                    </a:cubicBezTo>
                    <a:cubicBezTo>
                      <a:pt x="584180" y="1431365"/>
                      <a:pt x="582353" y="1429383"/>
                      <a:pt x="580636" y="1427131"/>
                    </a:cubicBezTo>
                    <a:cubicBezTo>
                      <a:pt x="580636" y="1435059"/>
                      <a:pt x="579758" y="1443528"/>
                      <a:pt x="578004" y="1452537"/>
                    </a:cubicBezTo>
                    <a:cubicBezTo>
                      <a:pt x="576250" y="1461548"/>
                      <a:pt x="573619" y="1468935"/>
                      <a:pt x="570110" y="1474702"/>
                    </a:cubicBezTo>
                    <a:lnTo>
                      <a:pt x="561339" y="1457402"/>
                    </a:lnTo>
                    <a:lnTo>
                      <a:pt x="566602" y="1435781"/>
                    </a:lnTo>
                    <a:cubicBezTo>
                      <a:pt x="565615" y="1434698"/>
                      <a:pt x="564519" y="1433617"/>
                      <a:pt x="563313" y="1432536"/>
                    </a:cubicBezTo>
                    <a:cubicBezTo>
                      <a:pt x="562107" y="1431455"/>
                      <a:pt x="561449" y="1430374"/>
                      <a:pt x="561339" y="1429293"/>
                    </a:cubicBezTo>
                    <a:cubicBezTo>
                      <a:pt x="561741" y="1427221"/>
                      <a:pt x="563569" y="1425960"/>
                      <a:pt x="566821" y="1425508"/>
                    </a:cubicBezTo>
                    <a:cubicBezTo>
                      <a:pt x="570074" y="1425059"/>
                      <a:pt x="572340" y="1424879"/>
                      <a:pt x="573619" y="1424969"/>
                    </a:cubicBezTo>
                    <a:cubicBezTo>
                      <a:pt x="573728" y="1418391"/>
                      <a:pt x="574825" y="1411544"/>
                      <a:pt x="576908" y="1404426"/>
                    </a:cubicBezTo>
                    <a:cubicBezTo>
                      <a:pt x="578991" y="1397309"/>
                      <a:pt x="581403" y="1390462"/>
                      <a:pt x="584144" y="1383884"/>
                    </a:cubicBezTo>
                    <a:lnTo>
                      <a:pt x="582390" y="1375234"/>
                    </a:lnTo>
                    <a:lnTo>
                      <a:pt x="575373" y="1364423"/>
                    </a:lnTo>
                    <a:lnTo>
                      <a:pt x="564848" y="1375234"/>
                    </a:lnTo>
                    <a:lnTo>
                      <a:pt x="559585" y="1424969"/>
                    </a:lnTo>
                    <a:cubicBezTo>
                      <a:pt x="553336" y="1431185"/>
                      <a:pt x="547854" y="1440374"/>
                      <a:pt x="543140" y="1452537"/>
                    </a:cubicBezTo>
                    <a:cubicBezTo>
                      <a:pt x="538425" y="1464701"/>
                      <a:pt x="535136" y="1474972"/>
                      <a:pt x="533272" y="1483351"/>
                    </a:cubicBezTo>
                    <a:cubicBezTo>
                      <a:pt x="532980" y="1491955"/>
                      <a:pt x="531372" y="1500154"/>
                      <a:pt x="528448" y="1507948"/>
                    </a:cubicBezTo>
                    <a:cubicBezTo>
                      <a:pt x="525525" y="1515741"/>
                      <a:pt x="523040" y="1523399"/>
                      <a:pt x="520993" y="1530922"/>
                    </a:cubicBezTo>
                    <a:lnTo>
                      <a:pt x="496435" y="1563357"/>
                    </a:lnTo>
                    <a:lnTo>
                      <a:pt x="482401" y="1610928"/>
                    </a:lnTo>
                    <a:cubicBezTo>
                      <a:pt x="481341" y="1610838"/>
                      <a:pt x="479953" y="1611018"/>
                      <a:pt x="478235" y="1611468"/>
                    </a:cubicBezTo>
                    <a:cubicBezTo>
                      <a:pt x="476517" y="1611919"/>
                      <a:pt x="475567" y="1613180"/>
                      <a:pt x="475384" y="1615252"/>
                    </a:cubicBezTo>
                    <a:cubicBezTo>
                      <a:pt x="475567" y="1617460"/>
                      <a:pt x="476517" y="1619532"/>
                      <a:pt x="478235" y="1621468"/>
                    </a:cubicBezTo>
                    <a:cubicBezTo>
                      <a:pt x="479953" y="1623406"/>
                      <a:pt x="481341" y="1624937"/>
                      <a:pt x="482401" y="1626064"/>
                    </a:cubicBezTo>
                    <a:lnTo>
                      <a:pt x="463105" y="1639038"/>
                    </a:lnTo>
                    <a:lnTo>
                      <a:pt x="449072" y="1639038"/>
                    </a:lnTo>
                    <a:cubicBezTo>
                      <a:pt x="449437" y="1629893"/>
                      <a:pt x="450460" y="1621154"/>
                      <a:pt x="452141" y="1612820"/>
                    </a:cubicBezTo>
                    <a:cubicBezTo>
                      <a:pt x="453822" y="1604486"/>
                      <a:pt x="453969" y="1593043"/>
                      <a:pt x="452580" y="1578493"/>
                    </a:cubicBezTo>
                    <a:lnTo>
                      <a:pt x="442055" y="1600116"/>
                    </a:lnTo>
                    <a:cubicBezTo>
                      <a:pt x="439460" y="1602504"/>
                      <a:pt x="437633" y="1605837"/>
                      <a:pt x="436573" y="1610117"/>
                    </a:cubicBezTo>
                    <a:cubicBezTo>
                      <a:pt x="435513" y="1614397"/>
                      <a:pt x="435001" y="1618271"/>
                      <a:pt x="435038" y="1621740"/>
                    </a:cubicBezTo>
                    <a:lnTo>
                      <a:pt x="410479" y="1654174"/>
                    </a:lnTo>
                    <a:cubicBezTo>
                      <a:pt x="399260" y="1655346"/>
                      <a:pt x="394948" y="1660030"/>
                      <a:pt x="397542" y="1668229"/>
                    </a:cubicBezTo>
                    <a:cubicBezTo>
                      <a:pt x="400137" y="1676428"/>
                      <a:pt x="398017" y="1681113"/>
                      <a:pt x="391183" y="1682284"/>
                    </a:cubicBezTo>
                    <a:lnTo>
                      <a:pt x="385921" y="1682284"/>
                    </a:lnTo>
                    <a:cubicBezTo>
                      <a:pt x="385628" y="1688456"/>
                      <a:pt x="384459" y="1693411"/>
                      <a:pt x="382412" y="1697150"/>
                    </a:cubicBezTo>
                    <a:cubicBezTo>
                      <a:pt x="380366" y="1700889"/>
                      <a:pt x="379196" y="1705304"/>
                      <a:pt x="378904" y="1710394"/>
                    </a:cubicBezTo>
                    <a:lnTo>
                      <a:pt x="364870" y="1723369"/>
                    </a:lnTo>
                    <a:cubicBezTo>
                      <a:pt x="361399" y="1723054"/>
                      <a:pt x="359133" y="1720981"/>
                      <a:pt x="358073" y="1717152"/>
                    </a:cubicBezTo>
                    <a:cubicBezTo>
                      <a:pt x="357013" y="1713323"/>
                      <a:pt x="356940" y="1709628"/>
                      <a:pt x="357854" y="1706070"/>
                    </a:cubicBezTo>
                    <a:cubicBezTo>
                      <a:pt x="356026" y="1705980"/>
                      <a:pt x="354418" y="1705079"/>
                      <a:pt x="353030" y="1703367"/>
                    </a:cubicBezTo>
                    <a:cubicBezTo>
                      <a:pt x="351641" y="1701654"/>
                      <a:pt x="350910" y="1699674"/>
                      <a:pt x="350837" y="1697420"/>
                    </a:cubicBezTo>
                    <a:cubicBezTo>
                      <a:pt x="351422" y="1688051"/>
                      <a:pt x="353761" y="1679221"/>
                      <a:pt x="357854" y="1670932"/>
                    </a:cubicBezTo>
                    <a:cubicBezTo>
                      <a:pt x="361947" y="1662643"/>
                      <a:pt x="364286" y="1652733"/>
                      <a:pt x="364870" y="1641200"/>
                    </a:cubicBezTo>
                    <a:cubicBezTo>
                      <a:pt x="364907" y="1641020"/>
                      <a:pt x="364834" y="1640299"/>
                      <a:pt x="364651" y="1639038"/>
                    </a:cubicBezTo>
                    <a:cubicBezTo>
                      <a:pt x="364468" y="1637777"/>
                      <a:pt x="363957" y="1637056"/>
                      <a:pt x="363116" y="1636875"/>
                    </a:cubicBezTo>
                    <a:cubicBezTo>
                      <a:pt x="362057" y="1637461"/>
                      <a:pt x="360668" y="1640074"/>
                      <a:pt x="358950" y="1644714"/>
                    </a:cubicBezTo>
                    <a:cubicBezTo>
                      <a:pt x="357232" y="1649354"/>
                      <a:pt x="356282" y="1652507"/>
                      <a:pt x="356100" y="1654173"/>
                    </a:cubicBezTo>
                    <a:cubicBezTo>
                      <a:pt x="354418" y="1655256"/>
                      <a:pt x="353395" y="1656337"/>
                      <a:pt x="353030" y="1657418"/>
                    </a:cubicBezTo>
                    <a:cubicBezTo>
                      <a:pt x="352664" y="1658499"/>
                      <a:pt x="352518" y="1659580"/>
                      <a:pt x="352591" y="1660661"/>
                    </a:cubicBezTo>
                    <a:cubicBezTo>
                      <a:pt x="352737" y="1664985"/>
                      <a:pt x="352445" y="1668229"/>
                      <a:pt x="351714" y="1670392"/>
                    </a:cubicBezTo>
                    <a:cubicBezTo>
                      <a:pt x="350983" y="1672554"/>
                      <a:pt x="348937" y="1673635"/>
                      <a:pt x="345574" y="1673635"/>
                    </a:cubicBezTo>
                    <a:cubicBezTo>
                      <a:pt x="341956" y="1676834"/>
                      <a:pt x="337790" y="1679086"/>
                      <a:pt x="333076" y="1680392"/>
                    </a:cubicBezTo>
                    <a:cubicBezTo>
                      <a:pt x="328361" y="1681699"/>
                      <a:pt x="323757" y="1682329"/>
                      <a:pt x="319262" y="1682284"/>
                    </a:cubicBezTo>
                    <a:lnTo>
                      <a:pt x="312245" y="1699582"/>
                    </a:lnTo>
                    <a:lnTo>
                      <a:pt x="305228" y="1703908"/>
                    </a:lnTo>
                    <a:lnTo>
                      <a:pt x="298211" y="1714720"/>
                    </a:lnTo>
                    <a:cubicBezTo>
                      <a:pt x="296311" y="1714584"/>
                      <a:pt x="294411" y="1714854"/>
                      <a:pt x="292510" y="1715531"/>
                    </a:cubicBezTo>
                    <a:cubicBezTo>
                      <a:pt x="290610" y="1716206"/>
                      <a:pt x="289587" y="1718098"/>
                      <a:pt x="289440" y="1721206"/>
                    </a:cubicBezTo>
                    <a:lnTo>
                      <a:pt x="291195" y="1734180"/>
                    </a:lnTo>
                    <a:lnTo>
                      <a:pt x="273653" y="1732017"/>
                    </a:lnTo>
                    <a:cubicBezTo>
                      <a:pt x="274347" y="1727738"/>
                      <a:pt x="276028" y="1721161"/>
                      <a:pt x="278696" y="1712286"/>
                    </a:cubicBezTo>
                    <a:cubicBezTo>
                      <a:pt x="281364" y="1703412"/>
                      <a:pt x="280852" y="1698457"/>
                      <a:pt x="277161" y="1697420"/>
                    </a:cubicBezTo>
                    <a:cubicBezTo>
                      <a:pt x="275297" y="1697646"/>
                      <a:pt x="273324" y="1698817"/>
                      <a:pt x="271241" y="1700935"/>
                    </a:cubicBezTo>
                    <a:cubicBezTo>
                      <a:pt x="269158" y="1703051"/>
                      <a:pt x="267623" y="1704763"/>
                      <a:pt x="266636" y="1706070"/>
                    </a:cubicBezTo>
                    <a:lnTo>
                      <a:pt x="263128" y="1732017"/>
                    </a:lnTo>
                    <a:lnTo>
                      <a:pt x="254357" y="1749316"/>
                    </a:lnTo>
                    <a:cubicBezTo>
                      <a:pt x="254284" y="1755803"/>
                      <a:pt x="253114" y="1761749"/>
                      <a:pt x="250848" y="1767156"/>
                    </a:cubicBezTo>
                    <a:cubicBezTo>
                      <a:pt x="248582" y="1772561"/>
                      <a:pt x="245659" y="1777426"/>
                      <a:pt x="242077" y="1781751"/>
                    </a:cubicBezTo>
                    <a:cubicBezTo>
                      <a:pt x="241785" y="1791211"/>
                      <a:pt x="240616" y="1799319"/>
                      <a:pt x="238569" y="1806077"/>
                    </a:cubicBezTo>
                    <a:cubicBezTo>
                      <a:pt x="236522" y="1812834"/>
                      <a:pt x="235353" y="1819862"/>
                      <a:pt x="235061" y="1827159"/>
                    </a:cubicBezTo>
                    <a:cubicBezTo>
                      <a:pt x="230639" y="1826799"/>
                      <a:pt x="227203" y="1826979"/>
                      <a:pt x="224755" y="1827700"/>
                    </a:cubicBezTo>
                    <a:cubicBezTo>
                      <a:pt x="222306" y="1828421"/>
                      <a:pt x="221064" y="1831844"/>
                      <a:pt x="221027" y="1837971"/>
                    </a:cubicBezTo>
                    <a:lnTo>
                      <a:pt x="210502" y="1859594"/>
                    </a:lnTo>
                    <a:lnTo>
                      <a:pt x="201731" y="1861757"/>
                    </a:lnTo>
                    <a:cubicBezTo>
                      <a:pt x="199904" y="1861802"/>
                      <a:pt x="198296" y="1861171"/>
                      <a:pt x="196907" y="1859865"/>
                    </a:cubicBezTo>
                    <a:cubicBezTo>
                      <a:pt x="195518" y="1858559"/>
                      <a:pt x="194787" y="1856306"/>
                      <a:pt x="194714" y="1853108"/>
                    </a:cubicBezTo>
                    <a:cubicBezTo>
                      <a:pt x="200489" y="1851845"/>
                      <a:pt x="202535" y="1845179"/>
                      <a:pt x="200854" y="1833106"/>
                    </a:cubicBezTo>
                    <a:cubicBezTo>
                      <a:pt x="199173" y="1821033"/>
                      <a:pt x="201219" y="1811122"/>
                      <a:pt x="206994" y="1803374"/>
                    </a:cubicBezTo>
                    <a:cubicBezTo>
                      <a:pt x="206701" y="1796528"/>
                      <a:pt x="209040" y="1792923"/>
                      <a:pt x="214010" y="1792562"/>
                    </a:cubicBezTo>
                    <a:cubicBezTo>
                      <a:pt x="217775" y="1792923"/>
                      <a:pt x="222526" y="1792743"/>
                      <a:pt x="228263" y="1792022"/>
                    </a:cubicBezTo>
                    <a:cubicBezTo>
                      <a:pt x="234001" y="1791301"/>
                      <a:pt x="233928" y="1787878"/>
                      <a:pt x="228044" y="1781752"/>
                    </a:cubicBezTo>
                    <a:lnTo>
                      <a:pt x="235061" y="1757966"/>
                    </a:lnTo>
                    <a:lnTo>
                      <a:pt x="228044" y="1757966"/>
                    </a:lnTo>
                    <a:lnTo>
                      <a:pt x="235061" y="1747154"/>
                    </a:lnTo>
                    <a:lnTo>
                      <a:pt x="235061" y="1723369"/>
                    </a:lnTo>
                    <a:lnTo>
                      <a:pt x="247340" y="1712557"/>
                    </a:lnTo>
                    <a:lnTo>
                      <a:pt x="249094" y="1690934"/>
                    </a:lnTo>
                    <a:cubicBezTo>
                      <a:pt x="252676" y="1684672"/>
                      <a:pt x="256038" y="1678816"/>
                      <a:pt x="259181" y="1673365"/>
                    </a:cubicBezTo>
                    <a:cubicBezTo>
                      <a:pt x="262324" y="1667914"/>
                      <a:pt x="264809" y="1661517"/>
                      <a:pt x="266636" y="1654173"/>
                    </a:cubicBezTo>
                    <a:cubicBezTo>
                      <a:pt x="261702" y="1650660"/>
                      <a:pt x="259729" y="1642552"/>
                      <a:pt x="260716" y="1629848"/>
                    </a:cubicBezTo>
                    <a:cubicBezTo>
                      <a:pt x="261702" y="1617144"/>
                      <a:pt x="263676" y="1607955"/>
                      <a:pt x="266636" y="1602279"/>
                    </a:cubicBezTo>
                    <a:cubicBezTo>
                      <a:pt x="270766" y="1601242"/>
                      <a:pt x="273031" y="1596288"/>
                      <a:pt x="273433" y="1587412"/>
                    </a:cubicBezTo>
                    <a:cubicBezTo>
                      <a:pt x="273835" y="1578539"/>
                      <a:pt x="273909" y="1571961"/>
                      <a:pt x="273653" y="1567681"/>
                    </a:cubicBezTo>
                    <a:cubicBezTo>
                      <a:pt x="276247" y="1566420"/>
                      <a:pt x="278075" y="1564077"/>
                      <a:pt x="279135" y="1560654"/>
                    </a:cubicBezTo>
                    <a:cubicBezTo>
                      <a:pt x="280194" y="1557229"/>
                      <a:pt x="280706" y="1553807"/>
                      <a:pt x="280669" y="1550382"/>
                    </a:cubicBezTo>
                    <a:cubicBezTo>
                      <a:pt x="280377" y="1545293"/>
                      <a:pt x="279208" y="1541418"/>
                      <a:pt x="277161" y="1538761"/>
                    </a:cubicBezTo>
                    <a:cubicBezTo>
                      <a:pt x="275115" y="1536103"/>
                      <a:pt x="273945" y="1532769"/>
                      <a:pt x="273653" y="1528760"/>
                    </a:cubicBezTo>
                    <a:cubicBezTo>
                      <a:pt x="266161" y="1530471"/>
                      <a:pt x="262726" y="1537319"/>
                      <a:pt x="263347" y="1549301"/>
                    </a:cubicBezTo>
                    <a:cubicBezTo>
                      <a:pt x="263968" y="1561285"/>
                      <a:pt x="260971" y="1568131"/>
                      <a:pt x="254357" y="1569844"/>
                    </a:cubicBezTo>
                    <a:cubicBezTo>
                      <a:pt x="254211" y="1577456"/>
                      <a:pt x="252310" y="1584394"/>
                      <a:pt x="248656" y="1590656"/>
                    </a:cubicBezTo>
                    <a:cubicBezTo>
                      <a:pt x="245001" y="1596918"/>
                      <a:pt x="240469" y="1602233"/>
                      <a:pt x="235061" y="1606603"/>
                    </a:cubicBezTo>
                    <a:lnTo>
                      <a:pt x="235061" y="1636876"/>
                    </a:lnTo>
                    <a:cubicBezTo>
                      <a:pt x="218871" y="1645345"/>
                      <a:pt x="209150" y="1656517"/>
                      <a:pt x="205897" y="1670392"/>
                    </a:cubicBezTo>
                    <a:cubicBezTo>
                      <a:pt x="202645" y="1684267"/>
                      <a:pt x="197748" y="1701926"/>
                      <a:pt x="191206" y="1723369"/>
                    </a:cubicBezTo>
                    <a:cubicBezTo>
                      <a:pt x="184482" y="1724089"/>
                      <a:pt x="178634" y="1726972"/>
                      <a:pt x="173664" y="1732017"/>
                    </a:cubicBezTo>
                    <a:cubicBezTo>
                      <a:pt x="168694" y="1737063"/>
                      <a:pt x="162847" y="1739946"/>
                      <a:pt x="156122" y="1740667"/>
                    </a:cubicBezTo>
                    <a:lnTo>
                      <a:pt x="156122" y="1766614"/>
                    </a:lnTo>
                    <a:lnTo>
                      <a:pt x="150860" y="1766615"/>
                    </a:lnTo>
                    <a:cubicBezTo>
                      <a:pt x="146730" y="1766524"/>
                      <a:pt x="144464" y="1765084"/>
                      <a:pt x="144062" y="1762290"/>
                    </a:cubicBezTo>
                    <a:cubicBezTo>
                      <a:pt x="143660" y="1759497"/>
                      <a:pt x="143587" y="1755893"/>
                      <a:pt x="143843" y="1751479"/>
                    </a:cubicBezTo>
                    <a:lnTo>
                      <a:pt x="149105" y="1734179"/>
                    </a:lnTo>
                    <a:cubicBezTo>
                      <a:pt x="148996" y="1732513"/>
                      <a:pt x="148338" y="1729360"/>
                      <a:pt x="147132" y="1724720"/>
                    </a:cubicBezTo>
                    <a:cubicBezTo>
                      <a:pt x="145926" y="1720080"/>
                      <a:pt x="144830" y="1717467"/>
                      <a:pt x="143843" y="1716882"/>
                    </a:cubicBezTo>
                    <a:lnTo>
                      <a:pt x="143843" y="1723369"/>
                    </a:lnTo>
                    <a:cubicBezTo>
                      <a:pt x="138142" y="1723999"/>
                      <a:pt x="132441" y="1728143"/>
                      <a:pt x="126740" y="1735802"/>
                    </a:cubicBezTo>
                    <a:cubicBezTo>
                      <a:pt x="121038" y="1743460"/>
                      <a:pt x="117969" y="1750848"/>
                      <a:pt x="117530" y="1757966"/>
                    </a:cubicBezTo>
                    <a:cubicBezTo>
                      <a:pt x="114935" y="1761344"/>
                      <a:pt x="113108" y="1765399"/>
                      <a:pt x="112048" y="1770129"/>
                    </a:cubicBezTo>
                    <a:cubicBezTo>
                      <a:pt x="110988" y="1774858"/>
                      <a:pt x="110477" y="1779454"/>
                      <a:pt x="110513" y="1783914"/>
                    </a:cubicBezTo>
                    <a:lnTo>
                      <a:pt x="96480" y="1794725"/>
                    </a:lnTo>
                    <a:cubicBezTo>
                      <a:pt x="96516" y="1799229"/>
                      <a:pt x="96005" y="1803735"/>
                      <a:pt x="94945" y="1808239"/>
                    </a:cubicBezTo>
                    <a:cubicBezTo>
                      <a:pt x="93885" y="1812744"/>
                      <a:pt x="92058" y="1816168"/>
                      <a:pt x="89463" y="1818511"/>
                    </a:cubicBezTo>
                    <a:lnTo>
                      <a:pt x="89463" y="1835809"/>
                    </a:lnTo>
                    <a:lnTo>
                      <a:pt x="82446" y="1844458"/>
                    </a:lnTo>
                    <a:cubicBezTo>
                      <a:pt x="82191" y="1852071"/>
                      <a:pt x="80071" y="1859009"/>
                      <a:pt x="76087" y="1865270"/>
                    </a:cubicBezTo>
                    <a:cubicBezTo>
                      <a:pt x="72104" y="1871533"/>
                      <a:pt x="67792" y="1876848"/>
                      <a:pt x="63150" y="1881217"/>
                    </a:cubicBezTo>
                    <a:cubicBezTo>
                      <a:pt x="60190" y="1888561"/>
                      <a:pt x="55585" y="1897660"/>
                      <a:pt x="49336" y="1908517"/>
                    </a:cubicBezTo>
                    <a:cubicBezTo>
                      <a:pt x="43087" y="1919373"/>
                      <a:pt x="37166" y="1926852"/>
                      <a:pt x="31575" y="1930951"/>
                    </a:cubicBezTo>
                    <a:cubicBezTo>
                      <a:pt x="31685" y="1934421"/>
                      <a:pt x="31465" y="1938293"/>
                      <a:pt x="30917" y="1942573"/>
                    </a:cubicBezTo>
                    <a:cubicBezTo>
                      <a:pt x="30369" y="1946853"/>
                      <a:pt x="28834" y="1950186"/>
                      <a:pt x="26312" y="1952574"/>
                    </a:cubicBezTo>
                    <a:lnTo>
                      <a:pt x="22804" y="1972035"/>
                    </a:lnTo>
                    <a:lnTo>
                      <a:pt x="12279" y="1991496"/>
                    </a:lnTo>
                    <a:cubicBezTo>
                      <a:pt x="12571" y="1998344"/>
                      <a:pt x="10232" y="2001947"/>
                      <a:pt x="5262" y="2002308"/>
                    </a:cubicBezTo>
                    <a:lnTo>
                      <a:pt x="0" y="2000145"/>
                    </a:lnTo>
                    <a:cubicBezTo>
                      <a:pt x="0" y="1991135"/>
                      <a:pt x="1754" y="1983207"/>
                      <a:pt x="5262" y="1976359"/>
                    </a:cubicBezTo>
                    <a:cubicBezTo>
                      <a:pt x="5737" y="1973747"/>
                      <a:pt x="7857" y="1966540"/>
                      <a:pt x="11621" y="1954737"/>
                    </a:cubicBezTo>
                    <a:cubicBezTo>
                      <a:pt x="15385" y="1942935"/>
                      <a:pt x="17943" y="1935726"/>
                      <a:pt x="19296" y="1933114"/>
                    </a:cubicBezTo>
                    <a:cubicBezTo>
                      <a:pt x="18930" y="1928158"/>
                      <a:pt x="18784" y="1922392"/>
                      <a:pt x="18857" y="1915815"/>
                    </a:cubicBezTo>
                    <a:cubicBezTo>
                      <a:pt x="18930" y="1909238"/>
                      <a:pt x="21415" y="1905634"/>
                      <a:pt x="26312" y="1905003"/>
                    </a:cubicBezTo>
                    <a:cubicBezTo>
                      <a:pt x="27116" y="1882298"/>
                      <a:pt x="32964" y="1854729"/>
                      <a:pt x="43854" y="1822295"/>
                    </a:cubicBezTo>
                    <a:cubicBezTo>
                      <a:pt x="54745" y="1789860"/>
                      <a:pt x="65855" y="1765534"/>
                      <a:pt x="77184" y="1749316"/>
                    </a:cubicBezTo>
                    <a:cubicBezTo>
                      <a:pt x="77403" y="1741838"/>
                      <a:pt x="78280" y="1734631"/>
                      <a:pt x="79815" y="1727693"/>
                    </a:cubicBezTo>
                    <a:cubicBezTo>
                      <a:pt x="81350" y="1720756"/>
                      <a:pt x="82227" y="1713548"/>
                      <a:pt x="82446" y="1706070"/>
                    </a:cubicBezTo>
                    <a:cubicBezTo>
                      <a:pt x="85041" y="1705934"/>
                      <a:pt x="86868" y="1704583"/>
                      <a:pt x="87928" y="1702016"/>
                    </a:cubicBezTo>
                    <a:cubicBezTo>
                      <a:pt x="88988" y="1699448"/>
                      <a:pt x="89500" y="1696475"/>
                      <a:pt x="89463" y="1693096"/>
                    </a:cubicBezTo>
                    <a:cubicBezTo>
                      <a:pt x="89755" y="1686834"/>
                      <a:pt x="90925" y="1681519"/>
                      <a:pt x="92971" y="1677149"/>
                    </a:cubicBezTo>
                    <a:cubicBezTo>
                      <a:pt x="95018" y="1672779"/>
                      <a:pt x="96187" y="1668004"/>
                      <a:pt x="96480" y="1662823"/>
                    </a:cubicBezTo>
                    <a:lnTo>
                      <a:pt x="105251" y="1639038"/>
                    </a:lnTo>
                    <a:cubicBezTo>
                      <a:pt x="108686" y="1638722"/>
                      <a:pt x="111025" y="1636650"/>
                      <a:pt x="112268" y="1632821"/>
                    </a:cubicBezTo>
                    <a:cubicBezTo>
                      <a:pt x="113510" y="1628991"/>
                      <a:pt x="114095" y="1625298"/>
                      <a:pt x="114022" y="1621740"/>
                    </a:cubicBezTo>
                    <a:lnTo>
                      <a:pt x="112268" y="1610928"/>
                    </a:lnTo>
                    <a:cubicBezTo>
                      <a:pt x="116507" y="1598945"/>
                      <a:pt x="119869" y="1586692"/>
                      <a:pt x="122354" y="1574169"/>
                    </a:cubicBezTo>
                    <a:cubicBezTo>
                      <a:pt x="124839" y="1561645"/>
                      <a:pt x="127324" y="1549391"/>
                      <a:pt x="129809" y="1537409"/>
                    </a:cubicBezTo>
                    <a:cubicBezTo>
                      <a:pt x="135364" y="1532724"/>
                      <a:pt x="140042" y="1526958"/>
                      <a:pt x="143843" y="1520111"/>
                    </a:cubicBezTo>
                    <a:cubicBezTo>
                      <a:pt x="143733" y="1516686"/>
                      <a:pt x="143953" y="1512722"/>
                      <a:pt x="144501" y="1508218"/>
                    </a:cubicBezTo>
                    <a:cubicBezTo>
                      <a:pt x="145049" y="1503712"/>
                      <a:pt x="146584" y="1499748"/>
                      <a:pt x="149105" y="1496325"/>
                    </a:cubicBezTo>
                    <a:cubicBezTo>
                      <a:pt x="148740" y="1491280"/>
                      <a:pt x="148594" y="1485152"/>
                      <a:pt x="148667" y="1477945"/>
                    </a:cubicBezTo>
                    <a:cubicBezTo>
                      <a:pt x="148740" y="1470738"/>
                      <a:pt x="151225" y="1466773"/>
                      <a:pt x="156122" y="1466052"/>
                    </a:cubicBezTo>
                    <a:cubicBezTo>
                      <a:pt x="157145" y="1458169"/>
                      <a:pt x="161239" y="1447448"/>
                      <a:pt x="168402" y="1433888"/>
                    </a:cubicBezTo>
                    <a:cubicBezTo>
                      <a:pt x="175564" y="1420328"/>
                      <a:pt x="179658" y="1412309"/>
                      <a:pt x="180681" y="1409832"/>
                    </a:cubicBezTo>
                    <a:lnTo>
                      <a:pt x="187698" y="1394696"/>
                    </a:lnTo>
                    <a:cubicBezTo>
                      <a:pt x="188209" y="1380100"/>
                      <a:pt x="190256" y="1367126"/>
                      <a:pt x="193837" y="1355775"/>
                    </a:cubicBezTo>
                    <a:cubicBezTo>
                      <a:pt x="197419" y="1344422"/>
                      <a:pt x="199465" y="1331448"/>
                      <a:pt x="199977" y="1316852"/>
                    </a:cubicBezTo>
                    <a:lnTo>
                      <a:pt x="206994" y="1308203"/>
                    </a:lnTo>
                    <a:cubicBezTo>
                      <a:pt x="207871" y="1298157"/>
                      <a:pt x="211379" y="1287436"/>
                      <a:pt x="217519" y="1276038"/>
                    </a:cubicBezTo>
                    <a:cubicBezTo>
                      <a:pt x="223658" y="1264641"/>
                      <a:pt x="227167" y="1254461"/>
                      <a:pt x="228044" y="1245496"/>
                    </a:cubicBezTo>
                    <a:cubicBezTo>
                      <a:pt x="233233" y="1241486"/>
                      <a:pt x="235572" y="1234910"/>
                      <a:pt x="235061" y="1225764"/>
                    </a:cubicBezTo>
                    <a:cubicBezTo>
                      <a:pt x="234549" y="1216619"/>
                      <a:pt x="236888" y="1209502"/>
                      <a:pt x="242077" y="1204412"/>
                    </a:cubicBezTo>
                    <a:cubicBezTo>
                      <a:pt x="242435" y="1200394"/>
                      <a:pt x="245033" y="1189930"/>
                      <a:pt x="249874" y="1173018"/>
                    </a:cubicBezTo>
                    <a:cubicBezTo>
                      <a:pt x="254714" y="1156107"/>
                      <a:pt x="259652" y="1139556"/>
                      <a:pt x="264687" y="1123365"/>
                    </a:cubicBezTo>
                    <a:cubicBezTo>
                      <a:pt x="269722" y="1107174"/>
                      <a:pt x="272711" y="1098150"/>
                      <a:pt x="273653" y="1096296"/>
                    </a:cubicBezTo>
                    <a:cubicBezTo>
                      <a:pt x="273287" y="1091610"/>
                      <a:pt x="273141" y="1086926"/>
                      <a:pt x="273214" y="1082241"/>
                    </a:cubicBezTo>
                    <a:cubicBezTo>
                      <a:pt x="273287" y="1077555"/>
                      <a:pt x="275772" y="1075033"/>
                      <a:pt x="280669" y="1074672"/>
                    </a:cubicBezTo>
                    <a:cubicBezTo>
                      <a:pt x="286042" y="1060753"/>
                      <a:pt x="293278" y="1043725"/>
                      <a:pt x="302378" y="1023588"/>
                    </a:cubicBezTo>
                    <a:cubicBezTo>
                      <a:pt x="311477" y="1003451"/>
                      <a:pt x="316521" y="985882"/>
                      <a:pt x="317507" y="970881"/>
                    </a:cubicBezTo>
                    <a:cubicBezTo>
                      <a:pt x="318567" y="969710"/>
                      <a:pt x="319956" y="968269"/>
                      <a:pt x="321674" y="966556"/>
                    </a:cubicBezTo>
                    <a:cubicBezTo>
                      <a:pt x="323391" y="964844"/>
                      <a:pt x="324341" y="963403"/>
                      <a:pt x="324524" y="962231"/>
                    </a:cubicBezTo>
                    <a:cubicBezTo>
                      <a:pt x="324415" y="960159"/>
                      <a:pt x="323757" y="958898"/>
                      <a:pt x="322551" y="958448"/>
                    </a:cubicBezTo>
                    <a:cubicBezTo>
                      <a:pt x="321345" y="957997"/>
                      <a:pt x="320248" y="957817"/>
                      <a:pt x="319262" y="957907"/>
                    </a:cubicBezTo>
                    <a:lnTo>
                      <a:pt x="324524" y="938446"/>
                    </a:lnTo>
                    <a:cubicBezTo>
                      <a:pt x="330079" y="933762"/>
                      <a:pt x="334757" y="927995"/>
                      <a:pt x="338558" y="921148"/>
                    </a:cubicBezTo>
                    <a:lnTo>
                      <a:pt x="349083" y="877901"/>
                    </a:lnTo>
                    <a:cubicBezTo>
                      <a:pt x="348206" y="873397"/>
                      <a:pt x="348644" y="869433"/>
                      <a:pt x="350398" y="866008"/>
                    </a:cubicBezTo>
                    <a:cubicBezTo>
                      <a:pt x="352153" y="862585"/>
                      <a:pt x="355222" y="860783"/>
                      <a:pt x="359608" y="860603"/>
                    </a:cubicBezTo>
                    <a:cubicBezTo>
                      <a:pt x="359827" y="856639"/>
                      <a:pt x="360704" y="853756"/>
                      <a:pt x="362239" y="851953"/>
                    </a:cubicBezTo>
                    <a:cubicBezTo>
                      <a:pt x="363774" y="850152"/>
                      <a:pt x="364651" y="847268"/>
                      <a:pt x="364870" y="843304"/>
                    </a:cubicBezTo>
                    <a:cubicBezTo>
                      <a:pt x="366223" y="840377"/>
                      <a:pt x="368781" y="831637"/>
                      <a:pt x="372545" y="817086"/>
                    </a:cubicBezTo>
                    <a:cubicBezTo>
                      <a:pt x="376309" y="802535"/>
                      <a:pt x="378429" y="793256"/>
                      <a:pt x="378904" y="789247"/>
                    </a:cubicBezTo>
                    <a:cubicBezTo>
                      <a:pt x="379416" y="782218"/>
                      <a:pt x="381462" y="776813"/>
                      <a:pt x="385044" y="773029"/>
                    </a:cubicBezTo>
                    <a:cubicBezTo>
                      <a:pt x="388625" y="769244"/>
                      <a:pt x="390672" y="763839"/>
                      <a:pt x="391183" y="756812"/>
                    </a:cubicBezTo>
                    <a:lnTo>
                      <a:pt x="398200" y="739513"/>
                    </a:lnTo>
                    <a:cubicBezTo>
                      <a:pt x="398639" y="734467"/>
                      <a:pt x="400393" y="730503"/>
                      <a:pt x="403463" y="727620"/>
                    </a:cubicBezTo>
                    <a:cubicBezTo>
                      <a:pt x="406532" y="724737"/>
                      <a:pt x="408287" y="720773"/>
                      <a:pt x="408725" y="715727"/>
                    </a:cubicBezTo>
                    <a:cubicBezTo>
                      <a:pt x="413915" y="715052"/>
                      <a:pt x="417569" y="710998"/>
                      <a:pt x="419689" y="703564"/>
                    </a:cubicBezTo>
                    <a:cubicBezTo>
                      <a:pt x="421809" y="696132"/>
                      <a:pt x="422832" y="689374"/>
                      <a:pt x="422759" y="683292"/>
                    </a:cubicBezTo>
                    <a:cubicBezTo>
                      <a:pt x="429739" y="670229"/>
                      <a:pt x="435952" y="656354"/>
                      <a:pt x="441397" y="641667"/>
                    </a:cubicBezTo>
                    <a:cubicBezTo>
                      <a:pt x="446842" y="626982"/>
                      <a:pt x="451739" y="612026"/>
                      <a:pt x="456088" y="596800"/>
                    </a:cubicBezTo>
                    <a:cubicBezTo>
                      <a:pt x="456563" y="593286"/>
                      <a:pt x="458683" y="586258"/>
                      <a:pt x="462447" y="575718"/>
                    </a:cubicBezTo>
                    <a:cubicBezTo>
                      <a:pt x="466211" y="565176"/>
                      <a:pt x="468770" y="559230"/>
                      <a:pt x="470122" y="557877"/>
                    </a:cubicBezTo>
                    <a:cubicBezTo>
                      <a:pt x="470304" y="550444"/>
                      <a:pt x="471693" y="543688"/>
                      <a:pt x="474288" y="537606"/>
                    </a:cubicBezTo>
                    <a:cubicBezTo>
                      <a:pt x="476883" y="531524"/>
                      <a:pt x="479587" y="525308"/>
                      <a:pt x="482401" y="518956"/>
                    </a:cubicBezTo>
                    <a:lnTo>
                      <a:pt x="489418" y="512470"/>
                    </a:lnTo>
                    <a:cubicBezTo>
                      <a:pt x="491976" y="507019"/>
                      <a:pt x="493876" y="501163"/>
                      <a:pt x="495119" y="494901"/>
                    </a:cubicBezTo>
                    <a:cubicBezTo>
                      <a:pt x="496361" y="488639"/>
                      <a:pt x="497385" y="482241"/>
                      <a:pt x="498189" y="475709"/>
                    </a:cubicBezTo>
                    <a:cubicBezTo>
                      <a:pt x="504073" y="474314"/>
                      <a:pt x="507654" y="467375"/>
                      <a:pt x="508933" y="454897"/>
                    </a:cubicBezTo>
                    <a:cubicBezTo>
                      <a:pt x="510212" y="442419"/>
                      <a:pt x="510724" y="432778"/>
                      <a:pt x="510468" y="425977"/>
                    </a:cubicBezTo>
                    <a:cubicBezTo>
                      <a:pt x="512368" y="426112"/>
                      <a:pt x="514269" y="425841"/>
                      <a:pt x="516169" y="425165"/>
                    </a:cubicBezTo>
                    <a:cubicBezTo>
                      <a:pt x="518070" y="424490"/>
                      <a:pt x="519093" y="422598"/>
                      <a:pt x="519239" y="419489"/>
                    </a:cubicBezTo>
                    <a:cubicBezTo>
                      <a:pt x="518947" y="413363"/>
                      <a:pt x="521286" y="410479"/>
                      <a:pt x="526256" y="410841"/>
                    </a:cubicBezTo>
                    <a:lnTo>
                      <a:pt x="533272" y="393542"/>
                    </a:lnTo>
                    <a:lnTo>
                      <a:pt x="540289" y="387055"/>
                    </a:lnTo>
                    <a:lnTo>
                      <a:pt x="552569" y="358944"/>
                    </a:lnTo>
                    <a:cubicBezTo>
                      <a:pt x="552861" y="354800"/>
                      <a:pt x="554030" y="351196"/>
                      <a:pt x="556077" y="348133"/>
                    </a:cubicBezTo>
                    <a:cubicBezTo>
                      <a:pt x="558123" y="345070"/>
                      <a:pt x="559293" y="341466"/>
                      <a:pt x="559585" y="337321"/>
                    </a:cubicBezTo>
                    <a:cubicBezTo>
                      <a:pt x="568795" y="322050"/>
                      <a:pt x="577566" y="299075"/>
                      <a:pt x="585898" y="268398"/>
                    </a:cubicBezTo>
                    <a:cubicBezTo>
                      <a:pt x="594231" y="237719"/>
                      <a:pt x="599493" y="213123"/>
                      <a:pt x="601686" y="194609"/>
                    </a:cubicBezTo>
                    <a:cubicBezTo>
                      <a:pt x="611663" y="197852"/>
                      <a:pt x="620214" y="196771"/>
                      <a:pt x="627341" y="191365"/>
                    </a:cubicBezTo>
                    <a:cubicBezTo>
                      <a:pt x="634467" y="185959"/>
                      <a:pt x="638195" y="176228"/>
                      <a:pt x="638524" y="162174"/>
                    </a:cubicBezTo>
                    <a:lnTo>
                      <a:pt x="647295" y="136226"/>
                    </a:lnTo>
                    <a:lnTo>
                      <a:pt x="664837" y="134064"/>
                    </a:lnTo>
                    <a:cubicBezTo>
                      <a:pt x="664837" y="129558"/>
                      <a:pt x="665714" y="125594"/>
                      <a:pt x="667468" y="122171"/>
                    </a:cubicBezTo>
                    <a:cubicBezTo>
                      <a:pt x="669222" y="118747"/>
                      <a:pt x="671853" y="116944"/>
                      <a:pt x="675362" y="116765"/>
                    </a:cubicBezTo>
                    <a:lnTo>
                      <a:pt x="677116" y="116765"/>
                    </a:lnTo>
                    <a:cubicBezTo>
                      <a:pt x="676970" y="113386"/>
                      <a:pt x="677262" y="110413"/>
                      <a:pt x="677993" y="107845"/>
                    </a:cubicBezTo>
                    <a:cubicBezTo>
                      <a:pt x="678724" y="105277"/>
                      <a:pt x="680770" y="103927"/>
                      <a:pt x="684133" y="103791"/>
                    </a:cubicBezTo>
                    <a:lnTo>
                      <a:pt x="691149" y="103791"/>
                    </a:lnTo>
                    <a:lnTo>
                      <a:pt x="691149" y="75681"/>
                    </a:lnTo>
                    <a:lnTo>
                      <a:pt x="717462" y="56220"/>
                    </a:lnTo>
                    <a:lnTo>
                      <a:pt x="738512" y="54058"/>
                    </a:lnTo>
                    <a:cubicBezTo>
                      <a:pt x="740303" y="50589"/>
                      <a:pt x="742423" y="47255"/>
                      <a:pt x="744871" y="44057"/>
                    </a:cubicBezTo>
                    <a:cubicBezTo>
                      <a:pt x="747320" y="40858"/>
                      <a:pt x="749878" y="39146"/>
                      <a:pt x="752546" y="38921"/>
                    </a:cubicBezTo>
                    <a:lnTo>
                      <a:pt x="756054" y="41084"/>
                    </a:lnTo>
                    <a:cubicBezTo>
                      <a:pt x="756639" y="47390"/>
                      <a:pt x="758978" y="49912"/>
                      <a:pt x="763071" y="48651"/>
                    </a:cubicBezTo>
                    <a:cubicBezTo>
                      <a:pt x="767164" y="47390"/>
                      <a:pt x="769503" y="49912"/>
                      <a:pt x="770088" y="56220"/>
                    </a:cubicBezTo>
                    <a:lnTo>
                      <a:pt x="775350" y="51896"/>
                    </a:lnTo>
                    <a:cubicBezTo>
                      <a:pt x="778274" y="46219"/>
                      <a:pt x="782075" y="37570"/>
                      <a:pt x="786753" y="25947"/>
                    </a:cubicBezTo>
                    <a:cubicBezTo>
                      <a:pt x="791430" y="14324"/>
                      <a:pt x="795231" y="7838"/>
                      <a:pt x="798155" y="64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  <p:sp>
            <p:nvSpPr>
              <p:cNvPr id="8" name="شكل حر: شكل 7">
                <a:extLst>
                  <a:ext uri="{FF2B5EF4-FFF2-40B4-BE49-F238E27FC236}">
                    <a16:creationId xmlns:a16="http://schemas.microsoft.com/office/drawing/2014/main" id="{F5D93614-B615-4460-80D4-2F4B9ED59B39}"/>
                  </a:ext>
                </a:extLst>
              </p:cNvPr>
              <p:cNvSpPr/>
              <p:nvPr/>
            </p:nvSpPr>
            <p:spPr>
              <a:xfrm rot="3931695">
                <a:off x="4317736" y="-270050"/>
                <a:ext cx="2199125" cy="4875181"/>
              </a:xfrm>
              <a:custGeom>
                <a:avLst/>
                <a:gdLst>
                  <a:gd name="connsiteX0" fmla="*/ 470122 w 1026199"/>
                  <a:gd name="connsiteY0" fmla="*/ 1639038 h 2002308"/>
                  <a:gd name="connsiteX1" fmla="*/ 477139 w 1026199"/>
                  <a:gd name="connsiteY1" fmla="*/ 1654173 h 2002308"/>
                  <a:gd name="connsiteX2" fmla="*/ 475384 w 1026199"/>
                  <a:gd name="connsiteY2" fmla="*/ 1673635 h 2002308"/>
                  <a:gd name="connsiteX3" fmla="*/ 468368 w 1026199"/>
                  <a:gd name="connsiteY3" fmla="*/ 1682284 h 2002308"/>
                  <a:gd name="connsiteX4" fmla="*/ 456088 w 1026199"/>
                  <a:gd name="connsiteY4" fmla="*/ 1690934 h 2002308"/>
                  <a:gd name="connsiteX5" fmla="*/ 463105 w 1026199"/>
                  <a:gd name="connsiteY5" fmla="*/ 1664985 h 2002308"/>
                  <a:gd name="connsiteX6" fmla="*/ 470122 w 1026199"/>
                  <a:gd name="connsiteY6" fmla="*/ 1639038 h 2002308"/>
                  <a:gd name="connsiteX7" fmla="*/ 324524 w 1026199"/>
                  <a:gd name="connsiteY7" fmla="*/ 1647687 h 2002308"/>
                  <a:gd name="connsiteX8" fmla="*/ 324743 w 1026199"/>
                  <a:gd name="connsiteY8" fmla="*/ 1651742 h 2002308"/>
                  <a:gd name="connsiteX9" fmla="*/ 326278 w 1026199"/>
                  <a:gd name="connsiteY9" fmla="*/ 1654173 h 2002308"/>
                  <a:gd name="connsiteX10" fmla="*/ 331541 w 1026199"/>
                  <a:gd name="connsiteY10" fmla="*/ 1654174 h 2002308"/>
                  <a:gd name="connsiteX11" fmla="*/ 329348 w 1026199"/>
                  <a:gd name="connsiteY11" fmla="*/ 1649309 h 2002308"/>
                  <a:gd name="connsiteX12" fmla="*/ 324524 w 1026199"/>
                  <a:gd name="connsiteY12" fmla="*/ 1647687 h 2002308"/>
                  <a:gd name="connsiteX13" fmla="*/ 364870 w 1026199"/>
                  <a:gd name="connsiteY13" fmla="*/ 1580655 h 2002308"/>
                  <a:gd name="connsiteX14" fmla="*/ 365309 w 1026199"/>
                  <a:gd name="connsiteY14" fmla="*/ 1584709 h 2002308"/>
                  <a:gd name="connsiteX15" fmla="*/ 368379 w 1026199"/>
                  <a:gd name="connsiteY15" fmla="*/ 1587142 h 2002308"/>
                  <a:gd name="connsiteX16" fmla="*/ 371887 w 1026199"/>
                  <a:gd name="connsiteY16" fmla="*/ 1587142 h 2002308"/>
                  <a:gd name="connsiteX17" fmla="*/ 369695 w 1026199"/>
                  <a:gd name="connsiteY17" fmla="*/ 1582277 h 2002308"/>
                  <a:gd name="connsiteX18" fmla="*/ 364870 w 1026199"/>
                  <a:gd name="connsiteY18" fmla="*/ 1580655 h 2002308"/>
                  <a:gd name="connsiteX19" fmla="*/ 489418 w 1026199"/>
                  <a:gd name="connsiteY19" fmla="*/ 1502811 h 2002308"/>
                  <a:gd name="connsiteX20" fmla="*/ 490514 w 1026199"/>
                  <a:gd name="connsiteY20" fmla="*/ 1507948 h 2002308"/>
                  <a:gd name="connsiteX21" fmla="*/ 492926 w 1026199"/>
                  <a:gd name="connsiteY21" fmla="*/ 1511461 h 2002308"/>
                  <a:gd name="connsiteX22" fmla="*/ 495996 w 1026199"/>
                  <a:gd name="connsiteY22" fmla="*/ 1509029 h 2002308"/>
                  <a:gd name="connsiteX23" fmla="*/ 496435 w 1026199"/>
                  <a:gd name="connsiteY23" fmla="*/ 1504974 h 2002308"/>
                  <a:gd name="connsiteX24" fmla="*/ 149105 w 1026199"/>
                  <a:gd name="connsiteY24" fmla="*/ 1699582 h 2002308"/>
                  <a:gd name="connsiteX25" fmla="*/ 150202 w 1026199"/>
                  <a:gd name="connsiteY25" fmla="*/ 1704719 h 2002308"/>
                  <a:gd name="connsiteX26" fmla="*/ 152614 w 1026199"/>
                  <a:gd name="connsiteY26" fmla="*/ 1708232 h 2002308"/>
                  <a:gd name="connsiteX27" fmla="*/ 155684 w 1026199"/>
                  <a:gd name="connsiteY27" fmla="*/ 1705800 h 2002308"/>
                  <a:gd name="connsiteX28" fmla="*/ 156122 w 1026199"/>
                  <a:gd name="connsiteY28" fmla="*/ 1701746 h 2002308"/>
                  <a:gd name="connsiteX29" fmla="*/ 156122 w 1026199"/>
                  <a:gd name="connsiteY29" fmla="*/ 1682284 h 2002308"/>
                  <a:gd name="connsiteX30" fmla="*/ 161385 w 1026199"/>
                  <a:gd name="connsiteY30" fmla="*/ 1688771 h 2002308"/>
                  <a:gd name="connsiteX31" fmla="*/ 163139 w 1026199"/>
                  <a:gd name="connsiteY31" fmla="*/ 1688771 h 2002308"/>
                  <a:gd name="connsiteX32" fmla="*/ 160946 w 1026199"/>
                  <a:gd name="connsiteY32" fmla="*/ 1683906 h 2002308"/>
                  <a:gd name="connsiteX33" fmla="*/ 156122 w 1026199"/>
                  <a:gd name="connsiteY33" fmla="*/ 1682284 h 2002308"/>
                  <a:gd name="connsiteX34" fmla="*/ 533272 w 1026199"/>
                  <a:gd name="connsiteY34" fmla="*/ 1424969 h 2002308"/>
                  <a:gd name="connsiteX35" fmla="*/ 522528 w 1026199"/>
                  <a:gd name="connsiteY35" fmla="*/ 1437132 h 2002308"/>
                  <a:gd name="connsiteX36" fmla="*/ 520993 w 1026199"/>
                  <a:gd name="connsiteY36" fmla="*/ 1457403 h 2002308"/>
                  <a:gd name="connsiteX37" fmla="*/ 512222 w 1026199"/>
                  <a:gd name="connsiteY37" fmla="*/ 1459025 h 2002308"/>
                  <a:gd name="connsiteX38" fmla="*/ 503451 w 1026199"/>
                  <a:gd name="connsiteY38" fmla="*/ 1463890 h 2002308"/>
                  <a:gd name="connsiteX39" fmla="*/ 508714 w 1026199"/>
                  <a:gd name="connsiteY39" fmla="*/ 1485513 h 2002308"/>
                  <a:gd name="connsiteX40" fmla="*/ 514196 w 1026199"/>
                  <a:gd name="connsiteY40" fmla="*/ 1467404 h 2002308"/>
                  <a:gd name="connsiteX41" fmla="*/ 526256 w 1026199"/>
                  <a:gd name="connsiteY41" fmla="*/ 1457403 h 2002308"/>
                  <a:gd name="connsiteX42" fmla="*/ 529764 w 1026199"/>
                  <a:gd name="connsiteY42" fmla="*/ 1441185 h 2002308"/>
                  <a:gd name="connsiteX43" fmla="*/ 533272 w 1026199"/>
                  <a:gd name="connsiteY43" fmla="*/ 1424969 h 2002308"/>
                  <a:gd name="connsiteX44" fmla="*/ 450826 w 1026199"/>
                  <a:gd name="connsiteY44" fmla="*/ 1383884 h 2002308"/>
                  <a:gd name="connsiteX45" fmla="*/ 442932 w 1026199"/>
                  <a:gd name="connsiteY45" fmla="*/ 1400102 h 2002308"/>
                  <a:gd name="connsiteX46" fmla="*/ 435038 w 1026199"/>
                  <a:gd name="connsiteY46" fmla="*/ 1422805 h 2002308"/>
                  <a:gd name="connsiteX47" fmla="*/ 432407 w 1026199"/>
                  <a:gd name="connsiteY47" fmla="*/ 1440105 h 2002308"/>
                  <a:gd name="connsiteX48" fmla="*/ 429775 w 1026199"/>
                  <a:gd name="connsiteY48" fmla="*/ 1457403 h 2002308"/>
                  <a:gd name="connsiteX49" fmla="*/ 416180 w 1026199"/>
                  <a:gd name="connsiteY49" fmla="*/ 1471459 h 2002308"/>
                  <a:gd name="connsiteX50" fmla="*/ 410479 w 1026199"/>
                  <a:gd name="connsiteY50" fmla="*/ 1485513 h 2002308"/>
                  <a:gd name="connsiteX51" fmla="*/ 404559 w 1026199"/>
                  <a:gd name="connsiteY51" fmla="*/ 1485783 h 2002308"/>
                  <a:gd name="connsiteX52" fmla="*/ 399954 w 1026199"/>
                  <a:gd name="connsiteY52" fmla="*/ 1487676 h 2002308"/>
                  <a:gd name="connsiteX53" fmla="*/ 408067 w 1026199"/>
                  <a:gd name="connsiteY53" fmla="*/ 1492541 h 2002308"/>
                  <a:gd name="connsiteX54" fmla="*/ 417496 w 1026199"/>
                  <a:gd name="connsiteY54" fmla="*/ 1494163 h 2002308"/>
                  <a:gd name="connsiteX55" fmla="*/ 429775 w 1026199"/>
                  <a:gd name="connsiteY55" fmla="*/ 1481189 h 2002308"/>
                  <a:gd name="connsiteX56" fmla="*/ 424294 w 1026199"/>
                  <a:gd name="connsiteY56" fmla="*/ 1475241 h 2002308"/>
                  <a:gd name="connsiteX57" fmla="*/ 422759 w 1026199"/>
                  <a:gd name="connsiteY57" fmla="*/ 1466052 h 2002308"/>
                  <a:gd name="connsiteX58" fmla="*/ 429775 w 1026199"/>
                  <a:gd name="connsiteY58" fmla="*/ 1457403 h 2002308"/>
                  <a:gd name="connsiteX59" fmla="*/ 440739 w 1026199"/>
                  <a:gd name="connsiteY59" fmla="*/ 1439834 h 2002308"/>
                  <a:gd name="connsiteX60" fmla="*/ 449072 w 1026199"/>
                  <a:gd name="connsiteY60" fmla="*/ 1420643 h 2002308"/>
                  <a:gd name="connsiteX61" fmla="*/ 454553 w 1026199"/>
                  <a:gd name="connsiteY61" fmla="*/ 1411724 h 2002308"/>
                  <a:gd name="connsiteX62" fmla="*/ 456088 w 1026199"/>
                  <a:gd name="connsiteY62" fmla="*/ 1401183 h 2002308"/>
                  <a:gd name="connsiteX63" fmla="*/ 455430 w 1026199"/>
                  <a:gd name="connsiteY63" fmla="*/ 1390912 h 2002308"/>
                  <a:gd name="connsiteX64" fmla="*/ 450826 w 1026199"/>
                  <a:gd name="connsiteY64" fmla="*/ 1383884 h 2002308"/>
                  <a:gd name="connsiteX65" fmla="*/ 291195 w 1026199"/>
                  <a:gd name="connsiteY65" fmla="*/ 1474702 h 2002308"/>
                  <a:gd name="connsiteX66" fmla="*/ 289440 w 1026199"/>
                  <a:gd name="connsiteY66" fmla="*/ 1487675 h 2002308"/>
                  <a:gd name="connsiteX67" fmla="*/ 292510 w 1026199"/>
                  <a:gd name="connsiteY67" fmla="*/ 1493352 h 2002308"/>
                  <a:gd name="connsiteX68" fmla="*/ 298211 w 1026199"/>
                  <a:gd name="connsiteY68" fmla="*/ 1494163 h 2002308"/>
                  <a:gd name="connsiteX69" fmla="*/ 308736 w 1026199"/>
                  <a:gd name="connsiteY69" fmla="*/ 1448754 h 2002308"/>
                  <a:gd name="connsiteX70" fmla="*/ 306982 w 1026199"/>
                  <a:gd name="connsiteY70" fmla="*/ 1449835 h 2002308"/>
                  <a:gd name="connsiteX71" fmla="*/ 305228 w 1026199"/>
                  <a:gd name="connsiteY71" fmla="*/ 1450916 h 2002308"/>
                  <a:gd name="connsiteX72" fmla="*/ 306325 w 1026199"/>
                  <a:gd name="connsiteY72" fmla="*/ 1456052 h 2002308"/>
                  <a:gd name="connsiteX73" fmla="*/ 308736 w 1026199"/>
                  <a:gd name="connsiteY73" fmla="*/ 1459566 h 2002308"/>
                  <a:gd name="connsiteX74" fmla="*/ 311806 w 1026199"/>
                  <a:gd name="connsiteY74" fmla="*/ 1457133 h 2002308"/>
                  <a:gd name="connsiteX75" fmla="*/ 312245 w 1026199"/>
                  <a:gd name="connsiteY75" fmla="*/ 1453078 h 2002308"/>
                  <a:gd name="connsiteX76" fmla="*/ 308736 w 1026199"/>
                  <a:gd name="connsiteY76" fmla="*/ 1448754 h 2002308"/>
                  <a:gd name="connsiteX77" fmla="*/ 331541 w 1026199"/>
                  <a:gd name="connsiteY77" fmla="*/ 1364423 h 2002308"/>
                  <a:gd name="connsiteX78" fmla="*/ 326717 w 1026199"/>
                  <a:gd name="connsiteY78" fmla="*/ 1378479 h 2002308"/>
                  <a:gd name="connsiteX79" fmla="*/ 324524 w 1026199"/>
                  <a:gd name="connsiteY79" fmla="*/ 1392534 h 2002308"/>
                  <a:gd name="connsiteX80" fmla="*/ 319481 w 1026199"/>
                  <a:gd name="connsiteY80" fmla="*/ 1392804 h 2002308"/>
                  <a:gd name="connsiteX81" fmla="*/ 315753 w 1026199"/>
                  <a:gd name="connsiteY81" fmla="*/ 1394696 h 2002308"/>
                  <a:gd name="connsiteX82" fmla="*/ 322331 w 1026199"/>
                  <a:gd name="connsiteY82" fmla="*/ 1401993 h 2002308"/>
                  <a:gd name="connsiteX83" fmla="*/ 331541 w 1026199"/>
                  <a:gd name="connsiteY83" fmla="*/ 1407670 h 2002308"/>
                  <a:gd name="connsiteX84" fmla="*/ 345574 w 1026199"/>
                  <a:gd name="connsiteY84" fmla="*/ 1383884 h 2002308"/>
                  <a:gd name="connsiteX85" fmla="*/ 359608 w 1026199"/>
                  <a:gd name="connsiteY85" fmla="*/ 1282255 h 2002308"/>
                  <a:gd name="connsiteX86" fmla="*/ 346452 w 1026199"/>
                  <a:gd name="connsiteY86" fmla="*/ 1312528 h 2002308"/>
                  <a:gd name="connsiteX87" fmla="*/ 338558 w 1026199"/>
                  <a:gd name="connsiteY87" fmla="*/ 1342801 h 2002308"/>
                  <a:gd name="connsiteX88" fmla="*/ 342943 w 1026199"/>
                  <a:gd name="connsiteY88" fmla="*/ 1353341 h 2002308"/>
                  <a:gd name="connsiteX89" fmla="*/ 352591 w 1026199"/>
                  <a:gd name="connsiteY89" fmla="*/ 1355775 h 2002308"/>
                  <a:gd name="connsiteX90" fmla="*/ 359608 w 1026199"/>
                  <a:gd name="connsiteY90" fmla="*/ 1338475 h 2002308"/>
                  <a:gd name="connsiteX91" fmla="*/ 360924 w 1026199"/>
                  <a:gd name="connsiteY91" fmla="*/ 1327664 h 2002308"/>
                  <a:gd name="connsiteX92" fmla="*/ 364870 w 1026199"/>
                  <a:gd name="connsiteY92" fmla="*/ 1316852 h 2002308"/>
                  <a:gd name="connsiteX93" fmla="*/ 368379 w 1026199"/>
                  <a:gd name="connsiteY93" fmla="*/ 1306040 h 2002308"/>
                  <a:gd name="connsiteX94" fmla="*/ 371887 w 1026199"/>
                  <a:gd name="connsiteY94" fmla="*/ 1295229 h 2002308"/>
                  <a:gd name="connsiteX95" fmla="*/ 650803 w 1026199"/>
                  <a:gd name="connsiteY95" fmla="*/ 1068186 h 2002308"/>
                  <a:gd name="connsiteX96" fmla="*/ 647295 w 1026199"/>
                  <a:gd name="connsiteY96" fmla="*/ 1143866 h 2002308"/>
                  <a:gd name="connsiteX97" fmla="*/ 660670 w 1026199"/>
                  <a:gd name="connsiteY97" fmla="*/ 1141704 h 2002308"/>
                  <a:gd name="connsiteX98" fmla="*/ 664837 w 1026199"/>
                  <a:gd name="connsiteY98" fmla="*/ 1126568 h 2002308"/>
                  <a:gd name="connsiteX99" fmla="*/ 664837 w 1026199"/>
                  <a:gd name="connsiteY99" fmla="*/ 1074672 h 2002308"/>
                  <a:gd name="connsiteX100" fmla="*/ 391183 w 1026199"/>
                  <a:gd name="connsiteY100" fmla="*/ 1193601 h 2002308"/>
                  <a:gd name="connsiteX101" fmla="*/ 385921 w 1026199"/>
                  <a:gd name="connsiteY101" fmla="*/ 1213061 h 2002308"/>
                  <a:gd name="connsiteX102" fmla="*/ 386359 w 1026199"/>
                  <a:gd name="connsiteY102" fmla="*/ 1217926 h 2002308"/>
                  <a:gd name="connsiteX103" fmla="*/ 389429 w 1026199"/>
                  <a:gd name="connsiteY103" fmla="*/ 1219548 h 2002308"/>
                  <a:gd name="connsiteX104" fmla="*/ 398200 w 1026199"/>
                  <a:gd name="connsiteY104" fmla="*/ 1210899 h 2002308"/>
                  <a:gd name="connsiteX105" fmla="*/ 412234 w 1026199"/>
                  <a:gd name="connsiteY105" fmla="*/ 1159003 h 2002308"/>
                  <a:gd name="connsiteX106" fmla="*/ 410479 w 1026199"/>
                  <a:gd name="connsiteY106" fmla="*/ 1160084 h 2002308"/>
                  <a:gd name="connsiteX107" fmla="*/ 408725 w 1026199"/>
                  <a:gd name="connsiteY107" fmla="*/ 1161165 h 2002308"/>
                  <a:gd name="connsiteX108" fmla="*/ 409822 w 1026199"/>
                  <a:gd name="connsiteY108" fmla="*/ 1166301 h 2002308"/>
                  <a:gd name="connsiteX109" fmla="*/ 412234 w 1026199"/>
                  <a:gd name="connsiteY109" fmla="*/ 1169815 h 2002308"/>
                  <a:gd name="connsiteX110" fmla="*/ 415303 w 1026199"/>
                  <a:gd name="connsiteY110" fmla="*/ 1167382 h 2002308"/>
                  <a:gd name="connsiteX111" fmla="*/ 415742 w 1026199"/>
                  <a:gd name="connsiteY111" fmla="*/ 1163328 h 2002308"/>
                  <a:gd name="connsiteX112" fmla="*/ 412234 w 1026199"/>
                  <a:gd name="connsiteY112" fmla="*/ 1159003 h 2002308"/>
                  <a:gd name="connsiteX113" fmla="*/ 442055 w 1026199"/>
                  <a:gd name="connsiteY113" fmla="*/ 1120081 h 2002308"/>
                  <a:gd name="connsiteX114" fmla="*/ 443590 w 1026199"/>
                  <a:gd name="connsiteY114" fmla="*/ 1125758 h 2002308"/>
                  <a:gd name="connsiteX115" fmla="*/ 449072 w 1026199"/>
                  <a:gd name="connsiteY115" fmla="*/ 1126568 h 2002308"/>
                  <a:gd name="connsiteX116" fmla="*/ 443809 w 1026199"/>
                  <a:gd name="connsiteY116" fmla="*/ 1120081 h 2002308"/>
                  <a:gd name="connsiteX117" fmla="*/ 449072 w 1026199"/>
                  <a:gd name="connsiteY117" fmla="*/ 1094133 h 2002308"/>
                  <a:gd name="connsiteX118" fmla="*/ 449072 w 1026199"/>
                  <a:gd name="connsiteY118" fmla="*/ 1102783 h 2002308"/>
                  <a:gd name="connsiteX119" fmla="*/ 456088 w 1026199"/>
                  <a:gd name="connsiteY119" fmla="*/ 1111431 h 2002308"/>
                  <a:gd name="connsiteX120" fmla="*/ 719216 w 1026199"/>
                  <a:gd name="connsiteY120" fmla="*/ 903849 h 2002308"/>
                  <a:gd name="connsiteX121" fmla="*/ 722725 w 1026199"/>
                  <a:gd name="connsiteY121" fmla="*/ 912498 h 2002308"/>
                  <a:gd name="connsiteX122" fmla="*/ 724260 w 1026199"/>
                  <a:gd name="connsiteY122" fmla="*/ 910066 h 2002308"/>
                  <a:gd name="connsiteX123" fmla="*/ 724479 w 1026199"/>
                  <a:gd name="connsiteY123" fmla="*/ 906012 h 2002308"/>
                  <a:gd name="connsiteX124" fmla="*/ 499943 w 1026199"/>
                  <a:gd name="connsiteY124" fmla="*/ 998992 h 2002308"/>
                  <a:gd name="connsiteX125" fmla="*/ 496873 w 1026199"/>
                  <a:gd name="connsiteY125" fmla="*/ 1005749 h 2002308"/>
                  <a:gd name="connsiteX126" fmla="*/ 496435 w 1026199"/>
                  <a:gd name="connsiteY126" fmla="*/ 1014128 h 2002308"/>
                  <a:gd name="connsiteX127" fmla="*/ 493803 w 1026199"/>
                  <a:gd name="connsiteY127" fmla="*/ 1014397 h 2002308"/>
                  <a:gd name="connsiteX128" fmla="*/ 491172 w 1026199"/>
                  <a:gd name="connsiteY128" fmla="*/ 1016290 h 2002308"/>
                  <a:gd name="connsiteX129" fmla="*/ 493145 w 1026199"/>
                  <a:gd name="connsiteY129" fmla="*/ 1019534 h 2002308"/>
                  <a:gd name="connsiteX130" fmla="*/ 496435 w 1026199"/>
                  <a:gd name="connsiteY130" fmla="*/ 1022777 h 2002308"/>
                  <a:gd name="connsiteX131" fmla="*/ 503451 w 1026199"/>
                  <a:gd name="connsiteY131" fmla="*/ 1011965 h 2002308"/>
                  <a:gd name="connsiteX132" fmla="*/ 503013 w 1026199"/>
                  <a:gd name="connsiteY132" fmla="*/ 1004667 h 2002308"/>
                  <a:gd name="connsiteX133" fmla="*/ 499943 w 1026199"/>
                  <a:gd name="connsiteY133" fmla="*/ 998992 h 2002308"/>
                  <a:gd name="connsiteX134" fmla="*/ 754300 w 1026199"/>
                  <a:gd name="connsiteY134" fmla="*/ 817356 h 2002308"/>
                  <a:gd name="connsiteX135" fmla="*/ 750353 w 1026199"/>
                  <a:gd name="connsiteY135" fmla="*/ 821141 h 2002308"/>
                  <a:gd name="connsiteX136" fmla="*/ 749038 w 1026199"/>
                  <a:gd name="connsiteY136" fmla="*/ 828168 h 2002308"/>
                  <a:gd name="connsiteX137" fmla="*/ 744871 w 1026199"/>
                  <a:gd name="connsiteY137" fmla="*/ 828708 h 2002308"/>
                  <a:gd name="connsiteX138" fmla="*/ 742021 w 1026199"/>
                  <a:gd name="connsiteY138" fmla="*/ 832492 h 2002308"/>
                  <a:gd name="connsiteX139" fmla="*/ 743775 w 1026199"/>
                  <a:gd name="connsiteY139" fmla="*/ 836818 h 2002308"/>
                  <a:gd name="connsiteX140" fmla="*/ 756054 w 1026199"/>
                  <a:gd name="connsiteY140" fmla="*/ 832763 h 2002308"/>
                  <a:gd name="connsiteX141" fmla="*/ 763071 w 1026199"/>
                  <a:gd name="connsiteY141" fmla="*/ 823844 h 2002308"/>
                  <a:gd name="connsiteX142" fmla="*/ 760001 w 1026199"/>
                  <a:gd name="connsiteY142" fmla="*/ 818978 h 2002308"/>
                  <a:gd name="connsiteX143" fmla="*/ 754300 w 1026199"/>
                  <a:gd name="connsiteY143" fmla="*/ 817356 h 2002308"/>
                  <a:gd name="connsiteX144" fmla="*/ 731496 w 1026199"/>
                  <a:gd name="connsiteY144" fmla="*/ 802221 h 2002308"/>
                  <a:gd name="connsiteX145" fmla="*/ 731934 w 1026199"/>
                  <a:gd name="connsiteY145" fmla="*/ 807356 h 2002308"/>
                  <a:gd name="connsiteX146" fmla="*/ 735004 w 1026199"/>
                  <a:gd name="connsiteY146" fmla="*/ 810869 h 2002308"/>
                  <a:gd name="connsiteX147" fmla="*/ 738512 w 1026199"/>
                  <a:gd name="connsiteY147" fmla="*/ 810869 h 2002308"/>
                  <a:gd name="connsiteX148" fmla="*/ 736320 w 1026199"/>
                  <a:gd name="connsiteY148" fmla="*/ 804923 h 2002308"/>
                  <a:gd name="connsiteX149" fmla="*/ 731496 w 1026199"/>
                  <a:gd name="connsiteY149" fmla="*/ 802221 h 2002308"/>
                  <a:gd name="connsiteX150" fmla="*/ 819205 w 1026199"/>
                  <a:gd name="connsiteY150" fmla="*/ 640047 h 2002308"/>
                  <a:gd name="connsiteX151" fmla="*/ 817451 w 1026199"/>
                  <a:gd name="connsiteY151" fmla="*/ 641128 h 2002308"/>
                  <a:gd name="connsiteX152" fmla="*/ 815697 w 1026199"/>
                  <a:gd name="connsiteY152" fmla="*/ 642209 h 2002308"/>
                  <a:gd name="connsiteX153" fmla="*/ 816793 w 1026199"/>
                  <a:gd name="connsiteY153" fmla="*/ 647344 h 2002308"/>
                  <a:gd name="connsiteX154" fmla="*/ 819205 w 1026199"/>
                  <a:gd name="connsiteY154" fmla="*/ 650858 h 2002308"/>
                  <a:gd name="connsiteX155" fmla="*/ 822275 w 1026199"/>
                  <a:gd name="connsiteY155" fmla="*/ 648425 h 2002308"/>
                  <a:gd name="connsiteX156" fmla="*/ 822713 w 1026199"/>
                  <a:gd name="connsiteY156" fmla="*/ 644371 h 2002308"/>
                  <a:gd name="connsiteX157" fmla="*/ 819205 w 1026199"/>
                  <a:gd name="connsiteY157" fmla="*/ 640047 h 2002308"/>
                  <a:gd name="connsiteX158" fmla="*/ 829730 w 1026199"/>
                  <a:gd name="connsiteY158" fmla="*/ 581664 h 2002308"/>
                  <a:gd name="connsiteX159" fmla="*/ 829730 w 1026199"/>
                  <a:gd name="connsiteY159" fmla="*/ 585988 h 2002308"/>
                  <a:gd name="connsiteX160" fmla="*/ 836747 w 1026199"/>
                  <a:gd name="connsiteY160" fmla="*/ 596800 h 2002308"/>
                  <a:gd name="connsiteX161" fmla="*/ 836747 w 1026199"/>
                  <a:gd name="connsiteY161" fmla="*/ 564365 h 2002308"/>
                  <a:gd name="connsiteX162" fmla="*/ 837185 w 1026199"/>
                  <a:gd name="connsiteY162" fmla="*/ 569500 h 2002308"/>
                  <a:gd name="connsiteX163" fmla="*/ 840255 w 1026199"/>
                  <a:gd name="connsiteY163" fmla="*/ 573015 h 2002308"/>
                  <a:gd name="connsiteX164" fmla="*/ 841790 w 1026199"/>
                  <a:gd name="connsiteY164" fmla="*/ 570581 h 2002308"/>
                  <a:gd name="connsiteX165" fmla="*/ 842009 w 1026199"/>
                  <a:gd name="connsiteY165" fmla="*/ 566527 h 2002308"/>
                  <a:gd name="connsiteX166" fmla="*/ 875339 w 1026199"/>
                  <a:gd name="connsiteY166" fmla="*/ 443276 h 2002308"/>
                  <a:gd name="connsiteX167" fmla="*/ 873804 w 1026199"/>
                  <a:gd name="connsiteY167" fmla="*/ 444357 h 2002308"/>
                  <a:gd name="connsiteX168" fmla="*/ 873585 w 1026199"/>
                  <a:gd name="connsiteY168" fmla="*/ 445438 h 2002308"/>
                  <a:gd name="connsiteX169" fmla="*/ 875120 w 1026199"/>
                  <a:gd name="connsiteY169" fmla="*/ 451113 h 2002308"/>
                  <a:gd name="connsiteX170" fmla="*/ 880602 w 1026199"/>
                  <a:gd name="connsiteY170" fmla="*/ 451924 h 2002308"/>
                  <a:gd name="connsiteX171" fmla="*/ 879286 w 1026199"/>
                  <a:gd name="connsiteY171" fmla="*/ 445978 h 2002308"/>
                  <a:gd name="connsiteX172" fmla="*/ 875339 w 1026199"/>
                  <a:gd name="connsiteY172" fmla="*/ 443276 h 2002308"/>
                  <a:gd name="connsiteX173" fmla="*/ 926210 w 1026199"/>
                  <a:gd name="connsiteY173" fmla="*/ 402191 h 2002308"/>
                  <a:gd name="connsiteX174" fmla="*/ 927526 w 1026199"/>
                  <a:gd name="connsiteY174" fmla="*/ 408137 h 2002308"/>
                  <a:gd name="connsiteX175" fmla="*/ 931473 w 1026199"/>
                  <a:gd name="connsiteY175" fmla="*/ 410841 h 2002308"/>
                  <a:gd name="connsiteX176" fmla="*/ 933227 w 1026199"/>
                  <a:gd name="connsiteY176" fmla="*/ 406515 h 2002308"/>
                  <a:gd name="connsiteX177" fmla="*/ 931912 w 1026199"/>
                  <a:gd name="connsiteY177" fmla="*/ 402732 h 2002308"/>
                  <a:gd name="connsiteX178" fmla="*/ 927965 w 1026199"/>
                  <a:gd name="connsiteY178" fmla="*/ 402191 h 2002308"/>
                  <a:gd name="connsiteX179" fmla="*/ 947261 w 1026199"/>
                  <a:gd name="connsiteY179" fmla="*/ 322185 h 2002308"/>
                  <a:gd name="connsiteX180" fmla="*/ 947261 w 1026199"/>
                  <a:gd name="connsiteY180" fmla="*/ 328673 h 2002308"/>
                  <a:gd name="connsiteX181" fmla="*/ 940244 w 1026199"/>
                  <a:gd name="connsiteY181" fmla="*/ 339483 h 2002308"/>
                  <a:gd name="connsiteX182" fmla="*/ 940244 w 1026199"/>
                  <a:gd name="connsiteY182" fmla="*/ 365432 h 2002308"/>
                  <a:gd name="connsiteX183" fmla="*/ 935420 w 1026199"/>
                  <a:gd name="connsiteY183" fmla="*/ 367053 h 2002308"/>
                  <a:gd name="connsiteX184" fmla="*/ 933227 w 1026199"/>
                  <a:gd name="connsiteY184" fmla="*/ 371918 h 2002308"/>
                  <a:gd name="connsiteX185" fmla="*/ 934543 w 1026199"/>
                  <a:gd name="connsiteY185" fmla="*/ 378947 h 2002308"/>
                  <a:gd name="connsiteX186" fmla="*/ 938490 w 1026199"/>
                  <a:gd name="connsiteY186" fmla="*/ 382730 h 2002308"/>
                  <a:gd name="connsiteX187" fmla="*/ 940025 w 1026199"/>
                  <a:gd name="connsiteY187" fmla="*/ 380568 h 2002308"/>
                  <a:gd name="connsiteX188" fmla="*/ 940244 w 1026199"/>
                  <a:gd name="connsiteY188" fmla="*/ 378406 h 2002308"/>
                  <a:gd name="connsiteX189" fmla="*/ 952523 w 1026199"/>
                  <a:gd name="connsiteY189" fmla="*/ 350295 h 2002308"/>
                  <a:gd name="connsiteX190" fmla="*/ 949015 w 1026199"/>
                  <a:gd name="connsiteY190" fmla="*/ 328673 h 2002308"/>
                  <a:gd name="connsiteX191" fmla="*/ 948796 w 1026199"/>
                  <a:gd name="connsiteY191" fmla="*/ 325428 h 2002308"/>
                  <a:gd name="connsiteX192" fmla="*/ 947261 w 1026199"/>
                  <a:gd name="connsiteY192" fmla="*/ 322185 h 2002308"/>
                  <a:gd name="connsiteX193" fmla="*/ 798155 w 1026199"/>
                  <a:gd name="connsiteY193" fmla="*/ 6487 h 2002308"/>
                  <a:gd name="connsiteX194" fmla="*/ 801663 w 1026199"/>
                  <a:gd name="connsiteY194" fmla="*/ 8649 h 2002308"/>
                  <a:gd name="connsiteX195" fmla="*/ 815258 w 1026199"/>
                  <a:gd name="connsiteY195" fmla="*/ 12433 h 2002308"/>
                  <a:gd name="connsiteX196" fmla="*/ 831484 w 1026199"/>
                  <a:gd name="connsiteY196" fmla="*/ 0 h 2002308"/>
                  <a:gd name="connsiteX197" fmla="*/ 839597 w 1026199"/>
                  <a:gd name="connsiteY197" fmla="*/ 6757 h 2002308"/>
                  <a:gd name="connsiteX198" fmla="*/ 849026 w 1026199"/>
                  <a:gd name="connsiteY198" fmla="*/ 8649 h 2002308"/>
                  <a:gd name="connsiteX199" fmla="*/ 852535 w 1026199"/>
                  <a:gd name="connsiteY199" fmla="*/ 32434 h 2002308"/>
                  <a:gd name="connsiteX200" fmla="*/ 866568 w 1026199"/>
                  <a:gd name="connsiteY200" fmla="*/ 36759 h 2002308"/>
                  <a:gd name="connsiteX201" fmla="*/ 866787 w 1026199"/>
                  <a:gd name="connsiteY201" fmla="*/ 44057 h 2002308"/>
                  <a:gd name="connsiteX202" fmla="*/ 868322 w 1026199"/>
                  <a:gd name="connsiteY202" fmla="*/ 49733 h 2002308"/>
                  <a:gd name="connsiteX203" fmla="*/ 875120 w 1026199"/>
                  <a:gd name="connsiteY203" fmla="*/ 34057 h 2002308"/>
                  <a:gd name="connsiteX204" fmla="*/ 880602 w 1026199"/>
                  <a:gd name="connsiteY204" fmla="*/ 15135 h 2002308"/>
                  <a:gd name="connsiteX205" fmla="*/ 896389 w 1026199"/>
                  <a:gd name="connsiteY205" fmla="*/ 8649 h 2002308"/>
                  <a:gd name="connsiteX206" fmla="*/ 908669 w 1026199"/>
                  <a:gd name="connsiteY206" fmla="*/ 15135 h 2002308"/>
                  <a:gd name="connsiteX207" fmla="*/ 926210 w 1026199"/>
                  <a:gd name="connsiteY207" fmla="*/ 10811 h 2002308"/>
                  <a:gd name="connsiteX208" fmla="*/ 943752 w 1026199"/>
                  <a:gd name="connsiteY208" fmla="*/ 15135 h 2002308"/>
                  <a:gd name="connsiteX209" fmla="*/ 959540 w 1026199"/>
                  <a:gd name="connsiteY209" fmla="*/ 28109 h 2002308"/>
                  <a:gd name="connsiteX210" fmla="*/ 958882 w 1026199"/>
                  <a:gd name="connsiteY210" fmla="*/ 38651 h 2002308"/>
                  <a:gd name="connsiteX211" fmla="*/ 954277 w 1026199"/>
                  <a:gd name="connsiteY211" fmla="*/ 47570 h 2002308"/>
                  <a:gd name="connsiteX212" fmla="*/ 954716 w 1026199"/>
                  <a:gd name="connsiteY212" fmla="*/ 64870 h 2002308"/>
                  <a:gd name="connsiteX213" fmla="*/ 947261 w 1026199"/>
                  <a:gd name="connsiteY213" fmla="*/ 75681 h 2002308"/>
                  <a:gd name="connsiteX214" fmla="*/ 954277 w 1026199"/>
                  <a:gd name="connsiteY214" fmla="*/ 103791 h 2002308"/>
                  <a:gd name="connsiteX215" fmla="*/ 966776 w 1026199"/>
                  <a:gd name="connsiteY215" fmla="*/ 85411 h 2002308"/>
                  <a:gd name="connsiteX216" fmla="*/ 980590 w 1026199"/>
                  <a:gd name="connsiteY216" fmla="*/ 67032 h 2002308"/>
                  <a:gd name="connsiteX217" fmla="*/ 996817 w 1026199"/>
                  <a:gd name="connsiteY217" fmla="*/ 57842 h 2002308"/>
                  <a:gd name="connsiteX218" fmla="*/ 1005149 w 1026199"/>
                  <a:gd name="connsiteY218" fmla="*/ 38921 h 2002308"/>
                  <a:gd name="connsiteX219" fmla="*/ 1010192 w 1026199"/>
                  <a:gd name="connsiteY219" fmla="*/ 21353 h 2002308"/>
                  <a:gd name="connsiteX220" fmla="*/ 1013920 w 1026199"/>
                  <a:gd name="connsiteY220" fmla="*/ 8649 h 2002308"/>
                  <a:gd name="connsiteX221" fmla="*/ 1017428 w 1026199"/>
                  <a:gd name="connsiteY221" fmla="*/ 11081 h 2002308"/>
                  <a:gd name="connsiteX222" fmla="*/ 1020937 w 1026199"/>
                  <a:gd name="connsiteY222" fmla="*/ 15135 h 2002308"/>
                  <a:gd name="connsiteX223" fmla="*/ 1026199 w 1026199"/>
                  <a:gd name="connsiteY223" fmla="*/ 21623 h 2002308"/>
                  <a:gd name="connsiteX224" fmla="*/ 1023129 w 1026199"/>
                  <a:gd name="connsiteY224" fmla="*/ 34597 h 2002308"/>
                  <a:gd name="connsiteX225" fmla="*/ 1017428 w 1026199"/>
                  <a:gd name="connsiteY225" fmla="*/ 47570 h 2002308"/>
                  <a:gd name="connsiteX226" fmla="*/ 1018744 w 1026199"/>
                  <a:gd name="connsiteY226" fmla="*/ 71897 h 2002308"/>
                  <a:gd name="connsiteX227" fmla="*/ 1012166 w 1026199"/>
                  <a:gd name="connsiteY227" fmla="*/ 92979 h 2002308"/>
                  <a:gd name="connsiteX228" fmla="*/ 1003395 w 1026199"/>
                  <a:gd name="connsiteY228" fmla="*/ 108115 h 2002308"/>
                  <a:gd name="connsiteX229" fmla="*/ 1001640 w 1026199"/>
                  <a:gd name="connsiteY229" fmla="*/ 147038 h 2002308"/>
                  <a:gd name="connsiteX230" fmla="*/ 994624 w 1026199"/>
                  <a:gd name="connsiteY230" fmla="*/ 185959 h 2002308"/>
                  <a:gd name="connsiteX231" fmla="*/ 1005149 w 1026199"/>
                  <a:gd name="connsiteY231" fmla="*/ 168120 h 2002308"/>
                  <a:gd name="connsiteX232" fmla="*/ 1010411 w 1026199"/>
                  <a:gd name="connsiteY232" fmla="*/ 147038 h 2002308"/>
                  <a:gd name="connsiteX233" fmla="*/ 1024445 w 1026199"/>
                  <a:gd name="connsiteY233" fmla="*/ 153524 h 2002308"/>
                  <a:gd name="connsiteX234" fmla="*/ 1020937 w 1026199"/>
                  <a:gd name="connsiteY234" fmla="*/ 185959 h 2002308"/>
                  <a:gd name="connsiteX235" fmla="*/ 1010411 w 1026199"/>
                  <a:gd name="connsiteY235" fmla="*/ 207582 h 2002308"/>
                  <a:gd name="connsiteX236" fmla="*/ 1006903 w 1026199"/>
                  <a:gd name="connsiteY236" fmla="*/ 237855 h 2002308"/>
                  <a:gd name="connsiteX237" fmla="*/ 998132 w 1026199"/>
                  <a:gd name="connsiteY237" fmla="*/ 255153 h 2002308"/>
                  <a:gd name="connsiteX238" fmla="*/ 994624 w 1026199"/>
                  <a:gd name="connsiteY238" fmla="*/ 281101 h 2002308"/>
                  <a:gd name="connsiteX239" fmla="*/ 984099 w 1026199"/>
                  <a:gd name="connsiteY239" fmla="*/ 302724 h 2002308"/>
                  <a:gd name="connsiteX240" fmla="*/ 975328 w 1026199"/>
                  <a:gd name="connsiteY240" fmla="*/ 327051 h 2002308"/>
                  <a:gd name="connsiteX241" fmla="*/ 966557 w 1026199"/>
                  <a:gd name="connsiteY241" fmla="*/ 354620 h 2002308"/>
                  <a:gd name="connsiteX242" fmla="*/ 954277 w 1026199"/>
                  <a:gd name="connsiteY242" fmla="*/ 380568 h 2002308"/>
                  <a:gd name="connsiteX243" fmla="*/ 952743 w 1026199"/>
                  <a:gd name="connsiteY243" fmla="*/ 389757 h 2002308"/>
                  <a:gd name="connsiteX244" fmla="*/ 947261 w 1026199"/>
                  <a:gd name="connsiteY244" fmla="*/ 395704 h 2002308"/>
                  <a:gd name="connsiteX245" fmla="*/ 944849 w 1026199"/>
                  <a:gd name="connsiteY245" fmla="*/ 419219 h 2002308"/>
                  <a:gd name="connsiteX246" fmla="*/ 933227 w 1026199"/>
                  <a:gd name="connsiteY246" fmla="*/ 434626 h 2002308"/>
                  <a:gd name="connsiteX247" fmla="*/ 929719 w 1026199"/>
                  <a:gd name="connsiteY247" fmla="*/ 456250 h 2002308"/>
                  <a:gd name="connsiteX248" fmla="*/ 926210 w 1026199"/>
                  <a:gd name="connsiteY248" fmla="*/ 477872 h 2002308"/>
                  <a:gd name="connsiteX249" fmla="*/ 936736 w 1026199"/>
                  <a:gd name="connsiteY249" fmla="*/ 495171 h 2002308"/>
                  <a:gd name="connsiteX250" fmla="*/ 940244 w 1026199"/>
                  <a:gd name="connsiteY250" fmla="*/ 497333 h 2002308"/>
                  <a:gd name="connsiteX251" fmla="*/ 937393 w 1026199"/>
                  <a:gd name="connsiteY251" fmla="*/ 504631 h 2002308"/>
                  <a:gd name="connsiteX252" fmla="*/ 933227 w 1026199"/>
                  <a:gd name="connsiteY252" fmla="*/ 510307 h 2002308"/>
                  <a:gd name="connsiteX253" fmla="*/ 924456 w 1026199"/>
                  <a:gd name="connsiteY253" fmla="*/ 523280 h 2002308"/>
                  <a:gd name="connsiteX254" fmla="*/ 919194 w 1026199"/>
                  <a:gd name="connsiteY254" fmla="*/ 523280 h 2002308"/>
                  <a:gd name="connsiteX255" fmla="*/ 917440 w 1026199"/>
                  <a:gd name="connsiteY255" fmla="*/ 547066 h 2002308"/>
                  <a:gd name="connsiteX256" fmla="*/ 899898 w 1026199"/>
                  <a:gd name="connsiteY256" fmla="*/ 588151 h 2002308"/>
                  <a:gd name="connsiteX257" fmla="*/ 892881 w 1026199"/>
                  <a:gd name="connsiteY257" fmla="*/ 594638 h 2002308"/>
                  <a:gd name="connsiteX258" fmla="*/ 888715 w 1026199"/>
                  <a:gd name="connsiteY258" fmla="*/ 616260 h 2002308"/>
                  <a:gd name="connsiteX259" fmla="*/ 880602 w 1026199"/>
                  <a:gd name="connsiteY259" fmla="*/ 637883 h 2002308"/>
                  <a:gd name="connsiteX260" fmla="*/ 880602 w 1026199"/>
                  <a:gd name="connsiteY260" fmla="*/ 663832 h 2002308"/>
                  <a:gd name="connsiteX261" fmla="*/ 866568 w 1026199"/>
                  <a:gd name="connsiteY261" fmla="*/ 678968 h 2002308"/>
                  <a:gd name="connsiteX262" fmla="*/ 859551 w 1026199"/>
                  <a:gd name="connsiteY262" fmla="*/ 700591 h 2002308"/>
                  <a:gd name="connsiteX263" fmla="*/ 849026 w 1026199"/>
                  <a:gd name="connsiteY263" fmla="*/ 711403 h 2002308"/>
                  <a:gd name="connsiteX264" fmla="*/ 842887 w 1026199"/>
                  <a:gd name="connsiteY264" fmla="*/ 728972 h 2002308"/>
                  <a:gd name="connsiteX265" fmla="*/ 836747 w 1026199"/>
                  <a:gd name="connsiteY265" fmla="*/ 748162 h 2002308"/>
                  <a:gd name="connsiteX266" fmla="*/ 820959 w 1026199"/>
                  <a:gd name="connsiteY266" fmla="*/ 784922 h 2002308"/>
                  <a:gd name="connsiteX267" fmla="*/ 811750 w 1026199"/>
                  <a:gd name="connsiteY267" fmla="*/ 802221 h 2002308"/>
                  <a:gd name="connsiteX268" fmla="*/ 799909 w 1026199"/>
                  <a:gd name="connsiteY268" fmla="*/ 819519 h 2002308"/>
                  <a:gd name="connsiteX269" fmla="*/ 801663 w 1026199"/>
                  <a:gd name="connsiteY269" fmla="*/ 758974 h 2002308"/>
                  <a:gd name="connsiteX270" fmla="*/ 792892 w 1026199"/>
                  <a:gd name="connsiteY270" fmla="*/ 756541 h 2002308"/>
                  <a:gd name="connsiteX271" fmla="*/ 789384 w 1026199"/>
                  <a:gd name="connsiteY271" fmla="*/ 746000 h 2002308"/>
                  <a:gd name="connsiteX272" fmla="*/ 793550 w 1026199"/>
                  <a:gd name="connsiteY272" fmla="*/ 739243 h 2002308"/>
                  <a:gd name="connsiteX273" fmla="*/ 801663 w 1026199"/>
                  <a:gd name="connsiteY273" fmla="*/ 737351 h 2002308"/>
                  <a:gd name="connsiteX274" fmla="*/ 808680 w 1026199"/>
                  <a:gd name="connsiteY274" fmla="*/ 737351 h 2002308"/>
                  <a:gd name="connsiteX275" fmla="*/ 822713 w 1026199"/>
                  <a:gd name="connsiteY275" fmla="*/ 700591 h 2002308"/>
                  <a:gd name="connsiteX276" fmla="*/ 827537 w 1026199"/>
                  <a:gd name="connsiteY276" fmla="*/ 698969 h 2002308"/>
                  <a:gd name="connsiteX277" fmla="*/ 829730 w 1026199"/>
                  <a:gd name="connsiteY277" fmla="*/ 694104 h 2002308"/>
                  <a:gd name="connsiteX278" fmla="*/ 829730 w 1026199"/>
                  <a:gd name="connsiteY278" fmla="*/ 686265 h 2002308"/>
                  <a:gd name="connsiteX279" fmla="*/ 834993 w 1026199"/>
                  <a:gd name="connsiteY279" fmla="*/ 683292 h 2002308"/>
                  <a:gd name="connsiteX280" fmla="*/ 856043 w 1026199"/>
                  <a:gd name="connsiteY280" fmla="*/ 614098 h 2002308"/>
                  <a:gd name="connsiteX281" fmla="*/ 864814 w 1026199"/>
                  <a:gd name="connsiteY281" fmla="*/ 607612 h 2002308"/>
                  <a:gd name="connsiteX282" fmla="*/ 865691 w 1026199"/>
                  <a:gd name="connsiteY282" fmla="*/ 598962 h 2002308"/>
                  <a:gd name="connsiteX283" fmla="*/ 871831 w 1026199"/>
                  <a:gd name="connsiteY283" fmla="*/ 596800 h 2002308"/>
                  <a:gd name="connsiteX284" fmla="*/ 880602 w 1026199"/>
                  <a:gd name="connsiteY284" fmla="*/ 575177 h 2002308"/>
                  <a:gd name="connsiteX285" fmla="*/ 885864 w 1026199"/>
                  <a:gd name="connsiteY285" fmla="*/ 540310 h 2002308"/>
                  <a:gd name="connsiteX286" fmla="*/ 896389 w 1026199"/>
                  <a:gd name="connsiteY286" fmla="*/ 510307 h 2002308"/>
                  <a:gd name="connsiteX287" fmla="*/ 906914 w 1026199"/>
                  <a:gd name="connsiteY287" fmla="*/ 516794 h 2002308"/>
                  <a:gd name="connsiteX288" fmla="*/ 912177 w 1026199"/>
                  <a:gd name="connsiteY288" fmla="*/ 495171 h 2002308"/>
                  <a:gd name="connsiteX289" fmla="*/ 915466 w 1026199"/>
                  <a:gd name="connsiteY289" fmla="*/ 490846 h 2002308"/>
                  <a:gd name="connsiteX290" fmla="*/ 917440 w 1026199"/>
                  <a:gd name="connsiteY290" fmla="*/ 486521 h 2002308"/>
                  <a:gd name="connsiteX291" fmla="*/ 912835 w 1026199"/>
                  <a:gd name="connsiteY291" fmla="*/ 484629 h 2002308"/>
                  <a:gd name="connsiteX292" fmla="*/ 906914 w 1026199"/>
                  <a:gd name="connsiteY292" fmla="*/ 484359 h 2002308"/>
                  <a:gd name="connsiteX293" fmla="*/ 916562 w 1026199"/>
                  <a:gd name="connsiteY293" fmla="*/ 449492 h 2002308"/>
                  <a:gd name="connsiteX294" fmla="*/ 926210 w 1026199"/>
                  <a:gd name="connsiteY294" fmla="*/ 419489 h 2002308"/>
                  <a:gd name="connsiteX295" fmla="*/ 906914 w 1026199"/>
                  <a:gd name="connsiteY295" fmla="*/ 428139 h 2002308"/>
                  <a:gd name="connsiteX296" fmla="*/ 903406 w 1026199"/>
                  <a:gd name="connsiteY296" fmla="*/ 452465 h 2002308"/>
                  <a:gd name="connsiteX297" fmla="*/ 899898 w 1026199"/>
                  <a:gd name="connsiteY297" fmla="*/ 473547 h 2002308"/>
                  <a:gd name="connsiteX298" fmla="*/ 899898 w 1026199"/>
                  <a:gd name="connsiteY298" fmla="*/ 489224 h 2002308"/>
                  <a:gd name="connsiteX299" fmla="*/ 889372 w 1026199"/>
                  <a:gd name="connsiteY299" fmla="*/ 495171 h 2002308"/>
                  <a:gd name="connsiteX300" fmla="*/ 876655 w 1026199"/>
                  <a:gd name="connsiteY300" fmla="*/ 525444 h 2002308"/>
                  <a:gd name="connsiteX301" fmla="*/ 866568 w 1026199"/>
                  <a:gd name="connsiteY301" fmla="*/ 555715 h 2002308"/>
                  <a:gd name="connsiteX302" fmla="*/ 855166 w 1026199"/>
                  <a:gd name="connsiteY302" fmla="*/ 574636 h 2002308"/>
                  <a:gd name="connsiteX303" fmla="*/ 849026 w 1026199"/>
                  <a:gd name="connsiteY303" fmla="*/ 596800 h 2002308"/>
                  <a:gd name="connsiteX304" fmla="*/ 842009 w 1026199"/>
                  <a:gd name="connsiteY304" fmla="*/ 616260 h 2002308"/>
                  <a:gd name="connsiteX305" fmla="*/ 837405 w 1026199"/>
                  <a:gd name="connsiteY305" fmla="*/ 625181 h 2002308"/>
                  <a:gd name="connsiteX306" fmla="*/ 836747 w 1026199"/>
                  <a:gd name="connsiteY306" fmla="*/ 635721 h 2002308"/>
                  <a:gd name="connsiteX307" fmla="*/ 826222 w 1026199"/>
                  <a:gd name="connsiteY307" fmla="*/ 664913 h 2002308"/>
                  <a:gd name="connsiteX308" fmla="*/ 815697 w 1026199"/>
                  <a:gd name="connsiteY308" fmla="*/ 694104 h 2002308"/>
                  <a:gd name="connsiteX309" fmla="*/ 796401 w 1026199"/>
                  <a:gd name="connsiteY309" fmla="*/ 707078 h 2002308"/>
                  <a:gd name="connsiteX310" fmla="*/ 794646 w 1026199"/>
                  <a:gd name="connsiteY310" fmla="*/ 730863 h 2002308"/>
                  <a:gd name="connsiteX311" fmla="*/ 782367 w 1026199"/>
                  <a:gd name="connsiteY311" fmla="*/ 748162 h 2002308"/>
                  <a:gd name="connsiteX312" fmla="*/ 776227 w 1026199"/>
                  <a:gd name="connsiteY312" fmla="*/ 798976 h 2002308"/>
                  <a:gd name="connsiteX313" fmla="*/ 770088 w 1026199"/>
                  <a:gd name="connsiteY313" fmla="*/ 843304 h 2002308"/>
                  <a:gd name="connsiteX314" fmla="*/ 766141 w 1026199"/>
                  <a:gd name="connsiteY314" fmla="*/ 860332 h 2002308"/>
                  <a:gd name="connsiteX315" fmla="*/ 749038 w 1026199"/>
                  <a:gd name="connsiteY315" fmla="*/ 862765 h 2002308"/>
                  <a:gd name="connsiteX316" fmla="*/ 754958 w 1026199"/>
                  <a:gd name="connsiteY316" fmla="*/ 877090 h 2002308"/>
                  <a:gd name="connsiteX317" fmla="*/ 749038 w 1026199"/>
                  <a:gd name="connsiteY317" fmla="*/ 886551 h 2002308"/>
                  <a:gd name="connsiteX318" fmla="*/ 743994 w 1026199"/>
                  <a:gd name="connsiteY318" fmla="*/ 887092 h 2002308"/>
                  <a:gd name="connsiteX319" fmla="*/ 740267 w 1026199"/>
                  <a:gd name="connsiteY319" fmla="*/ 890875 h 2002308"/>
                  <a:gd name="connsiteX320" fmla="*/ 749695 w 1026199"/>
                  <a:gd name="connsiteY320" fmla="*/ 902228 h 2002308"/>
                  <a:gd name="connsiteX321" fmla="*/ 763071 w 1026199"/>
                  <a:gd name="connsiteY321" fmla="*/ 910336 h 2002308"/>
                  <a:gd name="connsiteX322" fmla="*/ 772500 w 1026199"/>
                  <a:gd name="connsiteY322" fmla="*/ 890335 h 2002308"/>
                  <a:gd name="connsiteX323" fmla="*/ 775350 w 1026199"/>
                  <a:gd name="connsiteY323" fmla="*/ 867089 h 2002308"/>
                  <a:gd name="connsiteX324" fmla="*/ 782367 w 1026199"/>
                  <a:gd name="connsiteY324" fmla="*/ 845466 h 2002308"/>
                  <a:gd name="connsiteX325" fmla="*/ 789384 w 1026199"/>
                  <a:gd name="connsiteY325" fmla="*/ 826006 h 2002308"/>
                  <a:gd name="connsiteX326" fmla="*/ 789603 w 1026199"/>
                  <a:gd name="connsiteY326" fmla="*/ 820871 h 2002308"/>
                  <a:gd name="connsiteX327" fmla="*/ 791138 w 1026199"/>
                  <a:gd name="connsiteY327" fmla="*/ 817356 h 2002308"/>
                  <a:gd name="connsiteX328" fmla="*/ 799909 w 1026199"/>
                  <a:gd name="connsiteY328" fmla="*/ 828979 h 2002308"/>
                  <a:gd name="connsiteX329" fmla="*/ 803417 w 1026199"/>
                  <a:gd name="connsiteY329" fmla="*/ 845466 h 2002308"/>
                  <a:gd name="connsiteX330" fmla="*/ 802979 w 1026199"/>
                  <a:gd name="connsiteY330" fmla="*/ 849522 h 2002308"/>
                  <a:gd name="connsiteX331" fmla="*/ 799909 w 1026199"/>
                  <a:gd name="connsiteY331" fmla="*/ 851954 h 2002308"/>
                  <a:gd name="connsiteX332" fmla="*/ 790919 w 1026199"/>
                  <a:gd name="connsiteY332" fmla="*/ 884928 h 2002308"/>
                  <a:gd name="connsiteX333" fmla="*/ 775350 w 1026199"/>
                  <a:gd name="connsiteY333" fmla="*/ 914660 h 2002308"/>
                  <a:gd name="connsiteX334" fmla="*/ 772719 w 1026199"/>
                  <a:gd name="connsiteY334" fmla="*/ 924391 h 2002308"/>
                  <a:gd name="connsiteX335" fmla="*/ 770088 w 1026199"/>
                  <a:gd name="connsiteY335" fmla="*/ 934121 h 2002308"/>
                  <a:gd name="connsiteX336" fmla="*/ 760878 w 1026199"/>
                  <a:gd name="connsiteY336" fmla="*/ 957637 h 2002308"/>
                  <a:gd name="connsiteX337" fmla="*/ 749038 w 1026199"/>
                  <a:gd name="connsiteY337" fmla="*/ 979530 h 2002308"/>
                  <a:gd name="connsiteX338" fmla="*/ 747722 w 1026199"/>
                  <a:gd name="connsiteY338" fmla="*/ 986558 h 2002308"/>
                  <a:gd name="connsiteX339" fmla="*/ 743775 w 1026199"/>
                  <a:gd name="connsiteY339" fmla="*/ 990342 h 2002308"/>
                  <a:gd name="connsiteX340" fmla="*/ 739828 w 1026199"/>
                  <a:gd name="connsiteY340" fmla="*/ 985477 h 2002308"/>
                  <a:gd name="connsiteX341" fmla="*/ 738512 w 1026199"/>
                  <a:gd name="connsiteY341" fmla="*/ 977368 h 2002308"/>
                  <a:gd name="connsiteX342" fmla="*/ 737416 w 1026199"/>
                  <a:gd name="connsiteY342" fmla="*/ 961150 h 2002308"/>
                  <a:gd name="connsiteX343" fmla="*/ 724479 w 1026199"/>
                  <a:gd name="connsiteY343" fmla="*/ 957907 h 2002308"/>
                  <a:gd name="connsiteX344" fmla="*/ 735004 w 1026199"/>
                  <a:gd name="connsiteY344" fmla="*/ 938176 h 2002308"/>
                  <a:gd name="connsiteX345" fmla="*/ 740267 w 1026199"/>
                  <a:gd name="connsiteY345" fmla="*/ 916824 h 2002308"/>
                  <a:gd name="connsiteX346" fmla="*/ 735004 w 1026199"/>
                  <a:gd name="connsiteY346" fmla="*/ 910336 h 2002308"/>
                  <a:gd name="connsiteX347" fmla="*/ 724479 w 1026199"/>
                  <a:gd name="connsiteY347" fmla="*/ 934122 h 2002308"/>
                  <a:gd name="connsiteX348" fmla="*/ 719216 w 1026199"/>
                  <a:gd name="connsiteY348" fmla="*/ 940609 h 2002308"/>
                  <a:gd name="connsiteX349" fmla="*/ 712200 w 1026199"/>
                  <a:gd name="connsiteY349" fmla="*/ 936825 h 2002308"/>
                  <a:gd name="connsiteX350" fmla="*/ 705183 w 1026199"/>
                  <a:gd name="connsiteY350" fmla="*/ 929797 h 2002308"/>
                  <a:gd name="connsiteX351" fmla="*/ 705621 w 1026199"/>
                  <a:gd name="connsiteY351" fmla="*/ 946284 h 2002308"/>
                  <a:gd name="connsiteX352" fmla="*/ 698166 w 1026199"/>
                  <a:gd name="connsiteY352" fmla="*/ 957907 h 2002308"/>
                  <a:gd name="connsiteX353" fmla="*/ 691149 w 1026199"/>
                  <a:gd name="connsiteY353" fmla="*/ 973043 h 2002308"/>
                  <a:gd name="connsiteX354" fmla="*/ 684133 w 1026199"/>
                  <a:gd name="connsiteY354" fmla="*/ 996828 h 2002308"/>
                  <a:gd name="connsiteX355" fmla="*/ 677116 w 1026199"/>
                  <a:gd name="connsiteY355" fmla="*/ 990342 h 2002308"/>
                  <a:gd name="connsiteX356" fmla="*/ 670099 w 1026199"/>
                  <a:gd name="connsiteY356" fmla="*/ 996828 h 2002308"/>
                  <a:gd name="connsiteX357" fmla="*/ 661986 w 1026199"/>
                  <a:gd name="connsiteY357" fmla="*/ 1026020 h 2002308"/>
                  <a:gd name="connsiteX358" fmla="*/ 657820 w 1026199"/>
                  <a:gd name="connsiteY358" fmla="*/ 1055212 h 2002308"/>
                  <a:gd name="connsiteX359" fmla="*/ 663082 w 1026199"/>
                  <a:gd name="connsiteY359" fmla="*/ 1057374 h 2002308"/>
                  <a:gd name="connsiteX360" fmla="*/ 671853 w 1026199"/>
                  <a:gd name="connsiteY360" fmla="*/ 1048724 h 2002308"/>
                  <a:gd name="connsiteX361" fmla="*/ 676677 w 1026199"/>
                  <a:gd name="connsiteY361" fmla="*/ 1047102 h 2002308"/>
                  <a:gd name="connsiteX362" fmla="*/ 678870 w 1026199"/>
                  <a:gd name="connsiteY362" fmla="*/ 1042237 h 2002308"/>
                  <a:gd name="connsiteX363" fmla="*/ 678870 w 1026199"/>
                  <a:gd name="connsiteY363" fmla="*/ 1034400 h 2002308"/>
                  <a:gd name="connsiteX364" fmla="*/ 684133 w 1026199"/>
                  <a:gd name="connsiteY364" fmla="*/ 1031426 h 2002308"/>
                  <a:gd name="connsiteX365" fmla="*/ 690272 w 1026199"/>
                  <a:gd name="connsiteY365" fmla="*/ 1013046 h 2002308"/>
                  <a:gd name="connsiteX366" fmla="*/ 701674 w 1026199"/>
                  <a:gd name="connsiteY366" fmla="*/ 1001154 h 2002308"/>
                  <a:gd name="connsiteX367" fmla="*/ 704744 w 1026199"/>
                  <a:gd name="connsiteY367" fmla="*/ 1003586 h 2002308"/>
                  <a:gd name="connsiteX368" fmla="*/ 705183 w 1026199"/>
                  <a:gd name="connsiteY368" fmla="*/ 1007640 h 2002308"/>
                  <a:gd name="connsiteX369" fmla="*/ 705402 w 1026199"/>
                  <a:gd name="connsiteY369" fmla="*/ 1026561 h 2002308"/>
                  <a:gd name="connsiteX370" fmla="*/ 701674 w 1026199"/>
                  <a:gd name="connsiteY370" fmla="*/ 1042237 h 2002308"/>
                  <a:gd name="connsiteX371" fmla="*/ 695754 w 1026199"/>
                  <a:gd name="connsiteY371" fmla="*/ 1038454 h 2002308"/>
                  <a:gd name="connsiteX372" fmla="*/ 691149 w 1026199"/>
                  <a:gd name="connsiteY372" fmla="*/ 1031427 h 2002308"/>
                  <a:gd name="connsiteX373" fmla="*/ 687641 w 1026199"/>
                  <a:gd name="connsiteY373" fmla="*/ 1045482 h 2002308"/>
                  <a:gd name="connsiteX374" fmla="*/ 684133 w 1026199"/>
                  <a:gd name="connsiteY374" fmla="*/ 1059536 h 2002308"/>
                  <a:gd name="connsiteX375" fmla="*/ 685229 w 1026199"/>
                  <a:gd name="connsiteY375" fmla="*/ 1067105 h 2002308"/>
                  <a:gd name="connsiteX376" fmla="*/ 687641 w 1026199"/>
                  <a:gd name="connsiteY376" fmla="*/ 1074672 h 2002308"/>
                  <a:gd name="connsiteX377" fmla="*/ 678432 w 1026199"/>
                  <a:gd name="connsiteY377" fmla="*/ 1084403 h 2002308"/>
                  <a:gd name="connsiteX378" fmla="*/ 671853 w 1026199"/>
                  <a:gd name="connsiteY378" fmla="*/ 1094133 h 2002308"/>
                  <a:gd name="connsiteX379" fmla="*/ 671853 w 1026199"/>
                  <a:gd name="connsiteY379" fmla="*/ 1117919 h 2002308"/>
                  <a:gd name="connsiteX380" fmla="*/ 677116 w 1026199"/>
                  <a:gd name="connsiteY380" fmla="*/ 1109269 h 2002308"/>
                  <a:gd name="connsiteX381" fmla="*/ 677116 w 1026199"/>
                  <a:gd name="connsiteY381" fmla="*/ 1094133 h 2002308"/>
                  <a:gd name="connsiteX382" fmla="*/ 696412 w 1026199"/>
                  <a:gd name="connsiteY382" fmla="*/ 1094134 h 2002308"/>
                  <a:gd name="connsiteX383" fmla="*/ 694658 w 1026199"/>
                  <a:gd name="connsiteY383" fmla="*/ 1102783 h 2002308"/>
                  <a:gd name="connsiteX384" fmla="*/ 690492 w 1026199"/>
                  <a:gd name="connsiteY384" fmla="*/ 1110891 h 2002308"/>
                  <a:gd name="connsiteX385" fmla="*/ 698166 w 1026199"/>
                  <a:gd name="connsiteY385" fmla="*/ 1122243 h 2002308"/>
                  <a:gd name="connsiteX386" fmla="*/ 692465 w 1026199"/>
                  <a:gd name="connsiteY386" fmla="*/ 1143055 h 2002308"/>
                  <a:gd name="connsiteX387" fmla="*/ 684133 w 1026199"/>
                  <a:gd name="connsiteY387" fmla="*/ 1159003 h 2002308"/>
                  <a:gd name="connsiteX388" fmla="*/ 682598 w 1026199"/>
                  <a:gd name="connsiteY388" fmla="*/ 1173328 h 2002308"/>
                  <a:gd name="connsiteX389" fmla="*/ 671853 w 1026199"/>
                  <a:gd name="connsiteY389" fmla="*/ 1176301 h 2002308"/>
                  <a:gd name="connsiteX390" fmla="*/ 671853 w 1026199"/>
                  <a:gd name="connsiteY390" fmla="*/ 1200087 h 2002308"/>
                  <a:gd name="connsiteX391" fmla="*/ 657601 w 1026199"/>
                  <a:gd name="connsiteY391" fmla="*/ 1186302 h 2002308"/>
                  <a:gd name="connsiteX392" fmla="*/ 647295 w 1026199"/>
                  <a:gd name="connsiteY392" fmla="*/ 1167652 h 2002308"/>
                  <a:gd name="connsiteX393" fmla="*/ 643786 w 1026199"/>
                  <a:gd name="connsiteY393" fmla="*/ 1165490 h 2002308"/>
                  <a:gd name="connsiteX394" fmla="*/ 649049 w 1026199"/>
                  <a:gd name="connsiteY394" fmla="*/ 1150354 h 2002308"/>
                  <a:gd name="connsiteX395" fmla="*/ 640936 w 1026199"/>
                  <a:gd name="connsiteY395" fmla="*/ 1157381 h 2002308"/>
                  <a:gd name="connsiteX396" fmla="*/ 631507 w 1026199"/>
                  <a:gd name="connsiteY396" fmla="*/ 1161165 h 2002308"/>
                  <a:gd name="connsiteX397" fmla="*/ 629095 w 1026199"/>
                  <a:gd name="connsiteY397" fmla="*/ 1158732 h 2002308"/>
                  <a:gd name="connsiteX398" fmla="*/ 627999 w 1026199"/>
                  <a:gd name="connsiteY398" fmla="*/ 1154678 h 2002308"/>
                  <a:gd name="connsiteX399" fmla="*/ 620982 w 1026199"/>
                  <a:gd name="connsiteY399" fmla="*/ 1159004 h 2002308"/>
                  <a:gd name="connsiteX400" fmla="*/ 613965 w 1026199"/>
                  <a:gd name="connsiteY400" fmla="*/ 1163058 h 2002308"/>
                  <a:gd name="connsiteX401" fmla="*/ 612211 w 1026199"/>
                  <a:gd name="connsiteY401" fmla="*/ 1171977 h 2002308"/>
                  <a:gd name="connsiteX402" fmla="*/ 612211 w 1026199"/>
                  <a:gd name="connsiteY402" fmla="*/ 1176301 h 2002308"/>
                  <a:gd name="connsiteX403" fmla="*/ 608264 w 1026199"/>
                  <a:gd name="connsiteY403" fmla="*/ 1169544 h 2002308"/>
                  <a:gd name="connsiteX404" fmla="*/ 601686 w 1026199"/>
                  <a:gd name="connsiteY404" fmla="*/ 1167652 h 2002308"/>
                  <a:gd name="connsiteX405" fmla="*/ 606948 w 1026199"/>
                  <a:gd name="connsiteY405" fmla="*/ 1176301 h 2002308"/>
                  <a:gd name="connsiteX406" fmla="*/ 610457 w 1026199"/>
                  <a:gd name="connsiteY406" fmla="*/ 1208467 h 2002308"/>
                  <a:gd name="connsiteX407" fmla="*/ 613965 w 1026199"/>
                  <a:gd name="connsiteY407" fmla="*/ 1239009 h 2002308"/>
                  <a:gd name="connsiteX408" fmla="*/ 608703 w 1026199"/>
                  <a:gd name="connsiteY408" fmla="*/ 1247118 h 2002308"/>
                  <a:gd name="connsiteX409" fmla="*/ 613965 w 1026199"/>
                  <a:gd name="connsiteY409" fmla="*/ 1258470 h 2002308"/>
                  <a:gd name="connsiteX410" fmla="*/ 626244 w 1026199"/>
                  <a:gd name="connsiteY410" fmla="*/ 1264957 h 2002308"/>
                  <a:gd name="connsiteX411" fmla="*/ 627999 w 1026199"/>
                  <a:gd name="connsiteY411" fmla="*/ 1245496 h 2002308"/>
                  <a:gd name="connsiteX412" fmla="*/ 626683 w 1026199"/>
                  <a:gd name="connsiteY412" fmla="*/ 1231441 h 2002308"/>
                  <a:gd name="connsiteX413" fmla="*/ 622736 w 1026199"/>
                  <a:gd name="connsiteY413" fmla="*/ 1217386 h 2002308"/>
                  <a:gd name="connsiteX414" fmla="*/ 631068 w 1026199"/>
                  <a:gd name="connsiteY414" fmla="*/ 1211710 h 2002308"/>
                  <a:gd name="connsiteX415" fmla="*/ 642032 w 1026199"/>
                  <a:gd name="connsiteY415" fmla="*/ 1210899 h 2002308"/>
                  <a:gd name="connsiteX416" fmla="*/ 645540 w 1026199"/>
                  <a:gd name="connsiteY416" fmla="*/ 1187113 h 2002308"/>
                  <a:gd name="connsiteX417" fmla="*/ 657820 w 1026199"/>
                  <a:gd name="connsiteY417" fmla="*/ 1208736 h 2002308"/>
                  <a:gd name="connsiteX418" fmla="*/ 644663 w 1026199"/>
                  <a:gd name="connsiteY418" fmla="*/ 1256037 h 2002308"/>
                  <a:gd name="connsiteX419" fmla="*/ 620982 w 1026199"/>
                  <a:gd name="connsiteY419" fmla="*/ 1295229 h 2002308"/>
                  <a:gd name="connsiteX420" fmla="*/ 616816 w 1026199"/>
                  <a:gd name="connsiteY420" fmla="*/ 1313879 h 2002308"/>
                  <a:gd name="connsiteX421" fmla="*/ 608703 w 1026199"/>
                  <a:gd name="connsiteY421" fmla="*/ 1327664 h 2002308"/>
                  <a:gd name="connsiteX422" fmla="*/ 607168 w 1026199"/>
                  <a:gd name="connsiteY422" fmla="*/ 1325232 h 2002308"/>
                  <a:gd name="connsiteX423" fmla="*/ 606948 w 1026199"/>
                  <a:gd name="connsiteY423" fmla="*/ 1321177 h 2002308"/>
                  <a:gd name="connsiteX424" fmla="*/ 601028 w 1026199"/>
                  <a:gd name="connsiteY424" fmla="*/ 1314149 h 2002308"/>
                  <a:gd name="connsiteX425" fmla="*/ 606948 w 1026199"/>
                  <a:gd name="connsiteY425" fmla="*/ 1303878 h 2002308"/>
                  <a:gd name="connsiteX426" fmla="*/ 599932 w 1026199"/>
                  <a:gd name="connsiteY426" fmla="*/ 1284417 h 2002308"/>
                  <a:gd name="connsiteX427" fmla="*/ 606948 w 1026199"/>
                  <a:gd name="connsiteY427" fmla="*/ 1267119 h 2002308"/>
                  <a:gd name="connsiteX428" fmla="*/ 605413 w 1026199"/>
                  <a:gd name="connsiteY428" fmla="*/ 1261173 h 2002308"/>
                  <a:gd name="connsiteX429" fmla="*/ 599932 w 1026199"/>
                  <a:gd name="connsiteY429" fmla="*/ 1258469 h 2002308"/>
                  <a:gd name="connsiteX430" fmla="*/ 594669 w 1026199"/>
                  <a:gd name="connsiteY430" fmla="*/ 1260632 h 2002308"/>
                  <a:gd name="connsiteX431" fmla="*/ 587652 w 1026199"/>
                  <a:gd name="connsiteY431" fmla="*/ 1282255 h 2002308"/>
                  <a:gd name="connsiteX432" fmla="*/ 580636 w 1026199"/>
                  <a:gd name="connsiteY432" fmla="*/ 1303878 h 2002308"/>
                  <a:gd name="connsiteX433" fmla="*/ 564848 w 1026199"/>
                  <a:gd name="connsiteY433" fmla="*/ 1333340 h 2002308"/>
                  <a:gd name="connsiteX434" fmla="*/ 549060 w 1026199"/>
                  <a:gd name="connsiteY434" fmla="*/ 1364423 h 2002308"/>
                  <a:gd name="connsiteX435" fmla="*/ 543798 w 1026199"/>
                  <a:gd name="connsiteY435" fmla="*/ 1386046 h 2002308"/>
                  <a:gd name="connsiteX436" fmla="*/ 533272 w 1026199"/>
                  <a:gd name="connsiteY436" fmla="*/ 1401183 h 2002308"/>
                  <a:gd name="connsiteX437" fmla="*/ 535246 w 1026199"/>
                  <a:gd name="connsiteY437" fmla="*/ 1410643 h 2002308"/>
                  <a:gd name="connsiteX438" fmla="*/ 538535 w 1026199"/>
                  <a:gd name="connsiteY438" fmla="*/ 1418481 h 2002308"/>
                  <a:gd name="connsiteX439" fmla="*/ 540070 w 1026199"/>
                  <a:gd name="connsiteY439" fmla="*/ 1415238 h 2002308"/>
                  <a:gd name="connsiteX440" fmla="*/ 540289 w 1026199"/>
                  <a:gd name="connsiteY440" fmla="*/ 1411994 h 2002308"/>
                  <a:gd name="connsiteX441" fmla="*/ 558927 w 1026199"/>
                  <a:gd name="connsiteY441" fmla="*/ 1372533 h 2002308"/>
                  <a:gd name="connsiteX442" fmla="*/ 573619 w 1026199"/>
                  <a:gd name="connsiteY442" fmla="*/ 1329826 h 2002308"/>
                  <a:gd name="connsiteX443" fmla="*/ 582390 w 1026199"/>
                  <a:gd name="connsiteY443" fmla="*/ 1329826 h 2002308"/>
                  <a:gd name="connsiteX444" fmla="*/ 597300 w 1026199"/>
                  <a:gd name="connsiteY444" fmla="*/ 1331448 h 2002308"/>
                  <a:gd name="connsiteX445" fmla="*/ 606948 w 1026199"/>
                  <a:gd name="connsiteY445" fmla="*/ 1342801 h 2002308"/>
                  <a:gd name="connsiteX446" fmla="*/ 601247 w 1026199"/>
                  <a:gd name="connsiteY446" fmla="*/ 1374425 h 2002308"/>
                  <a:gd name="connsiteX447" fmla="*/ 587652 w 1026199"/>
                  <a:gd name="connsiteY447" fmla="*/ 1401183 h 2002308"/>
                  <a:gd name="connsiteX448" fmla="*/ 592257 w 1026199"/>
                  <a:gd name="connsiteY448" fmla="*/ 1420103 h 2002308"/>
                  <a:gd name="connsiteX449" fmla="*/ 592915 w 1026199"/>
                  <a:gd name="connsiteY449" fmla="*/ 1435780 h 2002308"/>
                  <a:gd name="connsiteX450" fmla="*/ 586117 w 1026199"/>
                  <a:gd name="connsiteY450" fmla="*/ 1433077 h 2002308"/>
                  <a:gd name="connsiteX451" fmla="*/ 580636 w 1026199"/>
                  <a:gd name="connsiteY451" fmla="*/ 1427131 h 2002308"/>
                  <a:gd name="connsiteX452" fmla="*/ 578004 w 1026199"/>
                  <a:gd name="connsiteY452" fmla="*/ 1452537 h 2002308"/>
                  <a:gd name="connsiteX453" fmla="*/ 570110 w 1026199"/>
                  <a:gd name="connsiteY453" fmla="*/ 1474702 h 2002308"/>
                  <a:gd name="connsiteX454" fmla="*/ 561339 w 1026199"/>
                  <a:gd name="connsiteY454" fmla="*/ 1457402 h 2002308"/>
                  <a:gd name="connsiteX455" fmla="*/ 566602 w 1026199"/>
                  <a:gd name="connsiteY455" fmla="*/ 1435781 h 2002308"/>
                  <a:gd name="connsiteX456" fmla="*/ 563313 w 1026199"/>
                  <a:gd name="connsiteY456" fmla="*/ 1432536 h 2002308"/>
                  <a:gd name="connsiteX457" fmla="*/ 561339 w 1026199"/>
                  <a:gd name="connsiteY457" fmla="*/ 1429293 h 2002308"/>
                  <a:gd name="connsiteX458" fmla="*/ 566821 w 1026199"/>
                  <a:gd name="connsiteY458" fmla="*/ 1425508 h 2002308"/>
                  <a:gd name="connsiteX459" fmla="*/ 573619 w 1026199"/>
                  <a:gd name="connsiteY459" fmla="*/ 1424969 h 2002308"/>
                  <a:gd name="connsiteX460" fmla="*/ 576908 w 1026199"/>
                  <a:gd name="connsiteY460" fmla="*/ 1404426 h 2002308"/>
                  <a:gd name="connsiteX461" fmla="*/ 584144 w 1026199"/>
                  <a:gd name="connsiteY461" fmla="*/ 1383884 h 2002308"/>
                  <a:gd name="connsiteX462" fmla="*/ 582390 w 1026199"/>
                  <a:gd name="connsiteY462" fmla="*/ 1375234 h 2002308"/>
                  <a:gd name="connsiteX463" fmla="*/ 575373 w 1026199"/>
                  <a:gd name="connsiteY463" fmla="*/ 1364423 h 2002308"/>
                  <a:gd name="connsiteX464" fmla="*/ 564848 w 1026199"/>
                  <a:gd name="connsiteY464" fmla="*/ 1375234 h 2002308"/>
                  <a:gd name="connsiteX465" fmla="*/ 559585 w 1026199"/>
                  <a:gd name="connsiteY465" fmla="*/ 1424969 h 2002308"/>
                  <a:gd name="connsiteX466" fmla="*/ 543140 w 1026199"/>
                  <a:gd name="connsiteY466" fmla="*/ 1452537 h 2002308"/>
                  <a:gd name="connsiteX467" fmla="*/ 533272 w 1026199"/>
                  <a:gd name="connsiteY467" fmla="*/ 1483351 h 2002308"/>
                  <a:gd name="connsiteX468" fmla="*/ 528448 w 1026199"/>
                  <a:gd name="connsiteY468" fmla="*/ 1507948 h 2002308"/>
                  <a:gd name="connsiteX469" fmla="*/ 520993 w 1026199"/>
                  <a:gd name="connsiteY469" fmla="*/ 1530922 h 2002308"/>
                  <a:gd name="connsiteX470" fmla="*/ 496435 w 1026199"/>
                  <a:gd name="connsiteY470" fmla="*/ 1563357 h 2002308"/>
                  <a:gd name="connsiteX471" fmla="*/ 482401 w 1026199"/>
                  <a:gd name="connsiteY471" fmla="*/ 1610928 h 2002308"/>
                  <a:gd name="connsiteX472" fmla="*/ 478235 w 1026199"/>
                  <a:gd name="connsiteY472" fmla="*/ 1611468 h 2002308"/>
                  <a:gd name="connsiteX473" fmla="*/ 475384 w 1026199"/>
                  <a:gd name="connsiteY473" fmla="*/ 1615252 h 2002308"/>
                  <a:gd name="connsiteX474" fmla="*/ 478235 w 1026199"/>
                  <a:gd name="connsiteY474" fmla="*/ 1621468 h 2002308"/>
                  <a:gd name="connsiteX475" fmla="*/ 482401 w 1026199"/>
                  <a:gd name="connsiteY475" fmla="*/ 1626064 h 2002308"/>
                  <a:gd name="connsiteX476" fmla="*/ 463105 w 1026199"/>
                  <a:gd name="connsiteY476" fmla="*/ 1639038 h 2002308"/>
                  <a:gd name="connsiteX477" fmla="*/ 449072 w 1026199"/>
                  <a:gd name="connsiteY477" fmla="*/ 1639038 h 2002308"/>
                  <a:gd name="connsiteX478" fmla="*/ 452141 w 1026199"/>
                  <a:gd name="connsiteY478" fmla="*/ 1612820 h 2002308"/>
                  <a:gd name="connsiteX479" fmla="*/ 452580 w 1026199"/>
                  <a:gd name="connsiteY479" fmla="*/ 1578493 h 2002308"/>
                  <a:gd name="connsiteX480" fmla="*/ 442055 w 1026199"/>
                  <a:gd name="connsiteY480" fmla="*/ 1600116 h 2002308"/>
                  <a:gd name="connsiteX481" fmla="*/ 436573 w 1026199"/>
                  <a:gd name="connsiteY481" fmla="*/ 1610117 h 2002308"/>
                  <a:gd name="connsiteX482" fmla="*/ 435038 w 1026199"/>
                  <a:gd name="connsiteY482" fmla="*/ 1621740 h 2002308"/>
                  <a:gd name="connsiteX483" fmla="*/ 410479 w 1026199"/>
                  <a:gd name="connsiteY483" fmla="*/ 1654174 h 2002308"/>
                  <a:gd name="connsiteX484" fmla="*/ 397542 w 1026199"/>
                  <a:gd name="connsiteY484" fmla="*/ 1668229 h 2002308"/>
                  <a:gd name="connsiteX485" fmla="*/ 391183 w 1026199"/>
                  <a:gd name="connsiteY485" fmla="*/ 1682284 h 2002308"/>
                  <a:gd name="connsiteX486" fmla="*/ 385921 w 1026199"/>
                  <a:gd name="connsiteY486" fmla="*/ 1682284 h 2002308"/>
                  <a:gd name="connsiteX487" fmla="*/ 382412 w 1026199"/>
                  <a:gd name="connsiteY487" fmla="*/ 1697150 h 2002308"/>
                  <a:gd name="connsiteX488" fmla="*/ 378904 w 1026199"/>
                  <a:gd name="connsiteY488" fmla="*/ 1710394 h 2002308"/>
                  <a:gd name="connsiteX489" fmla="*/ 364870 w 1026199"/>
                  <a:gd name="connsiteY489" fmla="*/ 1723369 h 2002308"/>
                  <a:gd name="connsiteX490" fmla="*/ 358073 w 1026199"/>
                  <a:gd name="connsiteY490" fmla="*/ 1717152 h 2002308"/>
                  <a:gd name="connsiteX491" fmla="*/ 357854 w 1026199"/>
                  <a:gd name="connsiteY491" fmla="*/ 1706070 h 2002308"/>
                  <a:gd name="connsiteX492" fmla="*/ 353030 w 1026199"/>
                  <a:gd name="connsiteY492" fmla="*/ 1703367 h 2002308"/>
                  <a:gd name="connsiteX493" fmla="*/ 350837 w 1026199"/>
                  <a:gd name="connsiteY493" fmla="*/ 1697420 h 2002308"/>
                  <a:gd name="connsiteX494" fmla="*/ 357854 w 1026199"/>
                  <a:gd name="connsiteY494" fmla="*/ 1670932 h 2002308"/>
                  <a:gd name="connsiteX495" fmla="*/ 364870 w 1026199"/>
                  <a:gd name="connsiteY495" fmla="*/ 1641200 h 2002308"/>
                  <a:gd name="connsiteX496" fmla="*/ 364651 w 1026199"/>
                  <a:gd name="connsiteY496" fmla="*/ 1639038 h 2002308"/>
                  <a:gd name="connsiteX497" fmla="*/ 363116 w 1026199"/>
                  <a:gd name="connsiteY497" fmla="*/ 1636875 h 2002308"/>
                  <a:gd name="connsiteX498" fmla="*/ 358950 w 1026199"/>
                  <a:gd name="connsiteY498" fmla="*/ 1644714 h 2002308"/>
                  <a:gd name="connsiteX499" fmla="*/ 356100 w 1026199"/>
                  <a:gd name="connsiteY499" fmla="*/ 1654173 h 2002308"/>
                  <a:gd name="connsiteX500" fmla="*/ 353030 w 1026199"/>
                  <a:gd name="connsiteY500" fmla="*/ 1657418 h 2002308"/>
                  <a:gd name="connsiteX501" fmla="*/ 352591 w 1026199"/>
                  <a:gd name="connsiteY501" fmla="*/ 1660661 h 2002308"/>
                  <a:gd name="connsiteX502" fmla="*/ 351714 w 1026199"/>
                  <a:gd name="connsiteY502" fmla="*/ 1670392 h 2002308"/>
                  <a:gd name="connsiteX503" fmla="*/ 345574 w 1026199"/>
                  <a:gd name="connsiteY503" fmla="*/ 1673635 h 2002308"/>
                  <a:gd name="connsiteX504" fmla="*/ 333076 w 1026199"/>
                  <a:gd name="connsiteY504" fmla="*/ 1680392 h 2002308"/>
                  <a:gd name="connsiteX505" fmla="*/ 319262 w 1026199"/>
                  <a:gd name="connsiteY505" fmla="*/ 1682284 h 2002308"/>
                  <a:gd name="connsiteX506" fmla="*/ 312245 w 1026199"/>
                  <a:gd name="connsiteY506" fmla="*/ 1699582 h 2002308"/>
                  <a:gd name="connsiteX507" fmla="*/ 305228 w 1026199"/>
                  <a:gd name="connsiteY507" fmla="*/ 1703908 h 2002308"/>
                  <a:gd name="connsiteX508" fmla="*/ 298211 w 1026199"/>
                  <a:gd name="connsiteY508" fmla="*/ 1714720 h 2002308"/>
                  <a:gd name="connsiteX509" fmla="*/ 292510 w 1026199"/>
                  <a:gd name="connsiteY509" fmla="*/ 1715531 h 2002308"/>
                  <a:gd name="connsiteX510" fmla="*/ 289440 w 1026199"/>
                  <a:gd name="connsiteY510" fmla="*/ 1721206 h 2002308"/>
                  <a:gd name="connsiteX511" fmla="*/ 291195 w 1026199"/>
                  <a:gd name="connsiteY511" fmla="*/ 1734180 h 2002308"/>
                  <a:gd name="connsiteX512" fmla="*/ 273653 w 1026199"/>
                  <a:gd name="connsiteY512" fmla="*/ 1732017 h 2002308"/>
                  <a:gd name="connsiteX513" fmla="*/ 278696 w 1026199"/>
                  <a:gd name="connsiteY513" fmla="*/ 1712286 h 2002308"/>
                  <a:gd name="connsiteX514" fmla="*/ 277161 w 1026199"/>
                  <a:gd name="connsiteY514" fmla="*/ 1697420 h 2002308"/>
                  <a:gd name="connsiteX515" fmla="*/ 271241 w 1026199"/>
                  <a:gd name="connsiteY515" fmla="*/ 1700935 h 2002308"/>
                  <a:gd name="connsiteX516" fmla="*/ 266636 w 1026199"/>
                  <a:gd name="connsiteY516" fmla="*/ 1706070 h 2002308"/>
                  <a:gd name="connsiteX517" fmla="*/ 263128 w 1026199"/>
                  <a:gd name="connsiteY517" fmla="*/ 1732017 h 2002308"/>
                  <a:gd name="connsiteX518" fmla="*/ 254357 w 1026199"/>
                  <a:gd name="connsiteY518" fmla="*/ 1749316 h 2002308"/>
                  <a:gd name="connsiteX519" fmla="*/ 250848 w 1026199"/>
                  <a:gd name="connsiteY519" fmla="*/ 1767156 h 2002308"/>
                  <a:gd name="connsiteX520" fmla="*/ 242077 w 1026199"/>
                  <a:gd name="connsiteY520" fmla="*/ 1781751 h 2002308"/>
                  <a:gd name="connsiteX521" fmla="*/ 238569 w 1026199"/>
                  <a:gd name="connsiteY521" fmla="*/ 1806077 h 2002308"/>
                  <a:gd name="connsiteX522" fmla="*/ 235061 w 1026199"/>
                  <a:gd name="connsiteY522" fmla="*/ 1827159 h 2002308"/>
                  <a:gd name="connsiteX523" fmla="*/ 224755 w 1026199"/>
                  <a:gd name="connsiteY523" fmla="*/ 1827700 h 2002308"/>
                  <a:gd name="connsiteX524" fmla="*/ 221027 w 1026199"/>
                  <a:gd name="connsiteY524" fmla="*/ 1837971 h 2002308"/>
                  <a:gd name="connsiteX525" fmla="*/ 210502 w 1026199"/>
                  <a:gd name="connsiteY525" fmla="*/ 1859594 h 2002308"/>
                  <a:gd name="connsiteX526" fmla="*/ 201731 w 1026199"/>
                  <a:gd name="connsiteY526" fmla="*/ 1861757 h 2002308"/>
                  <a:gd name="connsiteX527" fmla="*/ 196907 w 1026199"/>
                  <a:gd name="connsiteY527" fmla="*/ 1859865 h 2002308"/>
                  <a:gd name="connsiteX528" fmla="*/ 194714 w 1026199"/>
                  <a:gd name="connsiteY528" fmla="*/ 1853108 h 2002308"/>
                  <a:gd name="connsiteX529" fmla="*/ 200854 w 1026199"/>
                  <a:gd name="connsiteY529" fmla="*/ 1833106 h 2002308"/>
                  <a:gd name="connsiteX530" fmla="*/ 206994 w 1026199"/>
                  <a:gd name="connsiteY530" fmla="*/ 1803374 h 2002308"/>
                  <a:gd name="connsiteX531" fmla="*/ 214010 w 1026199"/>
                  <a:gd name="connsiteY531" fmla="*/ 1792562 h 2002308"/>
                  <a:gd name="connsiteX532" fmla="*/ 228263 w 1026199"/>
                  <a:gd name="connsiteY532" fmla="*/ 1792022 h 2002308"/>
                  <a:gd name="connsiteX533" fmla="*/ 228044 w 1026199"/>
                  <a:gd name="connsiteY533" fmla="*/ 1781752 h 2002308"/>
                  <a:gd name="connsiteX534" fmla="*/ 235061 w 1026199"/>
                  <a:gd name="connsiteY534" fmla="*/ 1757966 h 2002308"/>
                  <a:gd name="connsiteX535" fmla="*/ 228044 w 1026199"/>
                  <a:gd name="connsiteY535" fmla="*/ 1757966 h 2002308"/>
                  <a:gd name="connsiteX536" fmla="*/ 235061 w 1026199"/>
                  <a:gd name="connsiteY536" fmla="*/ 1747154 h 2002308"/>
                  <a:gd name="connsiteX537" fmla="*/ 235061 w 1026199"/>
                  <a:gd name="connsiteY537" fmla="*/ 1723369 h 2002308"/>
                  <a:gd name="connsiteX538" fmla="*/ 247340 w 1026199"/>
                  <a:gd name="connsiteY538" fmla="*/ 1712557 h 2002308"/>
                  <a:gd name="connsiteX539" fmla="*/ 249094 w 1026199"/>
                  <a:gd name="connsiteY539" fmla="*/ 1690934 h 2002308"/>
                  <a:gd name="connsiteX540" fmla="*/ 259181 w 1026199"/>
                  <a:gd name="connsiteY540" fmla="*/ 1673365 h 2002308"/>
                  <a:gd name="connsiteX541" fmla="*/ 266636 w 1026199"/>
                  <a:gd name="connsiteY541" fmla="*/ 1654173 h 2002308"/>
                  <a:gd name="connsiteX542" fmla="*/ 260716 w 1026199"/>
                  <a:gd name="connsiteY542" fmla="*/ 1629848 h 2002308"/>
                  <a:gd name="connsiteX543" fmla="*/ 266636 w 1026199"/>
                  <a:gd name="connsiteY543" fmla="*/ 1602279 h 2002308"/>
                  <a:gd name="connsiteX544" fmla="*/ 273433 w 1026199"/>
                  <a:gd name="connsiteY544" fmla="*/ 1587412 h 2002308"/>
                  <a:gd name="connsiteX545" fmla="*/ 273653 w 1026199"/>
                  <a:gd name="connsiteY545" fmla="*/ 1567681 h 2002308"/>
                  <a:gd name="connsiteX546" fmla="*/ 279135 w 1026199"/>
                  <a:gd name="connsiteY546" fmla="*/ 1560654 h 2002308"/>
                  <a:gd name="connsiteX547" fmla="*/ 280669 w 1026199"/>
                  <a:gd name="connsiteY547" fmla="*/ 1550382 h 2002308"/>
                  <a:gd name="connsiteX548" fmla="*/ 277161 w 1026199"/>
                  <a:gd name="connsiteY548" fmla="*/ 1538761 h 2002308"/>
                  <a:gd name="connsiteX549" fmla="*/ 273653 w 1026199"/>
                  <a:gd name="connsiteY549" fmla="*/ 1528760 h 2002308"/>
                  <a:gd name="connsiteX550" fmla="*/ 263347 w 1026199"/>
                  <a:gd name="connsiteY550" fmla="*/ 1549301 h 2002308"/>
                  <a:gd name="connsiteX551" fmla="*/ 254357 w 1026199"/>
                  <a:gd name="connsiteY551" fmla="*/ 1569844 h 2002308"/>
                  <a:gd name="connsiteX552" fmla="*/ 248656 w 1026199"/>
                  <a:gd name="connsiteY552" fmla="*/ 1590656 h 2002308"/>
                  <a:gd name="connsiteX553" fmla="*/ 235061 w 1026199"/>
                  <a:gd name="connsiteY553" fmla="*/ 1606603 h 2002308"/>
                  <a:gd name="connsiteX554" fmla="*/ 235061 w 1026199"/>
                  <a:gd name="connsiteY554" fmla="*/ 1636876 h 2002308"/>
                  <a:gd name="connsiteX555" fmla="*/ 205897 w 1026199"/>
                  <a:gd name="connsiteY555" fmla="*/ 1670392 h 2002308"/>
                  <a:gd name="connsiteX556" fmla="*/ 191206 w 1026199"/>
                  <a:gd name="connsiteY556" fmla="*/ 1723369 h 2002308"/>
                  <a:gd name="connsiteX557" fmla="*/ 173664 w 1026199"/>
                  <a:gd name="connsiteY557" fmla="*/ 1732017 h 2002308"/>
                  <a:gd name="connsiteX558" fmla="*/ 156122 w 1026199"/>
                  <a:gd name="connsiteY558" fmla="*/ 1740667 h 2002308"/>
                  <a:gd name="connsiteX559" fmla="*/ 156122 w 1026199"/>
                  <a:gd name="connsiteY559" fmla="*/ 1766614 h 2002308"/>
                  <a:gd name="connsiteX560" fmla="*/ 150860 w 1026199"/>
                  <a:gd name="connsiteY560" fmla="*/ 1766615 h 2002308"/>
                  <a:gd name="connsiteX561" fmla="*/ 144062 w 1026199"/>
                  <a:gd name="connsiteY561" fmla="*/ 1762290 h 2002308"/>
                  <a:gd name="connsiteX562" fmla="*/ 143843 w 1026199"/>
                  <a:gd name="connsiteY562" fmla="*/ 1751479 h 2002308"/>
                  <a:gd name="connsiteX563" fmla="*/ 149105 w 1026199"/>
                  <a:gd name="connsiteY563" fmla="*/ 1734179 h 2002308"/>
                  <a:gd name="connsiteX564" fmla="*/ 147132 w 1026199"/>
                  <a:gd name="connsiteY564" fmla="*/ 1724720 h 2002308"/>
                  <a:gd name="connsiteX565" fmla="*/ 143843 w 1026199"/>
                  <a:gd name="connsiteY565" fmla="*/ 1716882 h 2002308"/>
                  <a:gd name="connsiteX566" fmla="*/ 143843 w 1026199"/>
                  <a:gd name="connsiteY566" fmla="*/ 1723369 h 2002308"/>
                  <a:gd name="connsiteX567" fmla="*/ 126740 w 1026199"/>
                  <a:gd name="connsiteY567" fmla="*/ 1735802 h 2002308"/>
                  <a:gd name="connsiteX568" fmla="*/ 117530 w 1026199"/>
                  <a:gd name="connsiteY568" fmla="*/ 1757966 h 2002308"/>
                  <a:gd name="connsiteX569" fmla="*/ 112048 w 1026199"/>
                  <a:gd name="connsiteY569" fmla="*/ 1770129 h 2002308"/>
                  <a:gd name="connsiteX570" fmla="*/ 110513 w 1026199"/>
                  <a:gd name="connsiteY570" fmla="*/ 1783914 h 2002308"/>
                  <a:gd name="connsiteX571" fmla="*/ 96480 w 1026199"/>
                  <a:gd name="connsiteY571" fmla="*/ 1794725 h 2002308"/>
                  <a:gd name="connsiteX572" fmla="*/ 94945 w 1026199"/>
                  <a:gd name="connsiteY572" fmla="*/ 1808239 h 2002308"/>
                  <a:gd name="connsiteX573" fmla="*/ 89463 w 1026199"/>
                  <a:gd name="connsiteY573" fmla="*/ 1818511 h 2002308"/>
                  <a:gd name="connsiteX574" fmla="*/ 89463 w 1026199"/>
                  <a:gd name="connsiteY574" fmla="*/ 1835809 h 2002308"/>
                  <a:gd name="connsiteX575" fmla="*/ 82446 w 1026199"/>
                  <a:gd name="connsiteY575" fmla="*/ 1844458 h 2002308"/>
                  <a:gd name="connsiteX576" fmla="*/ 76087 w 1026199"/>
                  <a:gd name="connsiteY576" fmla="*/ 1865270 h 2002308"/>
                  <a:gd name="connsiteX577" fmla="*/ 63150 w 1026199"/>
                  <a:gd name="connsiteY577" fmla="*/ 1881217 h 2002308"/>
                  <a:gd name="connsiteX578" fmla="*/ 49336 w 1026199"/>
                  <a:gd name="connsiteY578" fmla="*/ 1908517 h 2002308"/>
                  <a:gd name="connsiteX579" fmla="*/ 31575 w 1026199"/>
                  <a:gd name="connsiteY579" fmla="*/ 1930951 h 2002308"/>
                  <a:gd name="connsiteX580" fmla="*/ 30917 w 1026199"/>
                  <a:gd name="connsiteY580" fmla="*/ 1942573 h 2002308"/>
                  <a:gd name="connsiteX581" fmla="*/ 26312 w 1026199"/>
                  <a:gd name="connsiteY581" fmla="*/ 1952574 h 2002308"/>
                  <a:gd name="connsiteX582" fmla="*/ 22804 w 1026199"/>
                  <a:gd name="connsiteY582" fmla="*/ 1972035 h 2002308"/>
                  <a:gd name="connsiteX583" fmla="*/ 12279 w 1026199"/>
                  <a:gd name="connsiteY583" fmla="*/ 1991496 h 2002308"/>
                  <a:gd name="connsiteX584" fmla="*/ 5262 w 1026199"/>
                  <a:gd name="connsiteY584" fmla="*/ 2002308 h 2002308"/>
                  <a:gd name="connsiteX585" fmla="*/ 0 w 1026199"/>
                  <a:gd name="connsiteY585" fmla="*/ 2000145 h 2002308"/>
                  <a:gd name="connsiteX586" fmla="*/ 5262 w 1026199"/>
                  <a:gd name="connsiteY586" fmla="*/ 1976359 h 2002308"/>
                  <a:gd name="connsiteX587" fmla="*/ 11621 w 1026199"/>
                  <a:gd name="connsiteY587" fmla="*/ 1954737 h 2002308"/>
                  <a:gd name="connsiteX588" fmla="*/ 19296 w 1026199"/>
                  <a:gd name="connsiteY588" fmla="*/ 1933114 h 2002308"/>
                  <a:gd name="connsiteX589" fmla="*/ 18857 w 1026199"/>
                  <a:gd name="connsiteY589" fmla="*/ 1915815 h 2002308"/>
                  <a:gd name="connsiteX590" fmla="*/ 26312 w 1026199"/>
                  <a:gd name="connsiteY590" fmla="*/ 1905003 h 2002308"/>
                  <a:gd name="connsiteX591" fmla="*/ 43854 w 1026199"/>
                  <a:gd name="connsiteY591" fmla="*/ 1822295 h 2002308"/>
                  <a:gd name="connsiteX592" fmla="*/ 77184 w 1026199"/>
                  <a:gd name="connsiteY592" fmla="*/ 1749316 h 2002308"/>
                  <a:gd name="connsiteX593" fmla="*/ 79815 w 1026199"/>
                  <a:gd name="connsiteY593" fmla="*/ 1727693 h 2002308"/>
                  <a:gd name="connsiteX594" fmla="*/ 82446 w 1026199"/>
                  <a:gd name="connsiteY594" fmla="*/ 1706070 h 2002308"/>
                  <a:gd name="connsiteX595" fmla="*/ 87928 w 1026199"/>
                  <a:gd name="connsiteY595" fmla="*/ 1702016 h 2002308"/>
                  <a:gd name="connsiteX596" fmla="*/ 89463 w 1026199"/>
                  <a:gd name="connsiteY596" fmla="*/ 1693096 h 2002308"/>
                  <a:gd name="connsiteX597" fmla="*/ 92971 w 1026199"/>
                  <a:gd name="connsiteY597" fmla="*/ 1677149 h 2002308"/>
                  <a:gd name="connsiteX598" fmla="*/ 96480 w 1026199"/>
                  <a:gd name="connsiteY598" fmla="*/ 1662823 h 2002308"/>
                  <a:gd name="connsiteX599" fmla="*/ 105251 w 1026199"/>
                  <a:gd name="connsiteY599" fmla="*/ 1639038 h 2002308"/>
                  <a:gd name="connsiteX600" fmla="*/ 112268 w 1026199"/>
                  <a:gd name="connsiteY600" fmla="*/ 1632821 h 2002308"/>
                  <a:gd name="connsiteX601" fmla="*/ 114022 w 1026199"/>
                  <a:gd name="connsiteY601" fmla="*/ 1621740 h 2002308"/>
                  <a:gd name="connsiteX602" fmla="*/ 112268 w 1026199"/>
                  <a:gd name="connsiteY602" fmla="*/ 1610928 h 2002308"/>
                  <a:gd name="connsiteX603" fmla="*/ 122354 w 1026199"/>
                  <a:gd name="connsiteY603" fmla="*/ 1574169 h 2002308"/>
                  <a:gd name="connsiteX604" fmla="*/ 129809 w 1026199"/>
                  <a:gd name="connsiteY604" fmla="*/ 1537409 h 2002308"/>
                  <a:gd name="connsiteX605" fmla="*/ 143843 w 1026199"/>
                  <a:gd name="connsiteY605" fmla="*/ 1520111 h 2002308"/>
                  <a:gd name="connsiteX606" fmla="*/ 144501 w 1026199"/>
                  <a:gd name="connsiteY606" fmla="*/ 1508218 h 2002308"/>
                  <a:gd name="connsiteX607" fmla="*/ 149105 w 1026199"/>
                  <a:gd name="connsiteY607" fmla="*/ 1496325 h 2002308"/>
                  <a:gd name="connsiteX608" fmla="*/ 148667 w 1026199"/>
                  <a:gd name="connsiteY608" fmla="*/ 1477945 h 2002308"/>
                  <a:gd name="connsiteX609" fmla="*/ 156122 w 1026199"/>
                  <a:gd name="connsiteY609" fmla="*/ 1466052 h 2002308"/>
                  <a:gd name="connsiteX610" fmla="*/ 168402 w 1026199"/>
                  <a:gd name="connsiteY610" fmla="*/ 1433888 h 2002308"/>
                  <a:gd name="connsiteX611" fmla="*/ 180681 w 1026199"/>
                  <a:gd name="connsiteY611" fmla="*/ 1409832 h 2002308"/>
                  <a:gd name="connsiteX612" fmla="*/ 187698 w 1026199"/>
                  <a:gd name="connsiteY612" fmla="*/ 1394696 h 2002308"/>
                  <a:gd name="connsiteX613" fmla="*/ 193837 w 1026199"/>
                  <a:gd name="connsiteY613" fmla="*/ 1355775 h 2002308"/>
                  <a:gd name="connsiteX614" fmla="*/ 199977 w 1026199"/>
                  <a:gd name="connsiteY614" fmla="*/ 1316852 h 2002308"/>
                  <a:gd name="connsiteX615" fmla="*/ 206994 w 1026199"/>
                  <a:gd name="connsiteY615" fmla="*/ 1308203 h 2002308"/>
                  <a:gd name="connsiteX616" fmla="*/ 217519 w 1026199"/>
                  <a:gd name="connsiteY616" fmla="*/ 1276038 h 2002308"/>
                  <a:gd name="connsiteX617" fmla="*/ 228044 w 1026199"/>
                  <a:gd name="connsiteY617" fmla="*/ 1245496 h 2002308"/>
                  <a:gd name="connsiteX618" fmla="*/ 235061 w 1026199"/>
                  <a:gd name="connsiteY618" fmla="*/ 1225764 h 2002308"/>
                  <a:gd name="connsiteX619" fmla="*/ 242077 w 1026199"/>
                  <a:gd name="connsiteY619" fmla="*/ 1204412 h 2002308"/>
                  <a:gd name="connsiteX620" fmla="*/ 249874 w 1026199"/>
                  <a:gd name="connsiteY620" fmla="*/ 1173018 h 2002308"/>
                  <a:gd name="connsiteX621" fmla="*/ 264687 w 1026199"/>
                  <a:gd name="connsiteY621" fmla="*/ 1123365 h 2002308"/>
                  <a:gd name="connsiteX622" fmla="*/ 273653 w 1026199"/>
                  <a:gd name="connsiteY622" fmla="*/ 1096296 h 2002308"/>
                  <a:gd name="connsiteX623" fmla="*/ 273214 w 1026199"/>
                  <a:gd name="connsiteY623" fmla="*/ 1082241 h 2002308"/>
                  <a:gd name="connsiteX624" fmla="*/ 280669 w 1026199"/>
                  <a:gd name="connsiteY624" fmla="*/ 1074672 h 2002308"/>
                  <a:gd name="connsiteX625" fmla="*/ 302378 w 1026199"/>
                  <a:gd name="connsiteY625" fmla="*/ 1023588 h 2002308"/>
                  <a:gd name="connsiteX626" fmla="*/ 317507 w 1026199"/>
                  <a:gd name="connsiteY626" fmla="*/ 970881 h 2002308"/>
                  <a:gd name="connsiteX627" fmla="*/ 321674 w 1026199"/>
                  <a:gd name="connsiteY627" fmla="*/ 966556 h 2002308"/>
                  <a:gd name="connsiteX628" fmla="*/ 324524 w 1026199"/>
                  <a:gd name="connsiteY628" fmla="*/ 962231 h 2002308"/>
                  <a:gd name="connsiteX629" fmla="*/ 322551 w 1026199"/>
                  <a:gd name="connsiteY629" fmla="*/ 958448 h 2002308"/>
                  <a:gd name="connsiteX630" fmla="*/ 319262 w 1026199"/>
                  <a:gd name="connsiteY630" fmla="*/ 957907 h 2002308"/>
                  <a:gd name="connsiteX631" fmla="*/ 324524 w 1026199"/>
                  <a:gd name="connsiteY631" fmla="*/ 938446 h 2002308"/>
                  <a:gd name="connsiteX632" fmla="*/ 338558 w 1026199"/>
                  <a:gd name="connsiteY632" fmla="*/ 921148 h 2002308"/>
                  <a:gd name="connsiteX633" fmla="*/ 349083 w 1026199"/>
                  <a:gd name="connsiteY633" fmla="*/ 877901 h 2002308"/>
                  <a:gd name="connsiteX634" fmla="*/ 350398 w 1026199"/>
                  <a:gd name="connsiteY634" fmla="*/ 866008 h 2002308"/>
                  <a:gd name="connsiteX635" fmla="*/ 359608 w 1026199"/>
                  <a:gd name="connsiteY635" fmla="*/ 860603 h 2002308"/>
                  <a:gd name="connsiteX636" fmla="*/ 362239 w 1026199"/>
                  <a:gd name="connsiteY636" fmla="*/ 851953 h 2002308"/>
                  <a:gd name="connsiteX637" fmla="*/ 364870 w 1026199"/>
                  <a:gd name="connsiteY637" fmla="*/ 843304 h 2002308"/>
                  <a:gd name="connsiteX638" fmla="*/ 372545 w 1026199"/>
                  <a:gd name="connsiteY638" fmla="*/ 817086 h 2002308"/>
                  <a:gd name="connsiteX639" fmla="*/ 378904 w 1026199"/>
                  <a:gd name="connsiteY639" fmla="*/ 789247 h 2002308"/>
                  <a:gd name="connsiteX640" fmla="*/ 385044 w 1026199"/>
                  <a:gd name="connsiteY640" fmla="*/ 773029 h 2002308"/>
                  <a:gd name="connsiteX641" fmla="*/ 391183 w 1026199"/>
                  <a:gd name="connsiteY641" fmla="*/ 756812 h 2002308"/>
                  <a:gd name="connsiteX642" fmla="*/ 398200 w 1026199"/>
                  <a:gd name="connsiteY642" fmla="*/ 739513 h 2002308"/>
                  <a:gd name="connsiteX643" fmla="*/ 403463 w 1026199"/>
                  <a:gd name="connsiteY643" fmla="*/ 727620 h 2002308"/>
                  <a:gd name="connsiteX644" fmla="*/ 408725 w 1026199"/>
                  <a:gd name="connsiteY644" fmla="*/ 715727 h 2002308"/>
                  <a:gd name="connsiteX645" fmla="*/ 419689 w 1026199"/>
                  <a:gd name="connsiteY645" fmla="*/ 703564 h 2002308"/>
                  <a:gd name="connsiteX646" fmla="*/ 422759 w 1026199"/>
                  <a:gd name="connsiteY646" fmla="*/ 683292 h 2002308"/>
                  <a:gd name="connsiteX647" fmla="*/ 441397 w 1026199"/>
                  <a:gd name="connsiteY647" fmla="*/ 641667 h 2002308"/>
                  <a:gd name="connsiteX648" fmla="*/ 456088 w 1026199"/>
                  <a:gd name="connsiteY648" fmla="*/ 596800 h 2002308"/>
                  <a:gd name="connsiteX649" fmla="*/ 462447 w 1026199"/>
                  <a:gd name="connsiteY649" fmla="*/ 575718 h 2002308"/>
                  <a:gd name="connsiteX650" fmla="*/ 470122 w 1026199"/>
                  <a:gd name="connsiteY650" fmla="*/ 557877 h 2002308"/>
                  <a:gd name="connsiteX651" fmla="*/ 474288 w 1026199"/>
                  <a:gd name="connsiteY651" fmla="*/ 537606 h 2002308"/>
                  <a:gd name="connsiteX652" fmla="*/ 482401 w 1026199"/>
                  <a:gd name="connsiteY652" fmla="*/ 518956 h 2002308"/>
                  <a:gd name="connsiteX653" fmla="*/ 489418 w 1026199"/>
                  <a:gd name="connsiteY653" fmla="*/ 512470 h 2002308"/>
                  <a:gd name="connsiteX654" fmla="*/ 495119 w 1026199"/>
                  <a:gd name="connsiteY654" fmla="*/ 494901 h 2002308"/>
                  <a:gd name="connsiteX655" fmla="*/ 498189 w 1026199"/>
                  <a:gd name="connsiteY655" fmla="*/ 475709 h 2002308"/>
                  <a:gd name="connsiteX656" fmla="*/ 508933 w 1026199"/>
                  <a:gd name="connsiteY656" fmla="*/ 454897 h 2002308"/>
                  <a:gd name="connsiteX657" fmla="*/ 510468 w 1026199"/>
                  <a:gd name="connsiteY657" fmla="*/ 425977 h 2002308"/>
                  <a:gd name="connsiteX658" fmla="*/ 516169 w 1026199"/>
                  <a:gd name="connsiteY658" fmla="*/ 425165 h 2002308"/>
                  <a:gd name="connsiteX659" fmla="*/ 519239 w 1026199"/>
                  <a:gd name="connsiteY659" fmla="*/ 419489 h 2002308"/>
                  <a:gd name="connsiteX660" fmla="*/ 526256 w 1026199"/>
                  <a:gd name="connsiteY660" fmla="*/ 410841 h 2002308"/>
                  <a:gd name="connsiteX661" fmla="*/ 533272 w 1026199"/>
                  <a:gd name="connsiteY661" fmla="*/ 393542 h 2002308"/>
                  <a:gd name="connsiteX662" fmla="*/ 540289 w 1026199"/>
                  <a:gd name="connsiteY662" fmla="*/ 387055 h 2002308"/>
                  <a:gd name="connsiteX663" fmla="*/ 552569 w 1026199"/>
                  <a:gd name="connsiteY663" fmla="*/ 358944 h 2002308"/>
                  <a:gd name="connsiteX664" fmla="*/ 556077 w 1026199"/>
                  <a:gd name="connsiteY664" fmla="*/ 348133 h 2002308"/>
                  <a:gd name="connsiteX665" fmla="*/ 559585 w 1026199"/>
                  <a:gd name="connsiteY665" fmla="*/ 337321 h 2002308"/>
                  <a:gd name="connsiteX666" fmla="*/ 585898 w 1026199"/>
                  <a:gd name="connsiteY666" fmla="*/ 268398 h 2002308"/>
                  <a:gd name="connsiteX667" fmla="*/ 601686 w 1026199"/>
                  <a:gd name="connsiteY667" fmla="*/ 194609 h 2002308"/>
                  <a:gd name="connsiteX668" fmla="*/ 627341 w 1026199"/>
                  <a:gd name="connsiteY668" fmla="*/ 191365 h 2002308"/>
                  <a:gd name="connsiteX669" fmla="*/ 638524 w 1026199"/>
                  <a:gd name="connsiteY669" fmla="*/ 162174 h 2002308"/>
                  <a:gd name="connsiteX670" fmla="*/ 647295 w 1026199"/>
                  <a:gd name="connsiteY670" fmla="*/ 136226 h 2002308"/>
                  <a:gd name="connsiteX671" fmla="*/ 664837 w 1026199"/>
                  <a:gd name="connsiteY671" fmla="*/ 134064 h 2002308"/>
                  <a:gd name="connsiteX672" fmla="*/ 667468 w 1026199"/>
                  <a:gd name="connsiteY672" fmla="*/ 122171 h 2002308"/>
                  <a:gd name="connsiteX673" fmla="*/ 675362 w 1026199"/>
                  <a:gd name="connsiteY673" fmla="*/ 116765 h 2002308"/>
                  <a:gd name="connsiteX674" fmla="*/ 677116 w 1026199"/>
                  <a:gd name="connsiteY674" fmla="*/ 116765 h 2002308"/>
                  <a:gd name="connsiteX675" fmla="*/ 677993 w 1026199"/>
                  <a:gd name="connsiteY675" fmla="*/ 107845 h 2002308"/>
                  <a:gd name="connsiteX676" fmla="*/ 684133 w 1026199"/>
                  <a:gd name="connsiteY676" fmla="*/ 103791 h 2002308"/>
                  <a:gd name="connsiteX677" fmla="*/ 691149 w 1026199"/>
                  <a:gd name="connsiteY677" fmla="*/ 103791 h 2002308"/>
                  <a:gd name="connsiteX678" fmla="*/ 691149 w 1026199"/>
                  <a:gd name="connsiteY678" fmla="*/ 75681 h 2002308"/>
                  <a:gd name="connsiteX679" fmla="*/ 717462 w 1026199"/>
                  <a:gd name="connsiteY679" fmla="*/ 56220 h 2002308"/>
                  <a:gd name="connsiteX680" fmla="*/ 738512 w 1026199"/>
                  <a:gd name="connsiteY680" fmla="*/ 54058 h 2002308"/>
                  <a:gd name="connsiteX681" fmla="*/ 744871 w 1026199"/>
                  <a:gd name="connsiteY681" fmla="*/ 44057 h 2002308"/>
                  <a:gd name="connsiteX682" fmla="*/ 752546 w 1026199"/>
                  <a:gd name="connsiteY682" fmla="*/ 38921 h 2002308"/>
                  <a:gd name="connsiteX683" fmla="*/ 756054 w 1026199"/>
                  <a:gd name="connsiteY683" fmla="*/ 41084 h 2002308"/>
                  <a:gd name="connsiteX684" fmla="*/ 763071 w 1026199"/>
                  <a:gd name="connsiteY684" fmla="*/ 48651 h 2002308"/>
                  <a:gd name="connsiteX685" fmla="*/ 770088 w 1026199"/>
                  <a:gd name="connsiteY685" fmla="*/ 56220 h 2002308"/>
                  <a:gd name="connsiteX686" fmla="*/ 775350 w 1026199"/>
                  <a:gd name="connsiteY686" fmla="*/ 51896 h 2002308"/>
                  <a:gd name="connsiteX687" fmla="*/ 786753 w 1026199"/>
                  <a:gd name="connsiteY687" fmla="*/ 25947 h 2002308"/>
                  <a:gd name="connsiteX688" fmla="*/ 798155 w 1026199"/>
                  <a:gd name="connsiteY688" fmla="*/ 6487 h 200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</a:cxnLst>
                <a:rect l="l" t="t" r="r" b="b"/>
                <a:pathLst>
                  <a:path w="1026199" h="2002308">
                    <a:moveTo>
                      <a:pt x="470122" y="1639038"/>
                    </a:moveTo>
                    <a:lnTo>
                      <a:pt x="477139" y="1654173"/>
                    </a:lnTo>
                    <a:lnTo>
                      <a:pt x="475384" y="1673635"/>
                    </a:lnTo>
                    <a:cubicBezTo>
                      <a:pt x="471072" y="1674356"/>
                      <a:pt x="468733" y="1677239"/>
                      <a:pt x="468368" y="1682284"/>
                    </a:cubicBezTo>
                    <a:cubicBezTo>
                      <a:pt x="468002" y="1687330"/>
                      <a:pt x="463909" y="1690213"/>
                      <a:pt x="456088" y="1690934"/>
                    </a:cubicBezTo>
                    <a:cubicBezTo>
                      <a:pt x="456673" y="1681473"/>
                      <a:pt x="459012" y="1672824"/>
                      <a:pt x="463105" y="1664985"/>
                    </a:cubicBezTo>
                    <a:cubicBezTo>
                      <a:pt x="467198" y="1657148"/>
                      <a:pt x="469537" y="1648498"/>
                      <a:pt x="470122" y="1639038"/>
                    </a:cubicBezTo>
                    <a:close/>
                    <a:moveTo>
                      <a:pt x="324524" y="1647687"/>
                    </a:moveTo>
                    <a:cubicBezTo>
                      <a:pt x="324488" y="1648904"/>
                      <a:pt x="324561" y="1650255"/>
                      <a:pt x="324743" y="1651742"/>
                    </a:cubicBezTo>
                    <a:cubicBezTo>
                      <a:pt x="324926" y="1653228"/>
                      <a:pt x="325438" y="1654039"/>
                      <a:pt x="326278" y="1654173"/>
                    </a:cubicBezTo>
                    <a:lnTo>
                      <a:pt x="331541" y="1654174"/>
                    </a:lnTo>
                    <a:cubicBezTo>
                      <a:pt x="331468" y="1652012"/>
                      <a:pt x="330737" y="1650391"/>
                      <a:pt x="329348" y="1649309"/>
                    </a:cubicBezTo>
                    <a:cubicBezTo>
                      <a:pt x="327959" y="1648227"/>
                      <a:pt x="326351" y="1647687"/>
                      <a:pt x="324524" y="1647687"/>
                    </a:cubicBezTo>
                    <a:close/>
                    <a:moveTo>
                      <a:pt x="364870" y="1580655"/>
                    </a:moveTo>
                    <a:cubicBezTo>
                      <a:pt x="364797" y="1581872"/>
                      <a:pt x="364944" y="1583223"/>
                      <a:pt x="365309" y="1584709"/>
                    </a:cubicBezTo>
                    <a:cubicBezTo>
                      <a:pt x="365675" y="1586196"/>
                      <a:pt x="366698" y="1587007"/>
                      <a:pt x="368379" y="1587142"/>
                    </a:cubicBezTo>
                    <a:lnTo>
                      <a:pt x="371887" y="1587142"/>
                    </a:lnTo>
                    <a:cubicBezTo>
                      <a:pt x="371814" y="1584980"/>
                      <a:pt x="371083" y="1583358"/>
                      <a:pt x="369695" y="1582277"/>
                    </a:cubicBezTo>
                    <a:cubicBezTo>
                      <a:pt x="368306" y="1581196"/>
                      <a:pt x="366698" y="1580655"/>
                      <a:pt x="364870" y="1580655"/>
                    </a:cubicBezTo>
                    <a:close/>
                    <a:moveTo>
                      <a:pt x="489418" y="1502811"/>
                    </a:moveTo>
                    <a:cubicBezTo>
                      <a:pt x="489454" y="1504118"/>
                      <a:pt x="489820" y="1505830"/>
                      <a:pt x="490514" y="1507948"/>
                    </a:cubicBezTo>
                    <a:cubicBezTo>
                      <a:pt x="491209" y="1510064"/>
                      <a:pt x="492013" y="1511235"/>
                      <a:pt x="492926" y="1511461"/>
                    </a:cubicBezTo>
                    <a:cubicBezTo>
                      <a:pt x="494607" y="1511325"/>
                      <a:pt x="495631" y="1510516"/>
                      <a:pt x="495996" y="1509029"/>
                    </a:cubicBezTo>
                    <a:cubicBezTo>
                      <a:pt x="496361" y="1507542"/>
                      <a:pt x="496508" y="1506190"/>
                      <a:pt x="496435" y="1504974"/>
                    </a:cubicBezTo>
                    <a:close/>
                    <a:moveTo>
                      <a:pt x="149105" y="1699582"/>
                    </a:moveTo>
                    <a:cubicBezTo>
                      <a:pt x="149142" y="1700889"/>
                      <a:pt x="149507" y="1702601"/>
                      <a:pt x="150202" y="1704719"/>
                    </a:cubicBezTo>
                    <a:cubicBezTo>
                      <a:pt x="150896" y="1706835"/>
                      <a:pt x="151700" y="1708006"/>
                      <a:pt x="152614" y="1708232"/>
                    </a:cubicBezTo>
                    <a:cubicBezTo>
                      <a:pt x="154295" y="1708097"/>
                      <a:pt x="155318" y="1707286"/>
                      <a:pt x="155684" y="1705800"/>
                    </a:cubicBezTo>
                    <a:cubicBezTo>
                      <a:pt x="156049" y="1704313"/>
                      <a:pt x="156195" y="1702961"/>
                      <a:pt x="156122" y="1701746"/>
                    </a:cubicBezTo>
                    <a:close/>
                    <a:moveTo>
                      <a:pt x="156122" y="1682284"/>
                    </a:moveTo>
                    <a:cubicBezTo>
                      <a:pt x="156122" y="1686608"/>
                      <a:pt x="157876" y="1688771"/>
                      <a:pt x="161385" y="1688771"/>
                    </a:cubicBezTo>
                    <a:lnTo>
                      <a:pt x="163139" y="1688771"/>
                    </a:lnTo>
                    <a:cubicBezTo>
                      <a:pt x="163066" y="1686608"/>
                      <a:pt x="162335" y="1684987"/>
                      <a:pt x="160946" y="1683906"/>
                    </a:cubicBezTo>
                    <a:cubicBezTo>
                      <a:pt x="159557" y="1682826"/>
                      <a:pt x="157949" y="1682284"/>
                      <a:pt x="156122" y="1682284"/>
                    </a:cubicBezTo>
                    <a:close/>
                    <a:moveTo>
                      <a:pt x="533272" y="1424969"/>
                    </a:moveTo>
                    <a:cubicBezTo>
                      <a:pt x="527389" y="1425644"/>
                      <a:pt x="523807" y="1429699"/>
                      <a:pt x="522528" y="1437132"/>
                    </a:cubicBezTo>
                    <a:cubicBezTo>
                      <a:pt x="521249" y="1444564"/>
                      <a:pt x="520737" y="1451322"/>
                      <a:pt x="520993" y="1457403"/>
                    </a:cubicBezTo>
                    <a:cubicBezTo>
                      <a:pt x="518289" y="1457403"/>
                      <a:pt x="515365" y="1457944"/>
                      <a:pt x="512222" y="1459025"/>
                    </a:cubicBezTo>
                    <a:cubicBezTo>
                      <a:pt x="509079" y="1460106"/>
                      <a:pt x="506156" y="1461728"/>
                      <a:pt x="503451" y="1463890"/>
                    </a:cubicBezTo>
                    <a:lnTo>
                      <a:pt x="508714" y="1485513"/>
                    </a:lnTo>
                    <a:cubicBezTo>
                      <a:pt x="509554" y="1479611"/>
                      <a:pt x="511382" y="1473575"/>
                      <a:pt x="514196" y="1467404"/>
                    </a:cubicBezTo>
                    <a:cubicBezTo>
                      <a:pt x="517010" y="1461232"/>
                      <a:pt x="521030" y="1457899"/>
                      <a:pt x="526256" y="1457403"/>
                    </a:cubicBezTo>
                    <a:cubicBezTo>
                      <a:pt x="526548" y="1451186"/>
                      <a:pt x="527718" y="1445781"/>
                      <a:pt x="529764" y="1441185"/>
                    </a:cubicBezTo>
                    <a:cubicBezTo>
                      <a:pt x="531811" y="1436590"/>
                      <a:pt x="532980" y="1431185"/>
                      <a:pt x="533272" y="1424969"/>
                    </a:cubicBezTo>
                    <a:close/>
                    <a:moveTo>
                      <a:pt x="450826" y="1383884"/>
                    </a:moveTo>
                    <a:cubicBezTo>
                      <a:pt x="446221" y="1384965"/>
                      <a:pt x="443590" y="1390372"/>
                      <a:pt x="442932" y="1400102"/>
                    </a:cubicBezTo>
                    <a:cubicBezTo>
                      <a:pt x="442274" y="1409832"/>
                      <a:pt x="439643" y="1417400"/>
                      <a:pt x="435038" y="1422805"/>
                    </a:cubicBezTo>
                    <a:cubicBezTo>
                      <a:pt x="434819" y="1429113"/>
                      <a:pt x="433942" y="1434879"/>
                      <a:pt x="432407" y="1440105"/>
                    </a:cubicBezTo>
                    <a:cubicBezTo>
                      <a:pt x="430872" y="1445330"/>
                      <a:pt x="429995" y="1451096"/>
                      <a:pt x="429775" y="1457403"/>
                    </a:cubicBezTo>
                    <a:cubicBezTo>
                      <a:pt x="421078" y="1458575"/>
                      <a:pt x="416546" y="1463259"/>
                      <a:pt x="416180" y="1471459"/>
                    </a:cubicBezTo>
                    <a:cubicBezTo>
                      <a:pt x="415815" y="1479657"/>
                      <a:pt x="413915" y="1484342"/>
                      <a:pt x="410479" y="1485513"/>
                    </a:cubicBezTo>
                    <a:cubicBezTo>
                      <a:pt x="409273" y="1485468"/>
                      <a:pt x="407300" y="1485558"/>
                      <a:pt x="404559" y="1485783"/>
                    </a:cubicBezTo>
                    <a:cubicBezTo>
                      <a:pt x="401818" y="1486009"/>
                      <a:pt x="400283" y="1486640"/>
                      <a:pt x="399954" y="1487676"/>
                    </a:cubicBezTo>
                    <a:cubicBezTo>
                      <a:pt x="400576" y="1489838"/>
                      <a:pt x="403280" y="1491460"/>
                      <a:pt x="408067" y="1492541"/>
                    </a:cubicBezTo>
                    <a:cubicBezTo>
                      <a:pt x="412855" y="1493622"/>
                      <a:pt x="415998" y="1494163"/>
                      <a:pt x="417496" y="1494163"/>
                    </a:cubicBezTo>
                    <a:lnTo>
                      <a:pt x="429775" y="1481189"/>
                    </a:lnTo>
                    <a:cubicBezTo>
                      <a:pt x="427181" y="1480828"/>
                      <a:pt x="425353" y="1478846"/>
                      <a:pt x="424294" y="1475241"/>
                    </a:cubicBezTo>
                    <a:cubicBezTo>
                      <a:pt x="423234" y="1471639"/>
                      <a:pt x="422722" y="1468575"/>
                      <a:pt x="422759" y="1466052"/>
                    </a:cubicBezTo>
                    <a:lnTo>
                      <a:pt x="429775" y="1457403"/>
                    </a:lnTo>
                    <a:cubicBezTo>
                      <a:pt x="433430" y="1451952"/>
                      <a:pt x="437085" y="1446096"/>
                      <a:pt x="440739" y="1439834"/>
                    </a:cubicBezTo>
                    <a:cubicBezTo>
                      <a:pt x="444394" y="1433573"/>
                      <a:pt x="447171" y="1427175"/>
                      <a:pt x="449072" y="1420643"/>
                    </a:cubicBezTo>
                    <a:cubicBezTo>
                      <a:pt x="451666" y="1418345"/>
                      <a:pt x="453494" y="1415372"/>
                      <a:pt x="454553" y="1411724"/>
                    </a:cubicBezTo>
                    <a:cubicBezTo>
                      <a:pt x="455613" y="1408075"/>
                      <a:pt x="456125" y="1404561"/>
                      <a:pt x="456088" y="1401183"/>
                    </a:cubicBezTo>
                    <a:cubicBezTo>
                      <a:pt x="456198" y="1398570"/>
                      <a:pt x="455979" y="1395146"/>
                      <a:pt x="455430" y="1390912"/>
                    </a:cubicBezTo>
                    <a:cubicBezTo>
                      <a:pt x="454882" y="1386677"/>
                      <a:pt x="453347" y="1384334"/>
                      <a:pt x="450826" y="1383884"/>
                    </a:cubicBezTo>
                    <a:close/>
                    <a:moveTo>
                      <a:pt x="291195" y="1474702"/>
                    </a:moveTo>
                    <a:lnTo>
                      <a:pt x="289440" y="1487675"/>
                    </a:lnTo>
                    <a:cubicBezTo>
                      <a:pt x="289587" y="1490784"/>
                      <a:pt x="290610" y="1492676"/>
                      <a:pt x="292510" y="1493352"/>
                    </a:cubicBezTo>
                    <a:cubicBezTo>
                      <a:pt x="294411" y="1494027"/>
                      <a:pt x="296311" y="1494297"/>
                      <a:pt x="298211" y="1494163"/>
                    </a:cubicBezTo>
                    <a:close/>
                    <a:moveTo>
                      <a:pt x="308736" y="1448754"/>
                    </a:moveTo>
                    <a:cubicBezTo>
                      <a:pt x="307932" y="1448844"/>
                      <a:pt x="307348" y="1449204"/>
                      <a:pt x="306982" y="1449835"/>
                    </a:cubicBezTo>
                    <a:cubicBezTo>
                      <a:pt x="306617" y="1450465"/>
                      <a:pt x="306032" y="1450826"/>
                      <a:pt x="305228" y="1450916"/>
                    </a:cubicBezTo>
                    <a:cubicBezTo>
                      <a:pt x="305265" y="1452223"/>
                      <a:pt x="305630" y="1453934"/>
                      <a:pt x="306325" y="1456052"/>
                    </a:cubicBezTo>
                    <a:cubicBezTo>
                      <a:pt x="307019" y="1458169"/>
                      <a:pt x="307823" y="1459340"/>
                      <a:pt x="308736" y="1459566"/>
                    </a:cubicBezTo>
                    <a:cubicBezTo>
                      <a:pt x="310418" y="1459430"/>
                      <a:pt x="311441" y="1458619"/>
                      <a:pt x="311806" y="1457133"/>
                    </a:cubicBezTo>
                    <a:cubicBezTo>
                      <a:pt x="312172" y="1455646"/>
                      <a:pt x="312318" y="1454295"/>
                      <a:pt x="312245" y="1453078"/>
                    </a:cubicBezTo>
                    <a:cubicBezTo>
                      <a:pt x="311953" y="1450555"/>
                      <a:pt x="310783" y="1449114"/>
                      <a:pt x="308736" y="1448754"/>
                    </a:cubicBezTo>
                    <a:close/>
                    <a:moveTo>
                      <a:pt x="331541" y="1364423"/>
                    </a:moveTo>
                    <a:cubicBezTo>
                      <a:pt x="329714" y="1368838"/>
                      <a:pt x="328106" y="1373523"/>
                      <a:pt x="326717" y="1378479"/>
                    </a:cubicBezTo>
                    <a:cubicBezTo>
                      <a:pt x="325328" y="1383434"/>
                      <a:pt x="324597" y="1388118"/>
                      <a:pt x="324524" y="1392534"/>
                    </a:cubicBezTo>
                    <a:cubicBezTo>
                      <a:pt x="323391" y="1392488"/>
                      <a:pt x="321710" y="1392578"/>
                      <a:pt x="319481" y="1392804"/>
                    </a:cubicBezTo>
                    <a:cubicBezTo>
                      <a:pt x="317252" y="1393029"/>
                      <a:pt x="316009" y="1393660"/>
                      <a:pt x="315753" y="1394696"/>
                    </a:cubicBezTo>
                    <a:cubicBezTo>
                      <a:pt x="316192" y="1396993"/>
                      <a:pt x="318385" y="1399425"/>
                      <a:pt x="322331" y="1401993"/>
                    </a:cubicBezTo>
                    <a:cubicBezTo>
                      <a:pt x="326278" y="1404561"/>
                      <a:pt x="329348" y="1406453"/>
                      <a:pt x="331541" y="1407670"/>
                    </a:cubicBezTo>
                    <a:lnTo>
                      <a:pt x="345574" y="1383884"/>
                    </a:lnTo>
                    <a:close/>
                    <a:moveTo>
                      <a:pt x="359608" y="1282255"/>
                    </a:moveTo>
                    <a:cubicBezTo>
                      <a:pt x="355661" y="1291264"/>
                      <a:pt x="351276" y="1301356"/>
                      <a:pt x="346452" y="1312528"/>
                    </a:cubicBezTo>
                    <a:cubicBezTo>
                      <a:pt x="341628" y="1323700"/>
                      <a:pt x="338996" y="1333790"/>
                      <a:pt x="338558" y="1342801"/>
                    </a:cubicBezTo>
                    <a:cubicBezTo>
                      <a:pt x="338704" y="1348070"/>
                      <a:pt x="340166" y="1351585"/>
                      <a:pt x="342943" y="1353341"/>
                    </a:cubicBezTo>
                    <a:cubicBezTo>
                      <a:pt x="345721" y="1355098"/>
                      <a:pt x="348937" y="1355909"/>
                      <a:pt x="352591" y="1355775"/>
                    </a:cubicBezTo>
                    <a:lnTo>
                      <a:pt x="359608" y="1338475"/>
                    </a:lnTo>
                    <a:cubicBezTo>
                      <a:pt x="359608" y="1335142"/>
                      <a:pt x="360046" y="1331538"/>
                      <a:pt x="360924" y="1327664"/>
                    </a:cubicBezTo>
                    <a:cubicBezTo>
                      <a:pt x="361801" y="1323789"/>
                      <a:pt x="363116" y="1320186"/>
                      <a:pt x="364870" y="1316852"/>
                    </a:cubicBezTo>
                    <a:cubicBezTo>
                      <a:pt x="365163" y="1312708"/>
                      <a:pt x="366332" y="1309103"/>
                      <a:pt x="368379" y="1306040"/>
                    </a:cubicBezTo>
                    <a:cubicBezTo>
                      <a:pt x="370425" y="1302977"/>
                      <a:pt x="371595" y="1299374"/>
                      <a:pt x="371887" y="1295229"/>
                    </a:cubicBezTo>
                    <a:close/>
                    <a:moveTo>
                      <a:pt x="650803" y="1068186"/>
                    </a:moveTo>
                    <a:cubicBezTo>
                      <a:pt x="652265" y="1094493"/>
                      <a:pt x="651095" y="1119721"/>
                      <a:pt x="647295" y="1143866"/>
                    </a:cubicBezTo>
                    <a:cubicBezTo>
                      <a:pt x="653398" y="1144227"/>
                      <a:pt x="657856" y="1143506"/>
                      <a:pt x="660670" y="1141704"/>
                    </a:cubicBezTo>
                    <a:cubicBezTo>
                      <a:pt x="663484" y="1139902"/>
                      <a:pt x="664873" y="1134857"/>
                      <a:pt x="664837" y="1126568"/>
                    </a:cubicBezTo>
                    <a:lnTo>
                      <a:pt x="664837" y="1074672"/>
                    </a:lnTo>
                    <a:close/>
                    <a:moveTo>
                      <a:pt x="391183" y="1193601"/>
                    </a:moveTo>
                    <a:cubicBezTo>
                      <a:pt x="387675" y="1200087"/>
                      <a:pt x="385921" y="1206574"/>
                      <a:pt x="385921" y="1213061"/>
                    </a:cubicBezTo>
                    <a:cubicBezTo>
                      <a:pt x="385848" y="1215223"/>
                      <a:pt x="385994" y="1216845"/>
                      <a:pt x="386359" y="1217926"/>
                    </a:cubicBezTo>
                    <a:cubicBezTo>
                      <a:pt x="386725" y="1219007"/>
                      <a:pt x="387748" y="1219548"/>
                      <a:pt x="389429" y="1219548"/>
                    </a:cubicBezTo>
                    <a:lnTo>
                      <a:pt x="398200" y="1210899"/>
                    </a:lnTo>
                    <a:close/>
                    <a:moveTo>
                      <a:pt x="412234" y="1159003"/>
                    </a:moveTo>
                    <a:cubicBezTo>
                      <a:pt x="411430" y="1159094"/>
                      <a:pt x="410845" y="1159453"/>
                      <a:pt x="410479" y="1160084"/>
                    </a:cubicBezTo>
                    <a:cubicBezTo>
                      <a:pt x="410114" y="1160714"/>
                      <a:pt x="409529" y="1161076"/>
                      <a:pt x="408725" y="1161165"/>
                    </a:cubicBezTo>
                    <a:cubicBezTo>
                      <a:pt x="408762" y="1162472"/>
                      <a:pt x="409127" y="1164183"/>
                      <a:pt x="409822" y="1166301"/>
                    </a:cubicBezTo>
                    <a:cubicBezTo>
                      <a:pt x="410516" y="1168418"/>
                      <a:pt x="411320" y="1169590"/>
                      <a:pt x="412234" y="1169815"/>
                    </a:cubicBezTo>
                    <a:cubicBezTo>
                      <a:pt x="413915" y="1169679"/>
                      <a:pt x="414938" y="1168869"/>
                      <a:pt x="415303" y="1167382"/>
                    </a:cubicBezTo>
                    <a:cubicBezTo>
                      <a:pt x="415669" y="1165895"/>
                      <a:pt x="415815" y="1164544"/>
                      <a:pt x="415742" y="1163328"/>
                    </a:cubicBezTo>
                    <a:cubicBezTo>
                      <a:pt x="415450" y="1160804"/>
                      <a:pt x="414280" y="1159364"/>
                      <a:pt x="412234" y="1159003"/>
                    </a:cubicBezTo>
                    <a:close/>
                    <a:moveTo>
                      <a:pt x="442055" y="1120081"/>
                    </a:moveTo>
                    <a:cubicBezTo>
                      <a:pt x="442018" y="1123190"/>
                      <a:pt x="442530" y="1125082"/>
                      <a:pt x="443590" y="1125758"/>
                    </a:cubicBezTo>
                    <a:cubicBezTo>
                      <a:pt x="444649" y="1126433"/>
                      <a:pt x="446477" y="1126703"/>
                      <a:pt x="449072" y="1126568"/>
                    </a:cubicBezTo>
                    <a:cubicBezTo>
                      <a:pt x="449072" y="1122243"/>
                      <a:pt x="447317" y="1120081"/>
                      <a:pt x="443809" y="1120081"/>
                    </a:cubicBezTo>
                    <a:close/>
                    <a:moveTo>
                      <a:pt x="449072" y="1094133"/>
                    </a:moveTo>
                    <a:lnTo>
                      <a:pt x="449072" y="1102783"/>
                    </a:lnTo>
                    <a:cubicBezTo>
                      <a:pt x="448779" y="1108909"/>
                      <a:pt x="451118" y="1111793"/>
                      <a:pt x="456088" y="1111431"/>
                    </a:cubicBezTo>
                    <a:close/>
                    <a:moveTo>
                      <a:pt x="719216" y="903849"/>
                    </a:moveTo>
                    <a:cubicBezTo>
                      <a:pt x="719509" y="907813"/>
                      <a:pt x="720678" y="910696"/>
                      <a:pt x="722725" y="912498"/>
                    </a:cubicBezTo>
                    <a:cubicBezTo>
                      <a:pt x="723565" y="912363"/>
                      <a:pt x="724077" y="911553"/>
                      <a:pt x="724260" y="910066"/>
                    </a:cubicBezTo>
                    <a:cubicBezTo>
                      <a:pt x="724442" y="908580"/>
                      <a:pt x="724515" y="907227"/>
                      <a:pt x="724479" y="906012"/>
                    </a:cubicBezTo>
                    <a:close/>
                    <a:moveTo>
                      <a:pt x="499943" y="998992"/>
                    </a:moveTo>
                    <a:cubicBezTo>
                      <a:pt x="498262" y="999487"/>
                      <a:pt x="497239" y="1001739"/>
                      <a:pt x="496873" y="1005749"/>
                    </a:cubicBezTo>
                    <a:cubicBezTo>
                      <a:pt x="496508" y="1009758"/>
                      <a:pt x="496361" y="1012551"/>
                      <a:pt x="496435" y="1014128"/>
                    </a:cubicBezTo>
                    <a:cubicBezTo>
                      <a:pt x="496215" y="1014082"/>
                      <a:pt x="495338" y="1014173"/>
                      <a:pt x="493803" y="1014397"/>
                    </a:cubicBezTo>
                    <a:cubicBezTo>
                      <a:pt x="492268" y="1014623"/>
                      <a:pt x="491391" y="1015254"/>
                      <a:pt x="491172" y="1016290"/>
                    </a:cubicBezTo>
                    <a:cubicBezTo>
                      <a:pt x="491282" y="1017371"/>
                      <a:pt x="491939" y="1018452"/>
                      <a:pt x="493145" y="1019534"/>
                    </a:cubicBezTo>
                    <a:cubicBezTo>
                      <a:pt x="494351" y="1020615"/>
                      <a:pt x="495448" y="1021696"/>
                      <a:pt x="496435" y="1022777"/>
                    </a:cubicBezTo>
                    <a:lnTo>
                      <a:pt x="503451" y="1011965"/>
                    </a:lnTo>
                    <a:cubicBezTo>
                      <a:pt x="503524" y="1010479"/>
                      <a:pt x="503378" y="1008046"/>
                      <a:pt x="503013" y="1004667"/>
                    </a:cubicBezTo>
                    <a:cubicBezTo>
                      <a:pt x="502647" y="1001289"/>
                      <a:pt x="501624" y="999397"/>
                      <a:pt x="499943" y="998992"/>
                    </a:cubicBezTo>
                    <a:close/>
                    <a:moveTo>
                      <a:pt x="754300" y="817356"/>
                    </a:moveTo>
                    <a:cubicBezTo>
                      <a:pt x="752546" y="817536"/>
                      <a:pt x="751230" y="818797"/>
                      <a:pt x="750353" y="821141"/>
                    </a:cubicBezTo>
                    <a:cubicBezTo>
                      <a:pt x="749476" y="823483"/>
                      <a:pt x="749038" y="825826"/>
                      <a:pt x="749038" y="828168"/>
                    </a:cubicBezTo>
                    <a:cubicBezTo>
                      <a:pt x="747978" y="828078"/>
                      <a:pt x="746589" y="828258"/>
                      <a:pt x="744871" y="828708"/>
                    </a:cubicBezTo>
                    <a:cubicBezTo>
                      <a:pt x="743154" y="829159"/>
                      <a:pt x="742203" y="830420"/>
                      <a:pt x="742021" y="832492"/>
                    </a:cubicBezTo>
                    <a:lnTo>
                      <a:pt x="743775" y="836818"/>
                    </a:lnTo>
                    <a:cubicBezTo>
                      <a:pt x="747649" y="835871"/>
                      <a:pt x="751742" y="834520"/>
                      <a:pt x="756054" y="832763"/>
                    </a:cubicBezTo>
                    <a:cubicBezTo>
                      <a:pt x="760367" y="831006"/>
                      <a:pt x="762706" y="828032"/>
                      <a:pt x="763071" y="823844"/>
                    </a:cubicBezTo>
                    <a:cubicBezTo>
                      <a:pt x="762925" y="821681"/>
                      <a:pt x="761902" y="820060"/>
                      <a:pt x="760001" y="818978"/>
                    </a:cubicBezTo>
                    <a:cubicBezTo>
                      <a:pt x="758101" y="817898"/>
                      <a:pt x="756200" y="817357"/>
                      <a:pt x="754300" y="817356"/>
                    </a:cubicBezTo>
                    <a:close/>
                    <a:moveTo>
                      <a:pt x="731496" y="802221"/>
                    </a:moveTo>
                    <a:cubicBezTo>
                      <a:pt x="731423" y="803526"/>
                      <a:pt x="731569" y="805238"/>
                      <a:pt x="731934" y="807356"/>
                    </a:cubicBezTo>
                    <a:cubicBezTo>
                      <a:pt x="732300" y="809472"/>
                      <a:pt x="733323" y="810645"/>
                      <a:pt x="735004" y="810869"/>
                    </a:cubicBezTo>
                    <a:lnTo>
                      <a:pt x="738512" y="810869"/>
                    </a:lnTo>
                    <a:cubicBezTo>
                      <a:pt x="738439" y="808617"/>
                      <a:pt x="737708" y="806635"/>
                      <a:pt x="736320" y="804923"/>
                    </a:cubicBezTo>
                    <a:cubicBezTo>
                      <a:pt x="734931" y="803212"/>
                      <a:pt x="733323" y="802311"/>
                      <a:pt x="731496" y="802221"/>
                    </a:cubicBezTo>
                    <a:close/>
                    <a:moveTo>
                      <a:pt x="819205" y="640047"/>
                    </a:moveTo>
                    <a:cubicBezTo>
                      <a:pt x="818401" y="640137"/>
                      <a:pt x="817816" y="640497"/>
                      <a:pt x="817451" y="641128"/>
                    </a:cubicBezTo>
                    <a:cubicBezTo>
                      <a:pt x="817085" y="641758"/>
                      <a:pt x="816501" y="642119"/>
                      <a:pt x="815697" y="642209"/>
                    </a:cubicBezTo>
                    <a:cubicBezTo>
                      <a:pt x="815733" y="643515"/>
                      <a:pt x="816099" y="645226"/>
                      <a:pt x="816793" y="647344"/>
                    </a:cubicBezTo>
                    <a:cubicBezTo>
                      <a:pt x="817487" y="649462"/>
                      <a:pt x="818291" y="650633"/>
                      <a:pt x="819205" y="650858"/>
                    </a:cubicBezTo>
                    <a:cubicBezTo>
                      <a:pt x="820886" y="650723"/>
                      <a:pt x="821909" y="649912"/>
                      <a:pt x="822275" y="648425"/>
                    </a:cubicBezTo>
                    <a:cubicBezTo>
                      <a:pt x="822640" y="646938"/>
                      <a:pt x="822786" y="645588"/>
                      <a:pt x="822713" y="644371"/>
                    </a:cubicBezTo>
                    <a:cubicBezTo>
                      <a:pt x="822421" y="641848"/>
                      <a:pt x="821252" y="640407"/>
                      <a:pt x="819205" y="640047"/>
                    </a:cubicBezTo>
                    <a:close/>
                    <a:moveTo>
                      <a:pt x="829730" y="581664"/>
                    </a:moveTo>
                    <a:lnTo>
                      <a:pt x="829730" y="585988"/>
                    </a:lnTo>
                    <a:cubicBezTo>
                      <a:pt x="829438" y="592836"/>
                      <a:pt x="831777" y="596439"/>
                      <a:pt x="836747" y="596800"/>
                    </a:cubicBezTo>
                    <a:close/>
                    <a:moveTo>
                      <a:pt x="836747" y="564365"/>
                    </a:moveTo>
                    <a:cubicBezTo>
                      <a:pt x="836674" y="565672"/>
                      <a:pt x="836820" y="567384"/>
                      <a:pt x="837185" y="569500"/>
                    </a:cubicBezTo>
                    <a:cubicBezTo>
                      <a:pt x="837551" y="571618"/>
                      <a:pt x="838574" y="572789"/>
                      <a:pt x="840255" y="573015"/>
                    </a:cubicBezTo>
                    <a:cubicBezTo>
                      <a:pt x="841096" y="572879"/>
                      <a:pt x="841607" y="572068"/>
                      <a:pt x="841790" y="570581"/>
                    </a:cubicBezTo>
                    <a:cubicBezTo>
                      <a:pt x="841973" y="569095"/>
                      <a:pt x="842046" y="567744"/>
                      <a:pt x="842009" y="566527"/>
                    </a:cubicBezTo>
                    <a:close/>
                    <a:moveTo>
                      <a:pt x="875339" y="443276"/>
                    </a:moveTo>
                    <a:cubicBezTo>
                      <a:pt x="874498" y="443366"/>
                      <a:pt x="873987" y="443726"/>
                      <a:pt x="873804" y="444357"/>
                    </a:cubicBezTo>
                    <a:cubicBezTo>
                      <a:pt x="873621" y="444987"/>
                      <a:pt x="873548" y="445348"/>
                      <a:pt x="873585" y="445438"/>
                    </a:cubicBezTo>
                    <a:cubicBezTo>
                      <a:pt x="873548" y="448545"/>
                      <a:pt x="874060" y="450437"/>
                      <a:pt x="875120" y="451113"/>
                    </a:cubicBezTo>
                    <a:cubicBezTo>
                      <a:pt x="876180" y="451790"/>
                      <a:pt x="878007" y="452060"/>
                      <a:pt x="880602" y="451924"/>
                    </a:cubicBezTo>
                    <a:cubicBezTo>
                      <a:pt x="880602" y="449672"/>
                      <a:pt x="880163" y="447690"/>
                      <a:pt x="879286" y="445978"/>
                    </a:cubicBezTo>
                    <a:cubicBezTo>
                      <a:pt x="878409" y="444266"/>
                      <a:pt x="877093" y="443366"/>
                      <a:pt x="875339" y="443276"/>
                    </a:cubicBezTo>
                    <a:close/>
                    <a:moveTo>
                      <a:pt x="926210" y="402191"/>
                    </a:moveTo>
                    <a:cubicBezTo>
                      <a:pt x="926210" y="404443"/>
                      <a:pt x="926649" y="406425"/>
                      <a:pt x="927526" y="408137"/>
                    </a:cubicBezTo>
                    <a:cubicBezTo>
                      <a:pt x="928403" y="409850"/>
                      <a:pt x="929719" y="410751"/>
                      <a:pt x="931473" y="410841"/>
                    </a:cubicBezTo>
                    <a:cubicBezTo>
                      <a:pt x="932935" y="410480"/>
                      <a:pt x="933520" y="409038"/>
                      <a:pt x="933227" y="406515"/>
                    </a:cubicBezTo>
                    <a:cubicBezTo>
                      <a:pt x="933227" y="404443"/>
                      <a:pt x="932789" y="403182"/>
                      <a:pt x="931912" y="402732"/>
                    </a:cubicBezTo>
                    <a:cubicBezTo>
                      <a:pt x="931034" y="402281"/>
                      <a:pt x="929719" y="402101"/>
                      <a:pt x="927965" y="402191"/>
                    </a:cubicBezTo>
                    <a:close/>
                    <a:moveTo>
                      <a:pt x="947261" y="322185"/>
                    </a:moveTo>
                    <a:lnTo>
                      <a:pt x="947261" y="328673"/>
                    </a:lnTo>
                    <a:lnTo>
                      <a:pt x="940244" y="339483"/>
                    </a:lnTo>
                    <a:lnTo>
                      <a:pt x="940244" y="365432"/>
                    </a:lnTo>
                    <a:cubicBezTo>
                      <a:pt x="938417" y="365432"/>
                      <a:pt x="936809" y="365972"/>
                      <a:pt x="935420" y="367053"/>
                    </a:cubicBezTo>
                    <a:cubicBezTo>
                      <a:pt x="934031" y="368135"/>
                      <a:pt x="933300" y="369756"/>
                      <a:pt x="933227" y="371918"/>
                    </a:cubicBezTo>
                    <a:cubicBezTo>
                      <a:pt x="933227" y="374262"/>
                      <a:pt x="933666" y="376604"/>
                      <a:pt x="934543" y="378947"/>
                    </a:cubicBezTo>
                    <a:cubicBezTo>
                      <a:pt x="935420" y="381289"/>
                      <a:pt x="936736" y="382550"/>
                      <a:pt x="938490" y="382730"/>
                    </a:cubicBezTo>
                    <a:cubicBezTo>
                      <a:pt x="939330" y="382550"/>
                      <a:pt x="939842" y="381829"/>
                      <a:pt x="940025" y="380568"/>
                    </a:cubicBezTo>
                    <a:cubicBezTo>
                      <a:pt x="940207" y="379307"/>
                      <a:pt x="940280" y="378586"/>
                      <a:pt x="940244" y="378406"/>
                    </a:cubicBezTo>
                    <a:lnTo>
                      <a:pt x="952523" y="350295"/>
                    </a:lnTo>
                    <a:lnTo>
                      <a:pt x="949015" y="328673"/>
                    </a:lnTo>
                    <a:cubicBezTo>
                      <a:pt x="949051" y="328402"/>
                      <a:pt x="948978" y="327321"/>
                      <a:pt x="948796" y="325428"/>
                    </a:cubicBezTo>
                    <a:cubicBezTo>
                      <a:pt x="948613" y="323536"/>
                      <a:pt x="948101" y="322455"/>
                      <a:pt x="947261" y="322185"/>
                    </a:cubicBezTo>
                    <a:close/>
                    <a:moveTo>
                      <a:pt x="798155" y="6487"/>
                    </a:moveTo>
                    <a:lnTo>
                      <a:pt x="801663" y="8649"/>
                    </a:lnTo>
                    <a:cubicBezTo>
                      <a:pt x="802686" y="16126"/>
                      <a:pt x="807218" y="17389"/>
                      <a:pt x="815258" y="12433"/>
                    </a:cubicBezTo>
                    <a:cubicBezTo>
                      <a:pt x="823298" y="7478"/>
                      <a:pt x="828707" y="3333"/>
                      <a:pt x="831484" y="0"/>
                    </a:cubicBezTo>
                    <a:cubicBezTo>
                      <a:pt x="833421" y="3198"/>
                      <a:pt x="836126" y="5450"/>
                      <a:pt x="839597" y="6757"/>
                    </a:cubicBezTo>
                    <a:cubicBezTo>
                      <a:pt x="843069" y="8063"/>
                      <a:pt x="846212" y="8693"/>
                      <a:pt x="849026" y="8649"/>
                    </a:cubicBezTo>
                    <a:lnTo>
                      <a:pt x="852535" y="32434"/>
                    </a:lnTo>
                    <a:lnTo>
                      <a:pt x="866568" y="36759"/>
                    </a:lnTo>
                    <a:cubicBezTo>
                      <a:pt x="866532" y="38245"/>
                      <a:pt x="866605" y="40679"/>
                      <a:pt x="866787" y="44057"/>
                    </a:cubicBezTo>
                    <a:cubicBezTo>
                      <a:pt x="866970" y="47435"/>
                      <a:pt x="867482" y="49327"/>
                      <a:pt x="868322" y="49733"/>
                    </a:cubicBezTo>
                    <a:cubicBezTo>
                      <a:pt x="870259" y="48561"/>
                      <a:pt x="872525" y="43336"/>
                      <a:pt x="875120" y="34057"/>
                    </a:cubicBezTo>
                    <a:cubicBezTo>
                      <a:pt x="877714" y="24776"/>
                      <a:pt x="879542" y="18470"/>
                      <a:pt x="880602" y="15135"/>
                    </a:cubicBezTo>
                    <a:lnTo>
                      <a:pt x="896389" y="8649"/>
                    </a:lnTo>
                    <a:lnTo>
                      <a:pt x="908669" y="15135"/>
                    </a:lnTo>
                    <a:lnTo>
                      <a:pt x="926210" y="10811"/>
                    </a:lnTo>
                    <a:lnTo>
                      <a:pt x="943752" y="15135"/>
                    </a:lnTo>
                    <a:lnTo>
                      <a:pt x="959540" y="28109"/>
                    </a:lnTo>
                    <a:cubicBezTo>
                      <a:pt x="959650" y="31488"/>
                      <a:pt x="959430" y="35002"/>
                      <a:pt x="958882" y="38651"/>
                    </a:cubicBezTo>
                    <a:cubicBezTo>
                      <a:pt x="958334" y="42299"/>
                      <a:pt x="956799" y="45273"/>
                      <a:pt x="954277" y="47570"/>
                    </a:cubicBezTo>
                    <a:cubicBezTo>
                      <a:pt x="954643" y="52526"/>
                      <a:pt x="954789" y="58292"/>
                      <a:pt x="954716" y="64870"/>
                    </a:cubicBezTo>
                    <a:cubicBezTo>
                      <a:pt x="954643" y="71446"/>
                      <a:pt x="952158" y="75050"/>
                      <a:pt x="947261" y="75681"/>
                    </a:cubicBezTo>
                    <a:lnTo>
                      <a:pt x="954277" y="103791"/>
                    </a:lnTo>
                    <a:cubicBezTo>
                      <a:pt x="959869" y="102260"/>
                      <a:pt x="964035" y="96132"/>
                      <a:pt x="966776" y="85411"/>
                    </a:cubicBezTo>
                    <a:cubicBezTo>
                      <a:pt x="969517" y="74690"/>
                      <a:pt x="974122" y="68563"/>
                      <a:pt x="980590" y="67032"/>
                    </a:cubicBezTo>
                    <a:cubicBezTo>
                      <a:pt x="986218" y="66670"/>
                      <a:pt x="991627" y="63607"/>
                      <a:pt x="996817" y="57842"/>
                    </a:cubicBezTo>
                    <a:cubicBezTo>
                      <a:pt x="1002006" y="52076"/>
                      <a:pt x="1004783" y="45768"/>
                      <a:pt x="1005149" y="38921"/>
                    </a:cubicBezTo>
                    <a:cubicBezTo>
                      <a:pt x="1007597" y="34822"/>
                      <a:pt x="1009279" y="28966"/>
                      <a:pt x="1010192" y="21353"/>
                    </a:cubicBezTo>
                    <a:cubicBezTo>
                      <a:pt x="1011106" y="13739"/>
                      <a:pt x="1012348" y="9504"/>
                      <a:pt x="1013920" y="8649"/>
                    </a:cubicBezTo>
                    <a:cubicBezTo>
                      <a:pt x="1014870" y="8783"/>
                      <a:pt x="1016039" y="9595"/>
                      <a:pt x="1017428" y="11081"/>
                    </a:cubicBezTo>
                    <a:cubicBezTo>
                      <a:pt x="1018817" y="12568"/>
                      <a:pt x="1019986" y="13920"/>
                      <a:pt x="1020937" y="15135"/>
                    </a:cubicBezTo>
                    <a:cubicBezTo>
                      <a:pt x="1024445" y="15135"/>
                      <a:pt x="1026199" y="17299"/>
                      <a:pt x="1026199" y="21623"/>
                    </a:cubicBezTo>
                    <a:cubicBezTo>
                      <a:pt x="1026053" y="25947"/>
                      <a:pt x="1025030" y="30272"/>
                      <a:pt x="1023129" y="34597"/>
                    </a:cubicBezTo>
                    <a:cubicBezTo>
                      <a:pt x="1021229" y="38921"/>
                      <a:pt x="1019329" y="43246"/>
                      <a:pt x="1017428" y="47570"/>
                    </a:cubicBezTo>
                    <a:cubicBezTo>
                      <a:pt x="1017867" y="51355"/>
                      <a:pt x="1018305" y="59463"/>
                      <a:pt x="1018744" y="71897"/>
                    </a:cubicBezTo>
                    <a:cubicBezTo>
                      <a:pt x="1019182" y="84329"/>
                      <a:pt x="1016990" y="91357"/>
                      <a:pt x="1012166" y="92979"/>
                    </a:cubicBezTo>
                    <a:lnTo>
                      <a:pt x="1003395" y="108115"/>
                    </a:lnTo>
                    <a:cubicBezTo>
                      <a:pt x="1003468" y="121900"/>
                      <a:pt x="1002883" y="134874"/>
                      <a:pt x="1001640" y="147038"/>
                    </a:cubicBezTo>
                    <a:cubicBezTo>
                      <a:pt x="1000398" y="159200"/>
                      <a:pt x="998059" y="172174"/>
                      <a:pt x="994624" y="185959"/>
                    </a:cubicBezTo>
                    <a:cubicBezTo>
                      <a:pt x="998351" y="180554"/>
                      <a:pt x="1001860" y="174607"/>
                      <a:pt x="1005149" y="168120"/>
                    </a:cubicBezTo>
                    <a:cubicBezTo>
                      <a:pt x="1008438" y="161634"/>
                      <a:pt x="1010192" y="154605"/>
                      <a:pt x="1010411" y="147038"/>
                    </a:cubicBezTo>
                    <a:lnTo>
                      <a:pt x="1024445" y="153524"/>
                    </a:lnTo>
                    <a:lnTo>
                      <a:pt x="1020937" y="185959"/>
                    </a:lnTo>
                    <a:lnTo>
                      <a:pt x="1010411" y="207582"/>
                    </a:lnTo>
                    <a:lnTo>
                      <a:pt x="1006903" y="237855"/>
                    </a:lnTo>
                    <a:lnTo>
                      <a:pt x="998132" y="255153"/>
                    </a:lnTo>
                    <a:lnTo>
                      <a:pt x="994624" y="281101"/>
                    </a:lnTo>
                    <a:lnTo>
                      <a:pt x="984099" y="302724"/>
                    </a:lnTo>
                    <a:cubicBezTo>
                      <a:pt x="983368" y="311915"/>
                      <a:pt x="980444" y="320023"/>
                      <a:pt x="975328" y="327051"/>
                    </a:cubicBezTo>
                    <a:cubicBezTo>
                      <a:pt x="970211" y="334078"/>
                      <a:pt x="967288" y="343267"/>
                      <a:pt x="966557" y="354620"/>
                    </a:cubicBezTo>
                    <a:cubicBezTo>
                      <a:pt x="963341" y="363270"/>
                      <a:pt x="959248" y="371918"/>
                      <a:pt x="954277" y="380568"/>
                    </a:cubicBezTo>
                    <a:cubicBezTo>
                      <a:pt x="954314" y="383901"/>
                      <a:pt x="953802" y="386964"/>
                      <a:pt x="952743" y="389757"/>
                    </a:cubicBezTo>
                    <a:cubicBezTo>
                      <a:pt x="951683" y="392551"/>
                      <a:pt x="949855" y="394533"/>
                      <a:pt x="947261" y="395704"/>
                    </a:cubicBezTo>
                    <a:cubicBezTo>
                      <a:pt x="947443" y="402055"/>
                      <a:pt x="946639" y="409894"/>
                      <a:pt x="944849" y="419219"/>
                    </a:cubicBezTo>
                    <a:cubicBezTo>
                      <a:pt x="943058" y="428544"/>
                      <a:pt x="939184" y="433680"/>
                      <a:pt x="933227" y="434626"/>
                    </a:cubicBezTo>
                    <a:cubicBezTo>
                      <a:pt x="932935" y="442103"/>
                      <a:pt x="931765" y="449312"/>
                      <a:pt x="929719" y="456250"/>
                    </a:cubicBezTo>
                    <a:cubicBezTo>
                      <a:pt x="927672" y="463187"/>
                      <a:pt x="926503" y="470394"/>
                      <a:pt x="926210" y="477872"/>
                    </a:cubicBezTo>
                    <a:lnTo>
                      <a:pt x="936736" y="495171"/>
                    </a:lnTo>
                    <a:cubicBezTo>
                      <a:pt x="938782" y="494811"/>
                      <a:pt x="939952" y="495531"/>
                      <a:pt x="940244" y="497333"/>
                    </a:cubicBezTo>
                    <a:cubicBezTo>
                      <a:pt x="940061" y="499631"/>
                      <a:pt x="939111" y="502064"/>
                      <a:pt x="937393" y="504631"/>
                    </a:cubicBezTo>
                    <a:cubicBezTo>
                      <a:pt x="935676" y="507199"/>
                      <a:pt x="934287" y="509091"/>
                      <a:pt x="933227" y="510307"/>
                    </a:cubicBezTo>
                    <a:cubicBezTo>
                      <a:pt x="932935" y="518956"/>
                      <a:pt x="930011" y="523280"/>
                      <a:pt x="924456" y="523280"/>
                    </a:cubicBezTo>
                    <a:lnTo>
                      <a:pt x="919194" y="523280"/>
                    </a:lnTo>
                    <a:lnTo>
                      <a:pt x="917440" y="547066"/>
                    </a:lnTo>
                    <a:lnTo>
                      <a:pt x="899898" y="588151"/>
                    </a:lnTo>
                    <a:lnTo>
                      <a:pt x="892881" y="594638"/>
                    </a:lnTo>
                    <a:cubicBezTo>
                      <a:pt x="892698" y="601304"/>
                      <a:pt x="891309" y="608513"/>
                      <a:pt x="888715" y="616260"/>
                    </a:cubicBezTo>
                    <a:cubicBezTo>
                      <a:pt x="886120" y="624008"/>
                      <a:pt x="883416" y="631217"/>
                      <a:pt x="880602" y="637883"/>
                    </a:cubicBezTo>
                    <a:lnTo>
                      <a:pt x="880602" y="663832"/>
                    </a:lnTo>
                    <a:lnTo>
                      <a:pt x="866568" y="678968"/>
                    </a:lnTo>
                    <a:lnTo>
                      <a:pt x="859551" y="700591"/>
                    </a:lnTo>
                    <a:lnTo>
                      <a:pt x="849026" y="711403"/>
                    </a:lnTo>
                    <a:cubicBezTo>
                      <a:pt x="848515" y="718475"/>
                      <a:pt x="846468" y="724331"/>
                      <a:pt x="842887" y="728972"/>
                    </a:cubicBezTo>
                    <a:cubicBezTo>
                      <a:pt x="839305" y="733612"/>
                      <a:pt x="837259" y="740008"/>
                      <a:pt x="836747" y="748162"/>
                    </a:cubicBezTo>
                    <a:lnTo>
                      <a:pt x="820959" y="784922"/>
                    </a:lnTo>
                    <a:cubicBezTo>
                      <a:pt x="815697" y="786364"/>
                      <a:pt x="812627" y="792129"/>
                      <a:pt x="811750" y="802221"/>
                    </a:cubicBezTo>
                    <a:cubicBezTo>
                      <a:pt x="810873" y="812311"/>
                      <a:pt x="806926" y="818078"/>
                      <a:pt x="799909" y="819519"/>
                    </a:cubicBezTo>
                    <a:lnTo>
                      <a:pt x="801663" y="758974"/>
                    </a:lnTo>
                    <a:cubicBezTo>
                      <a:pt x="798082" y="759919"/>
                      <a:pt x="795158" y="759109"/>
                      <a:pt x="792892" y="756541"/>
                    </a:cubicBezTo>
                    <a:cubicBezTo>
                      <a:pt x="790626" y="753973"/>
                      <a:pt x="789457" y="750460"/>
                      <a:pt x="789384" y="746000"/>
                    </a:cubicBezTo>
                    <a:cubicBezTo>
                      <a:pt x="789567" y="742801"/>
                      <a:pt x="790955" y="740549"/>
                      <a:pt x="793550" y="739243"/>
                    </a:cubicBezTo>
                    <a:cubicBezTo>
                      <a:pt x="796145" y="737936"/>
                      <a:pt x="798849" y="737305"/>
                      <a:pt x="801663" y="737351"/>
                    </a:cubicBezTo>
                    <a:lnTo>
                      <a:pt x="808680" y="737351"/>
                    </a:lnTo>
                    <a:lnTo>
                      <a:pt x="822713" y="700591"/>
                    </a:lnTo>
                    <a:cubicBezTo>
                      <a:pt x="824541" y="700591"/>
                      <a:pt x="826149" y="700050"/>
                      <a:pt x="827537" y="698969"/>
                    </a:cubicBezTo>
                    <a:cubicBezTo>
                      <a:pt x="828926" y="697888"/>
                      <a:pt x="829657" y="696266"/>
                      <a:pt x="829730" y="694104"/>
                    </a:cubicBezTo>
                    <a:cubicBezTo>
                      <a:pt x="829511" y="690815"/>
                      <a:pt x="829511" y="688203"/>
                      <a:pt x="829730" y="686265"/>
                    </a:cubicBezTo>
                    <a:cubicBezTo>
                      <a:pt x="829949" y="684329"/>
                      <a:pt x="831704" y="683338"/>
                      <a:pt x="834993" y="683292"/>
                    </a:cubicBezTo>
                    <a:lnTo>
                      <a:pt x="856043" y="614098"/>
                    </a:lnTo>
                    <a:cubicBezTo>
                      <a:pt x="861598" y="614098"/>
                      <a:pt x="864522" y="611936"/>
                      <a:pt x="864814" y="607612"/>
                    </a:cubicBezTo>
                    <a:cubicBezTo>
                      <a:pt x="864668" y="603376"/>
                      <a:pt x="864960" y="600494"/>
                      <a:pt x="865691" y="598962"/>
                    </a:cubicBezTo>
                    <a:cubicBezTo>
                      <a:pt x="866422" y="597431"/>
                      <a:pt x="868468" y="596710"/>
                      <a:pt x="871831" y="596800"/>
                    </a:cubicBezTo>
                    <a:lnTo>
                      <a:pt x="880602" y="575177"/>
                    </a:lnTo>
                    <a:cubicBezTo>
                      <a:pt x="880821" y="568014"/>
                      <a:pt x="882575" y="556391"/>
                      <a:pt x="885864" y="540310"/>
                    </a:cubicBezTo>
                    <a:cubicBezTo>
                      <a:pt x="889153" y="524227"/>
                      <a:pt x="892662" y="514226"/>
                      <a:pt x="896389" y="510307"/>
                    </a:cubicBezTo>
                    <a:cubicBezTo>
                      <a:pt x="899898" y="510307"/>
                      <a:pt x="903406" y="512470"/>
                      <a:pt x="906914" y="516794"/>
                    </a:cubicBezTo>
                    <a:lnTo>
                      <a:pt x="912177" y="495171"/>
                    </a:lnTo>
                    <a:cubicBezTo>
                      <a:pt x="913164" y="494000"/>
                      <a:pt x="914260" y="492557"/>
                      <a:pt x="915466" y="490846"/>
                    </a:cubicBezTo>
                    <a:cubicBezTo>
                      <a:pt x="916672" y="489134"/>
                      <a:pt x="917330" y="487692"/>
                      <a:pt x="917440" y="486521"/>
                    </a:cubicBezTo>
                    <a:cubicBezTo>
                      <a:pt x="917111" y="485486"/>
                      <a:pt x="915576" y="484855"/>
                      <a:pt x="912835" y="484629"/>
                    </a:cubicBezTo>
                    <a:cubicBezTo>
                      <a:pt x="910094" y="484405"/>
                      <a:pt x="908120" y="484315"/>
                      <a:pt x="906914" y="484359"/>
                    </a:cubicBezTo>
                    <a:cubicBezTo>
                      <a:pt x="907718" y="473953"/>
                      <a:pt x="910934" y="462330"/>
                      <a:pt x="916562" y="449492"/>
                    </a:cubicBezTo>
                    <a:cubicBezTo>
                      <a:pt x="922190" y="436653"/>
                      <a:pt x="925406" y="426652"/>
                      <a:pt x="926210" y="419489"/>
                    </a:cubicBezTo>
                    <a:cubicBezTo>
                      <a:pt x="918901" y="421291"/>
                      <a:pt x="912469" y="424174"/>
                      <a:pt x="906914" y="428139"/>
                    </a:cubicBezTo>
                    <a:cubicBezTo>
                      <a:pt x="906622" y="437599"/>
                      <a:pt x="905453" y="445708"/>
                      <a:pt x="903406" y="452465"/>
                    </a:cubicBezTo>
                    <a:cubicBezTo>
                      <a:pt x="901359" y="459223"/>
                      <a:pt x="900190" y="466250"/>
                      <a:pt x="899898" y="473547"/>
                    </a:cubicBezTo>
                    <a:cubicBezTo>
                      <a:pt x="900336" y="480125"/>
                      <a:pt x="900336" y="485350"/>
                      <a:pt x="899898" y="489224"/>
                    </a:cubicBezTo>
                    <a:cubicBezTo>
                      <a:pt x="899459" y="493099"/>
                      <a:pt x="895951" y="495081"/>
                      <a:pt x="889372" y="495171"/>
                    </a:cubicBezTo>
                    <a:cubicBezTo>
                      <a:pt x="886887" y="500937"/>
                      <a:pt x="882648" y="511028"/>
                      <a:pt x="876655" y="525444"/>
                    </a:cubicBezTo>
                    <a:cubicBezTo>
                      <a:pt x="870661" y="539858"/>
                      <a:pt x="867299" y="549949"/>
                      <a:pt x="866568" y="555715"/>
                    </a:cubicBezTo>
                    <a:cubicBezTo>
                      <a:pt x="862767" y="562023"/>
                      <a:pt x="858967" y="568329"/>
                      <a:pt x="855166" y="574636"/>
                    </a:cubicBezTo>
                    <a:cubicBezTo>
                      <a:pt x="851365" y="580943"/>
                      <a:pt x="849319" y="588330"/>
                      <a:pt x="849026" y="596800"/>
                    </a:cubicBezTo>
                    <a:lnTo>
                      <a:pt x="842009" y="616260"/>
                    </a:lnTo>
                    <a:cubicBezTo>
                      <a:pt x="839488" y="618558"/>
                      <a:pt x="837953" y="621531"/>
                      <a:pt x="837405" y="625181"/>
                    </a:cubicBezTo>
                    <a:cubicBezTo>
                      <a:pt x="836857" y="628829"/>
                      <a:pt x="836637" y="632343"/>
                      <a:pt x="836747" y="635721"/>
                    </a:cubicBezTo>
                    <a:cubicBezTo>
                      <a:pt x="835870" y="645452"/>
                      <a:pt x="832361" y="655183"/>
                      <a:pt x="826222" y="664913"/>
                    </a:cubicBezTo>
                    <a:cubicBezTo>
                      <a:pt x="820082" y="674644"/>
                      <a:pt x="816574" y="684373"/>
                      <a:pt x="815697" y="694104"/>
                    </a:cubicBezTo>
                    <a:lnTo>
                      <a:pt x="796401" y="707078"/>
                    </a:lnTo>
                    <a:lnTo>
                      <a:pt x="794646" y="730863"/>
                    </a:lnTo>
                    <a:lnTo>
                      <a:pt x="782367" y="748162"/>
                    </a:lnTo>
                    <a:cubicBezTo>
                      <a:pt x="781855" y="767262"/>
                      <a:pt x="779809" y="784201"/>
                      <a:pt x="776227" y="798976"/>
                    </a:cubicBezTo>
                    <a:cubicBezTo>
                      <a:pt x="772646" y="813752"/>
                      <a:pt x="770599" y="828528"/>
                      <a:pt x="770088" y="843304"/>
                    </a:cubicBezTo>
                    <a:cubicBezTo>
                      <a:pt x="770307" y="853440"/>
                      <a:pt x="768991" y="859117"/>
                      <a:pt x="766141" y="860332"/>
                    </a:cubicBezTo>
                    <a:cubicBezTo>
                      <a:pt x="763290" y="861549"/>
                      <a:pt x="757589" y="862360"/>
                      <a:pt x="749038" y="862765"/>
                    </a:cubicBezTo>
                    <a:cubicBezTo>
                      <a:pt x="751340" y="866594"/>
                      <a:pt x="753313" y="871369"/>
                      <a:pt x="754958" y="877090"/>
                    </a:cubicBezTo>
                    <a:cubicBezTo>
                      <a:pt x="756602" y="882812"/>
                      <a:pt x="754629" y="885965"/>
                      <a:pt x="749038" y="886551"/>
                    </a:cubicBezTo>
                    <a:cubicBezTo>
                      <a:pt x="747905" y="886461"/>
                      <a:pt x="746224" y="886641"/>
                      <a:pt x="743994" y="887092"/>
                    </a:cubicBezTo>
                    <a:cubicBezTo>
                      <a:pt x="741765" y="887542"/>
                      <a:pt x="740522" y="888803"/>
                      <a:pt x="740267" y="890875"/>
                    </a:cubicBezTo>
                    <a:cubicBezTo>
                      <a:pt x="740888" y="894389"/>
                      <a:pt x="744031" y="898173"/>
                      <a:pt x="749695" y="902228"/>
                    </a:cubicBezTo>
                    <a:cubicBezTo>
                      <a:pt x="755360" y="906282"/>
                      <a:pt x="759818" y="908985"/>
                      <a:pt x="763071" y="910336"/>
                    </a:cubicBezTo>
                    <a:cubicBezTo>
                      <a:pt x="767420" y="904750"/>
                      <a:pt x="770563" y="898083"/>
                      <a:pt x="772500" y="890335"/>
                    </a:cubicBezTo>
                    <a:cubicBezTo>
                      <a:pt x="774437" y="882587"/>
                      <a:pt x="775387" y="874838"/>
                      <a:pt x="775350" y="867089"/>
                    </a:cubicBezTo>
                    <a:cubicBezTo>
                      <a:pt x="780321" y="860963"/>
                      <a:pt x="782659" y="853756"/>
                      <a:pt x="782367" y="845466"/>
                    </a:cubicBezTo>
                    <a:lnTo>
                      <a:pt x="789384" y="826006"/>
                    </a:lnTo>
                    <a:cubicBezTo>
                      <a:pt x="789347" y="824699"/>
                      <a:pt x="789420" y="822987"/>
                      <a:pt x="789603" y="820871"/>
                    </a:cubicBezTo>
                    <a:cubicBezTo>
                      <a:pt x="789786" y="818753"/>
                      <a:pt x="790297" y="817582"/>
                      <a:pt x="791138" y="817356"/>
                    </a:cubicBezTo>
                    <a:cubicBezTo>
                      <a:pt x="794719" y="818122"/>
                      <a:pt x="797643" y="821996"/>
                      <a:pt x="799909" y="828979"/>
                    </a:cubicBezTo>
                    <a:cubicBezTo>
                      <a:pt x="802175" y="835961"/>
                      <a:pt x="803344" y="841457"/>
                      <a:pt x="803417" y="845466"/>
                    </a:cubicBezTo>
                    <a:cubicBezTo>
                      <a:pt x="803490" y="846683"/>
                      <a:pt x="803344" y="848034"/>
                      <a:pt x="802979" y="849522"/>
                    </a:cubicBezTo>
                    <a:cubicBezTo>
                      <a:pt x="802613" y="851008"/>
                      <a:pt x="801590" y="851818"/>
                      <a:pt x="799909" y="851954"/>
                    </a:cubicBezTo>
                    <a:cubicBezTo>
                      <a:pt x="798118" y="861323"/>
                      <a:pt x="795122" y="872316"/>
                      <a:pt x="790919" y="884928"/>
                    </a:cubicBezTo>
                    <a:cubicBezTo>
                      <a:pt x="786716" y="897542"/>
                      <a:pt x="781527" y="907453"/>
                      <a:pt x="775350" y="914660"/>
                    </a:cubicBezTo>
                    <a:cubicBezTo>
                      <a:pt x="775131" y="918716"/>
                      <a:pt x="774254" y="921959"/>
                      <a:pt x="772719" y="924391"/>
                    </a:cubicBezTo>
                    <a:cubicBezTo>
                      <a:pt x="771184" y="926824"/>
                      <a:pt x="770307" y="930067"/>
                      <a:pt x="770088" y="934121"/>
                    </a:cubicBezTo>
                    <a:cubicBezTo>
                      <a:pt x="767457" y="941825"/>
                      <a:pt x="764387" y="949663"/>
                      <a:pt x="760878" y="957637"/>
                    </a:cubicBezTo>
                    <a:cubicBezTo>
                      <a:pt x="757370" y="965610"/>
                      <a:pt x="753423" y="972908"/>
                      <a:pt x="749038" y="979530"/>
                    </a:cubicBezTo>
                    <a:cubicBezTo>
                      <a:pt x="749038" y="981872"/>
                      <a:pt x="748599" y="984216"/>
                      <a:pt x="747722" y="986558"/>
                    </a:cubicBezTo>
                    <a:cubicBezTo>
                      <a:pt x="746845" y="988900"/>
                      <a:pt x="745529" y="990162"/>
                      <a:pt x="743775" y="990342"/>
                    </a:cubicBezTo>
                    <a:cubicBezTo>
                      <a:pt x="742021" y="990072"/>
                      <a:pt x="740705" y="988450"/>
                      <a:pt x="739828" y="985477"/>
                    </a:cubicBezTo>
                    <a:cubicBezTo>
                      <a:pt x="738951" y="982504"/>
                      <a:pt x="738512" y="979800"/>
                      <a:pt x="738512" y="977368"/>
                    </a:cubicBezTo>
                    <a:cubicBezTo>
                      <a:pt x="738914" y="968989"/>
                      <a:pt x="738549" y="963584"/>
                      <a:pt x="737416" y="961150"/>
                    </a:cubicBezTo>
                    <a:cubicBezTo>
                      <a:pt x="736283" y="958718"/>
                      <a:pt x="731971" y="957637"/>
                      <a:pt x="724479" y="957907"/>
                    </a:cubicBezTo>
                    <a:cubicBezTo>
                      <a:pt x="728207" y="952276"/>
                      <a:pt x="731715" y="945699"/>
                      <a:pt x="735004" y="938176"/>
                    </a:cubicBezTo>
                    <a:cubicBezTo>
                      <a:pt x="738293" y="930653"/>
                      <a:pt x="740047" y="923535"/>
                      <a:pt x="740267" y="916824"/>
                    </a:cubicBezTo>
                    <a:cubicBezTo>
                      <a:pt x="740267" y="912498"/>
                      <a:pt x="738512" y="910336"/>
                      <a:pt x="735004" y="910336"/>
                    </a:cubicBezTo>
                    <a:lnTo>
                      <a:pt x="724479" y="934122"/>
                    </a:lnTo>
                    <a:cubicBezTo>
                      <a:pt x="724479" y="938446"/>
                      <a:pt x="722725" y="940609"/>
                      <a:pt x="719216" y="940609"/>
                    </a:cubicBezTo>
                    <a:cubicBezTo>
                      <a:pt x="717316" y="940428"/>
                      <a:pt x="714977" y="939167"/>
                      <a:pt x="712200" y="936825"/>
                    </a:cubicBezTo>
                    <a:cubicBezTo>
                      <a:pt x="709422" y="934481"/>
                      <a:pt x="707083" y="932139"/>
                      <a:pt x="705183" y="929797"/>
                    </a:cubicBezTo>
                    <a:cubicBezTo>
                      <a:pt x="706206" y="933806"/>
                      <a:pt x="706352" y="939303"/>
                      <a:pt x="705621" y="946284"/>
                    </a:cubicBezTo>
                    <a:cubicBezTo>
                      <a:pt x="704891" y="953267"/>
                      <a:pt x="702405" y="957142"/>
                      <a:pt x="698166" y="957907"/>
                    </a:cubicBezTo>
                    <a:lnTo>
                      <a:pt x="691149" y="973043"/>
                    </a:lnTo>
                    <a:cubicBezTo>
                      <a:pt x="691442" y="982054"/>
                      <a:pt x="689103" y="989982"/>
                      <a:pt x="684133" y="996828"/>
                    </a:cubicBezTo>
                    <a:lnTo>
                      <a:pt x="677116" y="990342"/>
                    </a:lnTo>
                    <a:lnTo>
                      <a:pt x="670099" y="996828"/>
                    </a:lnTo>
                    <a:cubicBezTo>
                      <a:pt x="667285" y="1005749"/>
                      <a:pt x="664581" y="1015479"/>
                      <a:pt x="661986" y="1026020"/>
                    </a:cubicBezTo>
                    <a:cubicBezTo>
                      <a:pt x="659391" y="1036562"/>
                      <a:pt x="658003" y="1046293"/>
                      <a:pt x="657820" y="1055212"/>
                    </a:cubicBezTo>
                    <a:lnTo>
                      <a:pt x="663082" y="1057374"/>
                    </a:lnTo>
                    <a:cubicBezTo>
                      <a:pt x="668637" y="1057734"/>
                      <a:pt x="671561" y="1054851"/>
                      <a:pt x="671853" y="1048724"/>
                    </a:cubicBezTo>
                    <a:cubicBezTo>
                      <a:pt x="673681" y="1048725"/>
                      <a:pt x="675289" y="1048183"/>
                      <a:pt x="676677" y="1047102"/>
                    </a:cubicBezTo>
                    <a:cubicBezTo>
                      <a:pt x="678066" y="1046021"/>
                      <a:pt x="678797" y="1044401"/>
                      <a:pt x="678870" y="1042237"/>
                    </a:cubicBezTo>
                    <a:cubicBezTo>
                      <a:pt x="678651" y="1038950"/>
                      <a:pt x="678651" y="1036336"/>
                      <a:pt x="678870" y="1034400"/>
                    </a:cubicBezTo>
                    <a:cubicBezTo>
                      <a:pt x="679089" y="1032462"/>
                      <a:pt x="680843" y="1031471"/>
                      <a:pt x="684133" y="1031426"/>
                    </a:cubicBezTo>
                    <a:cubicBezTo>
                      <a:pt x="684425" y="1026380"/>
                      <a:pt x="686472" y="1020254"/>
                      <a:pt x="690272" y="1013046"/>
                    </a:cubicBezTo>
                    <a:cubicBezTo>
                      <a:pt x="694073" y="1005839"/>
                      <a:pt x="697874" y="1001875"/>
                      <a:pt x="701674" y="1001154"/>
                    </a:cubicBezTo>
                    <a:cubicBezTo>
                      <a:pt x="703356" y="1001289"/>
                      <a:pt x="704379" y="1002099"/>
                      <a:pt x="704744" y="1003586"/>
                    </a:cubicBezTo>
                    <a:cubicBezTo>
                      <a:pt x="705110" y="1005072"/>
                      <a:pt x="705256" y="1006425"/>
                      <a:pt x="705183" y="1007640"/>
                    </a:cubicBezTo>
                    <a:cubicBezTo>
                      <a:pt x="705366" y="1010974"/>
                      <a:pt x="705439" y="1017280"/>
                      <a:pt x="705402" y="1026561"/>
                    </a:cubicBezTo>
                    <a:cubicBezTo>
                      <a:pt x="705366" y="1035841"/>
                      <a:pt x="704123" y="1041066"/>
                      <a:pt x="701674" y="1042237"/>
                    </a:cubicBezTo>
                    <a:cubicBezTo>
                      <a:pt x="699811" y="1042057"/>
                      <a:pt x="697837" y="1040796"/>
                      <a:pt x="695754" y="1038454"/>
                    </a:cubicBezTo>
                    <a:cubicBezTo>
                      <a:pt x="693671" y="1036111"/>
                      <a:pt x="692136" y="1033769"/>
                      <a:pt x="691149" y="1031427"/>
                    </a:cubicBezTo>
                    <a:cubicBezTo>
                      <a:pt x="690857" y="1036652"/>
                      <a:pt x="689688" y="1041337"/>
                      <a:pt x="687641" y="1045482"/>
                    </a:cubicBezTo>
                    <a:cubicBezTo>
                      <a:pt x="685594" y="1049626"/>
                      <a:pt x="684425" y="1054311"/>
                      <a:pt x="684133" y="1059536"/>
                    </a:cubicBezTo>
                    <a:cubicBezTo>
                      <a:pt x="684169" y="1061788"/>
                      <a:pt x="684535" y="1064311"/>
                      <a:pt x="685229" y="1067105"/>
                    </a:cubicBezTo>
                    <a:cubicBezTo>
                      <a:pt x="685923" y="1069897"/>
                      <a:pt x="686727" y="1072420"/>
                      <a:pt x="687641" y="1074672"/>
                    </a:cubicBezTo>
                    <a:cubicBezTo>
                      <a:pt x="681501" y="1075483"/>
                      <a:pt x="678432" y="1078727"/>
                      <a:pt x="678432" y="1084403"/>
                    </a:cubicBezTo>
                    <a:cubicBezTo>
                      <a:pt x="678432" y="1090079"/>
                      <a:pt x="676239" y="1093323"/>
                      <a:pt x="671853" y="1094133"/>
                    </a:cubicBezTo>
                    <a:lnTo>
                      <a:pt x="671853" y="1117919"/>
                    </a:lnTo>
                    <a:lnTo>
                      <a:pt x="677116" y="1109269"/>
                    </a:lnTo>
                    <a:lnTo>
                      <a:pt x="677116" y="1094133"/>
                    </a:lnTo>
                    <a:lnTo>
                      <a:pt x="696412" y="1094134"/>
                    </a:lnTo>
                    <a:lnTo>
                      <a:pt x="694658" y="1102783"/>
                    </a:lnTo>
                    <a:cubicBezTo>
                      <a:pt x="689212" y="1103323"/>
                      <a:pt x="687824" y="1106026"/>
                      <a:pt x="690492" y="1110891"/>
                    </a:cubicBezTo>
                    <a:cubicBezTo>
                      <a:pt x="693159" y="1115757"/>
                      <a:pt x="695718" y="1119541"/>
                      <a:pt x="698166" y="1122243"/>
                    </a:cubicBezTo>
                    <a:cubicBezTo>
                      <a:pt x="697801" y="1126613"/>
                      <a:pt x="695900" y="1133550"/>
                      <a:pt x="692465" y="1143055"/>
                    </a:cubicBezTo>
                    <a:cubicBezTo>
                      <a:pt x="689030" y="1152562"/>
                      <a:pt x="686252" y="1157877"/>
                      <a:pt x="684133" y="1159003"/>
                    </a:cubicBezTo>
                    <a:cubicBezTo>
                      <a:pt x="684388" y="1166346"/>
                      <a:pt x="683877" y="1171120"/>
                      <a:pt x="682598" y="1173328"/>
                    </a:cubicBezTo>
                    <a:cubicBezTo>
                      <a:pt x="681319" y="1175536"/>
                      <a:pt x="677737" y="1176527"/>
                      <a:pt x="671853" y="1176301"/>
                    </a:cubicBezTo>
                    <a:lnTo>
                      <a:pt x="671853" y="1200087"/>
                    </a:lnTo>
                    <a:cubicBezTo>
                      <a:pt x="666554" y="1196708"/>
                      <a:pt x="661803" y="1192114"/>
                      <a:pt x="657601" y="1186302"/>
                    </a:cubicBezTo>
                    <a:cubicBezTo>
                      <a:pt x="653398" y="1180491"/>
                      <a:pt x="649963" y="1174274"/>
                      <a:pt x="647295" y="1167652"/>
                    </a:cubicBezTo>
                    <a:cubicBezTo>
                      <a:pt x="645248" y="1168013"/>
                      <a:pt x="644079" y="1167292"/>
                      <a:pt x="643786" y="1165490"/>
                    </a:cubicBezTo>
                    <a:cubicBezTo>
                      <a:pt x="643786" y="1159363"/>
                      <a:pt x="645540" y="1154318"/>
                      <a:pt x="649049" y="1150354"/>
                    </a:cubicBezTo>
                    <a:cubicBezTo>
                      <a:pt x="646454" y="1152696"/>
                      <a:pt x="643750" y="1155039"/>
                      <a:pt x="640936" y="1157381"/>
                    </a:cubicBezTo>
                    <a:cubicBezTo>
                      <a:pt x="638122" y="1159723"/>
                      <a:pt x="634979" y="1160986"/>
                      <a:pt x="631507" y="1161165"/>
                    </a:cubicBezTo>
                    <a:cubicBezTo>
                      <a:pt x="630593" y="1161030"/>
                      <a:pt x="629789" y="1160219"/>
                      <a:pt x="629095" y="1158732"/>
                    </a:cubicBezTo>
                    <a:cubicBezTo>
                      <a:pt x="628401" y="1157246"/>
                      <a:pt x="628035" y="1155895"/>
                      <a:pt x="627999" y="1154678"/>
                    </a:cubicBezTo>
                    <a:lnTo>
                      <a:pt x="620982" y="1159004"/>
                    </a:lnTo>
                    <a:cubicBezTo>
                      <a:pt x="617547" y="1159138"/>
                      <a:pt x="615208" y="1160490"/>
                      <a:pt x="613965" y="1163058"/>
                    </a:cubicBezTo>
                    <a:cubicBezTo>
                      <a:pt x="612723" y="1165625"/>
                      <a:pt x="612138" y="1168598"/>
                      <a:pt x="612211" y="1171977"/>
                    </a:cubicBezTo>
                    <a:lnTo>
                      <a:pt x="612211" y="1176301"/>
                    </a:lnTo>
                    <a:cubicBezTo>
                      <a:pt x="611992" y="1173103"/>
                      <a:pt x="610676" y="1170851"/>
                      <a:pt x="608264" y="1169544"/>
                    </a:cubicBezTo>
                    <a:cubicBezTo>
                      <a:pt x="605852" y="1168237"/>
                      <a:pt x="603659" y="1167607"/>
                      <a:pt x="601686" y="1167652"/>
                    </a:cubicBezTo>
                    <a:lnTo>
                      <a:pt x="606948" y="1176301"/>
                    </a:lnTo>
                    <a:cubicBezTo>
                      <a:pt x="607241" y="1187969"/>
                      <a:pt x="608410" y="1198690"/>
                      <a:pt x="610457" y="1208467"/>
                    </a:cubicBezTo>
                    <a:cubicBezTo>
                      <a:pt x="612503" y="1218241"/>
                      <a:pt x="613673" y="1228422"/>
                      <a:pt x="613965" y="1239009"/>
                    </a:cubicBezTo>
                    <a:cubicBezTo>
                      <a:pt x="609141" y="1239549"/>
                      <a:pt x="607387" y="1242252"/>
                      <a:pt x="608703" y="1247118"/>
                    </a:cubicBezTo>
                    <a:cubicBezTo>
                      <a:pt x="610018" y="1251983"/>
                      <a:pt x="611772" y="1255766"/>
                      <a:pt x="613965" y="1258470"/>
                    </a:cubicBezTo>
                    <a:lnTo>
                      <a:pt x="626244" y="1264957"/>
                    </a:lnTo>
                    <a:lnTo>
                      <a:pt x="627999" y="1245496"/>
                    </a:lnTo>
                    <a:cubicBezTo>
                      <a:pt x="627999" y="1241081"/>
                      <a:pt x="627560" y="1236396"/>
                      <a:pt x="626683" y="1231441"/>
                    </a:cubicBezTo>
                    <a:cubicBezTo>
                      <a:pt x="625806" y="1226486"/>
                      <a:pt x="624490" y="1221800"/>
                      <a:pt x="622736" y="1217386"/>
                    </a:cubicBezTo>
                    <a:cubicBezTo>
                      <a:pt x="623321" y="1214277"/>
                      <a:pt x="626098" y="1212385"/>
                      <a:pt x="631068" y="1211710"/>
                    </a:cubicBezTo>
                    <a:cubicBezTo>
                      <a:pt x="636039" y="1211034"/>
                      <a:pt x="639693" y="1210763"/>
                      <a:pt x="642032" y="1210899"/>
                    </a:cubicBezTo>
                    <a:lnTo>
                      <a:pt x="645540" y="1187113"/>
                    </a:lnTo>
                    <a:lnTo>
                      <a:pt x="657820" y="1208736"/>
                    </a:lnTo>
                    <a:cubicBezTo>
                      <a:pt x="655846" y="1217070"/>
                      <a:pt x="651461" y="1232837"/>
                      <a:pt x="644663" y="1256037"/>
                    </a:cubicBezTo>
                    <a:cubicBezTo>
                      <a:pt x="637866" y="1279237"/>
                      <a:pt x="629972" y="1292301"/>
                      <a:pt x="620982" y="1295229"/>
                    </a:cubicBezTo>
                    <a:cubicBezTo>
                      <a:pt x="620799" y="1299419"/>
                      <a:pt x="619410" y="1305635"/>
                      <a:pt x="616816" y="1313879"/>
                    </a:cubicBezTo>
                    <a:cubicBezTo>
                      <a:pt x="614221" y="1322123"/>
                      <a:pt x="611517" y="1326718"/>
                      <a:pt x="608703" y="1327664"/>
                    </a:cubicBezTo>
                    <a:cubicBezTo>
                      <a:pt x="607862" y="1327529"/>
                      <a:pt x="607350" y="1326718"/>
                      <a:pt x="607168" y="1325232"/>
                    </a:cubicBezTo>
                    <a:cubicBezTo>
                      <a:pt x="606985" y="1323745"/>
                      <a:pt x="606912" y="1322393"/>
                      <a:pt x="606948" y="1321177"/>
                    </a:cubicBezTo>
                    <a:cubicBezTo>
                      <a:pt x="601357" y="1320726"/>
                      <a:pt x="599383" y="1318384"/>
                      <a:pt x="601028" y="1314149"/>
                    </a:cubicBezTo>
                    <a:cubicBezTo>
                      <a:pt x="602673" y="1309914"/>
                      <a:pt x="604646" y="1306491"/>
                      <a:pt x="606948" y="1303878"/>
                    </a:cubicBezTo>
                    <a:lnTo>
                      <a:pt x="599932" y="1284417"/>
                    </a:lnTo>
                    <a:lnTo>
                      <a:pt x="606948" y="1267119"/>
                    </a:lnTo>
                    <a:cubicBezTo>
                      <a:pt x="606985" y="1264867"/>
                      <a:pt x="606473" y="1262885"/>
                      <a:pt x="605413" y="1261173"/>
                    </a:cubicBezTo>
                    <a:cubicBezTo>
                      <a:pt x="604354" y="1259461"/>
                      <a:pt x="602526" y="1258559"/>
                      <a:pt x="599932" y="1258469"/>
                    </a:cubicBezTo>
                    <a:lnTo>
                      <a:pt x="594669" y="1260632"/>
                    </a:lnTo>
                    <a:cubicBezTo>
                      <a:pt x="594084" y="1268921"/>
                      <a:pt x="591745" y="1276129"/>
                      <a:pt x="587652" y="1282255"/>
                    </a:cubicBezTo>
                    <a:cubicBezTo>
                      <a:pt x="583559" y="1288381"/>
                      <a:pt x="581220" y="1295590"/>
                      <a:pt x="580636" y="1303878"/>
                    </a:cubicBezTo>
                    <a:cubicBezTo>
                      <a:pt x="574715" y="1312754"/>
                      <a:pt x="569453" y="1322574"/>
                      <a:pt x="564848" y="1333340"/>
                    </a:cubicBezTo>
                    <a:cubicBezTo>
                      <a:pt x="560243" y="1344106"/>
                      <a:pt x="554981" y="1354468"/>
                      <a:pt x="549060" y="1364423"/>
                    </a:cubicBezTo>
                    <a:cubicBezTo>
                      <a:pt x="548183" y="1369739"/>
                      <a:pt x="546429" y="1376947"/>
                      <a:pt x="543798" y="1386046"/>
                    </a:cubicBezTo>
                    <a:cubicBezTo>
                      <a:pt x="541166" y="1395146"/>
                      <a:pt x="537658" y="1400192"/>
                      <a:pt x="533272" y="1401183"/>
                    </a:cubicBezTo>
                    <a:cubicBezTo>
                      <a:pt x="533382" y="1402850"/>
                      <a:pt x="534040" y="1406003"/>
                      <a:pt x="535246" y="1410643"/>
                    </a:cubicBezTo>
                    <a:cubicBezTo>
                      <a:pt x="536452" y="1415282"/>
                      <a:pt x="537548" y="1417896"/>
                      <a:pt x="538535" y="1418481"/>
                    </a:cubicBezTo>
                    <a:cubicBezTo>
                      <a:pt x="539376" y="1418211"/>
                      <a:pt x="539887" y="1417130"/>
                      <a:pt x="540070" y="1415238"/>
                    </a:cubicBezTo>
                    <a:cubicBezTo>
                      <a:pt x="540253" y="1413346"/>
                      <a:pt x="540326" y="1412265"/>
                      <a:pt x="540289" y="1411994"/>
                    </a:cubicBezTo>
                    <a:cubicBezTo>
                      <a:pt x="545954" y="1399110"/>
                      <a:pt x="552167" y="1385956"/>
                      <a:pt x="558927" y="1372533"/>
                    </a:cubicBezTo>
                    <a:cubicBezTo>
                      <a:pt x="565688" y="1359108"/>
                      <a:pt x="570585" y="1344873"/>
                      <a:pt x="573619" y="1329826"/>
                    </a:cubicBezTo>
                    <a:lnTo>
                      <a:pt x="582390" y="1329826"/>
                    </a:lnTo>
                    <a:cubicBezTo>
                      <a:pt x="586483" y="1329556"/>
                      <a:pt x="591453" y="1330097"/>
                      <a:pt x="597300" y="1331448"/>
                    </a:cubicBezTo>
                    <a:cubicBezTo>
                      <a:pt x="603148" y="1332799"/>
                      <a:pt x="606364" y="1336583"/>
                      <a:pt x="606948" y="1342801"/>
                    </a:cubicBezTo>
                    <a:cubicBezTo>
                      <a:pt x="606802" y="1354558"/>
                      <a:pt x="604902" y="1365099"/>
                      <a:pt x="601247" y="1374425"/>
                    </a:cubicBezTo>
                    <a:cubicBezTo>
                      <a:pt x="597593" y="1383749"/>
                      <a:pt x="593061" y="1392669"/>
                      <a:pt x="587652" y="1401183"/>
                    </a:cubicBezTo>
                    <a:cubicBezTo>
                      <a:pt x="588201" y="1404516"/>
                      <a:pt x="589735" y="1410823"/>
                      <a:pt x="592257" y="1420103"/>
                    </a:cubicBezTo>
                    <a:cubicBezTo>
                      <a:pt x="594779" y="1429383"/>
                      <a:pt x="594998" y="1434608"/>
                      <a:pt x="592915" y="1435780"/>
                    </a:cubicBezTo>
                    <a:cubicBezTo>
                      <a:pt x="590320" y="1435689"/>
                      <a:pt x="588054" y="1434789"/>
                      <a:pt x="586117" y="1433077"/>
                    </a:cubicBezTo>
                    <a:cubicBezTo>
                      <a:pt x="584180" y="1431365"/>
                      <a:pt x="582353" y="1429383"/>
                      <a:pt x="580636" y="1427131"/>
                    </a:cubicBezTo>
                    <a:cubicBezTo>
                      <a:pt x="580636" y="1435059"/>
                      <a:pt x="579758" y="1443528"/>
                      <a:pt x="578004" y="1452537"/>
                    </a:cubicBezTo>
                    <a:cubicBezTo>
                      <a:pt x="576250" y="1461548"/>
                      <a:pt x="573619" y="1468935"/>
                      <a:pt x="570110" y="1474702"/>
                    </a:cubicBezTo>
                    <a:lnTo>
                      <a:pt x="561339" y="1457402"/>
                    </a:lnTo>
                    <a:lnTo>
                      <a:pt x="566602" y="1435781"/>
                    </a:lnTo>
                    <a:cubicBezTo>
                      <a:pt x="565615" y="1434698"/>
                      <a:pt x="564519" y="1433617"/>
                      <a:pt x="563313" y="1432536"/>
                    </a:cubicBezTo>
                    <a:cubicBezTo>
                      <a:pt x="562107" y="1431455"/>
                      <a:pt x="561449" y="1430374"/>
                      <a:pt x="561339" y="1429293"/>
                    </a:cubicBezTo>
                    <a:cubicBezTo>
                      <a:pt x="561741" y="1427221"/>
                      <a:pt x="563569" y="1425960"/>
                      <a:pt x="566821" y="1425508"/>
                    </a:cubicBezTo>
                    <a:cubicBezTo>
                      <a:pt x="570074" y="1425059"/>
                      <a:pt x="572340" y="1424879"/>
                      <a:pt x="573619" y="1424969"/>
                    </a:cubicBezTo>
                    <a:cubicBezTo>
                      <a:pt x="573728" y="1418391"/>
                      <a:pt x="574825" y="1411544"/>
                      <a:pt x="576908" y="1404426"/>
                    </a:cubicBezTo>
                    <a:cubicBezTo>
                      <a:pt x="578991" y="1397309"/>
                      <a:pt x="581403" y="1390462"/>
                      <a:pt x="584144" y="1383884"/>
                    </a:cubicBezTo>
                    <a:lnTo>
                      <a:pt x="582390" y="1375234"/>
                    </a:lnTo>
                    <a:lnTo>
                      <a:pt x="575373" y="1364423"/>
                    </a:lnTo>
                    <a:lnTo>
                      <a:pt x="564848" y="1375234"/>
                    </a:lnTo>
                    <a:lnTo>
                      <a:pt x="559585" y="1424969"/>
                    </a:lnTo>
                    <a:cubicBezTo>
                      <a:pt x="553336" y="1431185"/>
                      <a:pt x="547854" y="1440374"/>
                      <a:pt x="543140" y="1452537"/>
                    </a:cubicBezTo>
                    <a:cubicBezTo>
                      <a:pt x="538425" y="1464701"/>
                      <a:pt x="535136" y="1474972"/>
                      <a:pt x="533272" y="1483351"/>
                    </a:cubicBezTo>
                    <a:cubicBezTo>
                      <a:pt x="532980" y="1491955"/>
                      <a:pt x="531372" y="1500154"/>
                      <a:pt x="528448" y="1507948"/>
                    </a:cubicBezTo>
                    <a:cubicBezTo>
                      <a:pt x="525525" y="1515741"/>
                      <a:pt x="523040" y="1523399"/>
                      <a:pt x="520993" y="1530922"/>
                    </a:cubicBezTo>
                    <a:lnTo>
                      <a:pt x="496435" y="1563357"/>
                    </a:lnTo>
                    <a:lnTo>
                      <a:pt x="482401" y="1610928"/>
                    </a:lnTo>
                    <a:cubicBezTo>
                      <a:pt x="481341" y="1610838"/>
                      <a:pt x="479953" y="1611018"/>
                      <a:pt x="478235" y="1611468"/>
                    </a:cubicBezTo>
                    <a:cubicBezTo>
                      <a:pt x="476517" y="1611919"/>
                      <a:pt x="475567" y="1613180"/>
                      <a:pt x="475384" y="1615252"/>
                    </a:cubicBezTo>
                    <a:cubicBezTo>
                      <a:pt x="475567" y="1617460"/>
                      <a:pt x="476517" y="1619532"/>
                      <a:pt x="478235" y="1621468"/>
                    </a:cubicBezTo>
                    <a:cubicBezTo>
                      <a:pt x="479953" y="1623406"/>
                      <a:pt x="481341" y="1624937"/>
                      <a:pt x="482401" y="1626064"/>
                    </a:cubicBezTo>
                    <a:lnTo>
                      <a:pt x="463105" y="1639038"/>
                    </a:lnTo>
                    <a:lnTo>
                      <a:pt x="449072" y="1639038"/>
                    </a:lnTo>
                    <a:cubicBezTo>
                      <a:pt x="449437" y="1629893"/>
                      <a:pt x="450460" y="1621154"/>
                      <a:pt x="452141" y="1612820"/>
                    </a:cubicBezTo>
                    <a:cubicBezTo>
                      <a:pt x="453822" y="1604486"/>
                      <a:pt x="453969" y="1593043"/>
                      <a:pt x="452580" y="1578493"/>
                    </a:cubicBezTo>
                    <a:lnTo>
                      <a:pt x="442055" y="1600116"/>
                    </a:lnTo>
                    <a:cubicBezTo>
                      <a:pt x="439460" y="1602504"/>
                      <a:pt x="437633" y="1605837"/>
                      <a:pt x="436573" y="1610117"/>
                    </a:cubicBezTo>
                    <a:cubicBezTo>
                      <a:pt x="435513" y="1614397"/>
                      <a:pt x="435001" y="1618271"/>
                      <a:pt x="435038" y="1621740"/>
                    </a:cubicBezTo>
                    <a:lnTo>
                      <a:pt x="410479" y="1654174"/>
                    </a:lnTo>
                    <a:cubicBezTo>
                      <a:pt x="399260" y="1655346"/>
                      <a:pt x="394948" y="1660030"/>
                      <a:pt x="397542" y="1668229"/>
                    </a:cubicBezTo>
                    <a:cubicBezTo>
                      <a:pt x="400137" y="1676428"/>
                      <a:pt x="398017" y="1681113"/>
                      <a:pt x="391183" y="1682284"/>
                    </a:cubicBezTo>
                    <a:lnTo>
                      <a:pt x="385921" y="1682284"/>
                    </a:lnTo>
                    <a:cubicBezTo>
                      <a:pt x="385628" y="1688456"/>
                      <a:pt x="384459" y="1693411"/>
                      <a:pt x="382412" y="1697150"/>
                    </a:cubicBezTo>
                    <a:cubicBezTo>
                      <a:pt x="380366" y="1700889"/>
                      <a:pt x="379196" y="1705304"/>
                      <a:pt x="378904" y="1710394"/>
                    </a:cubicBezTo>
                    <a:lnTo>
                      <a:pt x="364870" y="1723369"/>
                    </a:lnTo>
                    <a:cubicBezTo>
                      <a:pt x="361399" y="1723054"/>
                      <a:pt x="359133" y="1720981"/>
                      <a:pt x="358073" y="1717152"/>
                    </a:cubicBezTo>
                    <a:cubicBezTo>
                      <a:pt x="357013" y="1713323"/>
                      <a:pt x="356940" y="1709628"/>
                      <a:pt x="357854" y="1706070"/>
                    </a:cubicBezTo>
                    <a:cubicBezTo>
                      <a:pt x="356026" y="1705980"/>
                      <a:pt x="354418" y="1705079"/>
                      <a:pt x="353030" y="1703367"/>
                    </a:cubicBezTo>
                    <a:cubicBezTo>
                      <a:pt x="351641" y="1701654"/>
                      <a:pt x="350910" y="1699674"/>
                      <a:pt x="350837" y="1697420"/>
                    </a:cubicBezTo>
                    <a:cubicBezTo>
                      <a:pt x="351422" y="1688051"/>
                      <a:pt x="353761" y="1679221"/>
                      <a:pt x="357854" y="1670932"/>
                    </a:cubicBezTo>
                    <a:cubicBezTo>
                      <a:pt x="361947" y="1662643"/>
                      <a:pt x="364286" y="1652733"/>
                      <a:pt x="364870" y="1641200"/>
                    </a:cubicBezTo>
                    <a:cubicBezTo>
                      <a:pt x="364907" y="1641020"/>
                      <a:pt x="364834" y="1640299"/>
                      <a:pt x="364651" y="1639038"/>
                    </a:cubicBezTo>
                    <a:cubicBezTo>
                      <a:pt x="364468" y="1637777"/>
                      <a:pt x="363957" y="1637056"/>
                      <a:pt x="363116" y="1636875"/>
                    </a:cubicBezTo>
                    <a:cubicBezTo>
                      <a:pt x="362057" y="1637461"/>
                      <a:pt x="360668" y="1640074"/>
                      <a:pt x="358950" y="1644714"/>
                    </a:cubicBezTo>
                    <a:cubicBezTo>
                      <a:pt x="357232" y="1649354"/>
                      <a:pt x="356282" y="1652507"/>
                      <a:pt x="356100" y="1654173"/>
                    </a:cubicBezTo>
                    <a:cubicBezTo>
                      <a:pt x="354418" y="1655256"/>
                      <a:pt x="353395" y="1656337"/>
                      <a:pt x="353030" y="1657418"/>
                    </a:cubicBezTo>
                    <a:cubicBezTo>
                      <a:pt x="352664" y="1658499"/>
                      <a:pt x="352518" y="1659580"/>
                      <a:pt x="352591" y="1660661"/>
                    </a:cubicBezTo>
                    <a:cubicBezTo>
                      <a:pt x="352737" y="1664985"/>
                      <a:pt x="352445" y="1668229"/>
                      <a:pt x="351714" y="1670392"/>
                    </a:cubicBezTo>
                    <a:cubicBezTo>
                      <a:pt x="350983" y="1672554"/>
                      <a:pt x="348937" y="1673635"/>
                      <a:pt x="345574" y="1673635"/>
                    </a:cubicBezTo>
                    <a:cubicBezTo>
                      <a:pt x="341956" y="1676834"/>
                      <a:pt x="337790" y="1679086"/>
                      <a:pt x="333076" y="1680392"/>
                    </a:cubicBezTo>
                    <a:cubicBezTo>
                      <a:pt x="328361" y="1681699"/>
                      <a:pt x="323757" y="1682329"/>
                      <a:pt x="319262" y="1682284"/>
                    </a:cubicBezTo>
                    <a:lnTo>
                      <a:pt x="312245" y="1699582"/>
                    </a:lnTo>
                    <a:lnTo>
                      <a:pt x="305228" y="1703908"/>
                    </a:lnTo>
                    <a:lnTo>
                      <a:pt x="298211" y="1714720"/>
                    </a:lnTo>
                    <a:cubicBezTo>
                      <a:pt x="296311" y="1714584"/>
                      <a:pt x="294411" y="1714854"/>
                      <a:pt x="292510" y="1715531"/>
                    </a:cubicBezTo>
                    <a:cubicBezTo>
                      <a:pt x="290610" y="1716206"/>
                      <a:pt x="289587" y="1718098"/>
                      <a:pt x="289440" y="1721206"/>
                    </a:cubicBezTo>
                    <a:lnTo>
                      <a:pt x="291195" y="1734180"/>
                    </a:lnTo>
                    <a:lnTo>
                      <a:pt x="273653" y="1732017"/>
                    </a:lnTo>
                    <a:cubicBezTo>
                      <a:pt x="274347" y="1727738"/>
                      <a:pt x="276028" y="1721161"/>
                      <a:pt x="278696" y="1712286"/>
                    </a:cubicBezTo>
                    <a:cubicBezTo>
                      <a:pt x="281364" y="1703412"/>
                      <a:pt x="280852" y="1698457"/>
                      <a:pt x="277161" y="1697420"/>
                    </a:cubicBezTo>
                    <a:cubicBezTo>
                      <a:pt x="275297" y="1697646"/>
                      <a:pt x="273324" y="1698817"/>
                      <a:pt x="271241" y="1700935"/>
                    </a:cubicBezTo>
                    <a:cubicBezTo>
                      <a:pt x="269158" y="1703051"/>
                      <a:pt x="267623" y="1704763"/>
                      <a:pt x="266636" y="1706070"/>
                    </a:cubicBezTo>
                    <a:lnTo>
                      <a:pt x="263128" y="1732017"/>
                    </a:lnTo>
                    <a:lnTo>
                      <a:pt x="254357" y="1749316"/>
                    </a:lnTo>
                    <a:cubicBezTo>
                      <a:pt x="254284" y="1755803"/>
                      <a:pt x="253114" y="1761749"/>
                      <a:pt x="250848" y="1767156"/>
                    </a:cubicBezTo>
                    <a:cubicBezTo>
                      <a:pt x="248582" y="1772561"/>
                      <a:pt x="245659" y="1777426"/>
                      <a:pt x="242077" y="1781751"/>
                    </a:cubicBezTo>
                    <a:cubicBezTo>
                      <a:pt x="241785" y="1791211"/>
                      <a:pt x="240616" y="1799319"/>
                      <a:pt x="238569" y="1806077"/>
                    </a:cubicBezTo>
                    <a:cubicBezTo>
                      <a:pt x="236522" y="1812834"/>
                      <a:pt x="235353" y="1819862"/>
                      <a:pt x="235061" y="1827159"/>
                    </a:cubicBezTo>
                    <a:cubicBezTo>
                      <a:pt x="230639" y="1826799"/>
                      <a:pt x="227203" y="1826979"/>
                      <a:pt x="224755" y="1827700"/>
                    </a:cubicBezTo>
                    <a:cubicBezTo>
                      <a:pt x="222306" y="1828421"/>
                      <a:pt x="221064" y="1831844"/>
                      <a:pt x="221027" y="1837971"/>
                    </a:cubicBezTo>
                    <a:lnTo>
                      <a:pt x="210502" y="1859594"/>
                    </a:lnTo>
                    <a:lnTo>
                      <a:pt x="201731" y="1861757"/>
                    </a:lnTo>
                    <a:cubicBezTo>
                      <a:pt x="199904" y="1861802"/>
                      <a:pt x="198296" y="1861171"/>
                      <a:pt x="196907" y="1859865"/>
                    </a:cubicBezTo>
                    <a:cubicBezTo>
                      <a:pt x="195518" y="1858559"/>
                      <a:pt x="194787" y="1856306"/>
                      <a:pt x="194714" y="1853108"/>
                    </a:cubicBezTo>
                    <a:cubicBezTo>
                      <a:pt x="200489" y="1851845"/>
                      <a:pt x="202535" y="1845179"/>
                      <a:pt x="200854" y="1833106"/>
                    </a:cubicBezTo>
                    <a:cubicBezTo>
                      <a:pt x="199173" y="1821033"/>
                      <a:pt x="201219" y="1811122"/>
                      <a:pt x="206994" y="1803374"/>
                    </a:cubicBezTo>
                    <a:cubicBezTo>
                      <a:pt x="206701" y="1796528"/>
                      <a:pt x="209040" y="1792923"/>
                      <a:pt x="214010" y="1792562"/>
                    </a:cubicBezTo>
                    <a:cubicBezTo>
                      <a:pt x="217775" y="1792923"/>
                      <a:pt x="222526" y="1792743"/>
                      <a:pt x="228263" y="1792022"/>
                    </a:cubicBezTo>
                    <a:cubicBezTo>
                      <a:pt x="234001" y="1791301"/>
                      <a:pt x="233928" y="1787878"/>
                      <a:pt x="228044" y="1781752"/>
                    </a:cubicBezTo>
                    <a:lnTo>
                      <a:pt x="235061" y="1757966"/>
                    </a:lnTo>
                    <a:lnTo>
                      <a:pt x="228044" y="1757966"/>
                    </a:lnTo>
                    <a:lnTo>
                      <a:pt x="235061" y="1747154"/>
                    </a:lnTo>
                    <a:lnTo>
                      <a:pt x="235061" y="1723369"/>
                    </a:lnTo>
                    <a:lnTo>
                      <a:pt x="247340" y="1712557"/>
                    </a:lnTo>
                    <a:lnTo>
                      <a:pt x="249094" y="1690934"/>
                    </a:lnTo>
                    <a:cubicBezTo>
                      <a:pt x="252676" y="1684672"/>
                      <a:pt x="256038" y="1678816"/>
                      <a:pt x="259181" y="1673365"/>
                    </a:cubicBezTo>
                    <a:cubicBezTo>
                      <a:pt x="262324" y="1667914"/>
                      <a:pt x="264809" y="1661517"/>
                      <a:pt x="266636" y="1654173"/>
                    </a:cubicBezTo>
                    <a:cubicBezTo>
                      <a:pt x="261702" y="1650660"/>
                      <a:pt x="259729" y="1642552"/>
                      <a:pt x="260716" y="1629848"/>
                    </a:cubicBezTo>
                    <a:cubicBezTo>
                      <a:pt x="261702" y="1617144"/>
                      <a:pt x="263676" y="1607955"/>
                      <a:pt x="266636" y="1602279"/>
                    </a:cubicBezTo>
                    <a:cubicBezTo>
                      <a:pt x="270766" y="1601242"/>
                      <a:pt x="273031" y="1596288"/>
                      <a:pt x="273433" y="1587412"/>
                    </a:cubicBezTo>
                    <a:cubicBezTo>
                      <a:pt x="273835" y="1578539"/>
                      <a:pt x="273909" y="1571961"/>
                      <a:pt x="273653" y="1567681"/>
                    </a:cubicBezTo>
                    <a:cubicBezTo>
                      <a:pt x="276247" y="1566420"/>
                      <a:pt x="278075" y="1564077"/>
                      <a:pt x="279135" y="1560654"/>
                    </a:cubicBezTo>
                    <a:cubicBezTo>
                      <a:pt x="280194" y="1557229"/>
                      <a:pt x="280706" y="1553807"/>
                      <a:pt x="280669" y="1550382"/>
                    </a:cubicBezTo>
                    <a:cubicBezTo>
                      <a:pt x="280377" y="1545293"/>
                      <a:pt x="279208" y="1541418"/>
                      <a:pt x="277161" y="1538761"/>
                    </a:cubicBezTo>
                    <a:cubicBezTo>
                      <a:pt x="275115" y="1536103"/>
                      <a:pt x="273945" y="1532769"/>
                      <a:pt x="273653" y="1528760"/>
                    </a:cubicBezTo>
                    <a:cubicBezTo>
                      <a:pt x="266161" y="1530471"/>
                      <a:pt x="262726" y="1537319"/>
                      <a:pt x="263347" y="1549301"/>
                    </a:cubicBezTo>
                    <a:cubicBezTo>
                      <a:pt x="263968" y="1561285"/>
                      <a:pt x="260971" y="1568131"/>
                      <a:pt x="254357" y="1569844"/>
                    </a:cubicBezTo>
                    <a:cubicBezTo>
                      <a:pt x="254211" y="1577456"/>
                      <a:pt x="252310" y="1584394"/>
                      <a:pt x="248656" y="1590656"/>
                    </a:cubicBezTo>
                    <a:cubicBezTo>
                      <a:pt x="245001" y="1596918"/>
                      <a:pt x="240469" y="1602233"/>
                      <a:pt x="235061" y="1606603"/>
                    </a:cubicBezTo>
                    <a:lnTo>
                      <a:pt x="235061" y="1636876"/>
                    </a:lnTo>
                    <a:cubicBezTo>
                      <a:pt x="218871" y="1645345"/>
                      <a:pt x="209150" y="1656517"/>
                      <a:pt x="205897" y="1670392"/>
                    </a:cubicBezTo>
                    <a:cubicBezTo>
                      <a:pt x="202645" y="1684267"/>
                      <a:pt x="197748" y="1701926"/>
                      <a:pt x="191206" y="1723369"/>
                    </a:cubicBezTo>
                    <a:cubicBezTo>
                      <a:pt x="184482" y="1724089"/>
                      <a:pt x="178634" y="1726972"/>
                      <a:pt x="173664" y="1732017"/>
                    </a:cubicBezTo>
                    <a:cubicBezTo>
                      <a:pt x="168694" y="1737063"/>
                      <a:pt x="162847" y="1739946"/>
                      <a:pt x="156122" y="1740667"/>
                    </a:cubicBezTo>
                    <a:lnTo>
                      <a:pt x="156122" y="1766614"/>
                    </a:lnTo>
                    <a:lnTo>
                      <a:pt x="150860" y="1766615"/>
                    </a:lnTo>
                    <a:cubicBezTo>
                      <a:pt x="146730" y="1766524"/>
                      <a:pt x="144464" y="1765084"/>
                      <a:pt x="144062" y="1762290"/>
                    </a:cubicBezTo>
                    <a:cubicBezTo>
                      <a:pt x="143660" y="1759497"/>
                      <a:pt x="143587" y="1755893"/>
                      <a:pt x="143843" y="1751479"/>
                    </a:cubicBezTo>
                    <a:lnTo>
                      <a:pt x="149105" y="1734179"/>
                    </a:lnTo>
                    <a:cubicBezTo>
                      <a:pt x="148996" y="1732513"/>
                      <a:pt x="148338" y="1729360"/>
                      <a:pt x="147132" y="1724720"/>
                    </a:cubicBezTo>
                    <a:cubicBezTo>
                      <a:pt x="145926" y="1720080"/>
                      <a:pt x="144830" y="1717467"/>
                      <a:pt x="143843" y="1716882"/>
                    </a:cubicBezTo>
                    <a:lnTo>
                      <a:pt x="143843" y="1723369"/>
                    </a:lnTo>
                    <a:cubicBezTo>
                      <a:pt x="138142" y="1723999"/>
                      <a:pt x="132441" y="1728143"/>
                      <a:pt x="126740" y="1735802"/>
                    </a:cubicBezTo>
                    <a:cubicBezTo>
                      <a:pt x="121038" y="1743460"/>
                      <a:pt x="117969" y="1750848"/>
                      <a:pt x="117530" y="1757966"/>
                    </a:cubicBezTo>
                    <a:cubicBezTo>
                      <a:pt x="114935" y="1761344"/>
                      <a:pt x="113108" y="1765399"/>
                      <a:pt x="112048" y="1770129"/>
                    </a:cubicBezTo>
                    <a:cubicBezTo>
                      <a:pt x="110988" y="1774858"/>
                      <a:pt x="110477" y="1779454"/>
                      <a:pt x="110513" y="1783914"/>
                    </a:cubicBezTo>
                    <a:lnTo>
                      <a:pt x="96480" y="1794725"/>
                    </a:lnTo>
                    <a:cubicBezTo>
                      <a:pt x="96516" y="1799229"/>
                      <a:pt x="96005" y="1803735"/>
                      <a:pt x="94945" y="1808239"/>
                    </a:cubicBezTo>
                    <a:cubicBezTo>
                      <a:pt x="93885" y="1812744"/>
                      <a:pt x="92058" y="1816168"/>
                      <a:pt x="89463" y="1818511"/>
                    </a:cubicBezTo>
                    <a:lnTo>
                      <a:pt x="89463" y="1835809"/>
                    </a:lnTo>
                    <a:lnTo>
                      <a:pt x="82446" y="1844458"/>
                    </a:lnTo>
                    <a:cubicBezTo>
                      <a:pt x="82191" y="1852071"/>
                      <a:pt x="80071" y="1859009"/>
                      <a:pt x="76087" y="1865270"/>
                    </a:cubicBezTo>
                    <a:cubicBezTo>
                      <a:pt x="72104" y="1871533"/>
                      <a:pt x="67792" y="1876848"/>
                      <a:pt x="63150" y="1881217"/>
                    </a:cubicBezTo>
                    <a:cubicBezTo>
                      <a:pt x="60190" y="1888561"/>
                      <a:pt x="55585" y="1897660"/>
                      <a:pt x="49336" y="1908517"/>
                    </a:cubicBezTo>
                    <a:cubicBezTo>
                      <a:pt x="43087" y="1919373"/>
                      <a:pt x="37166" y="1926852"/>
                      <a:pt x="31575" y="1930951"/>
                    </a:cubicBezTo>
                    <a:cubicBezTo>
                      <a:pt x="31685" y="1934421"/>
                      <a:pt x="31465" y="1938293"/>
                      <a:pt x="30917" y="1942573"/>
                    </a:cubicBezTo>
                    <a:cubicBezTo>
                      <a:pt x="30369" y="1946853"/>
                      <a:pt x="28834" y="1950186"/>
                      <a:pt x="26312" y="1952574"/>
                    </a:cubicBezTo>
                    <a:lnTo>
                      <a:pt x="22804" y="1972035"/>
                    </a:lnTo>
                    <a:lnTo>
                      <a:pt x="12279" y="1991496"/>
                    </a:lnTo>
                    <a:cubicBezTo>
                      <a:pt x="12571" y="1998344"/>
                      <a:pt x="10232" y="2001947"/>
                      <a:pt x="5262" y="2002308"/>
                    </a:cubicBezTo>
                    <a:lnTo>
                      <a:pt x="0" y="2000145"/>
                    </a:lnTo>
                    <a:cubicBezTo>
                      <a:pt x="0" y="1991135"/>
                      <a:pt x="1754" y="1983207"/>
                      <a:pt x="5262" y="1976359"/>
                    </a:cubicBezTo>
                    <a:cubicBezTo>
                      <a:pt x="5737" y="1973747"/>
                      <a:pt x="7857" y="1966540"/>
                      <a:pt x="11621" y="1954737"/>
                    </a:cubicBezTo>
                    <a:cubicBezTo>
                      <a:pt x="15385" y="1942935"/>
                      <a:pt x="17943" y="1935726"/>
                      <a:pt x="19296" y="1933114"/>
                    </a:cubicBezTo>
                    <a:cubicBezTo>
                      <a:pt x="18930" y="1928158"/>
                      <a:pt x="18784" y="1922392"/>
                      <a:pt x="18857" y="1915815"/>
                    </a:cubicBezTo>
                    <a:cubicBezTo>
                      <a:pt x="18930" y="1909238"/>
                      <a:pt x="21415" y="1905634"/>
                      <a:pt x="26312" y="1905003"/>
                    </a:cubicBezTo>
                    <a:cubicBezTo>
                      <a:pt x="27116" y="1882298"/>
                      <a:pt x="32964" y="1854729"/>
                      <a:pt x="43854" y="1822295"/>
                    </a:cubicBezTo>
                    <a:cubicBezTo>
                      <a:pt x="54745" y="1789860"/>
                      <a:pt x="65855" y="1765534"/>
                      <a:pt x="77184" y="1749316"/>
                    </a:cubicBezTo>
                    <a:cubicBezTo>
                      <a:pt x="77403" y="1741838"/>
                      <a:pt x="78280" y="1734631"/>
                      <a:pt x="79815" y="1727693"/>
                    </a:cubicBezTo>
                    <a:cubicBezTo>
                      <a:pt x="81350" y="1720756"/>
                      <a:pt x="82227" y="1713548"/>
                      <a:pt x="82446" y="1706070"/>
                    </a:cubicBezTo>
                    <a:cubicBezTo>
                      <a:pt x="85041" y="1705934"/>
                      <a:pt x="86868" y="1704583"/>
                      <a:pt x="87928" y="1702016"/>
                    </a:cubicBezTo>
                    <a:cubicBezTo>
                      <a:pt x="88988" y="1699448"/>
                      <a:pt x="89500" y="1696475"/>
                      <a:pt x="89463" y="1693096"/>
                    </a:cubicBezTo>
                    <a:cubicBezTo>
                      <a:pt x="89755" y="1686834"/>
                      <a:pt x="90925" y="1681519"/>
                      <a:pt x="92971" y="1677149"/>
                    </a:cubicBezTo>
                    <a:cubicBezTo>
                      <a:pt x="95018" y="1672779"/>
                      <a:pt x="96187" y="1668004"/>
                      <a:pt x="96480" y="1662823"/>
                    </a:cubicBezTo>
                    <a:lnTo>
                      <a:pt x="105251" y="1639038"/>
                    </a:lnTo>
                    <a:cubicBezTo>
                      <a:pt x="108686" y="1638722"/>
                      <a:pt x="111025" y="1636650"/>
                      <a:pt x="112268" y="1632821"/>
                    </a:cubicBezTo>
                    <a:cubicBezTo>
                      <a:pt x="113510" y="1628991"/>
                      <a:pt x="114095" y="1625298"/>
                      <a:pt x="114022" y="1621740"/>
                    </a:cubicBezTo>
                    <a:lnTo>
                      <a:pt x="112268" y="1610928"/>
                    </a:lnTo>
                    <a:cubicBezTo>
                      <a:pt x="116507" y="1598945"/>
                      <a:pt x="119869" y="1586692"/>
                      <a:pt x="122354" y="1574169"/>
                    </a:cubicBezTo>
                    <a:cubicBezTo>
                      <a:pt x="124839" y="1561645"/>
                      <a:pt x="127324" y="1549391"/>
                      <a:pt x="129809" y="1537409"/>
                    </a:cubicBezTo>
                    <a:cubicBezTo>
                      <a:pt x="135364" y="1532724"/>
                      <a:pt x="140042" y="1526958"/>
                      <a:pt x="143843" y="1520111"/>
                    </a:cubicBezTo>
                    <a:cubicBezTo>
                      <a:pt x="143733" y="1516686"/>
                      <a:pt x="143953" y="1512722"/>
                      <a:pt x="144501" y="1508218"/>
                    </a:cubicBezTo>
                    <a:cubicBezTo>
                      <a:pt x="145049" y="1503712"/>
                      <a:pt x="146584" y="1499748"/>
                      <a:pt x="149105" y="1496325"/>
                    </a:cubicBezTo>
                    <a:cubicBezTo>
                      <a:pt x="148740" y="1491280"/>
                      <a:pt x="148594" y="1485152"/>
                      <a:pt x="148667" y="1477945"/>
                    </a:cubicBezTo>
                    <a:cubicBezTo>
                      <a:pt x="148740" y="1470738"/>
                      <a:pt x="151225" y="1466773"/>
                      <a:pt x="156122" y="1466052"/>
                    </a:cubicBezTo>
                    <a:cubicBezTo>
                      <a:pt x="157145" y="1458169"/>
                      <a:pt x="161239" y="1447448"/>
                      <a:pt x="168402" y="1433888"/>
                    </a:cubicBezTo>
                    <a:cubicBezTo>
                      <a:pt x="175564" y="1420328"/>
                      <a:pt x="179658" y="1412309"/>
                      <a:pt x="180681" y="1409832"/>
                    </a:cubicBezTo>
                    <a:lnTo>
                      <a:pt x="187698" y="1394696"/>
                    </a:lnTo>
                    <a:cubicBezTo>
                      <a:pt x="188209" y="1380100"/>
                      <a:pt x="190256" y="1367126"/>
                      <a:pt x="193837" y="1355775"/>
                    </a:cubicBezTo>
                    <a:cubicBezTo>
                      <a:pt x="197419" y="1344422"/>
                      <a:pt x="199465" y="1331448"/>
                      <a:pt x="199977" y="1316852"/>
                    </a:cubicBezTo>
                    <a:lnTo>
                      <a:pt x="206994" y="1308203"/>
                    </a:lnTo>
                    <a:cubicBezTo>
                      <a:pt x="207871" y="1298157"/>
                      <a:pt x="211379" y="1287436"/>
                      <a:pt x="217519" y="1276038"/>
                    </a:cubicBezTo>
                    <a:cubicBezTo>
                      <a:pt x="223658" y="1264641"/>
                      <a:pt x="227167" y="1254461"/>
                      <a:pt x="228044" y="1245496"/>
                    </a:cubicBezTo>
                    <a:cubicBezTo>
                      <a:pt x="233233" y="1241486"/>
                      <a:pt x="235572" y="1234910"/>
                      <a:pt x="235061" y="1225764"/>
                    </a:cubicBezTo>
                    <a:cubicBezTo>
                      <a:pt x="234549" y="1216619"/>
                      <a:pt x="236888" y="1209502"/>
                      <a:pt x="242077" y="1204412"/>
                    </a:cubicBezTo>
                    <a:cubicBezTo>
                      <a:pt x="242435" y="1200394"/>
                      <a:pt x="245033" y="1189930"/>
                      <a:pt x="249874" y="1173018"/>
                    </a:cubicBezTo>
                    <a:cubicBezTo>
                      <a:pt x="254714" y="1156107"/>
                      <a:pt x="259652" y="1139556"/>
                      <a:pt x="264687" y="1123365"/>
                    </a:cubicBezTo>
                    <a:cubicBezTo>
                      <a:pt x="269722" y="1107174"/>
                      <a:pt x="272711" y="1098150"/>
                      <a:pt x="273653" y="1096296"/>
                    </a:cubicBezTo>
                    <a:cubicBezTo>
                      <a:pt x="273287" y="1091610"/>
                      <a:pt x="273141" y="1086926"/>
                      <a:pt x="273214" y="1082241"/>
                    </a:cubicBezTo>
                    <a:cubicBezTo>
                      <a:pt x="273287" y="1077555"/>
                      <a:pt x="275772" y="1075033"/>
                      <a:pt x="280669" y="1074672"/>
                    </a:cubicBezTo>
                    <a:cubicBezTo>
                      <a:pt x="286042" y="1060753"/>
                      <a:pt x="293278" y="1043725"/>
                      <a:pt x="302378" y="1023588"/>
                    </a:cubicBezTo>
                    <a:cubicBezTo>
                      <a:pt x="311477" y="1003451"/>
                      <a:pt x="316521" y="985882"/>
                      <a:pt x="317507" y="970881"/>
                    </a:cubicBezTo>
                    <a:cubicBezTo>
                      <a:pt x="318567" y="969710"/>
                      <a:pt x="319956" y="968269"/>
                      <a:pt x="321674" y="966556"/>
                    </a:cubicBezTo>
                    <a:cubicBezTo>
                      <a:pt x="323391" y="964844"/>
                      <a:pt x="324341" y="963403"/>
                      <a:pt x="324524" y="962231"/>
                    </a:cubicBezTo>
                    <a:cubicBezTo>
                      <a:pt x="324415" y="960159"/>
                      <a:pt x="323757" y="958898"/>
                      <a:pt x="322551" y="958448"/>
                    </a:cubicBezTo>
                    <a:cubicBezTo>
                      <a:pt x="321345" y="957997"/>
                      <a:pt x="320248" y="957817"/>
                      <a:pt x="319262" y="957907"/>
                    </a:cubicBezTo>
                    <a:lnTo>
                      <a:pt x="324524" y="938446"/>
                    </a:lnTo>
                    <a:cubicBezTo>
                      <a:pt x="330079" y="933762"/>
                      <a:pt x="334757" y="927995"/>
                      <a:pt x="338558" y="921148"/>
                    </a:cubicBezTo>
                    <a:lnTo>
                      <a:pt x="349083" y="877901"/>
                    </a:lnTo>
                    <a:cubicBezTo>
                      <a:pt x="348206" y="873397"/>
                      <a:pt x="348644" y="869433"/>
                      <a:pt x="350398" y="866008"/>
                    </a:cubicBezTo>
                    <a:cubicBezTo>
                      <a:pt x="352153" y="862585"/>
                      <a:pt x="355222" y="860783"/>
                      <a:pt x="359608" y="860603"/>
                    </a:cubicBezTo>
                    <a:cubicBezTo>
                      <a:pt x="359827" y="856639"/>
                      <a:pt x="360704" y="853756"/>
                      <a:pt x="362239" y="851953"/>
                    </a:cubicBezTo>
                    <a:cubicBezTo>
                      <a:pt x="363774" y="850152"/>
                      <a:pt x="364651" y="847268"/>
                      <a:pt x="364870" y="843304"/>
                    </a:cubicBezTo>
                    <a:cubicBezTo>
                      <a:pt x="366223" y="840377"/>
                      <a:pt x="368781" y="831637"/>
                      <a:pt x="372545" y="817086"/>
                    </a:cubicBezTo>
                    <a:cubicBezTo>
                      <a:pt x="376309" y="802535"/>
                      <a:pt x="378429" y="793256"/>
                      <a:pt x="378904" y="789247"/>
                    </a:cubicBezTo>
                    <a:cubicBezTo>
                      <a:pt x="379416" y="782218"/>
                      <a:pt x="381462" y="776813"/>
                      <a:pt x="385044" y="773029"/>
                    </a:cubicBezTo>
                    <a:cubicBezTo>
                      <a:pt x="388625" y="769244"/>
                      <a:pt x="390672" y="763839"/>
                      <a:pt x="391183" y="756812"/>
                    </a:cubicBezTo>
                    <a:lnTo>
                      <a:pt x="398200" y="739513"/>
                    </a:lnTo>
                    <a:cubicBezTo>
                      <a:pt x="398639" y="734467"/>
                      <a:pt x="400393" y="730503"/>
                      <a:pt x="403463" y="727620"/>
                    </a:cubicBezTo>
                    <a:cubicBezTo>
                      <a:pt x="406532" y="724737"/>
                      <a:pt x="408287" y="720773"/>
                      <a:pt x="408725" y="715727"/>
                    </a:cubicBezTo>
                    <a:cubicBezTo>
                      <a:pt x="413915" y="715052"/>
                      <a:pt x="417569" y="710998"/>
                      <a:pt x="419689" y="703564"/>
                    </a:cubicBezTo>
                    <a:cubicBezTo>
                      <a:pt x="421809" y="696132"/>
                      <a:pt x="422832" y="689374"/>
                      <a:pt x="422759" y="683292"/>
                    </a:cubicBezTo>
                    <a:cubicBezTo>
                      <a:pt x="429739" y="670229"/>
                      <a:pt x="435952" y="656354"/>
                      <a:pt x="441397" y="641667"/>
                    </a:cubicBezTo>
                    <a:cubicBezTo>
                      <a:pt x="446842" y="626982"/>
                      <a:pt x="451739" y="612026"/>
                      <a:pt x="456088" y="596800"/>
                    </a:cubicBezTo>
                    <a:cubicBezTo>
                      <a:pt x="456563" y="593286"/>
                      <a:pt x="458683" y="586258"/>
                      <a:pt x="462447" y="575718"/>
                    </a:cubicBezTo>
                    <a:cubicBezTo>
                      <a:pt x="466211" y="565176"/>
                      <a:pt x="468770" y="559230"/>
                      <a:pt x="470122" y="557877"/>
                    </a:cubicBezTo>
                    <a:cubicBezTo>
                      <a:pt x="470304" y="550444"/>
                      <a:pt x="471693" y="543688"/>
                      <a:pt x="474288" y="537606"/>
                    </a:cubicBezTo>
                    <a:cubicBezTo>
                      <a:pt x="476883" y="531524"/>
                      <a:pt x="479587" y="525308"/>
                      <a:pt x="482401" y="518956"/>
                    </a:cubicBezTo>
                    <a:lnTo>
                      <a:pt x="489418" y="512470"/>
                    </a:lnTo>
                    <a:cubicBezTo>
                      <a:pt x="491976" y="507019"/>
                      <a:pt x="493876" y="501163"/>
                      <a:pt x="495119" y="494901"/>
                    </a:cubicBezTo>
                    <a:cubicBezTo>
                      <a:pt x="496361" y="488639"/>
                      <a:pt x="497385" y="482241"/>
                      <a:pt x="498189" y="475709"/>
                    </a:cubicBezTo>
                    <a:cubicBezTo>
                      <a:pt x="504073" y="474314"/>
                      <a:pt x="507654" y="467375"/>
                      <a:pt x="508933" y="454897"/>
                    </a:cubicBezTo>
                    <a:cubicBezTo>
                      <a:pt x="510212" y="442419"/>
                      <a:pt x="510724" y="432778"/>
                      <a:pt x="510468" y="425977"/>
                    </a:cubicBezTo>
                    <a:cubicBezTo>
                      <a:pt x="512368" y="426112"/>
                      <a:pt x="514269" y="425841"/>
                      <a:pt x="516169" y="425165"/>
                    </a:cubicBezTo>
                    <a:cubicBezTo>
                      <a:pt x="518070" y="424490"/>
                      <a:pt x="519093" y="422598"/>
                      <a:pt x="519239" y="419489"/>
                    </a:cubicBezTo>
                    <a:cubicBezTo>
                      <a:pt x="518947" y="413363"/>
                      <a:pt x="521286" y="410479"/>
                      <a:pt x="526256" y="410841"/>
                    </a:cubicBezTo>
                    <a:lnTo>
                      <a:pt x="533272" y="393542"/>
                    </a:lnTo>
                    <a:lnTo>
                      <a:pt x="540289" y="387055"/>
                    </a:lnTo>
                    <a:lnTo>
                      <a:pt x="552569" y="358944"/>
                    </a:lnTo>
                    <a:cubicBezTo>
                      <a:pt x="552861" y="354800"/>
                      <a:pt x="554030" y="351196"/>
                      <a:pt x="556077" y="348133"/>
                    </a:cubicBezTo>
                    <a:cubicBezTo>
                      <a:pt x="558123" y="345070"/>
                      <a:pt x="559293" y="341466"/>
                      <a:pt x="559585" y="337321"/>
                    </a:cubicBezTo>
                    <a:cubicBezTo>
                      <a:pt x="568795" y="322050"/>
                      <a:pt x="577566" y="299075"/>
                      <a:pt x="585898" y="268398"/>
                    </a:cubicBezTo>
                    <a:cubicBezTo>
                      <a:pt x="594231" y="237719"/>
                      <a:pt x="599493" y="213123"/>
                      <a:pt x="601686" y="194609"/>
                    </a:cubicBezTo>
                    <a:cubicBezTo>
                      <a:pt x="611663" y="197852"/>
                      <a:pt x="620214" y="196771"/>
                      <a:pt x="627341" y="191365"/>
                    </a:cubicBezTo>
                    <a:cubicBezTo>
                      <a:pt x="634467" y="185959"/>
                      <a:pt x="638195" y="176228"/>
                      <a:pt x="638524" y="162174"/>
                    </a:cubicBezTo>
                    <a:lnTo>
                      <a:pt x="647295" y="136226"/>
                    </a:lnTo>
                    <a:lnTo>
                      <a:pt x="664837" y="134064"/>
                    </a:lnTo>
                    <a:cubicBezTo>
                      <a:pt x="664837" y="129558"/>
                      <a:pt x="665714" y="125594"/>
                      <a:pt x="667468" y="122171"/>
                    </a:cubicBezTo>
                    <a:cubicBezTo>
                      <a:pt x="669222" y="118747"/>
                      <a:pt x="671853" y="116944"/>
                      <a:pt x="675362" y="116765"/>
                    </a:cubicBezTo>
                    <a:lnTo>
                      <a:pt x="677116" y="116765"/>
                    </a:lnTo>
                    <a:cubicBezTo>
                      <a:pt x="676970" y="113386"/>
                      <a:pt x="677262" y="110413"/>
                      <a:pt x="677993" y="107845"/>
                    </a:cubicBezTo>
                    <a:cubicBezTo>
                      <a:pt x="678724" y="105277"/>
                      <a:pt x="680770" y="103927"/>
                      <a:pt x="684133" y="103791"/>
                    </a:cubicBezTo>
                    <a:lnTo>
                      <a:pt x="691149" y="103791"/>
                    </a:lnTo>
                    <a:lnTo>
                      <a:pt x="691149" y="75681"/>
                    </a:lnTo>
                    <a:lnTo>
                      <a:pt x="717462" y="56220"/>
                    </a:lnTo>
                    <a:lnTo>
                      <a:pt x="738512" y="54058"/>
                    </a:lnTo>
                    <a:cubicBezTo>
                      <a:pt x="740303" y="50589"/>
                      <a:pt x="742423" y="47255"/>
                      <a:pt x="744871" y="44057"/>
                    </a:cubicBezTo>
                    <a:cubicBezTo>
                      <a:pt x="747320" y="40858"/>
                      <a:pt x="749878" y="39146"/>
                      <a:pt x="752546" y="38921"/>
                    </a:cubicBezTo>
                    <a:lnTo>
                      <a:pt x="756054" y="41084"/>
                    </a:lnTo>
                    <a:cubicBezTo>
                      <a:pt x="756639" y="47390"/>
                      <a:pt x="758978" y="49912"/>
                      <a:pt x="763071" y="48651"/>
                    </a:cubicBezTo>
                    <a:cubicBezTo>
                      <a:pt x="767164" y="47390"/>
                      <a:pt x="769503" y="49912"/>
                      <a:pt x="770088" y="56220"/>
                    </a:cubicBezTo>
                    <a:lnTo>
                      <a:pt x="775350" y="51896"/>
                    </a:lnTo>
                    <a:cubicBezTo>
                      <a:pt x="778274" y="46219"/>
                      <a:pt x="782075" y="37570"/>
                      <a:pt x="786753" y="25947"/>
                    </a:cubicBezTo>
                    <a:cubicBezTo>
                      <a:pt x="791430" y="14324"/>
                      <a:pt x="795231" y="7838"/>
                      <a:pt x="798155" y="64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 dirty="0"/>
              </a:p>
            </p:txBody>
          </p:sp>
        </p:grpSp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05BB2103-5CF6-42C3-A7A3-2A709E061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465" y="0"/>
            <a:ext cx="5317048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BEA9949-6E60-4FDB-9A2A-E5E371427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887" y="-23889"/>
            <a:ext cx="5288281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مستطيل 18">
            <a:extLst>
              <a:ext uri="{FF2B5EF4-FFF2-40B4-BE49-F238E27FC236}">
                <a16:creationId xmlns:a16="http://schemas.microsoft.com/office/drawing/2014/main" id="{9172618E-4F61-4F25-846B-0D86AF9F6C1E}"/>
              </a:ext>
            </a:extLst>
          </p:cNvPr>
          <p:cNvSpPr/>
          <p:nvPr/>
        </p:nvSpPr>
        <p:spPr>
          <a:xfrm>
            <a:off x="0" y="-111354"/>
            <a:ext cx="12109160" cy="6969353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52" name="Picture 4" descr="open book icon png download - book black and white PNG image with  transparent background | TOPpng">
            <a:extLst>
              <a:ext uri="{FF2B5EF4-FFF2-40B4-BE49-F238E27FC236}">
                <a16:creationId xmlns:a16="http://schemas.microsoft.com/office/drawing/2014/main" id="{7CAF8507-7934-478B-9CA4-B1B78220D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9" b="89872" l="2976" r="99881">
                        <a14:foregroundMark x1="51429" y1="26659" x2="62024" y2="26310"/>
                        <a14:foregroundMark x1="62024" y1="26310" x2="86190" y2="22119"/>
                        <a14:foregroundMark x1="86190" y1="22119" x2="87619" y2="22119"/>
                        <a14:foregroundMark x1="87619" y1="22817" x2="87619" y2="22817"/>
                        <a14:foregroundMark x1="87619" y1="22817" x2="87619" y2="22817"/>
                        <a14:foregroundMark x1="89762" y1="31083" x2="89762" y2="31083"/>
                        <a14:foregroundMark x1="89762" y1="31083" x2="89762" y2="31083"/>
                        <a14:foregroundMark x1="90952" y1="28754" x2="90952" y2="28754"/>
                        <a14:foregroundMark x1="90952" y1="28754" x2="90952" y2="28754"/>
                        <a14:foregroundMark x1="9762" y1="56228" x2="9762" y2="56228"/>
                        <a14:foregroundMark x1="9762" y1="56228" x2="9762" y2="56228"/>
                        <a14:foregroundMark x1="12024" y1="47846" x2="12024" y2="47846"/>
                        <a14:foregroundMark x1="12024" y1="47846" x2="12024" y2="47846"/>
                        <a14:foregroundMark x1="12024" y1="47846" x2="12024" y2="47846"/>
                        <a14:foregroundMark x1="12024" y1="47846" x2="12024" y2="47846"/>
                        <a14:foregroundMark x1="49286" y1="75669" x2="49286" y2="75669"/>
                        <a14:foregroundMark x1="52381" y1="63446" x2="52381" y2="63446"/>
                        <a14:foregroundMark x1="52381" y1="63446" x2="53810" y2="74622"/>
                        <a14:foregroundMark x1="53810" y1="74622" x2="53810" y2="74622"/>
                        <a14:foregroundMark x1="64286" y1="23050" x2="64286" y2="23050"/>
                        <a14:foregroundMark x1="14405" y1="23981" x2="14405" y2="23981"/>
                        <a14:foregroundMark x1="6429" y1="64377" x2="6429" y2="64377"/>
                        <a14:foregroundMark x1="6429" y1="64610" x2="14167" y2="32247"/>
                        <a14:foregroundMark x1="14167" y1="32247" x2="14167" y2="32247"/>
                        <a14:foregroundMark x1="87500" y1="22235" x2="92976" y2="50990"/>
                        <a14:foregroundMark x1="92976" y1="50990" x2="92024" y2="66822"/>
                        <a14:foregroundMark x1="92024" y1="66822" x2="92381" y2="66822"/>
                        <a14:foregroundMark x1="3452" y1="61001" x2="3095" y2="77299"/>
                        <a14:foregroundMark x1="95833" y1="47846" x2="99881" y2="75087"/>
                        <a14:foregroundMark x1="99881" y1="75087" x2="95595" y2="76135"/>
                        <a14:foregroundMark x1="79048" y1="32596" x2="79048" y2="32596"/>
                        <a14:foregroundMark x1="77738" y1="41094" x2="77738" y2="41094"/>
                        <a14:foregroundMark x1="77143" y1="50524" x2="77143" y2="50524"/>
                        <a14:foregroundMark x1="65476" y1="58673" x2="65476" y2="58673"/>
                        <a14:foregroundMark x1="27262" y1="34109" x2="27262" y2="34109"/>
                        <a14:foregroundMark x1="28214" y1="41560" x2="28214" y2="41560"/>
                        <a14:foregroundMark x1="28690" y1="49709" x2="28690" y2="497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85" t="17714" b="18476"/>
          <a:stretch/>
        </p:blipFill>
        <p:spPr bwMode="auto">
          <a:xfrm>
            <a:off x="-66955" y="152989"/>
            <a:ext cx="3778184" cy="2150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B6BA91E3-4FB8-4931-AE75-BAE15B2DC3FD}"/>
              </a:ext>
            </a:extLst>
          </p:cNvPr>
          <p:cNvGrpSpPr/>
          <p:nvPr/>
        </p:nvGrpSpPr>
        <p:grpSpPr>
          <a:xfrm>
            <a:off x="1016111" y="398132"/>
            <a:ext cx="1694903" cy="1306498"/>
            <a:chOff x="1016111" y="398132"/>
            <a:chExt cx="1694903" cy="1306498"/>
          </a:xfrm>
        </p:grpSpPr>
        <p:sp>
          <p:nvSpPr>
            <p:cNvPr id="4" name="شكل بيضاوي 3">
              <a:extLst>
                <a:ext uri="{FF2B5EF4-FFF2-40B4-BE49-F238E27FC236}">
                  <a16:creationId xmlns:a16="http://schemas.microsoft.com/office/drawing/2014/main" id="{3D32B864-27C8-474B-B429-3BCF2730FF9B}"/>
                </a:ext>
              </a:extLst>
            </p:cNvPr>
            <p:cNvSpPr/>
            <p:nvPr/>
          </p:nvSpPr>
          <p:spPr>
            <a:xfrm>
              <a:off x="1016111" y="398132"/>
              <a:ext cx="1694903" cy="13064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CF8622F4-1A8F-40CF-A70E-A78AE062E640}"/>
                </a:ext>
              </a:extLst>
            </p:cNvPr>
            <p:cNvSpPr txBox="1"/>
            <p:nvPr/>
          </p:nvSpPr>
          <p:spPr>
            <a:xfrm>
              <a:off x="1191249" y="756240"/>
              <a:ext cx="126177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+mj-lt"/>
                  <a:cs typeface="Aharoni" panose="02010803020104030203" pitchFamily="2" charset="-79"/>
                </a:rPr>
                <a:t>28-29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9292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29B7C117-74E1-46BD-BF13-7456F2E88AF4}"/>
              </a:ext>
            </a:extLst>
          </p:cNvPr>
          <p:cNvGrpSpPr/>
          <p:nvPr/>
        </p:nvGrpSpPr>
        <p:grpSpPr>
          <a:xfrm>
            <a:off x="1366148" y="1220378"/>
            <a:ext cx="10227137" cy="4730354"/>
            <a:chOff x="1720999" y="1067978"/>
            <a:chExt cx="8945287" cy="4730354"/>
          </a:xfrm>
        </p:grpSpPr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746A5833-2043-4151-89D4-BED86B3F82CA}"/>
                </a:ext>
              </a:extLst>
            </p:cNvPr>
            <p:cNvSpPr/>
            <p:nvPr/>
          </p:nvSpPr>
          <p:spPr>
            <a:xfrm rot="4591633">
              <a:off x="4592648" y="-323769"/>
              <a:ext cx="2069449" cy="7812747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14" name="شكل حر: شكل 13">
              <a:extLst>
                <a:ext uri="{FF2B5EF4-FFF2-40B4-BE49-F238E27FC236}">
                  <a16:creationId xmlns:a16="http://schemas.microsoft.com/office/drawing/2014/main" id="{77DB0566-831E-4891-95BE-A11F3CD43980}"/>
                </a:ext>
              </a:extLst>
            </p:cNvPr>
            <p:cNvSpPr/>
            <p:nvPr/>
          </p:nvSpPr>
          <p:spPr>
            <a:xfrm rot="15508226">
              <a:off x="4958888" y="90934"/>
              <a:ext cx="2496968" cy="8917828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id="{47387800-BC05-4948-B28C-C04DE09D558D}"/>
                </a:ext>
              </a:extLst>
            </p:cNvPr>
            <p:cNvSpPr/>
            <p:nvPr/>
          </p:nvSpPr>
          <p:spPr>
            <a:xfrm rot="15283113">
              <a:off x="5355636" y="-439495"/>
              <a:ext cx="1835656" cy="6534963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16" name="شكل حر: شكل 15">
              <a:extLst>
                <a:ext uri="{FF2B5EF4-FFF2-40B4-BE49-F238E27FC236}">
                  <a16:creationId xmlns:a16="http://schemas.microsoft.com/office/drawing/2014/main" id="{97FDC226-39A2-4CED-B910-1C036735DE2D}"/>
                </a:ext>
              </a:extLst>
            </p:cNvPr>
            <p:cNvSpPr/>
            <p:nvPr/>
          </p:nvSpPr>
          <p:spPr>
            <a:xfrm rot="3931695">
              <a:off x="4317736" y="-270050"/>
              <a:ext cx="2199125" cy="4875181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DAC181FD-A873-406E-8337-208199695902}"/>
              </a:ext>
            </a:extLst>
          </p:cNvPr>
          <p:cNvGrpSpPr/>
          <p:nvPr/>
        </p:nvGrpSpPr>
        <p:grpSpPr>
          <a:xfrm>
            <a:off x="1720999" y="1067978"/>
            <a:ext cx="8945287" cy="4730354"/>
            <a:chOff x="1720999" y="1067978"/>
            <a:chExt cx="8945287" cy="4730354"/>
          </a:xfrm>
        </p:grpSpPr>
        <p:sp>
          <p:nvSpPr>
            <p:cNvPr id="5" name="شكل حر: شكل 4">
              <a:extLst>
                <a:ext uri="{FF2B5EF4-FFF2-40B4-BE49-F238E27FC236}">
                  <a16:creationId xmlns:a16="http://schemas.microsoft.com/office/drawing/2014/main" id="{21A81F14-B462-45F9-897A-E0B5D6DE1AED}"/>
                </a:ext>
              </a:extLst>
            </p:cNvPr>
            <p:cNvSpPr/>
            <p:nvPr/>
          </p:nvSpPr>
          <p:spPr>
            <a:xfrm rot="4591633">
              <a:off x="4592648" y="-323769"/>
              <a:ext cx="2069449" cy="7812747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9E36C40D-A2CB-4F8C-A61B-0B34A113DB3B}"/>
                </a:ext>
              </a:extLst>
            </p:cNvPr>
            <p:cNvSpPr/>
            <p:nvPr/>
          </p:nvSpPr>
          <p:spPr>
            <a:xfrm rot="15508226">
              <a:off x="4958888" y="90934"/>
              <a:ext cx="2496968" cy="8917828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7" name="شكل حر: شكل 6">
              <a:extLst>
                <a:ext uri="{FF2B5EF4-FFF2-40B4-BE49-F238E27FC236}">
                  <a16:creationId xmlns:a16="http://schemas.microsoft.com/office/drawing/2014/main" id="{2E9F2D17-C597-4519-8E22-FB48A0BC45A5}"/>
                </a:ext>
              </a:extLst>
            </p:cNvPr>
            <p:cNvSpPr/>
            <p:nvPr/>
          </p:nvSpPr>
          <p:spPr>
            <a:xfrm rot="15283113">
              <a:off x="5355636" y="-439495"/>
              <a:ext cx="1835656" cy="6534963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8" name="شكل حر: شكل 7">
              <a:extLst>
                <a:ext uri="{FF2B5EF4-FFF2-40B4-BE49-F238E27FC236}">
                  <a16:creationId xmlns:a16="http://schemas.microsoft.com/office/drawing/2014/main" id="{F5D93614-B615-4460-80D4-2F4B9ED59B39}"/>
                </a:ext>
              </a:extLst>
            </p:cNvPr>
            <p:cNvSpPr/>
            <p:nvPr/>
          </p:nvSpPr>
          <p:spPr>
            <a:xfrm rot="3931695">
              <a:off x="4317736" y="-270050"/>
              <a:ext cx="2199125" cy="4875181"/>
            </a:xfrm>
            <a:custGeom>
              <a:avLst/>
              <a:gdLst>
                <a:gd name="connsiteX0" fmla="*/ 470122 w 1026199"/>
                <a:gd name="connsiteY0" fmla="*/ 1639038 h 2002308"/>
                <a:gd name="connsiteX1" fmla="*/ 477139 w 1026199"/>
                <a:gd name="connsiteY1" fmla="*/ 1654173 h 2002308"/>
                <a:gd name="connsiteX2" fmla="*/ 475384 w 1026199"/>
                <a:gd name="connsiteY2" fmla="*/ 1673635 h 2002308"/>
                <a:gd name="connsiteX3" fmla="*/ 468368 w 1026199"/>
                <a:gd name="connsiteY3" fmla="*/ 1682284 h 2002308"/>
                <a:gd name="connsiteX4" fmla="*/ 456088 w 1026199"/>
                <a:gd name="connsiteY4" fmla="*/ 1690934 h 2002308"/>
                <a:gd name="connsiteX5" fmla="*/ 463105 w 1026199"/>
                <a:gd name="connsiteY5" fmla="*/ 1664985 h 2002308"/>
                <a:gd name="connsiteX6" fmla="*/ 470122 w 1026199"/>
                <a:gd name="connsiteY6" fmla="*/ 1639038 h 2002308"/>
                <a:gd name="connsiteX7" fmla="*/ 324524 w 1026199"/>
                <a:gd name="connsiteY7" fmla="*/ 1647687 h 2002308"/>
                <a:gd name="connsiteX8" fmla="*/ 324743 w 1026199"/>
                <a:gd name="connsiteY8" fmla="*/ 1651742 h 2002308"/>
                <a:gd name="connsiteX9" fmla="*/ 326278 w 1026199"/>
                <a:gd name="connsiteY9" fmla="*/ 1654173 h 2002308"/>
                <a:gd name="connsiteX10" fmla="*/ 331541 w 1026199"/>
                <a:gd name="connsiteY10" fmla="*/ 1654174 h 2002308"/>
                <a:gd name="connsiteX11" fmla="*/ 329348 w 1026199"/>
                <a:gd name="connsiteY11" fmla="*/ 1649309 h 2002308"/>
                <a:gd name="connsiteX12" fmla="*/ 324524 w 1026199"/>
                <a:gd name="connsiteY12" fmla="*/ 1647687 h 2002308"/>
                <a:gd name="connsiteX13" fmla="*/ 364870 w 1026199"/>
                <a:gd name="connsiteY13" fmla="*/ 1580655 h 2002308"/>
                <a:gd name="connsiteX14" fmla="*/ 365309 w 1026199"/>
                <a:gd name="connsiteY14" fmla="*/ 1584709 h 2002308"/>
                <a:gd name="connsiteX15" fmla="*/ 368379 w 1026199"/>
                <a:gd name="connsiteY15" fmla="*/ 1587142 h 2002308"/>
                <a:gd name="connsiteX16" fmla="*/ 371887 w 1026199"/>
                <a:gd name="connsiteY16" fmla="*/ 1587142 h 2002308"/>
                <a:gd name="connsiteX17" fmla="*/ 369695 w 1026199"/>
                <a:gd name="connsiteY17" fmla="*/ 1582277 h 2002308"/>
                <a:gd name="connsiteX18" fmla="*/ 364870 w 1026199"/>
                <a:gd name="connsiteY18" fmla="*/ 1580655 h 2002308"/>
                <a:gd name="connsiteX19" fmla="*/ 489418 w 1026199"/>
                <a:gd name="connsiteY19" fmla="*/ 1502811 h 2002308"/>
                <a:gd name="connsiteX20" fmla="*/ 490514 w 1026199"/>
                <a:gd name="connsiteY20" fmla="*/ 1507948 h 2002308"/>
                <a:gd name="connsiteX21" fmla="*/ 492926 w 1026199"/>
                <a:gd name="connsiteY21" fmla="*/ 1511461 h 2002308"/>
                <a:gd name="connsiteX22" fmla="*/ 495996 w 1026199"/>
                <a:gd name="connsiteY22" fmla="*/ 1509029 h 2002308"/>
                <a:gd name="connsiteX23" fmla="*/ 496435 w 1026199"/>
                <a:gd name="connsiteY23" fmla="*/ 1504974 h 2002308"/>
                <a:gd name="connsiteX24" fmla="*/ 149105 w 1026199"/>
                <a:gd name="connsiteY24" fmla="*/ 1699582 h 2002308"/>
                <a:gd name="connsiteX25" fmla="*/ 150202 w 1026199"/>
                <a:gd name="connsiteY25" fmla="*/ 1704719 h 2002308"/>
                <a:gd name="connsiteX26" fmla="*/ 152614 w 1026199"/>
                <a:gd name="connsiteY26" fmla="*/ 1708232 h 2002308"/>
                <a:gd name="connsiteX27" fmla="*/ 155684 w 1026199"/>
                <a:gd name="connsiteY27" fmla="*/ 1705800 h 2002308"/>
                <a:gd name="connsiteX28" fmla="*/ 156122 w 1026199"/>
                <a:gd name="connsiteY28" fmla="*/ 1701746 h 2002308"/>
                <a:gd name="connsiteX29" fmla="*/ 156122 w 1026199"/>
                <a:gd name="connsiteY29" fmla="*/ 1682284 h 2002308"/>
                <a:gd name="connsiteX30" fmla="*/ 161385 w 1026199"/>
                <a:gd name="connsiteY30" fmla="*/ 1688771 h 2002308"/>
                <a:gd name="connsiteX31" fmla="*/ 163139 w 1026199"/>
                <a:gd name="connsiteY31" fmla="*/ 1688771 h 2002308"/>
                <a:gd name="connsiteX32" fmla="*/ 160946 w 1026199"/>
                <a:gd name="connsiteY32" fmla="*/ 1683906 h 2002308"/>
                <a:gd name="connsiteX33" fmla="*/ 156122 w 1026199"/>
                <a:gd name="connsiteY33" fmla="*/ 1682284 h 2002308"/>
                <a:gd name="connsiteX34" fmla="*/ 533272 w 1026199"/>
                <a:gd name="connsiteY34" fmla="*/ 1424969 h 2002308"/>
                <a:gd name="connsiteX35" fmla="*/ 522528 w 1026199"/>
                <a:gd name="connsiteY35" fmla="*/ 1437132 h 2002308"/>
                <a:gd name="connsiteX36" fmla="*/ 520993 w 1026199"/>
                <a:gd name="connsiteY36" fmla="*/ 1457403 h 2002308"/>
                <a:gd name="connsiteX37" fmla="*/ 512222 w 1026199"/>
                <a:gd name="connsiteY37" fmla="*/ 1459025 h 2002308"/>
                <a:gd name="connsiteX38" fmla="*/ 503451 w 1026199"/>
                <a:gd name="connsiteY38" fmla="*/ 1463890 h 2002308"/>
                <a:gd name="connsiteX39" fmla="*/ 508714 w 1026199"/>
                <a:gd name="connsiteY39" fmla="*/ 1485513 h 2002308"/>
                <a:gd name="connsiteX40" fmla="*/ 514196 w 1026199"/>
                <a:gd name="connsiteY40" fmla="*/ 1467404 h 2002308"/>
                <a:gd name="connsiteX41" fmla="*/ 526256 w 1026199"/>
                <a:gd name="connsiteY41" fmla="*/ 1457403 h 2002308"/>
                <a:gd name="connsiteX42" fmla="*/ 529764 w 1026199"/>
                <a:gd name="connsiteY42" fmla="*/ 1441185 h 2002308"/>
                <a:gd name="connsiteX43" fmla="*/ 533272 w 1026199"/>
                <a:gd name="connsiteY43" fmla="*/ 1424969 h 2002308"/>
                <a:gd name="connsiteX44" fmla="*/ 450826 w 1026199"/>
                <a:gd name="connsiteY44" fmla="*/ 1383884 h 2002308"/>
                <a:gd name="connsiteX45" fmla="*/ 442932 w 1026199"/>
                <a:gd name="connsiteY45" fmla="*/ 1400102 h 2002308"/>
                <a:gd name="connsiteX46" fmla="*/ 435038 w 1026199"/>
                <a:gd name="connsiteY46" fmla="*/ 1422805 h 2002308"/>
                <a:gd name="connsiteX47" fmla="*/ 432407 w 1026199"/>
                <a:gd name="connsiteY47" fmla="*/ 1440105 h 2002308"/>
                <a:gd name="connsiteX48" fmla="*/ 429775 w 1026199"/>
                <a:gd name="connsiteY48" fmla="*/ 1457403 h 2002308"/>
                <a:gd name="connsiteX49" fmla="*/ 416180 w 1026199"/>
                <a:gd name="connsiteY49" fmla="*/ 1471459 h 2002308"/>
                <a:gd name="connsiteX50" fmla="*/ 410479 w 1026199"/>
                <a:gd name="connsiteY50" fmla="*/ 1485513 h 2002308"/>
                <a:gd name="connsiteX51" fmla="*/ 404559 w 1026199"/>
                <a:gd name="connsiteY51" fmla="*/ 1485783 h 2002308"/>
                <a:gd name="connsiteX52" fmla="*/ 399954 w 1026199"/>
                <a:gd name="connsiteY52" fmla="*/ 1487676 h 2002308"/>
                <a:gd name="connsiteX53" fmla="*/ 408067 w 1026199"/>
                <a:gd name="connsiteY53" fmla="*/ 1492541 h 2002308"/>
                <a:gd name="connsiteX54" fmla="*/ 417496 w 1026199"/>
                <a:gd name="connsiteY54" fmla="*/ 1494163 h 2002308"/>
                <a:gd name="connsiteX55" fmla="*/ 429775 w 1026199"/>
                <a:gd name="connsiteY55" fmla="*/ 1481189 h 2002308"/>
                <a:gd name="connsiteX56" fmla="*/ 424294 w 1026199"/>
                <a:gd name="connsiteY56" fmla="*/ 1475241 h 2002308"/>
                <a:gd name="connsiteX57" fmla="*/ 422759 w 1026199"/>
                <a:gd name="connsiteY57" fmla="*/ 1466052 h 2002308"/>
                <a:gd name="connsiteX58" fmla="*/ 429775 w 1026199"/>
                <a:gd name="connsiteY58" fmla="*/ 1457403 h 2002308"/>
                <a:gd name="connsiteX59" fmla="*/ 440739 w 1026199"/>
                <a:gd name="connsiteY59" fmla="*/ 1439834 h 2002308"/>
                <a:gd name="connsiteX60" fmla="*/ 449072 w 1026199"/>
                <a:gd name="connsiteY60" fmla="*/ 1420643 h 2002308"/>
                <a:gd name="connsiteX61" fmla="*/ 454553 w 1026199"/>
                <a:gd name="connsiteY61" fmla="*/ 1411724 h 2002308"/>
                <a:gd name="connsiteX62" fmla="*/ 456088 w 1026199"/>
                <a:gd name="connsiteY62" fmla="*/ 1401183 h 2002308"/>
                <a:gd name="connsiteX63" fmla="*/ 455430 w 1026199"/>
                <a:gd name="connsiteY63" fmla="*/ 1390912 h 2002308"/>
                <a:gd name="connsiteX64" fmla="*/ 450826 w 1026199"/>
                <a:gd name="connsiteY64" fmla="*/ 1383884 h 2002308"/>
                <a:gd name="connsiteX65" fmla="*/ 291195 w 1026199"/>
                <a:gd name="connsiteY65" fmla="*/ 1474702 h 2002308"/>
                <a:gd name="connsiteX66" fmla="*/ 289440 w 1026199"/>
                <a:gd name="connsiteY66" fmla="*/ 1487675 h 2002308"/>
                <a:gd name="connsiteX67" fmla="*/ 292510 w 1026199"/>
                <a:gd name="connsiteY67" fmla="*/ 1493352 h 2002308"/>
                <a:gd name="connsiteX68" fmla="*/ 298211 w 1026199"/>
                <a:gd name="connsiteY68" fmla="*/ 1494163 h 2002308"/>
                <a:gd name="connsiteX69" fmla="*/ 308736 w 1026199"/>
                <a:gd name="connsiteY69" fmla="*/ 1448754 h 2002308"/>
                <a:gd name="connsiteX70" fmla="*/ 306982 w 1026199"/>
                <a:gd name="connsiteY70" fmla="*/ 1449835 h 2002308"/>
                <a:gd name="connsiteX71" fmla="*/ 305228 w 1026199"/>
                <a:gd name="connsiteY71" fmla="*/ 1450916 h 2002308"/>
                <a:gd name="connsiteX72" fmla="*/ 306325 w 1026199"/>
                <a:gd name="connsiteY72" fmla="*/ 1456052 h 2002308"/>
                <a:gd name="connsiteX73" fmla="*/ 308736 w 1026199"/>
                <a:gd name="connsiteY73" fmla="*/ 1459566 h 2002308"/>
                <a:gd name="connsiteX74" fmla="*/ 311806 w 1026199"/>
                <a:gd name="connsiteY74" fmla="*/ 1457133 h 2002308"/>
                <a:gd name="connsiteX75" fmla="*/ 312245 w 1026199"/>
                <a:gd name="connsiteY75" fmla="*/ 1453078 h 2002308"/>
                <a:gd name="connsiteX76" fmla="*/ 308736 w 1026199"/>
                <a:gd name="connsiteY76" fmla="*/ 1448754 h 2002308"/>
                <a:gd name="connsiteX77" fmla="*/ 331541 w 1026199"/>
                <a:gd name="connsiteY77" fmla="*/ 1364423 h 2002308"/>
                <a:gd name="connsiteX78" fmla="*/ 326717 w 1026199"/>
                <a:gd name="connsiteY78" fmla="*/ 1378479 h 2002308"/>
                <a:gd name="connsiteX79" fmla="*/ 324524 w 1026199"/>
                <a:gd name="connsiteY79" fmla="*/ 1392534 h 2002308"/>
                <a:gd name="connsiteX80" fmla="*/ 319481 w 1026199"/>
                <a:gd name="connsiteY80" fmla="*/ 1392804 h 2002308"/>
                <a:gd name="connsiteX81" fmla="*/ 315753 w 1026199"/>
                <a:gd name="connsiteY81" fmla="*/ 1394696 h 2002308"/>
                <a:gd name="connsiteX82" fmla="*/ 322331 w 1026199"/>
                <a:gd name="connsiteY82" fmla="*/ 1401993 h 2002308"/>
                <a:gd name="connsiteX83" fmla="*/ 331541 w 1026199"/>
                <a:gd name="connsiteY83" fmla="*/ 1407670 h 2002308"/>
                <a:gd name="connsiteX84" fmla="*/ 345574 w 1026199"/>
                <a:gd name="connsiteY84" fmla="*/ 1383884 h 2002308"/>
                <a:gd name="connsiteX85" fmla="*/ 359608 w 1026199"/>
                <a:gd name="connsiteY85" fmla="*/ 1282255 h 2002308"/>
                <a:gd name="connsiteX86" fmla="*/ 346452 w 1026199"/>
                <a:gd name="connsiteY86" fmla="*/ 1312528 h 2002308"/>
                <a:gd name="connsiteX87" fmla="*/ 338558 w 1026199"/>
                <a:gd name="connsiteY87" fmla="*/ 1342801 h 2002308"/>
                <a:gd name="connsiteX88" fmla="*/ 342943 w 1026199"/>
                <a:gd name="connsiteY88" fmla="*/ 1353341 h 2002308"/>
                <a:gd name="connsiteX89" fmla="*/ 352591 w 1026199"/>
                <a:gd name="connsiteY89" fmla="*/ 1355775 h 2002308"/>
                <a:gd name="connsiteX90" fmla="*/ 359608 w 1026199"/>
                <a:gd name="connsiteY90" fmla="*/ 1338475 h 2002308"/>
                <a:gd name="connsiteX91" fmla="*/ 360924 w 1026199"/>
                <a:gd name="connsiteY91" fmla="*/ 1327664 h 2002308"/>
                <a:gd name="connsiteX92" fmla="*/ 364870 w 1026199"/>
                <a:gd name="connsiteY92" fmla="*/ 1316852 h 2002308"/>
                <a:gd name="connsiteX93" fmla="*/ 368379 w 1026199"/>
                <a:gd name="connsiteY93" fmla="*/ 1306040 h 2002308"/>
                <a:gd name="connsiteX94" fmla="*/ 371887 w 1026199"/>
                <a:gd name="connsiteY94" fmla="*/ 1295229 h 2002308"/>
                <a:gd name="connsiteX95" fmla="*/ 650803 w 1026199"/>
                <a:gd name="connsiteY95" fmla="*/ 1068186 h 2002308"/>
                <a:gd name="connsiteX96" fmla="*/ 647295 w 1026199"/>
                <a:gd name="connsiteY96" fmla="*/ 1143866 h 2002308"/>
                <a:gd name="connsiteX97" fmla="*/ 660670 w 1026199"/>
                <a:gd name="connsiteY97" fmla="*/ 1141704 h 2002308"/>
                <a:gd name="connsiteX98" fmla="*/ 664837 w 1026199"/>
                <a:gd name="connsiteY98" fmla="*/ 1126568 h 2002308"/>
                <a:gd name="connsiteX99" fmla="*/ 664837 w 1026199"/>
                <a:gd name="connsiteY99" fmla="*/ 1074672 h 2002308"/>
                <a:gd name="connsiteX100" fmla="*/ 391183 w 1026199"/>
                <a:gd name="connsiteY100" fmla="*/ 1193601 h 2002308"/>
                <a:gd name="connsiteX101" fmla="*/ 385921 w 1026199"/>
                <a:gd name="connsiteY101" fmla="*/ 1213061 h 2002308"/>
                <a:gd name="connsiteX102" fmla="*/ 386359 w 1026199"/>
                <a:gd name="connsiteY102" fmla="*/ 1217926 h 2002308"/>
                <a:gd name="connsiteX103" fmla="*/ 389429 w 1026199"/>
                <a:gd name="connsiteY103" fmla="*/ 1219548 h 2002308"/>
                <a:gd name="connsiteX104" fmla="*/ 398200 w 1026199"/>
                <a:gd name="connsiteY104" fmla="*/ 1210899 h 2002308"/>
                <a:gd name="connsiteX105" fmla="*/ 412234 w 1026199"/>
                <a:gd name="connsiteY105" fmla="*/ 1159003 h 2002308"/>
                <a:gd name="connsiteX106" fmla="*/ 410479 w 1026199"/>
                <a:gd name="connsiteY106" fmla="*/ 1160084 h 2002308"/>
                <a:gd name="connsiteX107" fmla="*/ 408725 w 1026199"/>
                <a:gd name="connsiteY107" fmla="*/ 1161165 h 2002308"/>
                <a:gd name="connsiteX108" fmla="*/ 409822 w 1026199"/>
                <a:gd name="connsiteY108" fmla="*/ 1166301 h 2002308"/>
                <a:gd name="connsiteX109" fmla="*/ 412234 w 1026199"/>
                <a:gd name="connsiteY109" fmla="*/ 1169815 h 2002308"/>
                <a:gd name="connsiteX110" fmla="*/ 415303 w 1026199"/>
                <a:gd name="connsiteY110" fmla="*/ 1167382 h 2002308"/>
                <a:gd name="connsiteX111" fmla="*/ 415742 w 1026199"/>
                <a:gd name="connsiteY111" fmla="*/ 1163328 h 2002308"/>
                <a:gd name="connsiteX112" fmla="*/ 412234 w 1026199"/>
                <a:gd name="connsiteY112" fmla="*/ 1159003 h 2002308"/>
                <a:gd name="connsiteX113" fmla="*/ 442055 w 1026199"/>
                <a:gd name="connsiteY113" fmla="*/ 1120081 h 2002308"/>
                <a:gd name="connsiteX114" fmla="*/ 443590 w 1026199"/>
                <a:gd name="connsiteY114" fmla="*/ 1125758 h 2002308"/>
                <a:gd name="connsiteX115" fmla="*/ 449072 w 1026199"/>
                <a:gd name="connsiteY115" fmla="*/ 1126568 h 2002308"/>
                <a:gd name="connsiteX116" fmla="*/ 443809 w 1026199"/>
                <a:gd name="connsiteY116" fmla="*/ 1120081 h 2002308"/>
                <a:gd name="connsiteX117" fmla="*/ 449072 w 1026199"/>
                <a:gd name="connsiteY117" fmla="*/ 1094133 h 2002308"/>
                <a:gd name="connsiteX118" fmla="*/ 449072 w 1026199"/>
                <a:gd name="connsiteY118" fmla="*/ 1102783 h 2002308"/>
                <a:gd name="connsiteX119" fmla="*/ 456088 w 1026199"/>
                <a:gd name="connsiteY119" fmla="*/ 1111431 h 2002308"/>
                <a:gd name="connsiteX120" fmla="*/ 719216 w 1026199"/>
                <a:gd name="connsiteY120" fmla="*/ 903849 h 2002308"/>
                <a:gd name="connsiteX121" fmla="*/ 722725 w 1026199"/>
                <a:gd name="connsiteY121" fmla="*/ 912498 h 2002308"/>
                <a:gd name="connsiteX122" fmla="*/ 724260 w 1026199"/>
                <a:gd name="connsiteY122" fmla="*/ 910066 h 2002308"/>
                <a:gd name="connsiteX123" fmla="*/ 724479 w 1026199"/>
                <a:gd name="connsiteY123" fmla="*/ 906012 h 2002308"/>
                <a:gd name="connsiteX124" fmla="*/ 499943 w 1026199"/>
                <a:gd name="connsiteY124" fmla="*/ 998992 h 2002308"/>
                <a:gd name="connsiteX125" fmla="*/ 496873 w 1026199"/>
                <a:gd name="connsiteY125" fmla="*/ 1005749 h 2002308"/>
                <a:gd name="connsiteX126" fmla="*/ 496435 w 1026199"/>
                <a:gd name="connsiteY126" fmla="*/ 1014128 h 2002308"/>
                <a:gd name="connsiteX127" fmla="*/ 493803 w 1026199"/>
                <a:gd name="connsiteY127" fmla="*/ 1014397 h 2002308"/>
                <a:gd name="connsiteX128" fmla="*/ 491172 w 1026199"/>
                <a:gd name="connsiteY128" fmla="*/ 1016290 h 2002308"/>
                <a:gd name="connsiteX129" fmla="*/ 493145 w 1026199"/>
                <a:gd name="connsiteY129" fmla="*/ 1019534 h 2002308"/>
                <a:gd name="connsiteX130" fmla="*/ 496435 w 1026199"/>
                <a:gd name="connsiteY130" fmla="*/ 1022777 h 2002308"/>
                <a:gd name="connsiteX131" fmla="*/ 503451 w 1026199"/>
                <a:gd name="connsiteY131" fmla="*/ 1011965 h 2002308"/>
                <a:gd name="connsiteX132" fmla="*/ 503013 w 1026199"/>
                <a:gd name="connsiteY132" fmla="*/ 1004667 h 2002308"/>
                <a:gd name="connsiteX133" fmla="*/ 499943 w 1026199"/>
                <a:gd name="connsiteY133" fmla="*/ 998992 h 2002308"/>
                <a:gd name="connsiteX134" fmla="*/ 754300 w 1026199"/>
                <a:gd name="connsiteY134" fmla="*/ 817356 h 2002308"/>
                <a:gd name="connsiteX135" fmla="*/ 750353 w 1026199"/>
                <a:gd name="connsiteY135" fmla="*/ 821141 h 2002308"/>
                <a:gd name="connsiteX136" fmla="*/ 749038 w 1026199"/>
                <a:gd name="connsiteY136" fmla="*/ 828168 h 2002308"/>
                <a:gd name="connsiteX137" fmla="*/ 744871 w 1026199"/>
                <a:gd name="connsiteY137" fmla="*/ 828708 h 2002308"/>
                <a:gd name="connsiteX138" fmla="*/ 742021 w 1026199"/>
                <a:gd name="connsiteY138" fmla="*/ 832492 h 2002308"/>
                <a:gd name="connsiteX139" fmla="*/ 743775 w 1026199"/>
                <a:gd name="connsiteY139" fmla="*/ 836818 h 2002308"/>
                <a:gd name="connsiteX140" fmla="*/ 756054 w 1026199"/>
                <a:gd name="connsiteY140" fmla="*/ 832763 h 2002308"/>
                <a:gd name="connsiteX141" fmla="*/ 763071 w 1026199"/>
                <a:gd name="connsiteY141" fmla="*/ 823844 h 2002308"/>
                <a:gd name="connsiteX142" fmla="*/ 760001 w 1026199"/>
                <a:gd name="connsiteY142" fmla="*/ 818978 h 2002308"/>
                <a:gd name="connsiteX143" fmla="*/ 754300 w 1026199"/>
                <a:gd name="connsiteY143" fmla="*/ 817356 h 2002308"/>
                <a:gd name="connsiteX144" fmla="*/ 731496 w 1026199"/>
                <a:gd name="connsiteY144" fmla="*/ 802221 h 2002308"/>
                <a:gd name="connsiteX145" fmla="*/ 731934 w 1026199"/>
                <a:gd name="connsiteY145" fmla="*/ 807356 h 2002308"/>
                <a:gd name="connsiteX146" fmla="*/ 735004 w 1026199"/>
                <a:gd name="connsiteY146" fmla="*/ 810869 h 2002308"/>
                <a:gd name="connsiteX147" fmla="*/ 738512 w 1026199"/>
                <a:gd name="connsiteY147" fmla="*/ 810869 h 2002308"/>
                <a:gd name="connsiteX148" fmla="*/ 736320 w 1026199"/>
                <a:gd name="connsiteY148" fmla="*/ 804923 h 2002308"/>
                <a:gd name="connsiteX149" fmla="*/ 731496 w 1026199"/>
                <a:gd name="connsiteY149" fmla="*/ 802221 h 2002308"/>
                <a:gd name="connsiteX150" fmla="*/ 819205 w 1026199"/>
                <a:gd name="connsiteY150" fmla="*/ 640047 h 2002308"/>
                <a:gd name="connsiteX151" fmla="*/ 817451 w 1026199"/>
                <a:gd name="connsiteY151" fmla="*/ 641128 h 2002308"/>
                <a:gd name="connsiteX152" fmla="*/ 815697 w 1026199"/>
                <a:gd name="connsiteY152" fmla="*/ 642209 h 2002308"/>
                <a:gd name="connsiteX153" fmla="*/ 816793 w 1026199"/>
                <a:gd name="connsiteY153" fmla="*/ 647344 h 2002308"/>
                <a:gd name="connsiteX154" fmla="*/ 819205 w 1026199"/>
                <a:gd name="connsiteY154" fmla="*/ 650858 h 2002308"/>
                <a:gd name="connsiteX155" fmla="*/ 822275 w 1026199"/>
                <a:gd name="connsiteY155" fmla="*/ 648425 h 2002308"/>
                <a:gd name="connsiteX156" fmla="*/ 822713 w 1026199"/>
                <a:gd name="connsiteY156" fmla="*/ 644371 h 2002308"/>
                <a:gd name="connsiteX157" fmla="*/ 819205 w 1026199"/>
                <a:gd name="connsiteY157" fmla="*/ 640047 h 2002308"/>
                <a:gd name="connsiteX158" fmla="*/ 829730 w 1026199"/>
                <a:gd name="connsiteY158" fmla="*/ 581664 h 2002308"/>
                <a:gd name="connsiteX159" fmla="*/ 829730 w 1026199"/>
                <a:gd name="connsiteY159" fmla="*/ 585988 h 2002308"/>
                <a:gd name="connsiteX160" fmla="*/ 836747 w 1026199"/>
                <a:gd name="connsiteY160" fmla="*/ 596800 h 2002308"/>
                <a:gd name="connsiteX161" fmla="*/ 836747 w 1026199"/>
                <a:gd name="connsiteY161" fmla="*/ 564365 h 2002308"/>
                <a:gd name="connsiteX162" fmla="*/ 837185 w 1026199"/>
                <a:gd name="connsiteY162" fmla="*/ 569500 h 2002308"/>
                <a:gd name="connsiteX163" fmla="*/ 840255 w 1026199"/>
                <a:gd name="connsiteY163" fmla="*/ 573015 h 2002308"/>
                <a:gd name="connsiteX164" fmla="*/ 841790 w 1026199"/>
                <a:gd name="connsiteY164" fmla="*/ 570581 h 2002308"/>
                <a:gd name="connsiteX165" fmla="*/ 842009 w 1026199"/>
                <a:gd name="connsiteY165" fmla="*/ 566527 h 2002308"/>
                <a:gd name="connsiteX166" fmla="*/ 875339 w 1026199"/>
                <a:gd name="connsiteY166" fmla="*/ 443276 h 2002308"/>
                <a:gd name="connsiteX167" fmla="*/ 873804 w 1026199"/>
                <a:gd name="connsiteY167" fmla="*/ 444357 h 2002308"/>
                <a:gd name="connsiteX168" fmla="*/ 873585 w 1026199"/>
                <a:gd name="connsiteY168" fmla="*/ 445438 h 2002308"/>
                <a:gd name="connsiteX169" fmla="*/ 875120 w 1026199"/>
                <a:gd name="connsiteY169" fmla="*/ 451113 h 2002308"/>
                <a:gd name="connsiteX170" fmla="*/ 880602 w 1026199"/>
                <a:gd name="connsiteY170" fmla="*/ 451924 h 2002308"/>
                <a:gd name="connsiteX171" fmla="*/ 879286 w 1026199"/>
                <a:gd name="connsiteY171" fmla="*/ 445978 h 2002308"/>
                <a:gd name="connsiteX172" fmla="*/ 875339 w 1026199"/>
                <a:gd name="connsiteY172" fmla="*/ 443276 h 2002308"/>
                <a:gd name="connsiteX173" fmla="*/ 926210 w 1026199"/>
                <a:gd name="connsiteY173" fmla="*/ 402191 h 2002308"/>
                <a:gd name="connsiteX174" fmla="*/ 927526 w 1026199"/>
                <a:gd name="connsiteY174" fmla="*/ 408137 h 2002308"/>
                <a:gd name="connsiteX175" fmla="*/ 931473 w 1026199"/>
                <a:gd name="connsiteY175" fmla="*/ 410841 h 2002308"/>
                <a:gd name="connsiteX176" fmla="*/ 933227 w 1026199"/>
                <a:gd name="connsiteY176" fmla="*/ 406515 h 2002308"/>
                <a:gd name="connsiteX177" fmla="*/ 931912 w 1026199"/>
                <a:gd name="connsiteY177" fmla="*/ 402732 h 2002308"/>
                <a:gd name="connsiteX178" fmla="*/ 927965 w 1026199"/>
                <a:gd name="connsiteY178" fmla="*/ 402191 h 2002308"/>
                <a:gd name="connsiteX179" fmla="*/ 947261 w 1026199"/>
                <a:gd name="connsiteY179" fmla="*/ 322185 h 2002308"/>
                <a:gd name="connsiteX180" fmla="*/ 947261 w 1026199"/>
                <a:gd name="connsiteY180" fmla="*/ 328673 h 2002308"/>
                <a:gd name="connsiteX181" fmla="*/ 940244 w 1026199"/>
                <a:gd name="connsiteY181" fmla="*/ 339483 h 2002308"/>
                <a:gd name="connsiteX182" fmla="*/ 940244 w 1026199"/>
                <a:gd name="connsiteY182" fmla="*/ 365432 h 2002308"/>
                <a:gd name="connsiteX183" fmla="*/ 935420 w 1026199"/>
                <a:gd name="connsiteY183" fmla="*/ 367053 h 2002308"/>
                <a:gd name="connsiteX184" fmla="*/ 933227 w 1026199"/>
                <a:gd name="connsiteY184" fmla="*/ 371918 h 2002308"/>
                <a:gd name="connsiteX185" fmla="*/ 934543 w 1026199"/>
                <a:gd name="connsiteY185" fmla="*/ 378947 h 2002308"/>
                <a:gd name="connsiteX186" fmla="*/ 938490 w 1026199"/>
                <a:gd name="connsiteY186" fmla="*/ 382730 h 2002308"/>
                <a:gd name="connsiteX187" fmla="*/ 940025 w 1026199"/>
                <a:gd name="connsiteY187" fmla="*/ 380568 h 2002308"/>
                <a:gd name="connsiteX188" fmla="*/ 940244 w 1026199"/>
                <a:gd name="connsiteY188" fmla="*/ 378406 h 2002308"/>
                <a:gd name="connsiteX189" fmla="*/ 952523 w 1026199"/>
                <a:gd name="connsiteY189" fmla="*/ 350295 h 2002308"/>
                <a:gd name="connsiteX190" fmla="*/ 949015 w 1026199"/>
                <a:gd name="connsiteY190" fmla="*/ 328673 h 2002308"/>
                <a:gd name="connsiteX191" fmla="*/ 948796 w 1026199"/>
                <a:gd name="connsiteY191" fmla="*/ 325428 h 2002308"/>
                <a:gd name="connsiteX192" fmla="*/ 947261 w 1026199"/>
                <a:gd name="connsiteY192" fmla="*/ 322185 h 2002308"/>
                <a:gd name="connsiteX193" fmla="*/ 798155 w 1026199"/>
                <a:gd name="connsiteY193" fmla="*/ 6487 h 2002308"/>
                <a:gd name="connsiteX194" fmla="*/ 801663 w 1026199"/>
                <a:gd name="connsiteY194" fmla="*/ 8649 h 2002308"/>
                <a:gd name="connsiteX195" fmla="*/ 815258 w 1026199"/>
                <a:gd name="connsiteY195" fmla="*/ 12433 h 2002308"/>
                <a:gd name="connsiteX196" fmla="*/ 831484 w 1026199"/>
                <a:gd name="connsiteY196" fmla="*/ 0 h 2002308"/>
                <a:gd name="connsiteX197" fmla="*/ 839597 w 1026199"/>
                <a:gd name="connsiteY197" fmla="*/ 6757 h 2002308"/>
                <a:gd name="connsiteX198" fmla="*/ 849026 w 1026199"/>
                <a:gd name="connsiteY198" fmla="*/ 8649 h 2002308"/>
                <a:gd name="connsiteX199" fmla="*/ 852535 w 1026199"/>
                <a:gd name="connsiteY199" fmla="*/ 32434 h 2002308"/>
                <a:gd name="connsiteX200" fmla="*/ 866568 w 1026199"/>
                <a:gd name="connsiteY200" fmla="*/ 36759 h 2002308"/>
                <a:gd name="connsiteX201" fmla="*/ 866787 w 1026199"/>
                <a:gd name="connsiteY201" fmla="*/ 44057 h 2002308"/>
                <a:gd name="connsiteX202" fmla="*/ 868322 w 1026199"/>
                <a:gd name="connsiteY202" fmla="*/ 49733 h 2002308"/>
                <a:gd name="connsiteX203" fmla="*/ 875120 w 1026199"/>
                <a:gd name="connsiteY203" fmla="*/ 34057 h 2002308"/>
                <a:gd name="connsiteX204" fmla="*/ 880602 w 1026199"/>
                <a:gd name="connsiteY204" fmla="*/ 15135 h 2002308"/>
                <a:gd name="connsiteX205" fmla="*/ 896389 w 1026199"/>
                <a:gd name="connsiteY205" fmla="*/ 8649 h 2002308"/>
                <a:gd name="connsiteX206" fmla="*/ 908669 w 1026199"/>
                <a:gd name="connsiteY206" fmla="*/ 15135 h 2002308"/>
                <a:gd name="connsiteX207" fmla="*/ 926210 w 1026199"/>
                <a:gd name="connsiteY207" fmla="*/ 10811 h 2002308"/>
                <a:gd name="connsiteX208" fmla="*/ 943752 w 1026199"/>
                <a:gd name="connsiteY208" fmla="*/ 15135 h 2002308"/>
                <a:gd name="connsiteX209" fmla="*/ 959540 w 1026199"/>
                <a:gd name="connsiteY209" fmla="*/ 28109 h 2002308"/>
                <a:gd name="connsiteX210" fmla="*/ 958882 w 1026199"/>
                <a:gd name="connsiteY210" fmla="*/ 38651 h 2002308"/>
                <a:gd name="connsiteX211" fmla="*/ 954277 w 1026199"/>
                <a:gd name="connsiteY211" fmla="*/ 47570 h 2002308"/>
                <a:gd name="connsiteX212" fmla="*/ 954716 w 1026199"/>
                <a:gd name="connsiteY212" fmla="*/ 64870 h 2002308"/>
                <a:gd name="connsiteX213" fmla="*/ 947261 w 1026199"/>
                <a:gd name="connsiteY213" fmla="*/ 75681 h 2002308"/>
                <a:gd name="connsiteX214" fmla="*/ 954277 w 1026199"/>
                <a:gd name="connsiteY214" fmla="*/ 103791 h 2002308"/>
                <a:gd name="connsiteX215" fmla="*/ 966776 w 1026199"/>
                <a:gd name="connsiteY215" fmla="*/ 85411 h 2002308"/>
                <a:gd name="connsiteX216" fmla="*/ 980590 w 1026199"/>
                <a:gd name="connsiteY216" fmla="*/ 67032 h 2002308"/>
                <a:gd name="connsiteX217" fmla="*/ 996817 w 1026199"/>
                <a:gd name="connsiteY217" fmla="*/ 57842 h 2002308"/>
                <a:gd name="connsiteX218" fmla="*/ 1005149 w 1026199"/>
                <a:gd name="connsiteY218" fmla="*/ 38921 h 2002308"/>
                <a:gd name="connsiteX219" fmla="*/ 1010192 w 1026199"/>
                <a:gd name="connsiteY219" fmla="*/ 21353 h 2002308"/>
                <a:gd name="connsiteX220" fmla="*/ 1013920 w 1026199"/>
                <a:gd name="connsiteY220" fmla="*/ 8649 h 2002308"/>
                <a:gd name="connsiteX221" fmla="*/ 1017428 w 1026199"/>
                <a:gd name="connsiteY221" fmla="*/ 11081 h 2002308"/>
                <a:gd name="connsiteX222" fmla="*/ 1020937 w 1026199"/>
                <a:gd name="connsiteY222" fmla="*/ 15135 h 2002308"/>
                <a:gd name="connsiteX223" fmla="*/ 1026199 w 1026199"/>
                <a:gd name="connsiteY223" fmla="*/ 21623 h 2002308"/>
                <a:gd name="connsiteX224" fmla="*/ 1023129 w 1026199"/>
                <a:gd name="connsiteY224" fmla="*/ 34597 h 2002308"/>
                <a:gd name="connsiteX225" fmla="*/ 1017428 w 1026199"/>
                <a:gd name="connsiteY225" fmla="*/ 47570 h 2002308"/>
                <a:gd name="connsiteX226" fmla="*/ 1018744 w 1026199"/>
                <a:gd name="connsiteY226" fmla="*/ 71897 h 2002308"/>
                <a:gd name="connsiteX227" fmla="*/ 1012166 w 1026199"/>
                <a:gd name="connsiteY227" fmla="*/ 92979 h 2002308"/>
                <a:gd name="connsiteX228" fmla="*/ 1003395 w 1026199"/>
                <a:gd name="connsiteY228" fmla="*/ 108115 h 2002308"/>
                <a:gd name="connsiteX229" fmla="*/ 1001640 w 1026199"/>
                <a:gd name="connsiteY229" fmla="*/ 147038 h 2002308"/>
                <a:gd name="connsiteX230" fmla="*/ 994624 w 1026199"/>
                <a:gd name="connsiteY230" fmla="*/ 185959 h 2002308"/>
                <a:gd name="connsiteX231" fmla="*/ 1005149 w 1026199"/>
                <a:gd name="connsiteY231" fmla="*/ 168120 h 2002308"/>
                <a:gd name="connsiteX232" fmla="*/ 1010411 w 1026199"/>
                <a:gd name="connsiteY232" fmla="*/ 147038 h 2002308"/>
                <a:gd name="connsiteX233" fmla="*/ 1024445 w 1026199"/>
                <a:gd name="connsiteY233" fmla="*/ 153524 h 2002308"/>
                <a:gd name="connsiteX234" fmla="*/ 1020937 w 1026199"/>
                <a:gd name="connsiteY234" fmla="*/ 185959 h 2002308"/>
                <a:gd name="connsiteX235" fmla="*/ 1010411 w 1026199"/>
                <a:gd name="connsiteY235" fmla="*/ 207582 h 2002308"/>
                <a:gd name="connsiteX236" fmla="*/ 1006903 w 1026199"/>
                <a:gd name="connsiteY236" fmla="*/ 237855 h 2002308"/>
                <a:gd name="connsiteX237" fmla="*/ 998132 w 1026199"/>
                <a:gd name="connsiteY237" fmla="*/ 255153 h 2002308"/>
                <a:gd name="connsiteX238" fmla="*/ 994624 w 1026199"/>
                <a:gd name="connsiteY238" fmla="*/ 281101 h 2002308"/>
                <a:gd name="connsiteX239" fmla="*/ 984099 w 1026199"/>
                <a:gd name="connsiteY239" fmla="*/ 302724 h 2002308"/>
                <a:gd name="connsiteX240" fmla="*/ 975328 w 1026199"/>
                <a:gd name="connsiteY240" fmla="*/ 327051 h 2002308"/>
                <a:gd name="connsiteX241" fmla="*/ 966557 w 1026199"/>
                <a:gd name="connsiteY241" fmla="*/ 354620 h 2002308"/>
                <a:gd name="connsiteX242" fmla="*/ 954277 w 1026199"/>
                <a:gd name="connsiteY242" fmla="*/ 380568 h 2002308"/>
                <a:gd name="connsiteX243" fmla="*/ 952743 w 1026199"/>
                <a:gd name="connsiteY243" fmla="*/ 389757 h 2002308"/>
                <a:gd name="connsiteX244" fmla="*/ 947261 w 1026199"/>
                <a:gd name="connsiteY244" fmla="*/ 395704 h 2002308"/>
                <a:gd name="connsiteX245" fmla="*/ 944849 w 1026199"/>
                <a:gd name="connsiteY245" fmla="*/ 419219 h 2002308"/>
                <a:gd name="connsiteX246" fmla="*/ 933227 w 1026199"/>
                <a:gd name="connsiteY246" fmla="*/ 434626 h 2002308"/>
                <a:gd name="connsiteX247" fmla="*/ 929719 w 1026199"/>
                <a:gd name="connsiteY247" fmla="*/ 456250 h 2002308"/>
                <a:gd name="connsiteX248" fmla="*/ 926210 w 1026199"/>
                <a:gd name="connsiteY248" fmla="*/ 477872 h 2002308"/>
                <a:gd name="connsiteX249" fmla="*/ 936736 w 1026199"/>
                <a:gd name="connsiteY249" fmla="*/ 495171 h 2002308"/>
                <a:gd name="connsiteX250" fmla="*/ 940244 w 1026199"/>
                <a:gd name="connsiteY250" fmla="*/ 497333 h 2002308"/>
                <a:gd name="connsiteX251" fmla="*/ 937393 w 1026199"/>
                <a:gd name="connsiteY251" fmla="*/ 504631 h 2002308"/>
                <a:gd name="connsiteX252" fmla="*/ 933227 w 1026199"/>
                <a:gd name="connsiteY252" fmla="*/ 510307 h 2002308"/>
                <a:gd name="connsiteX253" fmla="*/ 924456 w 1026199"/>
                <a:gd name="connsiteY253" fmla="*/ 523280 h 2002308"/>
                <a:gd name="connsiteX254" fmla="*/ 919194 w 1026199"/>
                <a:gd name="connsiteY254" fmla="*/ 523280 h 2002308"/>
                <a:gd name="connsiteX255" fmla="*/ 917440 w 1026199"/>
                <a:gd name="connsiteY255" fmla="*/ 547066 h 2002308"/>
                <a:gd name="connsiteX256" fmla="*/ 899898 w 1026199"/>
                <a:gd name="connsiteY256" fmla="*/ 588151 h 2002308"/>
                <a:gd name="connsiteX257" fmla="*/ 892881 w 1026199"/>
                <a:gd name="connsiteY257" fmla="*/ 594638 h 2002308"/>
                <a:gd name="connsiteX258" fmla="*/ 888715 w 1026199"/>
                <a:gd name="connsiteY258" fmla="*/ 616260 h 2002308"/>
                <a:gd name="connsiteX259" fmla="*/ 880602 w 1026199"/>
                <a:gd name="connsiteY259" fmla="*/ 637883 h 2002308"/>
                <a:gd name="connsiteX260" fmla="*/ 880602 w 1026199"/>
                <a:gd name="connsiteY260" fmla="*/ 663832 h 2002308"/>
                <a:gd name="connsiteX261" fmla="*/ 866568 w 1026199"/>
                <a:gd name="connsiteY261" fmla="*/ 678968 h 2002308"/>
                <a:gd name="connsiteX262" fmla="*/ 859551 w 1026199"/>
                <a:gd name="connsiteY262" fmla="*/ 700591 h 2002308"/>
                <a:gd name="connsiteX263" fmla="*/ 849026 w 1026199"/>
                <a:gd name="connsiteY263" fmla="*/ 711403 h 2002308"/>
                <a:gd name="connsiteX264" fmla="*/ 842887 w 1026199"/>
                <a:gd name="connsiteY264" fmla="*/ 728972 h 2002308"/>
                <a:gd name="connsiteX265" fmla="*/ 836747 w 1026199"/>
                <a:gd name="connsiteY265" fmla="*/ 748162 h 2002308"/>
                <a:gd name="connsiteX266" fmla="*/ 820959 w 1026199"/>
                <a:gd name="connsiteY266" fmla="*/ 784922 h 2002308"/>
                <a:gd name="connsiteX267" fmla="*/ 811750 w 1026199"/>
                <a:gd name="connsiteY267" fmla="*/ 802221 h 2002308"/>
                <a:gd name="connsiteX268" fmla="*/ 799909 w 1026199"/>
                <a:gd name="connsiteY268" fmla="*/ 819519 h 2002308"/>
                <a:gd name="connsiteX269" fmla="*/ 801663 w 1026199"/>
                <a:gd name="connsiteY269" fmla="*/ 758974 h 2002308"/>
                <a:gd name="connsiteX270" fmla="*/ 792892 w 1026199"/>
                <a:gd name="connsiteY270" fmla="*/ 756541 h 2002308"/>
                <a:gd name="connsiteX271" fmla="*/ 789384 w 1026199"/>
                <a:gd name="connsiteY271" fmla="*/ 746000 h 2002308"/>
                <a:gd name="connsiteX272" fmla="*/ 793550 w 1026199"/>
                <a:gd name="connsiteY272" fmla="*/ 739243 h 2002308"/>
                <a:gd name="connsiteX273" fmla="*/ 801663 w 1026199"/>
                <a:gd name="connsiteY273" fmla="*/ 737351 h 2002308"/>
                <a:gd name="connsiteX274" fmla="*/ 808680 w 1026199"/>
                <a:gd name="connsiteY274" fmla="*/ 737351 h 2002308"/>
                <a:gd name="connsiteX275" fmla="*/ 822713 w 1026199"/>
                <a:gd name="connsiteY275" fmla="*/ 700591 h 2002308"/>
                <a:gd name="connsiteX276" fmla="*/ 827537 w 1026199"/>
                <a:gd name="connsiteY276" fmla="*/ 698969 h 2002308"/>
                <a:gd name="connsiteX277" fmla="*/ 829730 w 1026199"/>
                <a:gd name="connsiteY277" fmla="*/ 694104 h 2002308"/>
                <a:gd name="connsiteX278" fmla="*/ 829730 w 1026199"/>
                <a:gd name="connsiteY278" fmla="*/ 686265 h 2002308"/>
                <a:gd name="connsiteX279" fmla="*/ 834993 w 1026199"/>
                <a:gd name="connsiteY279" fmla="*/ 683292 h 2002308"/>
                <a:gd name="connsiteX280" fmla="*/ 856043 w 1026199"/>
                <a:gd name="connsiteY280" fmla="*/ 614098 h 2002308"/>
                <a:gd name="connsiteX281" fmla="*/ 864814 w 1026199"/>
                <a:gd name="connsiteY281" fmla="*/ 607612 h 2002308"/>
                <a:gd name="connsiteX282" fmla="*/ 865691 w 1026199"/>
                <a:gd name="connsiteY282" fmla="*/ 598962 h 2002308"/>
                <a:gd name="connsiteX283" fmla="*/ 871831 w 1026199"/>
                <a:gd name="connsiteY283" fmla="*/ 596800 h 2002308"/>
                <a:gd name="connsiteX284" fmla="*/ 880602 w 1026199"/>
                <a:gd name="connsiteY284" fmla="*/ 575177 h 2002308"/>
                <a:gd name="connsiteX285" fmla="*/ 885864 w 1026199"/>
                <a:gd name="connsiteY285" fmla="*/ 540310 h 2002308"/>
                <a:gd name="connsiteX286" fmla="*/ 896389 w 1026199"/>
                <a:gd name="connsiteY286" fmla="*/ 510307 h 2002308"/>
                <a:gd name="connsiteX287" fmla="*/ 906914 w 1026199"/>
                <a:gd name="connsiteY287" fmla="*/ 516794 h 2002308"/>
                <a:gd name="connsiteX288" fmla="*/ 912177 w 1026199"/>
                <a:gd name="connsiteY288" fmla="*/ 495171 h 2002308"/>
                <a:gd name="connsiteX289" fmla="*/ 915466 w 1026199"/>
                <a:gd name="connsiteY289" fmla="*/ 490846 h 2002308"/>
                <a:gd name="connsiteX290" fmla="*/ 917440 w 1026199"/>
                <a:gd name="connsiteY290" fmla="*/ 486521 h 2002308"/>
                <a:gd name="connsiteX291" fmla="*/ 912835 w 1026199"/>
                <a:gd name="connsiteY291" fmla="*/ 484629 h 2002308"/>
                <a:gd name="connsiteX292" fmla="*/ 906914 w 1026199"/>
                <a:gd name="connsiteY292" fmla="*/ 484359 h 2002308"/>
                <a:gd name="connsiteX293" fmla="*/ 916562 w 1026199"/>
                <a:gd name="connsiteY293" fmla="*/ 449492 h 2002308"/>
                <a:gd name="connsiteX294" fmla="*/ 926210 w 1026199"/>
                <a:gd name="connsiteY294" fmla="*/ 419489 h 2002308"/>
                <a:gd name="connsiteX295" fmla="*/ 906914 w 1026199"/>
                <a:gd name="connsiteY295" fmla="*/ 428139 h 2002308"/>
                <a:gd name="connsiteX296" fmla="*/ 903406 w 1026199"/>
                <a:gd name="connsiteY296" fmla="*/ 452465 h 2002308"/>
                <a:gd name="connsiteX297" fmla="*/ 899898 w 1026199"/>
                <a:gd name="connsiteY297" fmla="*/ 473547 h 2002308"/>
                <a:gd name="connsiteX298" fmla="*/ 899898 w 1026199"/>
                <a:gd name="connsiteY298" fmla="*/ 489224 h 2002308"/>
                <a:gd name="connsiteX299" fmla="*/ 889372 w 1026199"/>
                <a:gd name="connsiteY299" fmla="*/ 495171 h 2002308"/>
                <a:gd name="connsiteX300" fmla="*/ 876655 w 1026199"/>
                <a:gd name="connsiteY300" fmla="*/ 525444 h 2002308"/>
                <a:gd name="connsiteX301" fmla="*/ 866568 w 1026199"/>
                <a:gd name="connsiteY301" fmla="*/ 555715 h 2002308"/>
                <a:gd name="connsiteX302" fmla="*/ 855166 w 1026199"/>
                <a:gd name="connsiteY302" fmla="*/ 574636 h 2002308"/>
                <a:gd name="connsiteX303" fmla="*/ 849026 w 1026199"/>
                <a:gd name="connsiteY303" fmla="*/ 596800 h 2002308"/>
                <a:gd name="connsiteX304" fmla="*/ 842009 w 1026199"/>
                <a:gd name="connsiteY304" fmla="*/ 616260 h 2002308"/>
                <a:gd name="connsiteX305" fmla="*/ 837405 w 1026199"/>
                <a:gd name="connsiteY305" fmla="*/ 625181 h 2002308"/>
                <a:gd name="connsiteX306" fmla="*/ 836747 w 1026199"/>
                <a:gd name="connsiteY306" fmla="*/ 635721 h 2002308"/>
                <a:gd name="connsiteX307" fmla="*/ 826222 w 1026199"/>
                <a:gd name="connsiteY307" fmla="*/ 664913 h 2002308"/>
                <a:gd name="connsiteX308" fmla="*/ 815697 w 1026199"/>
                <a:gd name="connsiteY308" fmla="*/ 694104 h 2002308"/>
                <a:gd name="connsiteX309" fmla="*/ 796401 w 1026199"/>
                <a:gd name="connsiteY309" fmla="*/ 707078 h 2002308"/>
                <a:gd name="connsiteX310" fmla="*/ 794646 w 1026199"/>
                <a:gd name="connsiteY310" fmla="*/ 730863 h 2002308"/>
                <a:gd name="connsiteX311" fmla="*/ 782367 w 1026199"/>
                <a:gd name="connsiteY311" fmla="*/ 748162 h 2002308"/>
                <a:gd name="connsiteX312" fmla="*/ 776227 w 1026199"/>
                <a:gd name="connsiteY312" fmla="*/ 798976 h 2002308"/>
                <a:gd name="connsiteX313" fmla="*/ 770088 w 1026199"/>
                <a:gd name="connsiteY313" fmla="*/ 843304 h 2002308"/>
                <a:gd name="connsiteX314" fmla="*/ 766141 w 1026199"/>
                <a:gd name="connsiteY314" fmla="*/ 860332 h 2002308"/>
                <a:gd name="connsiteX315" fmla="*/ 749038 w 1026199"/>
                <a:gd name="connsiteY315" fmla="*/ 862765 h 2002308"/>
                <a:gd name="connsiteX316" fmla="*/ 754958 w 1026199"/>
                <a:gd name="connsiteY316" fmla="*/ 877090 h 2002308"/>
                <a:gd name="connsiteX317" fmla="*/ 749038 w 1026199"/>
                <a:gd name="connsiteY317" fmla="*/ 886551 h 2002308"/>
                <a:gd name="connsiteX318" fmla="*/ 743994 w 1026199"/>
                <a:gd name="connsiteY318" fmla="*/ 887092 h 2002308"/>
                <a:gd name="connsiteX319" fmla="*/ 740267 w 1026199"/>
                <a:gd name="connsiteY319" fmla="*/ 890875 h 2002308"/>
                <a:gd name="connsiteX320" fmla="*/ 749695 w 1026199"/>
                <a:gd name="connsiteY320" fmla="*/ 902228 h 2002308"/>
                <a:gd name="connsiteX321" fmla="*/ 763071 w 1026199"/>
                <a:gd name="connsiteY321" fmla="*/ 910336 h 2002308"/>
                <a:gd name="connsiteX322" fmla="*/ 772500 w 1026199"/>
                <a:gd name="connsiteY322" fmla="*/ 890335 h 2002308"/>
                <a:gd name="connsiteX323" fmla="*/ 775350 w 1026199"/>
                <a:gd name="connsiteY323" fmla="*/ 867089 h 2002308"/>
                <a:gd name="connsiteX324" fmla="*/ 782367 w 1026199"/>
                <a:gd name="connsiteY324" fmla="*/ 845466 h 2002308"/>
                <a:gd name="connsiteX325" fmla="*/ 789384 w 1026199"/>
                <a:gd name="connsiteY325" fmla="*/ 826006 h 2002308"/>
                <a:gd name="connsiteX326" fmla="*/ 789603 w 1026199"/>
                <a:gd name="connsiteY326" fmla="*/ 820871 h 2002308"/>
                <a:gd name="connsiteX327" fmla="*/ 791138 w 1026199"/>
                <a:gd name="connsiteY327" fmla="*/ 817356 h 2002308"/>
                <a:gd name="connsiteX328" fmla="*/ 799909 w 1026199"/>
                <a:gd name="connsiteY328" fmla="*/ 828979 h 2002308"/>
                <a:gd name="connsiteX329" fmla="*/ 803417 w 1026199"/>
                <a:gd name="connsiteY329" fmla="*/ 845466 h 2002308"/>
                <a:gd name="connsiteX330" fmla="*/ 802979 w 1026199"/>
                <a:gd name="connsiteY330" fmla="*/ 849522 h 2002308"/>
                <a:gd name="connsiteX331" fmla="*/ 799909 w 1026199"/>
                <a:gd name="connsiteY331" fmla="*/ 851954 h 2002308"/>
                <a:gd name="connsiteX332" fmla="*/ 790919 w 1026199"/>
                <a:gd name="connsiteY332" fmla="*/ 884928 h 2002308"/>
                <a:gd name="connsiteX333" fmla="*/ 775350 w 1026199"/>
                <a:gd name="connsiteY333" fmla="*/ 914660 h 2002308"/>
                <a:gd name="connsiteX334" fmla="*/ 772719 w 1026199"/>
                <a:gd name="connsiteY334" fmla="*/ 924391 h 2002308"/>
                <a:gd name="connsiteX335" fmla="*/ 770088 w 1026199"/>
                <a:gd name="connsiteY335" fmla="*/ 934121 h 2002308"/>
                <a:gd name="connsiteX336" fmla="*/ 760878 w 1026199"/>
                <a:gd name="connsiteY336" fmla="*/ 957637 h 2002308"/>
                <a:gd name="connsiteX337" fmla="*/ 749038 w 1026199"/>
                <a:gd name="connsiteY337" fmla="*/ 979530 h 2002308"/>
                <a:gd name="connsiteX338" fmla="*/ 747722 w 1026199"/>
                <a:gd name="connsiteY338" fmla="*/ 986558 h 2002308"/>
                <a:gd name="connsiteX339" fmla="*/ 743775 w 1026199"/>
                <a:gd name="connsiteY339" fmla="*/ 990342 h 2002308"/>
                <a:gd name="connsiteX340" fmla="*/ 739828 w 1026199"/>
                <a:gd name="connsiteY340" fmla="*/ 985477 h 2002308"/>
                <a:gd name="connsiteX341" fmla="*/ 738512 w 1026199"/>
                <a:gd name="connsiteY341" fmla="*/ 977368 h 2002308"/>
                <a:gd name="connsiteX342" fmla="*/ 737416 w 1026199"/>
                <a:gd name="connsiteY342" fmla="*/ 961150 h 2002308"/>
                <a:gd name="connsiteX343" fmla="*/ 724479 w 1026199"/>
                <a:gd name="connsiteY343" fmla="*/ 957907 h 2002308"/>
                <a:gd name="connsiteX344" fmla="*/ 735004 w 1026199"/>
                <a:gd name="connsiteY344" fmla="*/ 938176 h 2002308"/>
                <a:gd name="connsiteX345" fmla="*/ 740267 w 1026199"/>
                <a:gd name="connsiteY345" fmla="*/ 916824 h 2002308"/>
                <a:gd name="connsiteX346" fmla="*/ 735004 w 1026199"/>
                <a:gd name="connsiteY346" fmla="*/ 910336 h 2002308"/>
                <a:gd name="connsiteX347" fmla="*/ 724479 w 1026199"/>
                <a:gd name="connsiteY347" fmla="*/ 934122 h 2002308"/>
                <a:gd name="connsiteX348" fmla="*/ 719216 w 1026199"/>
                <a:gd name="connsiteY348" fmla="*/ 940609 h 2002308"/>
                <a:gd name="connsiteX349" fmla="*/ 712200 w 1026199"/>
                <a:gd name="connsiteY349" fmla="*/ 936825 h 2002308"/>
                <a:gd name="connsiteX350" fmla="*/ 705183 w 1026199"/>
                <a:gd name="connsiteY350" fmla="*/ 929797 h 2002308"/>
                <a:gd name="connsiteX351" fmla="*/ 705621 w 1026199"/>
                <a:gd name="connsiteY351" fmla="*/ 946284 h 2002308"/>
                <a:gd name="connsiteX352" fmla="*/ 698166 w 1026199"/>
                <a:gd name="connsiteY352" fmla="*/ 957907 h 2002308"/>
                <a:gd name="connsiteX353" fmla="*/ 691149 w 1026199"/>
                <a:gd name="connsiteY353" fmla="*/ 973043 h 2002308"/>
                <a:gd name="connsiteX354" fmla="*/ 684133 w 1026199"/>
                <a:gd name="connsiteY354" fmla="*/ 996828 h 2002308"/>
                <a:gd name="connsiteX355" fmla="*/ 677116 w 1026199"/>
                <a:gd name="connsiteY355" fmla="*/ 990342 h 2002308"/>
                <a:gd name="connsiteX356" fmla="*/ 670099 w 1026199"/>
                <a:gd name="connsiteY356" fmla="*/ 996828 h 2002308"/>
                <a:gd name="connsiteX357" fmla="*/ 661986 w 1026199"/>
                <a:gd name="connsiteY357" fmla="*/ 1026020 h 2002308"/>
                <a:gd name="connsiteX358" fmla="*/ 657820 w 1026199"/>
                <a:gd name="connsiteY358" fmla="*/ 1055212 h 2002308"/>
                <a:gd name="connsiteX359" fmla="*/ 663082 w 1026199"/>
                <a:gd name="connsiteY359" fmla="*/ 1057374 h 2002308"/>
                <a:gd name="connsiteX360" fmla="*/ 671853 w 1026199"/>
                <a:gd name="connsiteY360" fmla="*/ 1048724 h 2002308"/>
                <a:gd name="connsiteX361" fmla="*/ 676677 w 1026199"/>
                <a:gd name="connsiteY361" fmla="*/ 1047102 h 2002308"/>
                <a:gd name="connsiteX362" fmla="*/ 678870 w 1026199"/>
                <a:gd name="connsiteY362" fmla="*/ 1042237 h 2002308"/>
                <a:gd name="connsiteX363" fmla="*/ 678870 w 1026199"/>
                <a:gd name="connsiteY363" fmla="*/ 1034400 h 2002308"/>
                <a:gd name="connsiteX364" fmla="*/ 684133 w 1026199"/>
                <a:gd name="connsiteY364" fmla="*/ 1031426 h 2002308"/>
                <a:gd name="connsiteX365" fmla="*/ 690272 w 1026199"/>
                <a:gd name="connsiteY365" fmla="*/ 1013046 h 2002308"/>
                <a:gd name="connsiteX366" fmla="*/ 701674 w 1026199"/>
                <a:gd name="connsiteY366" fmla="*/ 1001154 h 2002308"/>
                <a:gd name="connsiteX367" fmla="*/ 704744 w 1026199"/>
                <a:gd name="connsiteY367" fmla="*/ 1003586 h 2002308"/>
                <a:gd name="connsiteX368" fmla="*/ 705183 w 1026199"/>
                <a:gd name="connsiteY368" fmla="*/ 1007640 h 2002308"/>
                <a:gd name="connsiteX369" fmla="*/ 705402 w 1026199"/>
                <a:gd name="connsiteY369" fmla="*/ 1026561 h 2002308"/>
                <a:gd name="connsiteX370" fmla="*/ 701674 w 1026199"/>
                <a:gd name="connsiteY370" fmla="*/ 1042237 h 2002308"/>
                <a:gd name="connsiteX371" fmla="*/ 695754 w 1026199"/>
                <a:gd name="connsiteY371" fmla="*/ 1038454 h 2002308"/>
                <a:gd name="connsiteX372" fmla="*/ 691149 w 1026199"/>
                <a:gd name="connsiteY372" fmla="*/ 1031427 h 2002308"/>
                <a:gd name="connsiteX373" fmla="*/ 687641 w 1026199"/>
                <a:gd name="connsiteY373" fmla="*/ 1045482 h 2002308"/>
                <a:gd name="connsiteX374" fmla="*/ 684133 w 1026199"/>
                <a:gd name="connsiteY374" fmla="*/ 1059536 h 2002308"/>
                <a:gd name="connsiteX375" fmla="*/ 685229 w 1026199"/>
                <a:gd name="connsiteY375" fmla="*/ 1067105 h 2002308"/>
                <a:gd name="connsiteX376" fmla="*/ 687641 w 1026199"/>
                <a:gd name="connsiteY376" fmla="*/ 1074672 h 2002308"/>
                <a:gd name="connsiteX377" fmla="*/ 678432 w 1026199"/>
                <a:gd name="connsiteY377" fmla="*/ 1084403 h 2002308"/>
                <a:gd name="connsiteX378" fmla="*/ 671853 w 1026199"/>
                <a:gd name="connsiteY378" fmla="*/ 1094133 h 2002308"/>
                <a:gd name="connsiteX379" fmla="*/ 671853 w 1026199"/>
                <a:gd name="connsiteY379" fmla="*/ 1117919 h 2002308"/>
                <a:gd name="connsiteX380" fmla="*/ 677116 w 1026199"/>
                <a:gd name="connsiteY380" fmla="*/ 1109269 h 2002308"/>
                <a:gd name="connsiteX381" fmla="*/ 677116 w 1026199"/>
                <a:gd name="connsiteY381" fmla="*/ 1094133 h 2002308"/>
                <a:gd name="connsiteX382" fmla="*/ 696412 w 1026199"/>
                <a:gd name="connsiteY382" fmla="*/ 1094134 h 2002308"/>
                <a:gd name="connsiteX383" fmla="*/ 694658 w 1026199"/>
                <a:gd name="connsiteY383" fmla="*/ 1102783 h 2002308"/>
                <a:gd name="connsiteX384" fmla="*/ 690492 w 1026199"/>
                <a:gd name="connsiteY384" fmla="*/ 1110891 h 2002308"/>
                <a:gd name="connsiteX385" fmla="*/ 698166 w 1026199"/>
                <a:gd name="connsiteY385" fmla="*/ 1122243 h 2002308"/>
                <a:gd name="connsiteX386" fmla="*/ 692465 w 1026199"/>
                <a:gd name="connsiteY386" fmla="*/ 1143055 h 2002308"/>
                <a:gd name="connsiteX387" fmla="*/ 684133 w 1026199"/>
                <a:gd name="connsiteY387" fmla="*/ 1159003 h 2002308"/>
                <a:gd name="connsiteX388" fmla="*/ 682598 w 1026199"/>
                <a:gd name="connsiteY388" fmla="*/ 1173328 h 2002308"/>
                <a:gd name="connsiteX389" fmla="*/ 671853 w 1026199"/>
                <a:gd name="connsiteY389" fmla="*/ 1176301 h 2002308"/>
                <a:gd name="connsiteX390" fmla="*/ 671853 w 1026199"/>
                <a:gd name="connsiteY390" fmla="*/ 1200087 h 2002308"/>
                <a:gd name="connsiteX391" fmla="*/ 657601 w 1026199"/>
                <a:gd name="connsiteY391" fmla="*/ 1186302 h 2002308"/>
                <a:gd name="connsiteX392" fmla="*/ 647295 w 1026199"/>
                <a:gd name="connsiteY392" fmla="*/ 1167652 h 2002308"/>
                <a:gd name="connsiteX393" fmla="*/ 643786 w 1026199"/>
                <a:gd name="connsiteY393" fmla="*/ 1165490 h 2002308"/>
                <a:gd name="connsiteX394" fmla="*/ 649049 w 1026199"/>
                <a:gd name="connsiteY394" fmla="*/ 1150354 h 2002308"/>
                <a:gd name="connsiteX395" fmla="*/ 640936 w 1026199"/>
                <a:gd name="connsiteY395" fmla="*/ 1157381 h 2002308"/>
                <a:gd name="connsiteX396" fmla="*/ 631507 w 1026199"/>
                <a:gd name="connsiteY396" fmla="*/ 1161165 h 2002308"/>
                <a:gd name="connsiteX397" fmla="*/ 629095 w 1026199"/>
                <a:gd name="connsiteY397" fmla="*/ 1158732 h 2002308"/>
                <a:gd name="connsiteX398" fmla="*/ 627999 w 1026199"/>
                <a:gd name="connsiteY398" fmla="*/ 1154678 h 2002308"/>
                <a:gd name="connsiteX399" fmla="*/ 620982 w 1026199"/>
                <a:gd name="connsiteY399" fmla="*/ 1159004 h 2002308"/>
                <a:gd name="connsiteX400" fmla="*/ 613965 w 1026199"/>
                <a:gd name="connsiteY400" fmla="*/ 1163058 h 2002308"/>
                <a:gd name="connsiteX401" fmla="*/ 612211 w 1026199"/>
                <a:gd name="connsiteY401" fmla="*/ 1171977 h 2002308"/>
                <a:gd name="connsiteX402" fmla="*/ 612211 w 1026199"/>
                <a:gd name="connsiteY402" fmla="*/ 1176301 h 2002308"/>
                <a:gd name="connsiteX403" fmla="*/ 608264 w 1026199"/>
                <a:gd name="connsiteY403" fmla="*/ 1169544 h 2002308"/>
                <a:gd name="connsiteX404" fmla="*/ 601686 w 1026199"/>
                <a:gd name="connsiteY404" fmla="*/ 1167652 h 2002308"/>
                <a:gd name="connsiteX405" fmla="*/ 606948 w 1026199"/>
                <a:gd name="connsiteY405" fmla="*/ 1176301 h 2002308"/>
                <a:gd name="connsiteX406" fmla="*/ 610457 w 1026199"/>
                <a:gd name="connsiteY406" fmla="*/ 1208467 h 2002308"/>
                <a:gd name="connsiteX407" fmla="*/ 613965 w 1026199"/>
                <a:gd name="connsiteY407" fmla="*/ 1239009 h 2002308"/>
                <a:gd name="connsiteX408" fmla="*/ 608703 w 1026199"/>
                <a:gd name="connsiteY408" fmla="*/ 1247118 h 2002308"/>
                <a:gd name="connsiteX409" fmla="*/ 613965 w 1026199"/>
                <a:gd name="connsiteY409" fmla="*/ 1258470 h 2002308"/>
                <a:gd name="connsiteX410" fmla="*/ 626244 w 1026199"/>
                <a:gd name="connsiteY410" fmla="*/ 1264957 h 2002308"/>
                <a:gd name="connsiteX411" fmla="*/ 627999 w 1026199"/>
                <a:gd name="connsiteY411" fmla="*/ 1245496 h 2002308"/>
                <a:gd name="connsiteX412" fmla="*/ 626683 w 1026199"/>
                <a:gd name="connsiteY412" fmla="*/ 1231441 h 2002308"/>
                <a:gd name="connsiteX413" fmla="*/ 622736 w 1026199"/>
                <a:gd name="connsiteY413" fmla="*/ 1217386 h 2002308"/>
                <a:gd name="connsiteX414" fmla="*/ 631068 w 1026199"/>
                <a:gd name="connsiteY414" fmla="*/ 1211710 h 2002308"/>
                <a:gd name="connsiteX415" fmla="*/ 642032 w 1026199"/>
                <a:gd name="connsiteY415" fmla="*/ 1210899 h 2002308"/>
                <a:gd name="connsiteX416" fmla="*/ 645540 w 1026199"/>
                <a:gd name="connsiteY416" fmla="*/ 1187113 h 2002308"/>
                <a:gd name="connsiteX417" fmla="*/ 657820 w 1026199"/>
                <a:gd name="connsiteY417" fmla="*/ 1208736 h 2002308"/>
                <a:gd name="connsiteX418" fmla="*/ 644663 w 1026199"/>
                <a:gd name="connsiteY418" fmla="*/ 1256037 h 2002308"/>
                <a:gd name="connsiteX419" fmla="*/ 620982 w 1026199"/>
                <a:gd name="connsiteY419" fmla="*/ 1295229 h 2002308"/>
                <a:gd name="connsiteX420" fmla="*/ 616816 w 1026199"/>
                <a:gd name="connsiteY420" fmla="*/ 1313879 h 2002308"/>
                <a:gd name="connsiteX421" fmla="*/ 608703 w 1026199"/>
                <a:gd name="connsiteY421" fmla="*/ 1327664 h 2002308"/>
                <a:gd name="connsiteX422" fmla="*/ 607168 w 1026199"/>
                <a:gd name="connsiteY422" fmla="*/ 1325232 h 2002308"/>
                <a:gd name="connsiteX423" fmla="*/ 606948 w 1026199"/>
                <a:gd name="connsiteY423" fmla="*/ 1321177 h 2002308"/>
                <a:gd name="connsiteX424" fmla="*/ 601028 w 1026199"/>
                <a:gd name="connsiteY424" fmla="*/ 1314149 h 2002308"/>
                <a:gd name="connsiteX425" fmla="*/ 606948 w 1026199"/>
                <a:gd name="connsiteY425" fmla="*/ 1303878 h 2002308"/>
                <a:gd name="connsiteX426" fmla="*/ 599932 w 1026199"/>
                <a:gd name="connsiteY426" fmla="*/ 1284417 h 2002308"/>
                <a:gd name="connsiteX427" fmla="*/ 606948 w 1026199"/>
                <a:gd name="connsiteY427" fmla="*/ 1267119 h 2002308"/>
                <a:gd name="connsiteX428" fmla="*/ 605413 w 1026199"/>
                <a:gd name="connsiteY428" fmla="*/ 1261173 h 2002308"/>
                <a:gd name="connsiteX429" fmla="*/ 599932 w 1026199"/>
                <a:gd name="connsiteY429" fmla="*/ 1258469 h 2002308"/>
                <a:gd name="connsiteX430" fmla="*/ 594669 w 1026199"/>
                <a:gd name="connsiteY430" fmla="*/ 1260632 h 2002308"/>
                <a:gd name="connsiteX431" fmla="*/ 587652 w 1026199"/>
                <a:gd name="connsiteY431" fmla="*/ 1282255 h 2002308"/>
                <a:gd name="connsiteX432" fmla="*/ 580636 w 1026199"/>
                <a:gd name="connsiteY432" fmla="*/ 1303878 h 2002308"/>
                <a:gd name="connsiteX433" fmla="*/ 564848 w 1026199"/>
                <a:gd name="connsiteY433" fmla="*/ 1333340 h 2002308"/>
                <a:gd name="connsiteX434" fmla="*/ 549060 w 1026199"/>
                <a:gd name="connsiteY434" fmla="*/ 1364423 h 2002308"/>
                <a:gd name="connsiteX435" fmla="*/ 543798 w 1026199"/>
                <a:gd name="connsiteY435" fmla="*/ 1386046 h 2002308"/>
                <a:gd name="connsiteX436" fmla="*/ 533272 w 1026199"/>
                <a:gd name="connsiteY436" fmla="*/ 1401183 h 2002308"/>
                <a:gd name="connsiteX437" fmla="*/ 535246 w 1026199"/>
                <a:gd name="connsiteY437" fmla="*/ 1410643 h 2002308"/>
                <a:gd name="connsiteX438" fmla="*/ 538535 w 1026199"/>
                <a:gd name="connsiteY438" fmla="*/ 1418481 h 2002308"/>
                <a:gd name="connsiteX439" fmla="*/ 540070 w 1026199"/>
                <a:gd name="connsiteY439" fmla="*/ 1415238 h 2002308"/>
                <a:gd name="connsiteX440" fmla="*/ 540289 w 1026199"/>
                <a:gd name="connsiteY440" fmla="*/ 1411994 h 2002308"/>
                <a:gd name="connsiteX441" fmla="*/ 558927 w 1026199"/>
                <a:gd name="connsiteY441" fmla="*/ 1372533 h 2002308"/>
                <a:gd name="connsiteX442" fmla="*/ 573619 w 1026199"/>
                <a:gd name="connsiteY442" fmla="*/ 1329826 h 2002308"/>
                <a:gd name="connsiteX443" fmla="*/ 582390 w 1026199"/>
                <a:gd name="connsiteY443" fmla="*/ 1329826 h 2002308"/>
                <a:gd name="connsiteX444" fmla="*/ 597300 w 1026199"/>
                <a:gd name="connsiteY444" fmla="*/ 1331448 h 2002308"/>
                <a:gd name="connsiteX445" fmla="*/ 606948 w 1026199"/>
                <a:gd name="connsiteY445" fmla="*/ 1342801 h 2002308"/>
                <a:gd name="connsiteX446" fmla="*/ 601247 w 1026199"/>
                <a:gd name="connsiteY446" fmla="*/ 1374425 h 2002308"/>
                <a:gd name="connsiteX447" fmla="*/ 587652 w 1026199"/>
                <a:gd name="connsiteY447" fmla="*/ 1401183 h 2002308"/>
                <a:gd name="connsiteX448" fmla="*/ 592257 w 1026199"/>
                <a:gd name="connsiteY448" fmla="*/ 1420103 h 2002308"/>
                <a:gd name="connsiteX449" fmla="*/ 592915 w 1026199"/>
                <a:gd name="connsiteY449" fmla="*/ 1435780 h 2002308"/>
                <a:gd name="connsiteX450" fmla="*/ 586117 w 1026199"/>
                <a:gd name="connsiteY450" fmla="*/ 1433077 h 2002308"/>
                <a:gd name="connsiteX451" fmla="*/ 580636 w 1026199"/>
                <a:gd name="connsiteY451" fmla="*/ 1427131 h 2002308"/>
                <a:gd name="connsiteX452" fmla="*/ 578004 w 1026199"/>
                <a:gd name="connsiteY452" fmla="*/ 1452537 h 2002308"/>
                <a:gd name="connsiteX453" fmla="*/ 570110 w 1026199"/>
                <a:gd name="connsiteY453" fmla="*/ 1474702 h 2002308"/>
                <a:gd name="connsiteX454" fmla="*/ 561339 w 1026199"/>
                <a:gd name="connsiteY454" fmla="*/ 1457402 h 2002308"/>
                <a:gd name="connsiteX455" fmla="*/ 566602 w 1026199"/>
                <a:gd name="connsiteY455" fmla="*/ 1435781 h 2002308"/>
                <a:gd name="connsiteX456" fmla="*/ 563313 w 1026199"/>
                <a:gd name="connsiteY456" fmla="*/ 1432536 h 2002308"/>
                <a:gd name="connsiteX457" fmla="*/ 561339 w 1026199"/>
                <a:gd name="connsiteY457" fmla="*/ 1429293 h 2002308"/>
                <a:gd name="connsiteX458" fmla="*/ 566821 w 1026199"/>
                <a:gd name="connsiteY458" fmla="*/ 1425508 h 2002308"/>
                <a:gd name="connsiteX459" fmla="*/ 573619 w 1026199"/>
                <a:gd name="connsiteY459" fmla="*/ 1424969 h 2002308"/>
                <a:gd name="connsiteX460" fmla="*/ 576908 w 1026199"/>
                <a:gd name="connsiteY460" fmla="*/ 1404426 h 2002308"/>
                <a:gd name="connsiteX461" fmla="*/ 584144 w 1026199"/>
                <a:gd name="connsiteY461" fmla="*/ 1383884 h 2002308"/>
                <a:gd name="connsiteX462" fmla="*/ 582390 w 1026199"/>
                <a:gd name="connsiteY462" fmla="*/ 1375234 h 2002308"/>
                <a:gd name="connsiteX463" fmla="*/ 575373 w 1026199"/>
                <a:gd name="connsiteY463" fmla="*/ 1364423 h 2002308"/>
                <a:gd name="connsiteX464" fmla="*/ 564848 w 1026199"/>
                <a:gd name="connsiteY464" fmla="*/ 1375234 h 2002308"/>
                <a:gd name="connsiteX465" fmla="*/ 559585 w 1026199"/>
                <a:gd name="connsiteY465" fmla="*/ 1424969 h 2002308"/>
                <a:gd name="connsiteX466" fmla="*/ 543140 w 1026199"/>
                <a:gd name="connsiteY466" fmla="*/ 1452537 h 2002308"/>
                <a:gd name="connsiteX467" fmla="*/ 533272 w 1026199"/>
                <a:gd name="connsiteY467" fmla="*/ 1483351 h 2002308"/>
                <a:gd name="connsiteX468" fmla="*/ 528448 w 1026199"/>
                <a:gd name="connsiteY468" fmla="*/ 1507948 h 2002308"/>
                <a:gd name="connsiteX469" fmla="*/ 520993 w 1026199"/>
                <a:gd name="connsiteY469" fmla="*/ 1530922 h 2002308"/>
                <a:gd name="connsiteX470" fmla="*/ 496435 w 1026199"/>
                <a:gd name="connsiteY470" fmla="*/ 1563357 h 2002308"/>
                <a:gd name="connsiteX471" fmla="*/ 482401 w 1026199"/>
                <a:gd name="connsiteY471" fmla="*/ 1610928 h 2002308"/>
                <a:gd name="connsiteX472" fmla="*/ 478235 w 1026199"/>
                <a:gd name="connsiteY472" fmla="*/ 1611468 h 2002308"/>
                <a:gd name="connsiteX473" fmla="*/ 475384 w 1026199"/>
                <a:gd name="connsiteY473" fmla="*/ 1615252 h 2002308"/>
                <a:gd name="connsiteX474" fmla="*/ 478235 w 1026199"/>
                <a:gd name="connsiteY474" fmla="*/ 1621468 h 2002308"/>
                <a:gd name="connsiteX475" fmla="*/ 482401 w 1026199"/>
                <a:gd name="connsiteY475" fmla="*/ 1626064 h 2002308"/>
                <a:gd name="connsiteX476" fmla="*/ 463105 w 1026199"/>
                <a:gd name="connsiteY476" fmla="*/ 1639038 h 2002308"/>
                <a:gd name="connsiteX477" fmla="*/ 449072 w 1026199"/>
                <a:gd name="connsiteY477" fmla="*/ 1639038 h 2002308"/>
                <a:gd name="connsiteX478" fmla="*/ 452141 w 1026199"/>
                <a:gd name="connsiteY478" fmla="*/ 1612820 h 2002308"/>
                <a:gd name="connsiteX479" fmla="*/ 452580 w 1026199"/>
                <a:gd name="connsiteY479" fmla="*/ 1578493 h 2002308"/>
                <a:gd name="connsiteX480" fmla="*/ 442055 w 1026199"/>
                <a:gd name="connsiteY480" fmla="*/ 1600116 h 2002308"/>
                <a:gd name="connsiteX481" fmla="*/ 436573 w 1026199"/>
                <a:gd name="connsiteY481" fmla="*/ 1610117 h 2002308"/>
                <a:gd name="connsiteX482" fmla="*/ 435038 w 1026199"/>
                <a:gd name="connsiteY482" fmla="*/ 1621740 h 2002308"/>
                <a:gd name="connsiteX483" fmla="*/ 410479 w 1026199"/>
                <a:gd name="connsiteY483" fmla="*/ 1654174 h 2002308"/>
                <a:gd name="connsiteX484" fmla="*/ 397542 w 1026199"/>
                <a:gd name="connsiteY484" fmla="*/ 1668229 h 2002308"/>
                <a:gd name="connsiteX485" fmla="*/ 391183 w 1026199"/>
                <a:gd name="connsiteY485" fmla="*/ 1682284 h 2002308"/>
                <a:gd name="connsiteX486" fmla="*/ 385921 w 1026199"/>
                <a:gd name="connsiteY486" fmla="*/ 1682284 h 2002308"/>
                <a:gd name="connsiteX487" fmla="*/ 382412 w 1026199"/>
                <a:gd name="connsiteY487" fmla="*/ 1697150 h 2002308"/>
                <a:gd name="connsiteX488" fmla="*/ 378904 w 1026199"/>
                <a:gd name="connsiteY488" fmla="*/ 1710394 h 2002308"/>
                <a:gd name="connsiteX489" fmla="*/ 364870 w 1026199"/>
                <a:gd name="connsiteY489" fmla="*/ 1723369 h 2002308"/>
                <a:gd name="connsiteX490" fmla="*/ 358073 w 1026199"/>
                <a:gd name="connsiteY490" fmla="*/ 1717152 h 2002308"/>
                <a:gd name="connsiteX491" fmla="*/ 357854 w 1026199"/>
                <a:gd name="connsiteY491" fmla="*/ 1706070 h 2002308"/>
                <a:gd name="connsiteX492" fmla="*/ 353030 w 1026199"/>
                <a:gd name="connsiteY492" fmla="*/ 1703367 h 2002308"/>
                <a:gd name="connsiteX493" fmla="*/ 350837 w 1026199"/>
                <a:gd name="connsiteY493" fmla="*/ 1697420 h 2002308"/>
                <a:gd name="connsiteX494" fmla="*/ 357854 w 1026199"/>
                <a:gd name="connsiteY494" fmla="*/ 1670932 h 2002308"/>
                <a:gd name="connsiteX495" fmla="*/ 364870 w 1026199"/>
                <a:gd name="connsiteY495" fmla="*/ 1641200 h 2002308"/>
                <a:gd name="connsiteX496" fmla="*/ 364651 w 1026199"/>
                <a:gd name="connsiteY496" fmla="*/ 1639038 h 2002308"/>
                <a:gd name="connsiteX497" fmla="*/ 363116 w 1026199"/>
                <a:gd name="connsiteY497" fmla="*/ 1636875 h 2002308"/>
                <a:gd name="connsiteX498" fmla="*/ 358950 w 1026199"/>
                <a:gd name="connsiteY498" fmla="*/ 1644714 h 2002308"/>
                <a:gd name="connsiteX499" fmla="*/ 356100 w 1026199"/>
                <a:gd name="connsiteY499" fmla="*/ 1654173 h 2002308"/>
                <a:gd name="connsiteX500" fmla="*/ 353030 w 1026199"/>
                <a:gd name="connsiteY500" fmla="*/ 1657418 h 2002308"/>
                <a:gd name="connsiteX501" fmla="*/ 352591 w 1026199"/>
                <a:gd name="connsiteY501" fmla="*/ 1660661 h 2002308"/>
                <a:gd name="connsiteX502" fmla="*/ 351714 w 1026199"/>
                <a:gd name="connsiteY502" fmla="*/ 1670392 h 2002308"/>
                <a:gd name="connsiteX503" fmla="*/ 345574 w 1026199"/>
                <a:gd name="connsiteY503" fmla="*/ 1673635 h 2002308"/>
                <a:gd name="connsiteX504" fmla="*/ 333076 w 1026199"/>
                <a:gd name="connsiteY504" fmla="*/ 1680392 h 2002308"/>
                <a:gd name="connsiteX505" fmla="*/ 319262 w 1026199"/>
                <a:gd name="connsiteY505" fmla="*/ 1682284 h 2002308"/>
                <a:gd name="connsiteX506" fmla="*/ 312245 w 1026199"/>
                <a:gd name="connsiteY506" fmla="*/ 1699582 h 2002308"/>
                <a:gd name="connsiteX507" fmla="*/ 305228 w 1026199"/>
                <a:gd name="connsiteY507" fmla="*/ 1703908 h 2002308"/>
                <a:gd name="connsiteX508" fmla="*/ 298211 w 1026199"/>
                <a:gd name="connsiteY508" fmla="*/ 1714720 h 2002308"/>
                <a:gd name="connsiteX509" fmla="*/ 292510 w 1026199"/>
                <a:gd name="connsiteY509" fmla="*/ 1715531 h 2002308"/>
                <a:gd name="connsiteX510" fmla="*/ 289440 w 1026199"/>
                <a:gd name="connsiteY510" fmla="*/ 1721206 h 2002308"/>
                <a:gd name="connsiteX511" fmla="*/ 291195 w 1026199"/>
                <a:gd name="connsiteY511" fmla="*/ 1734180 h 2002308"/>
                <a:gd name="connsiteX512" fmla="*/ 273653 w 1026199"/>
                <a:gd name="connsiteY512" fmla="*/ 1732017 h 2002308"/>
                <a:gd name="connsiteX513" fmla="*/ 278696 w 1026199"/>
                <a:gd name="connsiteY513" fmla="*/ 1712286 h 2002308"/>
                <a:gd name="connsiteX514" fmla="*/ 277161 w 1026199"/>
                <a:gd name="connsiteY514" fmla="*/ 1697420 h 2002308"/>
                <a:gd name="connsiteX515" fmla="*/ 271241 w 1026199"/>
                <a:gd name="connsiteY515" fmla="*/ 1700935 h 2002308"/>
                <a:gd name="connsiteX516" fmla="*/ 266636 w 1026199"/>
                <a:gd name="connsiteY516" fmla="*/ 1706070 h 2002308"/>
                <a:gd name="connsiteX517" fmla="*/ 263128 w 1026199"/>
                <a:gd name="connsiteY517" fmla="*/ 1732017 h 2002308"/>
                <a:gd name="connsiteX518" fmla="*/ 254357 w 1026199"/>
                <a:gd name="connsiteY518" fmla="*/ 1749316 h 2002308"/>
                <a:gd name="connsiteX519" fmla="*/ 250848 w 1026199"/>
                <a:gd name="connsiteY519" fmla="*/ 1767156 h 2002308"/>
                <a:gd name="connsiteX520" fmla="*/ 242077 w 1026199"/>
                <a:gd name="connsiteY520" fmla="*/ 1781751 h 2002308"/>
                <a:gd name="connsiteX521" fmla="*/ 238569 w 1026199"/>
                <a:gd name="connsiteY521" fmla="*/ 1806077 h 2002308"/>
                <a:gd name="connsiteX522" fmla="*/ 235061 w 1026199"/>
                <a:gd name="connsiteY522" fmla="*/ 1827159 h 2002308"/>
                <a:gd name="connsiteX523" fmla="*/ 224755 w 1026199"/>
                <a:gd name="connsiteY523" fmla="*/ 1827700 h 2002308"/>
                <a:gd name="connsiteX524" fmla="*/ 221027 w 1026199"/>
                <a:gd name="connsiteY524" fmla="*/ 1837971 h 2002308"/>
                <a:gd name="connsiteX525" fmla="*/ 210502 w 1026199"/>
                <a:gd name="connsiteY525" fmla="*/ 1859594 h 2002308"/>
                <a:gd name="connsiteX526" fmla="*/ 201731 w 1026199"/>
                <a:gd name="connsiteY526" fmla="*/ 1861757 h 2002308"/>
                <a:gd name="connsiteX527" fmla="*/ 196907 w 1026199"/>
                <a:gd name="connsiteY527" fmla="*/ 1859865 h 2002308"/>
                <a:gd name="connsiteX528" fmla="*/ 194714 w 1026199"/>
                <a:gd name="connsiteY528" fmla="*/ 1853108 h 2002308"/>
                <a:gd name="connsiteX529" fmla="*/ 200854 w 1026199"/>
                <a:gd name="connsiteY529" fmla="*/ 1833106 h 2002308"/>
                <a:gd name="connsiteX530" fmla="*/ 206994 w 1026199"/>
                <a:gd name="connsiteY530" fmla="*/ 1803374 h 2002308"/>
                <a:gd name="connsiteX531" fmla="*/ 214010 w 1026199"/>
                <a:gd name="connsiteY531" fmla="*/ 1792562 h 2002308"/>
                <a:gd name="connsiteX532" fmla="*/ 228263 w 1026199"/>
                <a:gd name="connsiteY532" fmla="*/ 1792022 h 2002308"/>
                <a:gd name="connsiteX533" fmla="*/ 228044 w 1026199"/>
                <a:gd name="connsiteY533" fmla="*/ 1781752 h 2002308"/>
                <a:gd name="connsiteX534" fmla="*/ 235061 w 1026199"/>
                <a:gd name="connsiteY534" fmla="*/ 1757966 h 2002308"/>
                <a:gd name="connsiteX535" fmla="*/ 228044 w 1026199"/>
                <a:gd name="connsiteY535" fmla="*/ 1757966 h 2002308"/>
                <a:gd name="connsiteX536" fmla="*/ 235061 w 1026199"/>
                <a:gd name="connsiteY536" fmla="*/ 1747154 h 2002308"/>
                <a:gd name="connsiteX537" fmla="*/ 235061 w 1026199"/>
                <a:gd name="connsiteY537" fmla="*/ 1723369 h 2002308"/>
                <a:gd name="connsiteX538" fmla="*/ 247340 w 1026199"/>
                <a:gd name="connsiteY538" fmla="*/ 1712557 h 2002308"/>
                <a:gd name="connsiteX539" fmla="*/ 249094 w 1026199"/>
                <a:gd name="connsiteY539" fmla="*/ 1690934 h 2002308"/>
                <a:gd name="connsiteX540" fmla="*/ 259181 w 1026199"/>
                <a:gd name="connsiteY540" fmla="*/ 1673365 h 2002308"/>
                <a:gd name="connsiteX541" fmla="*/ 266636 w 1026199"/>
                <a:gd name="connsiteY541" fmla="*/ 1654173 h 2002308"/>
                <a:gd name="connsiteX542" fmla="*/ 260716 w 1026199"/>
                <a:gd name="connsiteY542" fmla="*/ 1629848 h 2002308"/>
                <a:gd name="connsiteX543" fmla="*/ 266636 w 1026199"/>
                <a:gd name="connsiteY543" fmla="*/ 1602279 h 2002308"/>
                <a:gd name="connsiteX544" fmla="*/ 273433 w 1026199"/>
                <a:gd name="connsiteY544" fmla="*/ 1587412 h 2002308"/>
                <a:gd name="connsiteX545" fmla="*/ 273653 w 1026199"/>
                <a:gd name="connsiteY545" fmla="*/ 1567681 h 2002308"/>
                <a:gd name="connsiteX546" fmla="*/ 279135 w 1026199"/>
                <a:gd name="connsiteY546" fmla="*/ 1560654 h 2002308"/>
                <a:gd name="connsiteX547" fmla="*/ 280669 w 1026199"/>
                <a:gd name="connsiteY547" fmla="*/ 1550382 h 2002308"/>
                <a:gd name="connsiteX548" fmla="*/ 277161 w 1026199"/>
                <a:gd name="connsiteY548" fmla="*/ 1538761 h 2002308"/>
                <a:gd name="connsiteX549" fmla="*/ 273653 w 1026199"/>
                <a:gd name="connsiteY549" fmla="*/ 1528760 h 2002308"/>
                <a:gd name="connsiteX550" fmla="*/ 263347 w 1026199"/>
                <a:gd name="connsiteY550" fmla="*/ 1549301 h 2002308"/>
                <a:gd name="connsiteX551" fmla="*/ 254357 w 1026199"/>
                <a:gd name="connsiteY551" fmla="*/ 1569844 h 2002308"/>
                <a:gd name="connsiteX552" fmla="*/ 248656 w 1026199"/>
                <a:gd name="connsiteY552" fmla="*/ 1590656 h 2002308"/>
                <a:gd name="connsiteX553" fmla="*/ 235061 w 1026199"/>
                <a:gd name="connsiteY553" fmla="*/ 1606603 h 2002308"/>
                <a:gd name="connsiteX554" fmla="*/ 235061 w 1026199"/>
                <a:gd name="connsiteY554" fmla="*/ 1636876 h 2002308"/>
                <a:gd name="connsiteX555" fmla="*/ 205897 w 1026199"/>
                <a:gd name="connsiteY555" fmla="*/ 1670392 h 2002308"/>
                <a:gd name="connsiteX556" fmla="*/ 191206 w 1026199"/>
                <a:gd name="connsiteY556" fmla="*/ 1723369 h 2002308"/>
                <a:gd name="connsiteX557" fmla="*/ 173664 w 1026199"/>
                <a:gd name="connsiteY557" fmla="*/ 1732017 h 2002308"/>
                <a:gd name="connsiteX558" fmla="*/ 156122 w 1026199"/>
                <a:gd name="connsiteY558" fmla="*/ 1740667 h 2002308"/>
                <a:gd name="connsiteX559" fmla="*/ 156122 w 1026199"/>
                <a:gd name="connsiteY559" fmla="*/ 1766614 h 2002308"/>
                <a:gd name="connsiteX560" fmla="*/ 150860 w 1026199"/>
                <a:gd name="connsiteY560" fmla="*/ 1766615 h 2002308"/>
                <a:gd name="connsiteX561" fmla="*/ 144062 w 1026199"/>
                <a:gd name="connsiteY561" fmla="*/ 1762290 h 2002308"/>
                <a:gd name="connsiteX562" fmla="*/ 143843 w 1026199"/>
                <a:gd name="connsiteY562" fmla="*/ 1751479 h 2002308"/>
                <a:gd name="connsiteX563" fmla="*/ 149105 w 1026199"/>
                <a:gd name="connsiteY563" fmla="*/ 1734179 h 2002308"/>
                <a:gd name="connsiteX564" fmla="*/ 147132 w 1026199"/>
                <a:gd name="connsiteY564" fmla="*/ 1724720 h 2002308"/>
                <a:gd name="connsiteX565" fmla="*/ 143843 w 1026199"/>
                <a:gd name="connsiteY565" fmla="*/ 1716882 h 2002308"/>
                <a:gd name="connsiteX566" fmla="*/ 143843 w 1026199"/>
                <a:gd name="connsiteY566" fmla="*/ 1723369 h 2002308"/>
                <a:gd name="connsiteX567" fmla="*/ 126740 w 1026199"/>
                <a:gd name="connsiteY567" fmla="*/ 1735802 h 2002308"/>
                <a:gd name="connsiteX568" fmla="*/ 117530 w 1026199"/>
                <a:gd name="connsiteY568" fmla="*/ 1757966 h 2002308"/>
                <a:gd name="connsiteX569" fmla="*/ 112048 w 1026199"/>
                <a:gd name="connsiteY569" fmla="*/ 1770129 h 2002308"/>
                <a:gd name="connsiteX570" fmla="*/ 110513 w 1026199"/>
                <a:gd name="connsiteY570" fmla="*/ 1783914 h 2002308"/>
                <a:gd name="connsiteX571" fmla="*/ 96480 w 1026199"/>
                <a:gd name="connsiteY571" fmla="*/ 1794725 h 2002308"/>
                <a:gd name="connsiteX572" fmla="*/ 94945 w 1026199"/>
                <a:gd name="connsiteY572" fmla="*/ 1808239 h 2002308"/>
                <a:gd name="connsiteX573" fmla="*/ 89463 w 1026199"/>
                <a:gd name="connsiteY573" fmla="*/ 1818511 h 2002308"/>
                <a:gd name="connsiteX574" fmla="*/ 89463 w 1026199"/>
                <a:gd name="connsiteY574" fmla="*/ 1835809 h 2002308"/>
                <a:gd name="connsiteX575" fmla="*/ 82446 w 1026199"/>
                <a:gd name="connsiteY575" fmla="*/ 1844458 h 2002308"/>
                <a:gd name="connsiteX576" fmla="*/ 76087 w 1026199"/>
                <a:gd name="connsiteY576" fmla="*/ 1865270 h 2002308"/>
                <a:gd name="connsiteX577" fmla="*/ 63150 w 1026199"/>
                <a:gd name="connsiteY577" fmla="*/ 1881217 h 2002308"/>
                <a:gd name="connsiteX578" fmla="*/ 49336 w 1026199"/>
                <a:gd name="connsiteY578" fmla="*/ 1908517 h 2002308"/>
                <a:gd name="connsiteX579" fmla="*/ 31575 w 1026199"/>
                <a:gd name="connsiteY579" fmla="*/ 1930951 h 2002308"/>
                <a:gd name="connsiteX580" fmla="*/ 30917 w 1026199"/>
                <a:gd name="connsiteY580" fmla="*/ 1942573 h 2002308"/>
                <a:gd name="connsiteX581" fmla="*/ 26312 w 1026199"/>
                <a:gd name="connsiteY581" fmla="*/ 1952574 h 2002308"/>
                <a:gd name="connsiteX582" fmla="*/ 22804 w 1026199"/>
                <a:gd name="connsiteY582" fmla="*/ 1972035 h 2002308"/>
                <a:gd name="connsiteX583" fmla="*/ 12279 w 1026199"/>
                <a:gd name="connsiteY583" fmla="*/ 1991496 h 2002308"/>
                <a:gd name="connsiteX584" fmla="*/ 5262 w 1026199"/>
                <a:gd name="connsiteY584" fmla="*/ 2002308 h 2002308"/>
                <a:gd name="connsiteX585" fmla="*/ 0 w 1026199"/>
                <a:gd name="connsiteY585" fmla="*/ 2000145 h 2002308"/>
                <a:gd name="connsiteX586" fmla="*/ 5262 w 1026199"/>
                <a:gd name="connsiteY586" fmla="*/ 1976359 h 2002308"/>
                <a:gd name="connsiteX587" fmla="*/ 11621 w 1026199"/>
                <a:gd name="connsiteY587" fmla="*/ 1954737 h 2002308"/>
                <a:gd name="connsiteX588" fmla="*/ 19296 w 1026199"/>
                <a:gd name="connsiteY588" fmla="*/ 1933114 h 2002308"/>
                <a:gd name="connsiteX589" fmla="*/ 18857 w 1026199"/>
                <a:gd name="connsiteY589" fmla="*/ 1915815 h 2002308"/>
                <a:gd name="connsiteX590" fmla="*/ 26312 w 1026199"/>
                <a:gd name="connsiteY590" fmla="*/ 1905003 h 2002308"/>
                <a:gd name="connsiteX591" fmla="*/ 43854 w 1026199"/>
                <a:gd name="connsiteY591" fmla="*/ 1822295 h 2002308"/>
                <a:gd name="connsiteX592" fmla="*/ 77184 w 1026199"/>
                <a:gd name="connsiteY592" fmla="*/ 1749316 h 2002308"/>
                <a:gd name="connsiteX593" fmla="*/ 79815 w 1026199"/>
                <a:gd name="connsiteY593" fmla="*/ 1727693 h 2002308"/>
                <a:gd name="connsiteX594" fmla="*/ 82446 w 1026199"/>
                <a:gd name="connsiteY594" fmla="*/ 1706070 h 2002308"/>
                <a:gd name="connsiteX595" fmla="*/ 87928 w 1026199"/>
                <a:gd name="connsiteY595" fmla="*/ 1702016 h 2002308"/>
                <a:gd name="connsiteX596" fmla="*/ 89463 w 1026199"/>
                <a:gd name="connsiteY596" fmla="*/ 1693096 h 2002308"/>
                <a:gd name="connsiteX597" fmla="*/ 92971 w 1026199"/>
                <a:gd name="connsiteY597" fmla="*/ 1677149 h 2002308"/>
                <a:gd name="connsiteX598" fmla="*/ 96480 w 1026199"/>
                <a:gd name="connsiteY598" fmla="*/ 1662823 h 2002308"/>
                <a:gd name="connsiteX599" fmla="*/ 105251 w 1026199"/>
                <a:gd name="connsiteY599" fmla="*/ 1639038 h 2002308"/>
                <a:gd name="connsiteX600" fmla="*/ 112268 w 1026199"/>
                <a:gd name="connsiteY600" fmla="*/ 1632821 h 2002308"/>
                <a:gd name="connsiteX601" fmla="*/ 114022 w 1026199"/>
                <a:gd name="connsiteY601" fmla="*/ 1621740 h 2002308"/>
                <a:gd name="connsiteX602" fmla="*/ 112268 w 1026199"/>
                <a:gd name="connsiteY602" fmla="*/ 1610928 h 2002308"/>
                <a:gd name="connsiteX603" fmla="*/ 122354 w 1026199"/>
                <a:gd name="connsiteY603" fmla="*/ 1574169 h 2002308"/>
                <a:gd name="connsiteX604" fmla="*/ 129809 w 1026199"/>
                <a:gd name="connsiteY604" fmla="*/ 1537409 h 2002308"/>
                <a:gd name="connsiteX605" fmla="*/ 143843 w 1026199"/>
                <a:gd name="connsiteY605" fmla="*/ 1520111 h 2002308"/>
                <a:gd name="connsiteX606" fmla="*/ 144501 w 1026199"/>
                <a:gd name="connsiteY606" fmla="*/ 1508218 h 2002308"/>
                <a:gd name="connsiteX607" fmla="*/ 149105 w 1026199"/>
                <a:gd name="connsiteY607" fmla="*/ 1496325 h 2002308"/>
                <a:gd name="connsiteX608" fmla="*/ 148667 w 1026199"/>
                <a:gd name="connsiteY608" fmla="*/ 1477945 h 2002308"/>
                <a:gd name="connsiteX609" fmla="*/ 156122 w 1026199"/>
                <a:gd name="connsiteY609" fmla="*/ 1466052 h 2002308"/>
                <a:gd name="connsiteX610" fmla="*/ 168402 w 1026199"/>
                <a:gd name="connsiteY610" fmla="*/ 1433888 h 2002308"/>
                <a:gd name="connsiteX611" fmla="*/ 180681 w 1026199"/>
                <a:gd name="connsiteY611" fmla="*/ 1409832 h 2002308"/>
                <a:gd name="connsiteX612" fmla="*/ 187698 w 1026199"/>
                <a:gd name="connsiteY612" fmla="*/ 1394696 h 2002308"/>
                <a:gd name="connsiteX613" fmla="*/ 193837 w 1026199"/>
                <a:gd name="connsiteY613" fmla="*/ 1355775 h 2002308"/>
                <a:gd name="connsiteX614" fmla="*/ 199977 w 1026199"/>
                <a:gd name="connsiteY614" fmla="*/ 1316852 h 2002308"/>
                <a:gd name="connsiteX615" fmla="*/ 206994 w 1026199"/>
                <a:gd name="connsiteY615" fmla="*/ 1308203 h 2002308"/>
                <a:gd name="connsiteX616" fmla="*/ 217519 w 1026199"/>
                <a:gd name="connsiteY616" fmla="*/ 1276038 h 2002308"/>
                <a:gd name="connsiteX617" fmla="*/ 228044 w 1026199"/>
                <a:gd name="connsiteY617" fmla="*/ 1245496 h 2002308"/>
                <a:gd name="connsiteX618" fmla="*/ 235061 w 1026199"/>
                <a:gd name="connsiteY618" fmla="*/ 1225764 h 2002308"/>
                <a:gd name="connsiteX619" fmla="*/ 242077 w 1026199"/>
                <a:gd name="connsiteY619" fmla="*/ 1204412 h 2002308"/>
                <a:gd name="connsiteX620" fmla="*/ 249874 w 1026199"/>
                <a:gd name="connsiteY620" fmla="*/ 1173018 h 2002308"/>
                <a:gd name="connsiteX621" fmla="*/ 264687 w 1026199"/>
                <a:gd name="connsiteY621" fmla="*/ 1123365 h 2002308"/>
                <a:gd name="connsiteX622" fmla="*/ 273653 w 1026199"/>
                <a:gd name="connsiteY622" fmla="*/ 1096296 h 2002308"/>
                <a:gd name="connsiteX623" fmla="*/ 273214 w 1026199"/>
                <a:gd name="connsiteY623" fmla="*/ 1082241 h 2002308"/>
                <a:gd name="connsiteX624" fmla="*/ 280669 w 1026199"/>
                <a:gd name="connsiteY624" fmla="*/ 1074672 h 2002308"/>
                <a:gd name="connsiteX625" fmla="*/ 302378 w 1026199"/>
                <a:gd name="connsiteY625" fmla="*/ 1023588 h 2002308"/>
                <a:gd name="connsiteX626" fmla="*/ 317507 w 1026199"/>
                <a:gd name="connsiteY626" fmla="*/ 970881 h 2002308"/>
                <a:gd name="connsiteX627" fmla="*/ 321674 w 1026199"/>
                <a:gd name="connsiteY627" fmla="*/ 966556 h 2002308"/>
                <a:gd name="connsiteX628" fmla="*/ 324524 w 1026199"/>
                <a:gd name="connsiteY628" fmla="*/ 962231 h 2002308"/>
                <a:gd name="connsiteX629" fmla="*/ 322551 w 1026199"/>
                <a:gd name="connsiteY629" fmla="*/ 958448 h 2002308"/>
                <a:gd name="connsiteX630" fmla="*/ 319262 w 1026199"/>
                <a:gd name="connsiteY630" fmla="*/ 957907 h 2002308"/>
                <a:gd name="connsiteX631" fmla="*/ 324524 w 1026199"/>
                <a:gd name="connsiteY631" fmla="*/ 938446 h 2002308"/>
                <a:gd name="connsiteX632" fmla="*/ 338558 w 1026199"/>
                <a:gd name="connsiteY632" fmla="*/ 921148 h 2002308"/>
                <a:gd name="connsiteX633" fmla="*/ 349083 w 1026199"/>
                <a:gd name="connsiteY633" fmla="*/ 877901 h 2002308"/>
                <a:gd name="connsiteX634" fmla="*/ 350398 w 1026199"/>
                <a:gd name="connsiteY634" fmla="*/ 866008 h 2002308"/>
                <a:gd name="connsiteX635" fmla="*/ 359608 w 1026199"/>
                <a:gd name="connsiteY635" fmla="*/ 860603 h 2002308"/>
                <a:gd name="connsiteX636" fmla="*/ 362239 w 1026199"/>
                <a:gd name="connsiteY636" fmla="*/ 851953 h 2002308"/>
                <a:gd name="connsiteX637" fmla="*/ 364870 w 1026199"/>
                <a:gd name="connsiteY637" fmla="*/ 843304 h 2002308"/>
                <a:gd name="connsiteX638" fmla="*/ 372545 w 1026199"/>
                <a:gd name="connsiteY638" fmla="*/ 817086 h 2002308"/>
                <a:gd name="connsiteX639" fmla="*/ 378904 w 1026199"/>
                <a:gd name="connsiteY639" fmla="*/ 789247 h 2002308"/>
                <a:gd name="connsiteX640" fmla="*/ 385044 w 1026199"/>
                <a:gd name="connsiteY640" fmla="*/ 773029 h 2002308"/>
                <a:gd name="connsiteX641" fmla="*/ 391183 w 1026199"/>
                <a:gd name="connsiteY641" fmla="*/ 756812 h 2002308"/>
                <a:gd name="connsiteX642" fmla="*/ 398200 w 1026199"/>
                <a:gd name="connsiteY642" fmla="*/ 739513 h 2002308"/>
                <a:gd name="connsiteX643" fmla="*/ 403463 w 1026199"/>
                <a:gd name="connsiteY643" fmla="*/ 727620 h 2002308"/>
                <a:gd name="connsiteX644" fmla="*/ 408725 w 1026199"/>
                <a:gd name="connsiteY644" fmla="*/ 715727 h 2002308"/>
                <a:gd name="connsiteX645" fmla="*/ 419689 w 1026199"/>
                <a:gd name="connsiteY645" fmla="*/ 703564 h 2002308"/>
                <a:gd name="connsiteX646" fmla="*/ 422759 w 1026199"/>
                <a:gd name="connsiteY646" fmla="*/ 683292 h 2002308"/>
                <a:gd name="connsiteX647" fmla="*/ 441397 w 1026199"/>
                <a:gd name="connsiteY647" fmla="*/ 641667 h 2002308"/>
                <a:gd name="connsiteX648" fmla="*/ 456088 w 1026199"/>
                <a:gd name="connsiteY648" fmla="*/ 596800 h 2002308"/>
                <a:gd name="connsiteX649" fmla="*/ 462447 w 1026199"/>
                <a:gd name="connsiteY649" fmla="*/ 575718 h 2002308"/>
                <a:gd name="connsiteX650" fmla="*/ 470122 w 1026199"/>
                <a:gd name="connsiteY650" fmla="*/ 557877 h 2002308"/>
                <a:gd name="connsiteX651" fmla="*/ 474288 w 1026199"/>
                <a:gd name="connsiteY651" fmla="*/ 537606 h 2002308"/>
                <a:gd name="connsiteX652" fmla="*/ 482401 w 1026199"/>
                <a:gd name="connsiteY652" fmla="*/ 518956 h 2002308"/>
                <a:gd name="connsiteX653" fmla="*/ 489418 w 1026199"/>
                <a:gd name="connsiteY653" fmla="*/ 512470 h 2002308"/>
                <a:gd name="connsiteX654" fmla="*/ 495119 w 1026199"/>
                <a:gd name="connsiteY654" fmla="*/ 494901 h 2002308"/>
                <a:gd name="connsiteX655" fmla="*/ 498189 w 1026199"/>
                <a:gd name="connsiteY655" fmla="*/ 475709 h 2002308"/>
                <a:gd name="connsiteX656" fmla="*/ 508933 w 1026199"/>
                <a:gd name="connsiteY656" fmla="*/ 454897 h 2002308"/>
                <a:gd name="connsiteX657" fmla="*/ 510468 w 1026199"/>
                <a:gd name="connsiteY657" fmla="*/ 425977 h 2002308"/>
                <a:gd name="connsiteX658" fmla="*/ 516169 w 1026199"/>
                <a:gd name="connsiteY658" fmla="*/ 425165 h 2002308"/>
                <a:gd name="connsiteX659" fmla="*/ 519239 w 1026199"/>
                <a:gd name="connsiteY659" fmla="*/ 419489 h 2002308"/>
                <a:gd name="connsiteX660" fmla="*/ 526256 w 1026199"/>
                <a:gd name="connsiteY660" fmla="*/ 410841 h 2002308"/>
                <a:gd name="connsiteX661" fmla="*/ 533272 w 1026199"/>
                <a:gd name="connsiteY661" fmla="*/ 393542 h 2002308"/>
                <a:gd name="connsiteX662" fmla="*/ 540289 w 1026199"/>
                <a:gd name="connsiteY662" fmla="*/ 387055 h 2002308"/>
                <a:gd name="connsiteX663" fmla="*/ 552569 w 1026199"/>
                <a:gd name="connsiteY663" fmla="*/ 358944 h 2002308"/>
                <a:gd name="connsiteX664" fmla="*/ 556077 w 1026199"/>
                <a:gd name="connsiteY664" fmla="*/ 348133 h 2002308"/>
                <a:gd name="connsiteX665" fmla="*/ 559585 w 1026199"/>
                <a:gd name="connsiteY665" fmla="*/ 337321 h 2002308"/>
                <a:gd name="connsiteX666" fmla="*/ 585898 w 1026199"/>
                <a:gd name="connsiteY666" fmla="*/ 268398 h 2002308"/>
                <a:gd name="connsiteX667" fmla="*/ 601686 w 1026199"/>
                <a:gd name="connsiteY667" fmla="*/ 194609 h 2002308"/>
                <a:gd name="connsiteX668" fmla="*/ 627341 w 1026199"/>
                <a:gd name="connsiteY668" fmla="*/ 191365 h 2002308"/>
                <a:gd name="connsiteX669" fmla="*/ 638524 w 1026199"/>
                <a:gd name="connsiteY669" fmla="*/ 162174 h 2002308"/>
                <a:gd name="connsiteX670" fmla="*/ 647295 w 1026199"/>
                <a:gd name="connsiteY670" fmla="*/ 136226 h 2002308"/>
                <a:gd name="connsiteX671" fmla="*/ 664837 w 1026199"/>
                <a:gd name="connsiteY671" fmla="*/ 134064 h 2002308"/>
                <a:gd name="connsiteX672" fmla="*/ 667468 w 1026199"/>
                <a:gd name="connsiteY672" fmla="*/ 122171 h 2002308"/>
                <a:gd name="connsiteX673" fmla="*/ 675362 w 1026199"/>
                <a:gd name="connsiteY673" fmla="*/ 116765 h 2002308"/>
                <a:gd name="connsiteX674" fmla="*/ 677116 w 1026199"/>
                <a:gd name="connsiteY674" fmla="*/ 116765 h 2002308"/>
                <a:gd name="connsiteX675" fmla="*/ 677993 w 1026199"/>
                <a:gd name="connsiteY675" fmla="*/ 107845 h 2002308"/>
                <a:gd name="connsiteX676" fmla="*/ 684133 w 1026199"/>
                <a:gd name="connsiteY676" fmla="*/ 103791 h 2002308"/>
                <a:gd name="connsiteX677" fmla="*/ 691149 w 1026199"/>
                <a:gd name="connsiteY677" fmla="*/ 103791 h 2002308"/>
                <a:gd name="connsiteX678" fmla="*/ 691149 w 1026199"/>
                <a:gd name="connsiteY678" fmla="*/ 75681 h 2002308"/>
                <a:gd name="connsiteX679" fmla="*/ 717462 w 1026199"/>
                <a:gd name="connsiteY679" fmla="*/ 56220 h 2002308"/>
                <a:gd name="connsiteX680" fmla="*/ 738512 w 1026199"/>
                <a:gd name="connsiteY680" fmla="*/ 54058 h 2002308"/>
                <a:gd name="connsiteX681" fmla="*/ 744871 w 1026199"/>
                <a:gd name="connsiteY681" fmla="*/ 44057 h 2002308"/>
                <a:gd name="connsiteX682" fmla="*/ 752546 w 1026199"/>
                <a:gd name="connsiteY682" fmla="*/ 38921 h 2002308"/>
                <a:gd name="connsiteX683" fmla="*/ 756054 w 1026199"/>
                <a:gd name="connsiteY683" fmla="*/ 41084 h 2002308"/>
                <a:gd name="connsiteX684" fmla="*/ 763071 w 1026199"/>
                <a:gd name="connsiteY684" fmla="*/ 48651 h 2002308"/>
                <a:gd name="connsiteX685" fmla="*/ 770088 w 1026199"/>
                <a:gd name="connsiteY685" fmla="*/ 56220 h 2002308"/>
                <a:gd name="connsiteX686" fmla="*/ 775350 w 1026199"/>
                <a:gd name="connsiteY686" fmla="*/ 51896 h 2002308"/>
                <a:gd name="connsiteX687" fmla="*/ 786753 w 1026199"/>
                <a:gd name="connsiteY687" fmla="*/ 25947 h 2002308"/>
                <a:gd name="connsiteX688" fmla="*/ 798155 w 1026199"/>
                <a:gd name="connsiteY688" fmla="*/ 6487 h 20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</a:cxnLst>
              <a:rect l="l" t="t" r="r" b="b"/>
              <a:pathLst>
                <a:path w="1026199" h="2002308">
                  <a:moveTo>
                    <a:pt x="470122" y="1639038"/>
                  </a:moveTo>
                  <a:lnTo>
                    <a:pt x="477139" y="1654173"/>
                  </a:lnTo>
                  <a:lnTo>
                    <a:pt x="475384" y="1673635"/>
                  </a:lnTo>
                  <a:cubicBezTo>
                    <a:pt x="471072" y="1674356"/>
                    <a:pt x="468733" y="1677239"/>
                    <a:pt x="468368" y="1682284"/>
                  </a:cubicBezTo>
                  <a:cubicBezTo>
                    <a:pt x="468002" y="1687330"/>
                    <a:pt x="463909" y="1690213"/>
                    <a:pt x="456088" y="1690934"/>
                  </a:cubicBezTo>
                  <a:cubicBezTo>
                    <a:pt x="456673" y="1681473"/>
                    <a:pt x="459012" y="1672824"/>
                    <a:pt x="463105" y="1664985"/>
                  </a:cubicBezTo>
                  <a:cubicBezTo>
                    <a:pt x="467198" y="1657148"/>
                    <a:pt x="469537" y="1648498"/>
                    <a:pt x="470122" y="1639038"/>
                  </a:cubicBezTo>
                  <a:close/>
                  <a:moveTo>
                    <a:pt x="324524" y="1647687"/>
                  </a:moveTo>
                  <a:cubicBezTo>
                    <a:pt x="324488" y="1648904"/>
                    <a:pt x="324561" y="1650255"/>
                    <a:pt x="324743" y="1651742"/>
                  </a:cubicBezTo>
                  <a:cubicBezTo>
                    <a:pt x="324926" y="1653228"/>
                    <a:pt x="325438" y="1654039"/>
                    <a:pt x="326278" y="1654173"/>
                  </a:cubicBezTo>
                  <a:lnTo>
                    <a:pt x="331541" y="1654174"/>
                  </a:lnTo>
                  <a:cubicBezTo>
                    <a:pt x="331468" y="1652012"/>
                    <a:pt x="330737" y="1650391"/>
                    <a:pt x="329348" y="1649309"/>
                  </a:cubicBezTo>
                  <a:cubicBezTo>
                    <a:pt x="327959" y="1648227"/>
                    <a:pt x="326351" y="1647687"/>
                    <a:pt x="324524" y="1647687"/>
                  </a:cubicBezTo>
                  <a:close/>
                  <a:moveTo>
                    <a:pt x="364870" y="1580655"/>
                  </a:moveTo>
                  <a:cubicBezTo>
                    <a:pt x="364797" y="1581872"/>
                    <a:pt x="364944" y="1583223"/>
                    <a:pt x="365309" y="1584709"/>
                  </a:cubicBezTo>
                  <a:cubicBezTo>
                    <a:pt x="365675" y="1586196"/>
                    <a:pt x="366698" y="1587007"/>
                    <a:pt x="368379" y="1587142"/>
                  </a:cubicBezTo>
                  <a:lnTo>
                    <a:pt x="371887" y="1587142"/>
                  </a:lnTo>
                  <a:cubicBezTo>
                    <a:pt x="371814" y="1584980"/>
                    <a:pt x="371083" y="1583358"/>
                    <a:pt x="369695" y="1582277"/>
                  </a:cubicBezTo>
                  <a:cubicBezTo>
                    <a:pt x="368306" y="1581196"/>
                    <a:pt x="366698" y="1580655"/>
                    <a:pt x="364870" y="1580655"/>
                  </a:cubicBezTo>
                  <a:close/>
                  <a:moveTo>
                    <a:pt x="489418" y="1502811"/>
                  </a:moveTo>
                  <a:cubicBezTo>
                    <a:pt x="489454" y="1504118"/>
                    <a:pt x="489820" y="1505830"/>
                    <a:pt x="490514" y="1507948"/>
                  </a:cubicBezTo>
                  <a:cubicBezTo>
                    <a:pt x="491209" y="1510064"/>
                    <a:pt x="492013" y="1511235"/>
                    <a:pt x="492926" y="1511461"/>
                  </a:cubicBezTo>
                  <a:cubicBezTo>
                    <a:pt x="494607" y="1511325"/>
                    <a:pt x="495631" y="1510516"/>
                    <a:pt x="495996" y="1509029"/>
                  </a:cubicBezTo>
                  <a:cubicBezTo>
                    <a:pt x="496361" y="1507542"/>
                    <a:pt x="496508" y="1506190"/>
                    <a:pt x="496435" y="1504974"/>
                  </a:cubicBezTo>
                  <a:close/>
                  <a:moveTo>
                    <a:pt x="149105" y="1699582"/>
                  </a:moveTo>
                  <a:cubicBezTo>
                    <a:pt x="149142" y="1700889"/>
                    <a:pt x="149507" y="1702601"/>
                    <a:pt x="150202" y="1704719"/>
                  </a:cubicBezTo>
                  <a:cubicBezTo>
                    <a:pt x="150896" y="1706835"/>
                    <a:pt x="151700" y="1708006"/>
                    <a:pt x="152614" y="1708232"/>
                  </a:cubicBezTo>
                  <a:cubicBezTo>
                    <a:pt x="154295" y="1708097"/>
                    <a:pt x="155318" y="1707286"/>
                    <a:pt x="155684" y="1705800"/>
                  </a:cubicBezTo>
                  <a:cubicBezTo>
                    <a:pt x="156049" y="1704313"/>
                    <a:pt x="156195" y="1702961"/>
                    <a:pt x="156122" y="1701746"/>
                  </a:cubicBezTo>
                  <a:close/>
                  <a:moveTo>
                    <a:pt x="156122" y="1682284"/>
                  </a:moveTo>
                  <a:cubicBezTo>
                    <a:pt x="156122" y="1686608"/>
                    <a:pt x="157876" y="1688771"/>
                    <a:pt x="161385" y="1688771"/>
                  </a:cubicBezTo>
                  <a:lnTo>
                    <a:pt x="163139" y="1688771"/>
                  </a:lnTo>
                  <a:cubicBezTo>
                    <a:pt x="163066" y="1686608"/>
                    <a:pt x="162335" y="1684987"/>
                    <a:pt x="160946" y="1683906"/>
                  </a:cubicBezTo>
                  <a:cubicBezTo>
                    <a:pt x="159557" y="1682826"/>
                    <a:pt x="157949" y="1682284"/>
                    <a:pt x="156122" y="1682284"/>
                  </a:cubicBezTo>
                  <a:close/>
                  <a:moveTo>
                    <a:pt x="533272" y="1424969"/>
                  </a:moveTo>
                  <a:cubicBezTo>
                    <a:pt x="527389" y="1425644"/>
                    <a:pt x="523807" y="1429699"/>
                    <a:pt x="522528" y="1437132"/>
                  </a:cubicBezTo>
                  <a:cubicBezTo>
                    <a:pt x="521249" y="1444564"/>
                    <a:pt x="520737" y="1451322"/>
                    <a:pt x="520993" y="1457403"/>
                  </a:cubicBezTo>
                  <a:cubicBezTo>
                    <a:pt x="518289" y="1457403"/>
                    <a:pt x="515365" y="1457944"/>
                    <a:pt x="512222" y="1459025"/>
                  </a:cubicBezTo>
                  <a:cubicBezTo>
                    <a:pt x="509079" y="1460106"/>
                    <a:pt x="506156" y="1461728"/>
                    <a:pt x="503451" y="1463890"/>
                  </a:cubicBezTo>
                  <a:lnTo>
                    <a:pt x="508714" y="1485513"/>
                  </a:lnTo>
                  <a:cubicBezTo>
                    <a:pt x="509554" y="1479611"/>
                    <a:pt x="511382" y="1473575"/>
                    <a:pt x="514196" y="1467404"/>
                  </a:cubicBezTo>
                  <a:cubicBezTo>
                    <a:pt x="517010" y="1461232"/>
                    <a:pt x="521030" y="1457899"/>
                    <a:pt x="526256" y="1457403"/>
                  </a:cubicBezTo>
                  <a:cubicBezTo>
                    <a:pt x="526548" y="1451186"/>
                    <a:pt x="527718" y="1445781"/>
                    <a:pt x="529764" y="1441185"/>
                  </a:cubicBezTo>
                  <a:cubicBezTo>
                    <a:pt x="531811" y="1436590"/>
                    <a:pt x="532980" y="1431185"/>
                    <a:pt x="533272" y="1424969"/>
                  </a:cubicBezTo>
                  <a:close/>
                  <a:moveTo>
                    <a:pt x="450826" y="1383884"/>
                  </a:moveTo>
                  <a:cubicBezTo>
                    <a:pt x="446221" y="1384965"/>
                    <a:pt x="443590" y="1390372"/>
                    <a:pt x="442932" y="1400102"/>
                  </a:cubicBezTo>
                  <a:cubicBezTo>
                    <a:pt x="442274" y="1409832"/>
                    <a:pt x="439643" y="1417400"/>
                    <a:pt x="435038" y="1422805"/>
                  </a:cubicBezTo>
                  <a:cubicBezTo>
                    <a:pt x="434819" y="1429113"/>
                    <a:pt x="433942" y="1434879"/>
                    <a:pt x="432407" y="1440105"/>
                  </a:cubicBezTo>
                  <a:cubicBezTo>
                    <a:pt x="430872" y="1445330"/>
                    <a:pt x="429995" y="1451096"/>
                    <a:pt x="429775" y="1457403"/>
                  </a:cubicBezTo>
                  <a:cubicBezTo>
                    <a:pt x="421078" y="1458575"/>
                    <a:pt x="416546" y="1463259"/>
                    <a:pt x="416180" y="1471459"/>
                  </a:cubicBezTo>
                  <a:cubicBezTo>
                    <a:pt x="415815" y="1479657"/>
                    <a:pt x="413915" y="1484342"/>
                    <a:pt x="410479" y="1485513"/>
                  </a:cubicBezTo>
                  <a:cubicBezTo>
                    <a:pt x="409273" y="1485468"/>
                    <a:pt x="407300" y="1485558"/>
                    <a:pt x="404559" y="1485783"/>
                  </a:cubicBezTo>
                  <a:cubicBezTo>
                    <a:pt x="401818" y="1486009"/>
                    <a:pt x="400283" y="1486640"/>
                    <a:pt x="399954" y="1487676"/>
                  </a:cubicBezTo>
                  <a:cubicBezTo>
                    <a:pt x="400576" y="1489838"/>
                    <a:pt x="403280" y="1491460"/>
                    <a:pt x="408067" y="1492541"/>
                  </a:cubicBezTo>
                  <a:cubicBezTo>
                    <a:pt x="412855" y="1493622"/>
                    <a:pt x="415998" y="1494163"/>
                    <a:pt x="417496" y="1494163"/>
                  </a:cubicBezTo>
                  <a:lnTo>
                    <a:pt x="429775" y="1481189"/>
                  </a:lnTo>
                  <a:cubicBezTo>
                    <a:pt x="427181" y="1480828"/>
                    <a:pt x="425353" y="1478846"/>
                    <a:pt x="424294" y="1475241"/>
                  </a:cubicBezTo>
                  <a:cubicBezTo>
                    <a:pt x="423234" y="1471639"/>
                    <a:pt x="422722" y="1468575"/>
                    <a:pt x="422759" y="1466052"/>
                  </a:cubicBezTo>
                  <a:lnTo>
                    <a:pt x="429775" y="1457403"/>
                  </a:lnTo>
                  <a:cubicBezTo>
                    <a:pt x="433430" y="1451952"/>
                    <a:pt x="437085" y="1446096"/>
                    <a:pt x="440739" y="1439834"/>
                  </a:cubicBezTo>
                  <a:cubicBezTo>
                    <a:pt x="444394" y="1433573"/>
                    <a:pt x="447171" y="1427175"/>
                    <a:pt x="449072" y="1420643"/>
                  </a:cubicBezTo>
                  <a:cubicBezTo>
                    <a:pt x="451666" y="1418345"/>
                    <a:pt x="453494" y="1415372"/>
                    <a:pt x="454553" y="1411724"/>
                  </a:cubicBezTo>
                  <a:cubicBezTo>
                    <a:pt x="455613" y="1408075"/>
                    <a:pt x="456125" y="1404561"/>
                    <a:pt x="456088" y="1401183"/>
                  </a:cubicBezTo>
                  <a:cubicBezTo>
                    <a:pt x="456198" y="1398570"/>
                    <a:pt x="455979" y="1395146"/>
                    <a:pt x="455430" y="1390912"/>
                  </a:cubicBezTo>
                  <a:cubicBezTo>
                    <a:pt x="454882" y="1386677"/>
                    <a:pt x="453347" y="1384334"/>
                    <a:pt x="450826" y="1383884"/>
                  </a:cubicBezTo>
                  <a:close/>
                  <a:moveTo>
                    <a:pt x="291195" y="1474702"/>
                  </a:moveTo>
                  <a:lnTo>
                    <a:pt x="289440" y="1487675"/>
                  </a:lnTo>
                  <a:cubicBezTo>
                    <a:pt x="289587" y="1490784"/>
                    <a:pt x="290610" y="1492676"/>
                    <a:pt x="292510" y="1493352"/>
                  </a:cubicBezTo>
                  <a:cubicBezTo>
                    <a:pt x="294411" y="1494027"/>
                    <a:pt x="296311" y="1494297"/>
                    <a:pt x="298211" y="1494163"/>
                  </a:cubicBezTo>
                  <a:close/>
                  <a:moveTo>
                    <a:pt x="308736" y="1448754"/>
                  </a:moveTo>
                  <a:cubicBezTo>
                    <a:pt x="307932" y="1448844"/>
                    <a:pt x="307348" y="1449204"/>
                    <a:pt x="306982" y="1449835"/>
                  </a:cubicBezTo>
                  <a:cubicBezTo>
                    <a:pt x="306617" y="1450465"/>
                    <a:pt x="306032" y="1450826"/>
                    <a:pt x="305228" y="1450916"/>
                  </a:cubicBezTo>
                  <a:cubicBezTo>
                    <a:pt x="305265" y="1452223"/>
                    <a:pt x="305630" y="1453934"/>
                    <a:pt x="306325" y="1456052"/>
                  </a:cubicBezTo>
                  <a:cubicBezTo>
                    <a:pt x="307019" y="1458169"/>
                    <a:pt x="307823" y="1459340"/>
                    <a:pt x="308736" y="1459566"/>
                  </a:cubicBezTo>
                  <a:cubicBezTo>
                    <a:pt x="310418" y="1459430"/>
                    <a:pt x="311441" y="1458619"/>
                    <a:pt x="311806" y="1457133"/>
                  </a:cubicBezTo>
                  <a:cubicBezTo>
                    <a:pt x="312172" y="1455646"/>
                    <a:pt x="312318" y="1454295"/>
                    <a:pt x="312245" y="1453078"/>
                  </a:cubicBezTo>
                  <a:cubicBezTo>
                    <a:pt x="311953" y="1450555"/>
                    <a:pt x="310783" y="1449114"/>
                    <a:pt x="308736" y="1448754"/>
                  </a:cubicBezTo>
                  <a:close/>
                  <a:moveTo>
                    <a:pt x="331541" y="1364423"/>
                  </a:moveTo>
                  <a:cubicBezTo>
                    <a:pt x="329714" y="1368838"/>
                    <a:pt x="328106" y="1373523"/>
                    <a:pt x="326717" y="1378479"/>
                  </a:cubicBezTo>
                  <a:cubicBezTo>
                    <a:pt x="325328" y="1383434"/>
                    <a:pt x="324597" y="1388118"/>
                    <a:pt x="324524" y="1392534"/>
                  </a:cubicBezTo>
                  <a:cubicBezTo>
                    <a:pt x="323391" y="1392488"/>
                    <a:pt x="321710" y="1392578"/>
                    <a:pt x="319481" y="1392804"/>
                  </a:cubicBezTo>
                  <a:cubicBezTo>
                    <a:pt x="317252" y="1393029"/>
                    <a:pt x="316009" y="1393660"/>
                    <a:pt x="315753" y="1394696"/>
                  </a:cubicBezTo>
                  <a:cubicBezTo>
                    <a:pt x="316192" y="1396993"/>
                    <a:pt x="318385" y="1399425"/>
                    <a:pt x="322331" y="1401993"/>
                  </a:cubicBezTo>
                  <a:cubicBezTo>
                    <a:pt x="326278" y="1404561"/>
                    <a:pt x="329348" y="1406453"/>
                    <a:pt x="331541" y="1407670"/>
                  </a:cubicBezTo>
                  <a:lnTo>
                    <a:pt x="345574" y="1383884"/>
                  </a:lnTo>
                  <a:close/>
                  <a:moveTo>
                    <a:pt x="359608" y="1282255"/>
                  </a:moveTo>
                  <a:cubicBezTo>
                    <a:pt x="355661" y="1291264"/>
                    <a:pt x="351276" y="1301356"/>
                    <a:pt x="346452" y="1312528"/>
                  </a:cubicBezTo>
                  <a:cubicBezTo>
                    <a:pt x="341628" y="1323700"/>
                    <a:pt x="338996" y="1333790"/>
                    <a:pt x="338558" y="1342801"/>
                  </a:cubicBezTo>
                  <a:cubicBezTo>
                    <a:pt x="338704" y="1348070"/>
                    <a:pt x="340166" y="1351585"/>
                    <a:pt x="342943" y="1353341"/>
                  </a:cubicBezTo>
                  <a:cubicBezTo>
                    <a:pt x="345721" y="1355098"/>
                    <a:pt x="348937" y="1355909"/>
                    <a:pt x="352591" y="1355775"/>
                  </a:cubicBezTo>
                  <a:lnTo>
                    <a:pt x="359608" y="1338475"/>
                  </a:lnTo>
                  <a:cubicBezTo>
                    <a:pt x="359608" y="1335142"/>
                    <a:pt x="360046" y="1331538"/>
                    <a:pt x="360924" y="1327664"/>
                  </a:cubicBezTo>
                  <a:cubicBezTo>
                    <a:pt x="361801" y="1323789"/>
                    <a:pt x="363116" y="1320186"/>
                    <a:pt x="364870" y="1316852"/>
                  </a:cubicBezTo>
                  <a:cubicBezTo>
                    <a:pt x="365163" y="1312708"/>
                    <a:pt x="366332" y="1309103"/>
                    <a:pt x="368379" y="1306040"/>
                  </a:cubicBezTo>
                  <a:cubicBezTo>
                    <a:pt x="370425" y="1302977"/>
                    <a:pt x="371595" y="1299374"/>
                    <a:pt x="371887" y="1295229"/>
                  </a:cubicBezTo>
                  <a:close/>
                  <a:moveTo>
                    <a:pt x="650803" y="1068186"/>
                  </a:moveTo>
                  <a:cubicBezTo>
                    <a:pt x="652265" y="1094493"/>
                    <a:pt x="651095" y="1119721"/>
                    <a:pt x="647295" y="1143866"/>
                  </a:cubicBezTo>
                  <a:cubicBezTo>
                    <a:pt x="653398" y="1144227"/>
                    <a:pt x="657856" y="1143506"/>
                    <a:pt x="660670" y="1141704"/>
                  </a:cubicBezTo>
                  <a:cubicBezTo>
                    <a:pt x="663484" y="1139902"/>
                    <a:pt x="664873" y="1134857"/>
                    <a:pt x="664837" y="1126568"/>
                  </a:cubicBezTo>
                  <a:lnTo>
                    <a:pt x="664837" y="1074672"/>
                  </a:lnTo>
                  <a:close/>
                  <a:moveTo>
                    <a:pt x="391183" y="1193601"/>
                  </a:moveTo>
                  <a:cubicBezTo>
                    <a:pt x="387675" y="1200087"/>
                    <a:pt x="385921" y="1206574"/>
                    <a:pt x="385921" y="1213061"/>
                  </a:cubicBezTo>
                  <a:cubicBezTo>
                    <a:pt x="385848" y="1215223"/>
                    <a:pt x="385994" y="1216845"/>
                    <a:pt x="386359" y="1217926"/>
                  </a:cubicBezTo>
                  <a:cubicBezTo>
                    <a:pt x="386725" y="1219007"/>
                    <a:pt x="387748" y="1219548"/>
                    <a:pt x="389429" y="1219548"/>
                  </a:cubicBezTo>
                  <a:lnTo>
                    <a:pt x="398200" y="1210899"/>
                  </a:lnTo>
                  <a:close/>
                  <a:moveTo>
                    <a:pt x="412234" y="1159003"/>
                  </a:moveTo>
                  <a:cubicBezTo>
                    <a:pt x="411430" y="1159094"/>
                    <a:pt x="410845" y="1159453"/>
                    <a:pt x="410479" y="1160084"/>
                  </a:cubicBezTo>
                  <a:cubicBezTo>
                    <a:pt x="410114" y="1160714"/>
                    <a:pt x="409529" y="1161076"/>
                    <a:pt x="408725" y="1161165"/>
                  </a:cubicBezTo>
                  <a:cubicBezTo>
                    <a:pt x="408762" y="1162472"/>
                    <a:pt x="409127" y="1164183"/>
                    <a:pt x="409822" y="1166301"/>
                  </a:cubicBezTo>
                  <a:cubicBezTo>
                    <a:pt x="410516" y="1168418"/>
                    <a:pt x="411320" y="1169590"/>
                    <a:pt x="412234" y="1169815"/>
                  </a:cubicBezTo>
                  <a:cubicBezTo>
                    <a:pt x="413915" y="1169679"/>
                    <a:pt x="414938" y="1168869"/>
                    <a:pt x="415303" y="1167382"/>
                  </a:cubicBezTo>
                  <a:cubicBezTo>
                    <a:pt x="415669" y="1165895"/>
                    <a:pt x="415815" y="1164544"/>
                    <a:pt x="415742" y="1163328"/>
                  </a:cubicBezTo>
                  <a:cubicBezTo>
                    <a:pt x="415450" y="1160804"/>
                    <a:pt x="414280" y="1159364"/>
                    <a:pt x="412234" y="1159003"/>
                  </a:cubicBezTo>
                  <a:close/>
                  <a:moveTo>
                    <a:pt x="442055" y="1120081"/>
                  </a:moveTo>
                  <a:cubicBezTo>
                    <a:pt x="442018" y="1123190"/>
                    <a:pt x="442530" y="1125082"/>
                    <a:pt x="443590" y="1125758"/>
                  </a:cubicBezTo>
                  <a:cubicBezTo>
                    <a:pt x="444649" y="1126433"/>
                    <a:pt x="446477" y="1126703"/>
                    <a:pt x="449072" y="1126568"/>
                  </a:cubicBezTo>
                  <a:cubicBezTo>
                    <a:pt x="449072" y="1122243"/>
                    <a:pt x="447317" y="1120081"/>
                    <a:pt x="443809" y="1120081"/>
                  </a:cubicBezTo>
                  <a:close/>
                  <a:moveTo>
                    <a:pt x="449072" y="1094133"/>
                  </a:moveTo>
                  <a:lnTo>
                    <a:pt x="449072" y="1102783"/>
                  </a:lnTo>
                  <a:cubicBezTo>
                    <a:pt x="448779" y="1108909"/>
                    <a:pt x="451118" y="1111793"/>
                    <a:pt x="456088" y="1111431"/>
                  </a:cubicBezTo>
                  <a:close/>
                  <a:moveTo>
                    <a:pt x="719216" y="903849"/>
                  </a:moveTo>
                  <a:cubicBezTo>
                    <a:pt x="719509" y="907813"/>
                    <a:pt x="720678" y="910696"/>
                    <a:pt x="722725" y="912498"/>
                  </a:cubicBezTo>
                  <a:cubicBezTo>
                    <a:pt x="723565" y="912363"/>
                    <a:pt x="724077" y="911553"/>
                    <a:pt x="724260" y="910066"/>
                  </a:cubicBezTo>
                  <a:cubicBezTo>
                    <a:pt x="724442" y="908580"/>
                    <a:pt x="724515" y="907227"/>
                    <a:pt x="724479" y="906012"/>
                  </a:cubicBezTo>
                  <a:close/>
                  <a:moveTo>
                    <a:pt x="499943" y="998992"/>
                  </a:moveTo>
                  <a:cubicBezTo>
                    <a:pt x="498262" y="999487"/>
                    <a:pt x="497239" y="1001739"/>
                    <a:pt x="496873" y="1005749"/>
                  </a:cubicBezTo>
                  <a:cubicBezTo>
                    <a:pt x="496508" y="1009758"/>
                    <a:pt x="496361" y="1012551"/>
                    <a:pt x="496435" y="1014128"/>
                  </a:cubicBezTo>
                  <a:cubicBezTo>
                    <a:pt x="496215" y="1014082"/>
                    <a:pt x="495338" y="1014173"/>
                    <a:pt x="493803" y="1014397"/>
                  </a:cubicBezTo>
                  <a:cubicBezTo>
                    <a:pt x="492268" y="1014623"/>
                    <a:pt x="491391" y="1015254"/>
                    <a:pt x="491172" y="1016290"/>
                  </a:cubicBezTo>
                  <a:cubicBezTo>
                    <a:pt x="491282" y="1017371"/>
                    <a:pt x="491939" y="1018452"/>
                    <a:pt x="493145" y="1019534"/>
                  </a:cubicBezTo>
                  <a:cubicBezTo>
                    <a:pt x="494351" y="1020615"/>
                    <a:pt x="495448" y="1021696"/>
                    <a:pt x="496435" y="1022777"/>
                  </a:cubicBezTo>
                  <a:lnTo>
                    <a:pt x="503451" y="1011965"/>
                  </a:lnTo>
                  <a:cubicBezTo>
                    <a:pt x="503524" y="1010479"/>
                    <a:pt x="503378" y="1008046"/>
                    <a:pt x="503013" y="1004667"/>
                  </a:cubicBezTo>
                  <a:cubicBezTo>
                    <a:pt x="502647" y="1001289"/>
                    <a:pt x="501624" y="999397"/>
                    <a:pt x="499943" y="998992"/>
                  </a:cubicBezTo>
                  <a:close/>
                  <a:moveTo>
                    <a:pt x="754300" y="817356"/>
                  </a:moveTo>
                  <a:cubicBezTo>
                    <a:pt x="752546" y="817536"/>
                    <a:pt x="751230" y="818797"/>
                    <a:pt x="750353" y="821141"/>
                  </a:cubicBezTo>
                  <a:cubicBezTo>
                    <a:pt x="749476" y="823483"/>
                    <a:pt x="749038" y="825826"/>
                    <a:pt x="749038" y="828168"/>
                  </a:cubicBezTo>
                  <a:cubicBezTo>
                    <a:pt x="747978" y="828078"/>
                    <a:pt x="746589" y="828258"/>
                    <a:pt x="744871" y="828708"/>
                  </a:cubicBezTo>
                  <a:cubicBezTo>
                    <a:pt x="743154" y="829159"/>
                    <a:pt x="742203" y="830420"/>
                    <a:pt x="742021" y="832492"/>
                  </a:cubicBezTo>
                  <a:lnTo>
                    <a:pt x="743775" y="836818"/>
                  </a:lnTo>
                  <a:cubicBezTo>
                    <a:pt x="747649" y="835871"/>
                    <a:pt x="751742" y="834520"/>
                    <a:pt x="756054" y="832763"/>
                  </a:cubicBezTo>
                  <a:cubicBezTo>
                    <a:pt x="760367" y="831006"/>
                    <a:pt x="762706" y="828032"/>
                    <a:pt x="763071" y="823844"/>
                  </a:cubicBezTo>
                  <a:cubicBezTo>
                    <a:pt x="762925" y="821681"/>
                    <a:pt x="761902" y="820060"/>
                    <a:pt x="760001" y="818978"/>
                  </a:cubicBezTo>
                  <a:cubicBezTo>
                    <a:pt x="758101" y="817898"/>
                    <a:pt x="756200" y="817357"/>
                    <a:pt x="754300" y="817356"/>
                  </a:cubicBezTo>
                  <a:close/>
                  <a:moveTo>
                    <a:pt x="731496" y="802221"/>
                  </a:moveTo>
                  <a:cubicBezTo>
                    <a:pt x="731423" y="803526"/>
                    <a:pt x="731569" y="805238"/>
                    <a:pt x="731934" y="807356"/>
                  </a:cubicBezTo>
                  <a:cubicBezTo>
                    <a:pt x="732300" y="809472"/>
                    <a:pt x="733323" y="810645"/>
                    <a:pt x="735004" y="810869"/>
                  </a:cubicBezTo>
                  <a:lnTo>
                    <a:pt x="738512" y="810869"/>
                  </a:lnTo>
                  <a:cubicBezTo>
                    <a:pt x="738439" y="808617"/>
                    <a:pt x="737708" y="806635"/>
                    <a:pt x="736320" y="804923"/>
                  </a:cubicBezTo>
                  <a:cubicBezTo>
                    <a:pt x="734931" y="803212"/>
                    <a:pt x="733323" y="802311"/>
                    <a:pt x="731496" y="802221"/>
                  </a:cubicBezTo>
                  <a:close/>
                  <a:moveTo>
                    <a:pt x="819205" y="640047"/>
                  </a:moveTo>
                  <a:cubicBezTo>
                    <a:pt x="818401" y="640137"/>
                    <a:pt x="817816" y="640497"/>
                    <a:pt x="817451" y="641128"/>
                  </a:cubicBezTo>
                  <a:cubicBezTo>
                    <a:pt x="817085" y="641758"/>
                    <a:pt x="816501" y="642119"/>
                    <a:pt x="815697" y="642209"/>
                  </a:cubicBezTo>
                  <a:cubicBezTo>
                    <a:pt x="815733" y="643515"/>
                    <a:pt x="816099" y="645226"/>
                    <a:pt x="816793" y="647344"/>
                  </a:cubicBezTo>
                  <a:cubicBezTo>
                    <a:pt x="817487" y="649462"/>
                    <a:pt x="818291" y="650633"/>
                    <a:pt x="819205" y="650858"/>
                  </a:cubicBezTo>
                  <a:cubicBezTo>
                    <a:pt x="820886" y="650723"/>
                    <a:pt x="821909" y="649912"/>
                    <a:pt x="822275" y="648425"/>
                  </a:cubicBezTo>
                  <a:cubicBezTo>
                    <a:pt x="822640" y="646938"/>
                    <a:pt x="822786" y="645588"/>
                    <a:pt x="822713" y="644371"/>
                  </a:cubicBezTo>
                  <a:cubicBezTo>
                    <a:pt x="822421" y="641848"/>
                    <a:pt x="821252" y="640407"/>
                    <a:pt x="819205" y="640047"/>
                  </a:cubicBezTo>
                  <a:close/>
                  <a:moveTo>
                    <a:pt x="829730" y="581664"/>
                  </a:moveTo>
                  <a:lnTo>
                    <a:pt x="829730" y="585988"/>
                  </a:lnTo>
                  <a:cubicBezTo>
                    <a:pt x="829438" y="592836"/>
                    <a:pt x="831777" y="596439"/>
                    <a:pt x="836747" y="596800"/>
                  </a:cubicBezTo>
                  <a:close/>
                  <a:moveTo>
                    <a:pt x="836747" y="564365"/>
                  </a:moveTo>
                  <a:cubicBezTo>
                    <a:pt x="836674" y="565672"/>
                    <a:pt x="836820" y="567384"/>
                    <a:pt x="837185" y="569500"/>
                  </a:cubicBezTo>
                  <a:cubicBezTo>
                    <a:pt x="837551" y="571618"/>
                    <a:pt x="838574" y="572789"/>
                    <a:pt x="840255" y="573015"/>
                  </a:cubicBezTo>
                  <a:cubicBezTo>
                    <a:pt x="841096" y="572879"/>
                    <a:pt x="841607" y="572068"/>
                    <a:pt x="841790" y="570581"/>
                  </a:cubicBezTo>
                  <a:cubicBezTo>
                    <a:pt x="841973" y="569095"/>
                    <a:pt x="842046" y="567744"/>
                    <a:pt x="842009" y="566527"/>
                  </a:cubicBezTo>
                  <a:close/>
                  <a:moveTo>
                    <a:pt x="875339" y="443276"/>
                  </a:moveTo>
                  <a:cubicBezTo>
                    <a:pt x="874498" y="443366"/>
                    <a:pt x="873987" y="443726"/>
                    <a:pt x="873804" y="444357"/>
                  </a:cubicBezTo>
                  <a:cubicBezTo>
                    <a:pt x="873621" y="444987"/>
                    <a:pt x="873548" y="445348"/>
                    <a:pt x="873585" y="445438"/>
                  </a:cubicBezTo>
                  <a:cubicBezTo>
                    <a:pt x="873548" y="448545"/>
                    <a:pt x="874060" y="450437"/>
                    <a:pt x="875120" y="451113"/>
                  </a:cubicBezTo>
                  <a:cubicBezTo>
                    <a:pt x="876180" y="451790"/>
                    <a:pt x="878007" y="452060"/>
                    <a:pt x="880602" y="451924"/>
                  </a:cubicBezTo>
                  <a:cubicBezTo>
                    <a:pt x="880602" y="449672"/>
                    <a:pt x="880163" y="447690"/>
                    <a:pt x="879286" y="445978"/>
                  </a:cubicBezTo>
                  <a:cubicBezTo>
                    <a:pt x="878409" y="444266"/>
                    <a:pt x="877093" y="443366"/>
                    <a:pt x="875339" y="443276"/>
                  </a:cubicBezTo>
                  <a:close/>
                  <a:moveTo>
                    <a:pt x="926210" y="402191"/>
                  </a:moveTo>
                  <a:cubicBezTo>
                    <a:pt x="926210" y="404443"/>
                    <a:pt x="926649" y="406425"/>
                    <a:pt x="927526" y="408137"/>
                  </a:cubicBezTo>
                  <a:cubicBezTo>
                    <a:pt x="928403" y="409850"/>
                    <a:pt x="929719" y="410751"/>
                    <a:pt x="931473" y="410841"/>
                  </a:cubicBezTo>
                  <a:cubicBezTo>
                    <a:pt x="932935" y="410480"/>
                    <a:pt x="933520" y="409038"/>
                    <a:pt x="933227" y="406515"/>
                  </a:cubicBezTo>
                  <a:cubicBezTo>
                    <a:pt x="933227" y="404443"/>
                    <a:pt x="932789" y="403182"/>
                    <a:pt x="931912" y="402732"/>
                  </a:cubicBezTo>
                  <a:cubicBezTo>
                    <a:pt x="931034" y="402281"/>
                    <a:pt x="929719" y="402101"/>
                    <a:pt x="927965" y="402191"/>
                  </a:cubicBezTo>
                  <a:close/>
                  <a:moveTo>
                    <a:pt x="947261" y="322185"/>
                  </a:moveTo>
                  <a:lnTo>
                    <a:pt x="947261" y="328673"/>
                  </a:lnTo>
                  <a:lnTo>
                    <a:pt x="940244" y="339483"/>
                  </a:lnTo>
                  <a:lnTo>
                    <a:pt x="940244" y="365432"/>
                  </a:lnTo>
                  <a:cubicBezTo>
                    <a:pt x="938417" y="365432"/>
                    <a:pt x="936809" y="365972"/>
                    <a:pt x="935420" y="367053"/>
                  </a:cubicBezTo>
                  <a:cubicBezTo>
                    <a:pt x="934031" y="368135"/>
                    <a:pt x="933300" y="369756"/>
                    <a:pt x="933227" y="371918"/>
                  </a:cubicBezTo>
                  <a:cubicBezTo>
                    <a:pt x="933227" y="374262"/>
                    <a:pt x="933666" y="376604"/>
                    <a:pt x="934543" y="378947"/>
                  </a:cubicBezTo>
                  <a:cubicBezTo>
                    <a:pt x="935420" y="381289"/>
                    <a:pt x="936736" y="382550"/>
                    <a:pt x="938490" y="382730"/>
                  </a:cubicBezTo>
                  <a:cubicBezTo>
                    <a:pt x="939330" y="382550"/>
                    <a:pt x="939842" y="381829"/>
                    <a:pt x="940025" y="380568"/>
                  </a:cubicBezTo>
                  <a:cubicBezTo>
                    <a:pt x="940207" y="379307"/>
                    <a:pt x="940280" y="378586"/>
                    <a:pt x="940244" y="378406"/>
                  </a:cubicBezTo>
                  <a:lnTo>
                    <a:pt x="952523" y="350295"/>
                  </a:lnTo>
                  <a:lnTo>
                    <a:pt x="949015" y="328673"/>
                  </a:lnTo>
                  <a:cubicBezTo>
                    <a:pt x="949051" y="328402"/>
                    <a:pt x="948978" y="327321"/>
                    <a:pt x="948796" y="325428"/>
                  </a:cubicBezTo>
                  <a:cubicBezTo>
                    <a:pt x="948613" y="323536"/>
                    <a:pt x="948101" y="322455"/>
                    <a:pt x="947261" y="322185"/>
                  </a:cubicBezTo>
                  <a:close/>
                  <a:moveTo>
                    <a:pt x="798155" y="6487"/>
                  </a:moveTo>
                  <a:lnTo>
                    <a:pt x="801663" y="8649"/>
                  </a:lnTo>
                  <a:cubicBezTo>
                    <a:pt x="802686" y="16126"/>
                    <a:pt x="807218" y="17389"/>
                    <a:pt x="815258" y="12433"/>
                  </a:cubicBezTo>
                  <a:cubicBezTo>
                    <a:pt x="823298" y="7478"/>
                    <a:pt x="828707" y="3333"/>
                    <a:pt x="831484" y="0"/>
                  </a:cubicBezTo>
                  <a:cubicBezTo>
                    <a:pt x="833421" y="3198"/>
                    <a:pt x="836126" y="5450"/>
                    <a:pt x="839597" y="6757"/>
                  </a:cubicBezTo>
                  <a:cubicBezTo>
                    <a:pt x="843069" y="8063"/>
                    <a:pt x="846212" y="8693"/>
                    <a:pt x="849026" y="8649"/>
                  </a:cubicBezTo>
                  <a:lnTo>
                    <a:pt x="852535" y="32434"/>
                  </a:lnTo>
                  <a:lnTo>
                    <a:pt x="866568" y="36759"/>
                  </a:lnTo>
                  <a:cubicBezTo>
                    <a:pt x="866532" y="38245"/>
                    <a:pt x="866605" y="40679"/>
                    <a:pt x="866787" y="44057"/>
                  </a:cubicBezTo>
                  <a:cubicBezTo>
                    <a:pt x="866970" y="47435"/>
                    <a:pt x="867482" y="49327"/>
                    <a:pt x="868322" y="49733"/>
                  </a:cubicBezTo>
                  <a:cubicBezTo>
                    <a:pt x="870259" y="48561"/>
                    <a:pt x="872525" y="43336"/>
                    <a:pt x="875120" y="34057"/>
                  </a:cubicBezTo>
                  <a:cubicBezTo>
                    <a:pt x="877714" y="24776"/>
                    <a:pt x="879542" y="18470"/>
                    <a:pt x="880602" y="15135"/>
                  </a:cubicBezTo>
                  <a:lnTo>
                    <a:pt x="896389" y="8649"/>
                  </a:lnTo>
                  <a:lnTo>
                    <a:pt x="908669" y="15135"/>
                  </a:lnTo>
                  <a:lnTo>
                    <a:pt x="926210" y="10811"/>
                  </a:lnTo>
                  <a:lnTo>
                    <a:pt x="943752" y="15135"/>
                  </a:lnTo>
                  <a:lnTo>
                    <a:pt x="959540" y="28109"/>
                  </a:lnTo>
                  <a:cubicBezTo>
                    <a:pt x="959650" y="31488"/>
                    <a:pt x="959430" y="35002"/>
                    <a:pt x="958882" y="38651"/>
                  </a:cubicBezTo>
                  <a:cubicBezTo>
                    <a:pt x="958334" y="42299"/>
                    <a:pt x="956799" y="45273"/>
                    <a:pt x="954277" y="47570"/>
                  </a:cubicBezTo>
                  <a:cubicBezTo>
                    <a:pt x="954643" y="52526"/>
                    <a:pt x="954789" y="58292"/>
                    <a:pt x="954716" y="64870"/>
                  </a:cubicBezTo>
                  <a:cubicBezTo>
                    <a:pt x="954643" y="71446"/>
                    <a:pt x="952158" y="75050"/>
                    <a:pt x="947261" y="75681"/>
                  </a:cubicBezTo>
                  <a:lnTo>
                    <a:pt x="954277" y="103791"/>
                  </a:lnTo>
                  <a:cubicBezTo>
                    <a:pt x="959869" y="102260"/>
                    <a:pt x="964035" y="96132"/>
                    <a:pt x="966776" y="85411"/>
                  </a:cubicBezTo>
                  <a:cubicBezTo>
                    <a:pt x="969517" y="74690"/>
                    <a:pt x="974122" y="68563"/>
                    <a:pt x="980590" y="67032"/>
                  </a:cubicBezTo>
                  <a:cubicBezTo>
                    <a:pt x="986218" y="66670"/>
                    <a:pt x="991627" y="63607"/>
                    <a:pt x="996817" y="57842"/>
                  </a:cubicBezTo>
                  <a:cubicBezTo>
                    <a:pt x="1002006" y="52076"/>
                    <a:pt x="1004783" y="45768"/>
                    <a:pt x="1005149" y="38921"/>
                  </a:cubicBezTo>
                  <a:cubicBezTo>
                    <a:pt x="1007597" y="34822"/>
                    <a:pt x="1009279" y="28966"/>
                    <a:pt x="1010192" y="21353"/>
                  </a:cubicBezTo>
                  <a:cubicBezTo>
                    <a:pt x="1011106" y="13739"/>
                    <a:pt x="1012348" y="9504"/>
                    <a:pt x="1013920" y="8649"/>
                  </a:cubicBezTo>
                  <a:cubicBezTo>
                    <a:pt x="1014870" y="8783"/>
                    <a:pt x="1016039" y="9595"/>
                    <a:pt x="1017428" y="11081"/>
                  </a:cubicBezTo>
                  <a:cubicBezTo>
                    <a:pt x="1018817" y="12568"/>
                    <a:pt x="1019986" y="13920"/>
                    <a:pt x="1020937" y="15135"/>
                  </a:cubicBezTo>
                  <a:cubicBezTo>
                    <a:pt x="1024445" y="15135"/>
                    <a:pt x="1026199" y="17299"/>
                    <a:pt x="1026199" y="21623"/>
                  </a:cubicBezTo>
                  <a:cubicBezTo>
                    <a:pt x="1026053" y="25947"/>
                    <a:pt x="1025030" y="30272"/>
                    <a:pt x="1023129" y="34597"/>
                  </a:cubicBezTo>
                  <a:cubicBezTo>
                    <a:pt x="1021229" y="38921"/>
                    <a:pt x="1019329" y="43246"/>
                    <a:pt x="1017428" y="47570"/>
                  </a:cubicBezTo>
                  <a:cubicBezTo>
                    <a:pt x="1017867" y="51355"/>
                    <a:pt x="1018305" y="59463"/>
                    <a:pt x="1018744" y="71897"/>
                  </a:cubicBezTo>
                  <a:cubicBezTo>
                    <a:pt x="1019182" y="84329"/>
                    <a:pt x="1016990" y="91357"/>
                    <a:pt x="1012166" y="92979"/>
                  </a:cubicBezTo>
                  <a:lnTo>
                    <a:pt x="1003395" y="108115"/>
                  </a:lnTo>
                  <a:cubicBezTo>
                    <a:pt x="1003468" y="121900"/>
                    <a:pt x="1002883" y="134874"/>
                    <a:pt x="1001640" y="147038"/>
                  </a:cubicBezTo>
                  <a:cubicBezTo>
                    <a:pt x="1000398" y="159200"/>
                    <a:pt x="998059" y="172174"/>
                    <a:pt x="994624" y="185959"/>
                  </a:cubicBezTo>
                  <a:cubicBezTo>
                    <a:pt x="998351" y="180554"/>
                    <a:pt x="1001860" y="174607"/>
                    <a:pt x="1005149" y="168120"/>
                  </a:cubicBezTo>
                  <a:cubicBezTo>
                    <a:pt x="1008438" y="161634"/>
                    <a:pt x="1010192" y="154605"/>
                    <a:pt x="1010411" y="147038"/>
                  </a:cubicBezTo>
                  <a:lnTo>
                    <a:pt x="1024445" y="153524"/>
                  </a:lnTo>
                  <a:lnTo>
                    <a:pt x="1020937" y="185959"/>
                  </a:lnTo>
                  <a:lnTo>
                    <a:pt x="1010411" y="207582"/>
                  </a:lnTo>
                  <a:lnTo>
                    <a:pt x="1006903" y="237855"/>
                  </a:lnTo>
                  <a:lnTo>
                    <a:pt x="998132" y="255153"/>
                  </a:lnTo>
                  <a:lnTo>
                    <a:pt x="994624" y="281101"/>
                  </a:lnTo>
                  <a:lnTo>
                    <a:pt x="984099" y="302724"/>
                  </a:lnTo>
                  <a:cubicBezTo>
                    <a:pt x="983368" y="311915"/>
                    <a:pt x="980444" y="320023"/>
                    <a:pt x="975328" y="327051"/>
                  </a:cubicBezTo>
                  <a:cubicBezTo>
                    <a:pt x="970211" y="334078"/>
                    <a:pt x="967288" y="343267"/>
                    <a:pt x="966557" y="354620"/>
                  </a:cubicBezTo>
                  <a:cubicBezTo>
                    <a:pt x="963341" y="363270"/>
                    <a:pt x="959248" y="371918"/>
                    <a:pt x="954277" y="380568"/>
                  </a:cubicBezTo>
                  <a:cubicBezTo>
                    <a:pt x="954314" y="383901"/>
                    <a:pt x="953802" y="386964"/>
                    <a:pt x="952743" y="389757"/>
                  </a:cubicBezTo>
                  <a:cubicBezTo>
                    <a:pt x="951683" y="392551"/>
                    <a:pt x="949855" y="394533"/>
                    <a:pt x="947261" y="395704"/>
                  </a:cubicBezTo>
                  <a:cubicBezTo>
                    <a:pt x="947443" y="402055"/>
                    <a:pt x="946639" y="409894"/>
                    <a:pt x="944849" y="419219"/>
                  </a:cubicBezTo>
                  <a:cubicBezTo>
                    <a:pt x="943058" y="428544"/>
                    <a:pt x="939184" y="433680"/>
                    <a:pt x="933227" y="434626"/>
                  </a:cubicBezTo>
                  <a:cubicBezTo>
                    <a:pt x="932935" y="442103"/>
                    <a:pt x="931765" y="449312"/>
                    <a:pt x="929719" y="456250"/>
                  </a:cubicBezTo>
                  <a:cubicBezTo>
                    <a:pt x="927672" y="463187"/>
                    <a:pt x="926503" y="470394"/>
                    <a:pt x="926210" y="477872"/>
                  </a:cubicBezTo>
                  <a:lnTo>
                    <a:pt x="936736" y="495171"/>
                  </a:lnTo>
                  <a:cubicBezTo>
                    <a:pt x="938782" y="494811"/>
                    <a:pt x="939952" y="495531"/>
                    <a:pt x="940244" y="497333"/>
                  </a:cubicBezTo>
                  <a:cubicBezTo>
                    <a:pt x="940061" y="499631"/>
                    <a:pt x="939111" y="502064"/>
                    <a:pt x="937393" y="504631"/>
                  </a:cubicBezTo>
                  <a:cubicBezTo>
                    <a:pt x="935676" y="507199"/>
                    <a:pt x="934287" y="509091"/>
                    <a:pt x="933227" y="510307"/>
                  </a:cubicBezTo>
                  <a:cubicBezTo>
                    <a:pt x="932935" y="518956"/>
                    <a:pt x="930011" y="523280"/>
                    <a:pt x="924456" y="523280"/>
                  </a:cubicBezTo>
                  <a:lnTo>
                    <a:pt x="919194" y="523280"/>
                  </a:lnTo>
                  <a:lnTo>
                    <a:pt x="917440" y="547066"/>
                  </a:lnTo>
                  <a:lnTo>
                    <a:pt x="899898" y="588151"/>
                  </a:lnTo>
                  <a:lnTo>
                    <a:pt x="892881" y="594638"/>
                  </a:lnTo>
                  <a:cubicBezTo>
                    <a:pt x="892698" y="601304"/>
                    <a:pt x="891309" y="608513"/>
                    <a:pt x="888715" y="616260"/>
                  </a:cubicBezTo>
                  <a:cubicBezTo>
                    <a:pt x="886120" y="624008"/>
                    <a:pt x="883416" y="631217"/>
                    <a:pt x="880602" y="637883"/>
                  </a:cubicBezTo>
                  <a:lnTo>
                    <a:pt x="880602" y="663832"/>
                  </a:lnTo>
                  <a:lnTo>
                    <a:pt x="866568" y="678968"/>
                  </a:lnTo>
                  <a:lnTo>
                    <a:pt x="859551" y="700591"/>
                  </a:lnTo>
                  <a:lnTo>
                    <a:pt x="849026" y="711403"/>
                  </a:lnTo>
                  <a:cubicBezTo>
                    <a:pt x="848515" y="718475"/>
                    <a:pt x="846468" y="724331"/>
                    <a:pt x="842887" y="728972"/>
                  </a:cubicBezTo>
                  <a:cubicBezTo>
                    <a:pt x="839305" y="733612"/>
                    <a:pt x="837259" y="740008"/>
                    <a:pt x="836747" y="748162"/>
                  </a:cubicBezTo>
                  <a:lnTo>
                    <a:pt x="820959" y="784922"/>
                  </a:lnTo>
                  <a:cubicBezTo>
                    <a:pt x="815697" y="786364"/>
                    <a:pt x="812627" y="792129"/>
                    <a:pt x="811750" y="802221"/>
                  </a:cubicBezTo>
                  <a:cubicBezTo>
                    <a:pt x="810873" y="812311"/>
                    <a:pt x="806926" y="818078"/>
                    <a:pt x="799909" y="819519"/>
                  </a:cubicBezTo>
                  <a:lnTo>
                    <a:pt x="801663" y="758974"/>
                  </a:lnTo>
                  <a:cubicBezTo>
                    <a:pt x="798082" y="759919"/>
                    <a:pt x="795158" y="759109"/>
                    <a:pt x="792892" y="756541"/>
                  </a:cubicBezTo>
                  <a:cubicBezTo>
                    <a:pt x="790626" y="753973"/>
                    <a:pt x="789457" y="750460"/>
                    <a:pt x="789384" y="746000"/>
                  </a:cubicBezTo>
                  <a:cubicBezTo>
                    <a:pt x="789567" y="742801"/>
                    <a:pt x="790955" y="740549"/>
                    <a:pt x="793550" y="739243"/>
                  </a:cubicBezTo>
                  <a:cubicBezTo>
                    <a:pt x="796145" y="737936"/>
                    <a:pt x="798849" y="737305"/>
                    <a:pt x="801663" y="737351"/>
                  </a:cubicBezTo>
                  <a:lnTo>
                    <a:pt x="808680" y="737351"/>
                  </a:lnTo>
                  <a:lnTo>
                    <a:pt x="822713" y="700591"/>
                  </a:lnTo>
                  <a:cubicBezTo>
                    <a:pt x="824541" y="700591"/>
                    <a:pt x="826149" y="700050"/>
                    <a:pt x="827537" y="698969"/>
                  </a:cubicBezTo>
                  <a:cubicBezTo>
                    <a:pt x="828926" y="697888"/>
                    <a:pt x="829657" y="696266"/>
                    <a:pt x="829730" y="694104"/>
                  </a:cubicBezTo>
                  <a:cubicBezTo>
                    <a:pt x="829511" y="690815"/>
                    <a:pt x="829511" y="688203"/>
                    <a:pt x="829730" y="686265"/>
                  </a:cubicBezTo>
                  <a:cubicBezTo>
                    <a:pt x="829949" y="684329"/>
                    <a:pt x="831704" y="683338"/>
                    <a:pt x="834993" y="683292"/>
                  </a:cubicBezTo>
                  <a:lnTo>
                    <a:pt x="856043" y="614098"/>
                  </a:lnTo>
                  <a:cubicBezTo>
                    <a:pt x="861598" y="614098"/>
                    <a:pt x="864522" y="611936"/>
                    <a:pt x="864814" y="607612"/>
                  </a:cubicBezTo>
                  <a:cubicBezTo>
                    <a:pt x="864668" y="603376"/>
                    <a:pt x="864960" y="600494"/>
                    <a:pt x="865691" y="598962"/>
                  </a:cubicBezTo>
                  <a:cubicBezTo>
                    <a:pt x="866422" y="597431"/>
                    <a:pt x="868468" y="596710"/>
                    <a:pt x="871831" y="596800"/>
                  </a:cubicBezTo>
                  <a:lnTo>
                    <a:pt x="880602" y="575177"/>
                  </a:lnTo>
                  <a:cubicBezTo>
                    <a:pt x="880821" y="568014"/>
                    <a:pt x="882575" y="556391"/>
                    <a:pt x="885864" y="540310"/>
                  </a:cubicBezTo>
                  <a:cubicBezTo>
                    <a:pt x="889153" y="524227"/>
                    <a:pt x="892662" y="514226"/>
                    <a:pt x="896389" y="510307"/>
                  </a:cubicBezTo>
                  <a:cubicBezTo>
                    <a:pt x="899898" y="510307"/>
                    <a:pt x="903406" y="512470"/>
                    <a:pt x="906914" y="516794"/>
                  </a:cubicBezTo>
                  <a:lnTo>
                    <a:pt x="912177" y="495171"/>
                  </a:lnTo>
                  <a:cubicBezTo>
                    <a:pt x="913164" y="494000"/>
                    <a:pt x="914260" y="492557"/>
                    <a:pt x="915466" y="490846"/>
                  </a:cubicBezTo>
                  <a:cubicBezTo>
                    <a:pt x="916672" y="489134"/>
                    <a:pt x="917330" y="487692"/>
                    <a:pt x="917440" y="486521"/>
                  </a:cubicBezTo>
                  <a:cubicBezTo>
                    <a:pt x="917111" y="485486"/>
                    <a:pt x="915576" y="484855"/>
                    <a:pt x="912835" y="484629"/>
                  </a:cubicBezTo>
                  <a:cubicBezTo>
                    <a:pt x="910094" y="484405"/>
                    <a:pt x="908120" y="484315"/>
                    <a:pt x="906914" y="484359"/>
                  </a:cubicBezTo>
                  <a:cubicBezTo>
                    <a:pt x="907718" y="473953"/>
                    <a:pt x="910934" y="462330"/>
                    <a:pt x="916562" y="449492"/>
                  </a:cubicBezTo>
                  <a:cubicBezTo>
                    <a:pt x="922190" y="436653"/>
                    <a:pt x="925406" y="426652"/>
                    <a:pt x="926210" y="419489"/>
                  </a:cubicBezTo>
                  <a:cubicBezTo>
                    <a:pt x="918901" y="421291"/>
                    <a:pt x="912469" y="424174"/>
                    <a:pt x="906914" y="428139"/>
                  </a:cubicBezTo>
                  <a:cubicBezTo>
                    <a:pt x="906622" y="437599"/>
                    <a:pt x="905453" y="445708"/>
                    <a:pt x="903406" y="452465"/>
                  </a:cubicBezTo>
                  <a:cubicBezTo>
                    <a:pt x="901359" y="459223"/>
                    <a:pt x="900190" y="466250"/>
                    <a:pt x="899898" y="473547"/>
                  </a:cubicBezTo>
                  <a:cubicBezTo>
                    <a:pt x="900336" y="480125"/>
                    <a:pt x="900336" y="485350"/>
                    <a:pt x="899898" y="489224"/>
                  </a:cubicBezTo>
                  <a:cubicBezTo>
                    <a:pt x="899459" y="493099"/>
                    <a:pt x="895951" y="495081"/>
                    <a:pt x="889372" y="495171"/>
                  </a:cubicBezTo>
                  <a:cubicBezTo>
                    <a:pt x="886887" y="500937"/>
                    <a:pt x="882648" y="511028"/>
                    <a:pt x="876655" y="525444"/>
                  </a:cubicBezTo>
                  <a:cubicBezTo>
                    <a:pt x="870661" y="539858"/>
                    <a:pt x="867299" y="549949"/>
                    <a:pt x="866568" y="555715"/>
                  </a:cubicBezTo>
                  <a:cubicBezTo>
                    <a:pt x="862767" y="562023"/>
                    <a:pt x="858967" y="568329"/>
                    <a:pt x="855166" y="574636"/>
                  </a:cubicBezTo>
                  <a:cubicBezTo>
                    <a:pt x="851365" y="580943"/>
                    <a:pt x="849319" y="588330"/>
                    <a:pt x="849026" y="596800"/>
                  </a:cubicBezTo>
                  <a:lnTo>
                    <a:pt x="842009" y="616260"/>
                  </a:lnTo>
                  <a:cubicBezTo>
                    <a:pt x="839488" y="618558"/>
                    <a:pt x="837953" y="621531"/>
                    <a:pt x="837405" y="625181"/>
                  </a:cubicBezTo>
                  <a:cubicBezTo>
                    <a:pt x="836857" y="628829"/>
                    <a:pt x="836637" y="632343"/>
                    <a:pt x="836747" y="635721"/>
                  </a:cubicBezTo>
                  <a:cubicBezTo>
                    <a:pt x="835870" y="645452"/>
                    <a:pt x="832361" y="655183"/>
                    <a:pt x="826222" y="664913"/>
                  </a:cubicBezTo>
                  <a:cubicBezTo>
                    <a:pt x="820082" y="674644"/>
                    <a:pt x="816574" y="684373"/>
                    <a:pt x="815697" y="694104"/>
                  </a:cubicBezTo>
                  <a:lnTo>
                    <a:pt x="796401" y="707078"/>
                  </a:lnTo>
                  <a:lnTo>
                    <a:pt x="794646" y="730863"/>
                  </a:lnTo>
                  <a:lnTo>
                    <a:pt x="782367" y="748162"/>
                  </a:lnTo>
                  <a:cubicBezTo>
                    <a:pt x="781855" y="767262"/>
                    <a:pt x="779809" y="784201"/>
                    <a:pt x="776227" y="798976"/>
                  </a:cubicBezTo>
                  <a:cubicBezTo>
                    <a:pt x="772646" y="813752"/>
                    <a:pt x="770599" y="828528"/>
                    <a:pt x="770088" y="843304"/>
                  </a:cubicBezTo>
                  <a:cubicBezTo>
                    <a:pt x="770307" y="853440"/>
                    <a:pt x="768991" y="859117"/>
                    <a:pt x="766141" y="860332"/>
                  </a:cubicBezTo>
                  <a:cubicBezTo>
                    <a:pt x="763290" y="861549"/>
                    <a:pt x="757589" y="862360"/>
                    <a:pt x="749038" y="862765"/>
                  </a:cubicBezTo>
                  <a:cubicBezTo>
                    <a:pt x="751340" y="866594"/>
                    <a:pt x="753313" y="871369"/>
                    <a:pt x="754958" y="877090"/>
                  </a:cubicBezTo>
                  <a:cubicBezTo>
                    <a:pt x="756602" y="882812"/>
                    <a:pt x="754629" y="885965"/>
                    <a:pt x="749038" y="886551"/>
                  </a:cubicBezTo>
                  <a:cubicBezTo>
                    <a:pt x="747905" y="886461"/>
                    <a:pt x="746224" y="886641"/>
                    <a:pt x="743994" y="887092"/>
                  </a:cubicBezTo>
                  <a:cubicBezTo>
                    <a:pt x="741765" y="887542"/>
                    <a:pt x="740522" y="888803"/>
                    <a:pt x="740267" y="890875"/>
                  </a:cubicBezTo>
                  <a:cubicBezTo>
                    <a:pt x="740888" y="894389"/>
                    <a:pt x="744031" y="898173"/>
                    <a:pt x="749695" y="902228"/>
                  </a:cubicBezTo>
                  <a:cubicBezTo>
                    <a:pt x="755360" y="906282"/>
                    <a:pt x="759818" y="908985"/>
                    <a:pt x="763071" y="910336"/>
                  </a:cubicBezTo>
                  <a:cubicBezTo>
                    <a:pt x="767420" y="904750"/>
                    <a:pt x="770563" y="898083"/>
                    <a:pt x="772500" y="890335"/>
                  </a:cubicBezTo>
                  <a:cubicBezTo>
                    <a:pt x="774437" y="882587"/>
                    <a:pt x="775387" y="874838"/>
                    <a:pt x="775350" y="867089"/>
                  </a:cubicBezTo>
                  <a:cubicBezTo>
                    <a:pt x="780321" y="860963"/>
                    <a:pt x="782659" y="853756"/>
                    <a:pt x="782367" y="845466"/>
                  </a:cubicBezTo>
                  <a:lnTo>
                    <a:pt x="789384" y="826006"/>
                  </a:lnTo>
                  <a:cubicBezTo>
                    <a:pt x="789347" y="824699"/>
                    <a:pt x="789420" y="822987"/>
                    <a:pt x="789603" y="820871"/>
                  </a:cubicBezTo>
                  <a:cubicBezTo>
                    <a:pt x="789786" y="818753"/>
                    <a:pt x="790297" y="817582"/>
                    <a:pt x="791138" y="817356"/>
                  </a:cubicBezTo>
                  <a:cubicBezTo>
                    <a:pt x="794719" y="818122"/>
                    <a:pt x="797643" y="821996"/>
                    <a:pt x="799909" y="828979"/>
                  </a:cubicBezTo>
                  <a:cubicBezTo>
                    <a:pt x="802175" y="835961"/>
                    <a:pt x="803344" y="841457"/>
                    <a:pt x="803417" y="845466"/>
                  </a:cubicBezTo>
                  <a:cubicBezTo>
                    <a:pt x="803490" y="846683"/>
                    <a:pt x="803344" y="848034"/>
                    <a:pt x="802979" y="849522"/>
                  </a:cubicBezTo>
                  <a:cubicBezTo>
                    <a:pt x="802613" y="851008"/>
                    <a:pt x="801590" y="851818"/>
                    <a:pt x="799909" y="851954"/>
                  </a:cubicBezTo>
                  <a:cubicBezTo>
                    <a:pt x="798118" y="861323"/>
                    <a:pt x="795122" y="872316"/>
                    <a:pt x="790919" y="884928"/>
                  </a:cubicBezTo>
                  <a:cubicBezTo>
                    <a:pt x="786716" y="897542"/>
                    <a:pt x="781527" y="907453"/>
                    <a:pt x="775350" y="914660"/>
                  </a:cubicBezTo>
                  <a:cubicBezTo>
                    <a:pt x="775131" y="918716"/>
                    <a:pt x="774254" y="921959"/>
                    <a:pt x="772719" y="924391"/>
                  </a:cubicBezTo>
                  <a:cubicBezTo>
                    <a:pt x="771184" y="926824"/>
                    <a:pt x="770307" y="930067"/>
                    <a:pt x="770088" y="934121"/>
                  </a:cubicBezTo>
                  <a:cubicBezTo>
                    <a:pt x="767457" y="941825"/>
                    <a:pt x="764387" y="949663"/>
                    <a:pt x="760878" y="957637"/>
                  </a:cubicBezTo>
                  <a:cubicBezTo>
                    <a:pt x="757370" y="965610"/>
                    <a:pt x="753423" y="972908"/>
                    <a:pt x="749038" y="979530"/>
                  </a:cubicBezTo>
                  <a:cubicBezTo>
                    <a:pt x="749038" y="981872"/>
                    <a:pt x="748599" y="984216"/>
                    <a:pt x="747722" y="986558"/>
                  </a:cubicBezTo>
                  <a:cubicBezTo>
                    <a:pt x="746845" y="988900"/>
                    <a:pt x="745529" y="990162"/>
                    <a:pt x="743775" y="990342"/>
                  </a:cubicBezTo>
                  <a:cubicBezTo>
                    <a:pt x="742021" y="990072"/>
                    <a:pt x="740705" y="988450"/>
                    <a:pt x="739828" y="985477"/>
                  </a:cubicBezTo>
                  <a:cubicBezTo>
                    <a:pt x="738951" y="982504"/>
                    <a:pt x="738512" y="979800"/>
                    <a:pt x="738512" y="977368"/>
                  </a:cubicBezTo>
                  <a:cubicBezTo>
                    <a:pt x="738914" y="968989"/>
                    <a:pt x="738549" y="963584"/>
                    <a:pt x="737416" y="961150"/>
                  </a:cubicBezTo>
                  <a:cubicBezTo>
                    <a:pt x="736283" y="958718"/>
                    <a:pt x="731971" y="957637"/>
                    <a:pt x="724479" y="957907"/>
                  </a:cubicBezTo>
                  <a:cubicBezTo>
                    <a:pt x="728207" y="952276"/>
                    <a:pt x="731715" y="945699"/>
                    <a:pt x="735004" y="938176"/>
                  </a:cubicBezTo>
                  <a:cubicBezTo>
                    <a:pt x="738293" y="930653"/>
                    <a:pt x="740047" y="923535"/>
                    <a:pt x="740267" y="916824"/>
                  </a:cubicBezTo>
                  <a:cubicBezTo>
                    <a:pt x="740267" y="912498"/>
                    <a:pt x="738512" y="910336"/>
                    <a:pt x="735004" y="910336"/>
                  </a:cubicBezTo>
                  <a:lnTo>
                    <a:pt x="724479" y="934122"/>
                  </a:lnTo>
                  <a:cubicBezTo>
                    <a:pt x="724479" y="938446"/>
                    <a:pt x="722725" y="940609"/>
                    <a:pt x="719216" y="940609"/>
                  </a:cubicBezTo>
                  <a:cubicBezTo>
                    <a:pt x="717316" y="940428"/>
                    <a:pt x="714977" y="939167"/>
                    <a:pt x="712200" y="936825"/>
                  </a:cubicBezTo>
                  <a:cubicBezTo>
                    <a:pt x="709422" y="934481"/>
                    <a:pt x="707083" y="932139"/>
                    <a:pt x="705183" y="929797"/>
                  </a:cubicBezTo>
                  <a:cubicBezTo>
                    <a:pt x="706206" y="933806"/>
                    <a:pt x="706352" y="939303"/>
                    <a:pt x="705621" y="946284"/>
                  </a:cubicBezTo>
                  <a:cubicBezTo>
                    <a:pt x="704891" y="953267"/>
                    <a:pt x="702405" y="957142"/>
                    <a:pt x="698166" y="957907"/>
                  </a:cubicBezTo>
                  <a:lnTo>
                    <a:pt x="691149" y="973043"/>
                  </a:lnTo>
                  <a:cubicBezTo>
                    <a:pt x="691442" y="982054"/>
                    <a:pt x="689103" y="989982"/>
                    <a:pt x="684133" y="996828"/>
                  </a:cubicBezTo>
                  <a:lnTo>
                    <a:pt x="677116" y="990342"/>
                  </a:lnTo>
                  <a:lnTo>
                    <a:pt x="670099" y="996828"/>
                  </a:lnTo>
                  <a:cubicBezTo>
                    <a:pt x="667285" y="1005749"/>
                    <a:pt x="664581" y="1015479"/>
                    <a:pt x="661986" y="1026020"/>
                  </a:cubicBezTo>
                  <a:cubicBezTo>
                    <a:pt x="659391" y="1036562"/>
                    <a:pt x="658003" y="1046293"/>
                    <a:pt x="657820" y="1055212"/>
                  </a:cubicBezTo>
                  <a:lnTo>
                    <a:pt x="663082" y="1057374"/>
                  </a:lnTo>
                  <a:cubicBezTo>
                    <a:pt x="668637" y="1057734"/>
                    <a:pt x="671561" y="1054851"/>
                    <a:pt x="671853" y="1048724"/>
                  </a:cubicBezTo>
                  <a:cubicBezTo>
                    <a:pt x="673681" y="1048725"/>
                    <a:pt x="675289" y="1048183"/>
                    <a:pt x="676677" y="1047102"/>
                  </a:cubicBezTo>
                  <a:cubicBezTo>
                    <a:pt x="678066" y="1046021"/>
                    <a:pt x="678797" y="1044401"/>
                    <a:pt x="678870" y="1042237"/>
                  </a:cubicBezTo>
                  <a:cubicBezTo>
                    <a:pt x="678651" y="1038950"/>
                    <a:pt x="678651" y="1036336"/>
                    <a:pt x="678870" y="1034400"/>
                  </a:cubicBezTo>
                  <a:cubicBezTo>
                    <a:pt x="679089" y="1032462"/>
                    <a:pt x="680843" y="1031471"/>
                    <a:pt x="684133" y="1031426"/>
                  </a:cubicBezTo>
                  <a:cubicBezTo>
                    <a:pt x="684425" y="1026380"/>
                    <a:pt x="686472" y="1020254"/>
                    <a:pt x="690272" y="1013046"/>
                  </a:cubicBezTo>
                  <a:cubicBezTo>
                    <a:pt x="694073" y="1005839"/>
                    <a:pt x="697874" y="1001875"/>
                    <a:pt x="701674" y="1001154"/>
                  </a:cubicBezTo>
                  <a:cubicBezTo>
                    <a:pt x="703356" y="1001289"/>
                    <a:pt x="704379" y="1002099"/>
                    <a:pt x="704744" y="1003586"/>
                  </a:cubicBezTo>
                  <a:cubicBezTo>
                    <a:pt x="705110" y="1005072"/>
                    <a:pt x="705256" y="1006425"/>
                    <a:pt x="705183" y="1007640"/>
                  </a:cubicBezTo>
                  <a:cubicBezTo>
                    <a:pt x="705366" y="1010974"/>
                    <a:pt x="705439" y="1017280"/>
                    <a:pt x="705402" y="1026561"/>
                  </a:cubicBezTo>
                  <a:cubicBezTo>
                    <a:pt x="705366" y="1035841"/>
                    <a:pt x="704123" y="1041066"/>
                    <a:pt x="701674" y="1042237"/>
                  </a:cubicBezTo>
                  <a:cubicBezTo>
                    <a:pt x="699811" y="1042057"/>
                    <a:pt x="697837" y="1040796"/>
                    <a:pt x="695754" y="1038454"/>
                  </a:cubicBezTo>
                  <a:cubicBezTo>
                    <a:pt x="693671" y="1036111"/>
                    <a:pt x="692136" y="1033769"/>
                    <a:pt x="691149" y="1031427"/>
                  </a:cubicBezTo>
                  <a:cubicBezTo>
                    <a:pt x="690857" y="1036652"/>
                    <a:pt x="689688" y="1041337"/>
                    <a:pt x="687641" y="1045482"/>
                  </a:cubicBezTo>
                  <a:cubicBezTo>
                    <a:pt x="685594" y="1049626"/>
                    <a:pt x="684425" y="1054311"/>
                    <a:pt x="684133" y="1059536"/>
                  </a:cubicBezTo>
                  <a:cubicBezTo>
                    <a:pt x="684169" y="1061788"/>
                    <a:pt x="684535" y="1064311"/>
                    <a:pt x="685229" y="1067105"/>
                  </a:cubicBezTo>
                  <a:cubicBezTo>
                    <a:pt x="685923" y="1069897"/>
                    <a:pt x="686727" y="1072420"/>
                    <a:pt x="687641" y="1074672"/>
                  </a:cubicBezTo>
                  <a:cubicBezTo>
                    <a:pt x="681501" y="1075483"/>
                    <a:pt x="678432" y="1078727"/>
                    <a:pt x="678432" y="1084403"/>
                  </a:cubicBezTo>
                  <a:cubicBezTo>
                    <a:pt x="678432" y="1090079"/>
                    <a:pt x="676239" y="1093323"/>
                    <a:pt x="671853" y="1094133"/>
                  </a:cubicBezTo>
                  <a:lnTo>
                    <a:pt x="671853" y="1117919"/>
                  </a:lnTo>
                  <a:lnTo>
                    <a:pt x="677116" y="1109269"/>
                  </a:lnTo>
                  <a:lnTo>
                    <a:pt x="677116" y="1094133"/>
                  </a:lnTo>
                  <a:lnTo>
                    <a:pt x="696412" y="1094134"/>
                  </a:lnTo>
                  <a:lnTo>
                    <a:pt x="694658" y="1102783"/>
                  </a:lnTo>
                  <a:cubicBezTo>
                    <a:pt x="689212" y="1103323"/>
                    <a:pt x="687824" y="1106026"/>
                    <a:pt x="690492" y="1110891"/>
                  </a:cubicBezTo>
                  <a:cubicBezTo>
                    <a:pt x="693159" y="1115757"/>
                    <a:pt x="695718" y="1119541"/>
                    <a:pt x="698166" y="1122243"/>
                  </a:cubicBezTo>
                  <a:cubicBezTo>
                    <a:pt x="697801" y="1126613"/>
                    <a:pt x="695900" y="1133550"/>
                    <a:pt x="692465" y="1143055"/>
                  </a:cubicBezTo>
                  <a:cubicBezTo>
                    <a:pt x="689030" y="1152562"/>
                    <a:pt x="686252" y="1157877"/>
                    <a:pt x="684133" y="1159003"/>
                  </a:cubicBezTo>
                  <a:cubicBezTo>
                    <a:pt x="684388" y="1166346"/>
                    <a:pt x="683877" y="1171120"/>
                    <a:pt x="682598" y="1173328"/>
                  </a:cubicBezTo>
                  <a:cubicBezTo>
                    <a:pt x="681319" y="1175536"/>
                    <a:pt x="677737" y="1176527"/>
                    <a:pt x="671853" y="1176301"/>
                  </a:cubicBezTo>
                  <a:lnTo>
                    <a:pt x="671853" y="1200087"/>
                  </a:lnTo>
                  <a:cubicBezTo>
                    <a:pt x="666554" y="1196708"/>
                    <a:pt x="661803" y="1192114"/>
                    <a:pt x="657601" y="1186302"/>
                  </a:cubicBezTo>
                  <a:cubicBezTo>
                    <a:pt x="653398" y="1180491"/>
                    <a:pt x="649963" y="1174274"/>
                    <a:pt x="647295" y="1167652"/>
                  </a:cubicBezTo>
                  <a:cubicBezTo>
                    <a:pt x="645248" y="1168013"/>
                    <a:pt x="644079" y="1167292"/>
                    <a:pt x="643786" y="1165490"/>
                  </a:cubicBezTo>
                  <a:cubicBezTo>
                    <a:pt x="643786" y="1159363"/>
                    <a:pt x="645540" y="1154318"/>
                    <a:pt x="649049" y="1150354"/>
                  </a:cubicBezTo>
                  <a:cubicBezTo>
                    <a:pt x="646454" y="1152696"/>
                    <a:pt x="643750" y="1155039"/>
                    <a:pt x="640936" y="1157381"/>
                  </a:cubicBezTo>
                  <a:cubicBezTo>
                    <a:pt x="638122" y="1159723"/>
                    <a:pt x="634979" y="1160986"/>
                    <a:pt x="631507" y="1161165"/>
                  </a:cubicBezTo>
                  <a:cubicBezTo>
                    <a:pt x="630593" y="1161030"/>
                    <a:pt x="629789" y="1160219"/>
                    <a:pt x="629095" y="1158732"/>
                  </a:cubicBezTo>
                  <a:cubicBezTo>
                    <a:pt x="628401" y="1157246"/>
                    <a:pt x="628035" y="1155895"/>
                    <a:pt x="627999" y="1154678"/>
                  </a:cubicBezTo>
                  <a:lnTo>
                    <a:pt x="620982" y="1159004"/>
                  </a:lnTo>
                  <a:cubicBezTo>
                    <a:pt x="617547" y="1159138"/>
                    <a:pt x="615208" y="1160490"/>
                    <a:pt x="613965" y="1163058"/>
                  </a:cubicBezTo>
                  <a:cubicBezTo>
                    <a:pt x="612723" y="1165625"/>
                    <a:pt x="612138" y="1168598"/>
                    <a:pt x="612211" y="1171977"/>
                  </a:cubicBezTo>
                  <a:lnTo>
                    <a:pt x="612211" y="1176301"/>
                  </a:lnTo>
                  <a:cubicBezTo>
                    <a:pt x="611992" y="1173103"/>
                    <a:pt x="610676" y="1170851"/>
                    <a:pt x="608264" y="1169544"/>
                  </a:cubicBezTo>
                  <a:cubicBezTo>
                    <a:pt x="605852" y="1168237"/>
                    <a:pt x="603659" y="1167607"/>
                    <a:pt x="601686" y="1167652"/>
                  </a:cubicBezTo>
                  <a:lnTo>
                    <a:pt x="606948" y="1176301"/>
                  </a:lnTo>
                  <a:cubicBezTo>
                    <a:pt x="607241" y="1187969"/>
                    <a:pt x="608410" y="1198690"/>
                    <a:pt x="610457" y="1208467"/>
                  </a:cubicBezTo>
                  <a:cubicBezTo>
                    <a:pt x="612503" y="1218241"/>
                    <a:pt x="613673" y="1228422"/>
                    <a:pt x="613965" y="1239009"/>
                  </a:cubicBezTo>
                  <a:cubicBezTo>
                    <a:pt x="609141" y="1239549"/>
                    <a:pt x="607387" y="1242252"/>
                    <a:pt x="608703" y="1247118"/>
                  </a:cubicBezTo>
                  <a:cubicBezTo>
                    <a:pt x="610018" y="1251983"/>
                    <a:pt x="611772" y="1255766"/>
                    <a:pt x="613965" y="1258470"/>
                  </a:cubicBezTo>
                  <a:lnTo>
                    <a:pt x="626244" y="1264957"/>
                  </a:lnTo>
                  <a:lnTo>
                    <a:pt x="627999" y="1245496"/>
                  </a:lnTo>
                  <a:cubicBezTo>
                    <a:pt x="627999" y="1241081"/>
                    <a:pt x="627560" y="1236396"/>
                    <a:pt x="626683" y="1231441"/>
                  </a:cubicBezTo>
                  <a:cubicBezTo>
                    <a:pt x="625806" y="1226486"/>
                    <a:pt x="624490" y="1221800"/>
                    <a:pt x="622736" y="1217386"/>
                  </a:cubicBezTo>
                  <a:cubicBezTo>
                    <a:pt x="623321" y="1214277"/>
                    <a:pt x="626098" y="1212385"/>
                    <a:pt x="631068" y="1211710"/>
                  </a:cubicBezTo>
                  <a:cubicBezTo>
                    <a:pt x="636039" y="1211034"/>
                    <a:pt x="639693" y="1210763"/>
                    <a:pt x="642032" y="1210899"/>
                  </a:cubicBezTo>
                  <a:lnTo>
                    <a:pt x="645540" y="1187113"/>
                  </a:lnTo>
                  <a:lnTo>
                    <a:pt x="657820" y="1208736"/>
                  </a:lnTo>
                  <a:cubicBezTo>
                    <a:pt x="655846" y="1217070"/>
                    <a:pt x="651461" y="1232837"/>
                    <a:pt x="644663" y="1256037"/>
                  </a:cubicBezTo>
                  <a:cubicBezTo>
                    <a:pt x="637866" y="1279237"/>
                    <a:pt x="629972" y="1292301"/>
                    <a:pt x="620982" y="1295229"/>
                  </a:cubicBezTo>
                  <a:cubicBezTo>
                    <a:pt x="620799" y="1299419"/>
                    <a:pt x="619410" y="1305635"/>
                    <a:pt x="616816" y="1313879"/>
                  </a:cubicBezTo>
                  <a:cubicBezTo>
                    <a:pt x="614221" y="1322123"/>
                    <a:pt x="611517" y="1326718"/>
                    <a:pt x="608703" y="1327664"/>
                  </a:cubicBezTo>
                  <a:cubicBezTo>
                    <a:pt x="607862" y="1327529"/>
                    <a:pt x="607350" y="1326718"/>
                    <a:pt x="607168" y="1325232"/>
                  </a:cubicBezTo>
                  <a:cubicBezTo>
                    <a:pt x="606985" y="1323745"/>
                    <a:pt x="606912" y="1322393"/>
                    <a:pt x="606948" y="1321177"/>
                  </a:cubicBezTo>
                  <a:cubicBezTo>
                    <a:pt x="601357" y="1320726"/>
                    <a:pt x="599383" y="1318384"/>
                    <a:pt x="601028" y="1314149"/>
                  </a:cubicBezTo>
                  <a:cubicBezTo>
                    <a:pt x="602673" y="1309914"/>
                    <a:pt x="604646" y="1306491"/>
                    <a:pt x="606948" y="1303878"/>
                  </a:cubicBezTo>
                  <a:lnTo>
                    <a:pt x="599932" y="1284417"/>
                  </a:lnTo>
                  <a:lnTo>
                    <a:pt x="606948" y="1267119"/>
                  </a:lnTo>
                  <a:cubicBezTo>
                    <a:pt x="606985" y="1264867"/>
                    <a:pt x="606473" y="1262885"/>
                    <a:pt x="605413" y="1261173"/>
                  </a:cubicBezTo>
                  <a:cubicBezTo>
                    <a:pt x="604354" y="1259461"/>
                    <a:pt x="602526" y="1258559"/>
                    <a:pt x="599932" y="1258469"/>
                  </a:cubicBezTo>
                  <a:lnTo>
                    <a:pt x="594669" y="1260632"/>
                  </a:lnTo>
                  <a:cubicBezTo>
                    <a:pt x="594084" y="1268921"/>
                    <a:pt x="591745" y="1276129"/>
                    <a:pt x="587652" y="1282255"/>
                  </a:cubicBezTo>
                  <a:cubicBezTo>
                    <a:pt x="583559" y="1288381"/>
                    <a:pt x="581220" y="1295590"/>
                    <a:pt x="580636" y="1303878"/>
                  </a:cubicBezTo>
                  <a:cubicBezTo>
                    <a:pt x="574715" y="1312754"/>
                    <a:pt x="569453" y="1322574"/>
                    <a:pt x="564848" y="1333340"/>
                  </a:cubicBezTo>
                  <a:cubicBezTo>
                    <a:pt x="560243" y="1344106"/>
                    <a:pt x="554981" y="1354468"/>
                    <a:pt x="549060" y="1364423"/>
                  </a:cubicBezTo>
                  <a:cubicBezTo>
                    <a:pt x="548183" y="1369739"/>
                    <a:pt x="546429" y="1376947"/>
                    <a:pt x="543798" y="1386046"/>
                  </a:cubicBezTo>
                  <a:cubicBezTo>
                    <a:pt x="541166" y="1395146"/>
                    <a:pt x="537658" y="1400192"/>
                    <a:pt x="533272" y="1401183"/>
                  </a:cubicBezTo>
                  <a:cubicBezTo>
                    <a:pt x="533382" y="1402850"/>
                    <a:pt x="534040" y="1406003"/>
                    <a:pt x="535246" y="1410643"/>
                  </a:cubicBezTo>
                  <a:cubicBezTo>
                    <a:pt x="536452" y="1415282"/>
                    <a:pt x="537548" y="1417896"/>
                    <a:pt x="538535" y="1418481"/>
                  </a:cubicBezTo>
                  <a:cubicBezTo>
                    <a:pt x="539376" y="1418211"/>
                    <a:pt x="539887" y="1417130"/>
                    <a:pt x="540070" y="1415238"/>
                  </a:cubicBezTo>
                  <a:cubicBezTo>
                    <a:pt x="540253" y="1413346"/>
                    <a:pt x="540326" y="1412265"/>
                    <a:pt x="540289" y="1411994"/>
                  </a:cubicBezTo>
                  <a:cubicBezTo>
                    <a:pt x="545954" y="1399110"/>
                    <a:pt x="552167" y="1385956"/>
                    <a:pt x="558927" y="1372533"/>
                  </a:cubicBezTo>
                  <a:cubicBezTo>
                    <a:pt x="565688" y="1359108"/>
                    <a:pt x="570585" y="1344873"/>
                    <a:pt x="573619" y="1329826"/>
                  </a:cubicBezTo>
                  <a:lnTo>
                    <a:pt x="582390" y="1329826"/>
                  </a:lnTo>
                  <a:cubicBezTo>
                    <a:pt x="586483" y="1329556"/>
                    <a:pt x="591453" y="1330097"/>
                    <a:pt x="597300" y="1331448"/>
                  </a:cubicBezTo>
                  <a:cubicBezTo>
                    <a:pt x="603148" y="1332799"/>
                    <a:pt x="606364" y="1336583"/>
                    <a:pt x="606948" y="1342801"/>
                  </a:cubicBezTo>
                  <a:cubicBezTo>
                    <a:pt x="606802" y="1354558"/>
                    <a:pt x="604902" y="1365099"/>
                    <a:pt x="601247" y="1374425"/>
                  </a:cubicBezTo>
                  <a:cubicBezTo>
                    <a:pt x="597593" y="1383749"/>
                    <a:pt x="593061" y="1392669"/>
                    <a:pt x="587652" y="1401183"/>
                  </a:cubicBezTo>
                  <a:cubicBezTo>
                    <a:pt x="588201" y="1404516"/>
                    <a:pt x="589735" y="1410823"/>
                    <a:pt x="592257" y="1420103"/>
                  </a:cubicBezTo>
                  <a:cubicBezTo>
                    <a:pt x="594779" y="1429383"/>
                    <a:pt x="594998" y="1434608"/>
                    <a:pt x="592915" y="1435780"/>
                  </a:cubicBezTo>
                  <a:cubicBezTo>
                    <a:pt x="590320" y="1435689"/>
                    <a:pt x="588054" y="1434789"/>
                    <a:pt x="586117" y="1433077"/>
                  </a:cubicBezTo>
                  <a:cubicBezTo>
                    <a:pt x="584180" y="1431365"/>
                    <a:pt x="582353" y="1429383"/>
                    <a:pt x="580636" y="1427131"/>
                  </a:cubicBezTo>
                  <a:cubicBezTo>
                    <a:pt x="580636" y="1435059"/>
                    <a:pt x="579758" y="1443528"/>
                    <a:pt x="578004" y="1452537"/>
                  </a:cubicBezTo>
                  <a:cubicBezTo>
                    <a:pt x="576250" y="1461548"/>
                    <a:pt x="573619" y="1468935"/>
                    <a:pt x="570110" y="1474702"/>
                  </a:cubicBezTo>
                  <a:lnTo>
                    <a:pt x="561339" y="1457402"/>
                  </a:lnTo>
                  <a:lnTo>
                    <a:pt x="566602" y="1435781"/>
                  </a:lnTo>
                  <a:cubicBezTo>
                    <a:pt x="565615" y="1434698"/>
                    <a:pt x="564519" y="1433617"/>
                    <a:pt x="563313" y="1432536"/>
                  </a:cubicBezTo>
                  <a:cubicBezTo>
                    <a:pt x="562107" y="1431455"/>
                    <a:pt x="561449" y="1430374"/>
                    <a:pt x="561339" y="1429293"/>
                  </a:cubicBezTo>
                  <a:cubicBezTo>
                    <a:pt x="561741" y="1427221"/>
                    <a:pt x="563569" y="1425960"/>
                    <a:pt x="566821" y="1425508"/>
                  </a:cubicBezTo>
                  <a:cubicBezTo>
                    <a:pt x="570074" y="1425059"/>
                    <a:pt x="572340" y="1424879"/>
                    <a:pt x="573619" y="1424969"/>
                  </a:cubicBezTo>
                  <a:cubicBezTo>
                    <a:pt x="573728" y="1418391"/>
                    <a:pt x="574825" y="1411544"/>
                    <a:pt x="576908" y="1404426"/>
                  </a:cubicBezTo>
                  <a:cubicBezTo>
                    <a:pt x="578991" y="1397309"/>
                    <a:pt x="581403" y="1390462"/>
                    <a:pt x="584144" y="1383884"/>
                  </a:cubicBezTo>
                  <a:lnTo>
                    <a:pt x="582390" y="1375234"/>
                  </a:lnTo>
                  <a:lnTo>
                    <a:pt x="575373" y="1364423"/>
                  </a:lnTo>
                  <a:lnTo>
                    <a:pt x="564848" y="1375234"/>
                  </a:lnTo>
                  <a:lnTo>
                    <a:pt x="559585" y="1424969"/>
                  </a:lnTo>
                  <a:cubicBezTo>
                    <a:pt x="553336" y="1431185"/>
                    <a:pt x="547854" y="1440374"/>
                    <a:pt x="543140" y="1452537"/>
                  </a:cubicBezTo>
                  <a:cubicBezTo>
                    <a:pt x="538425" y="1464701"/>
                    <a:pt x="535136" y="1474972"/>
                    <a:pt x="533272" y="1483351"/>
                  </a:cubicBezTo>
                  <a:cubicBezTo>
                    <a:pt x="532980" y="1491955"/>
                    <a:pt x="531372" y="1500154"/>
                    <a:pt x="528448" y="1507948"/>
                  </a:cubicBezTo>
                  <a:cubicBezTo>
                    <a:pt x="525525" y="1515741"/>
                    <a:pt x="523040" y="1523399"/>
                    <a:pt x="520993" y="1530922"/>
                  </a:cubicBezTo>
                  <a:lnTo>
                    <a:pt x="496435" y="1563357"/>
                  </a:lnTo>
                  <a:lnTo>
                    <a:pt x="482401" y="1610928"/>
                  </a:lnTo>
                  <a:cubicBezTo>
                    <a:pt x="481341" y="1610838"/>
                    <a:pt x="479953" y="1611018"/>
                    <a:pt x="478235" y="1611468"/>
                  </a:cubicBezTo>
                  <a:cubicBezTo>
                    <a:pt x="476517" y="1611919"/>
                    <a:pt x="475567" y="1613180"/>
                    <a:pt x="475384" y="1615252"/>
                  </a:cubicBezTo>
                  <a:cubicBezTo>
                    <a:pt x="475567" y="1617460"/>
                    <a:pt x="476517" y="1619532"/>
                    <a:pt x="478235" y="1621468"/>
                  </a:cubicBezTo>
                  <a:cubicBezTo>
                    <a:pt x="479953" y="1623406"/>
                    <a:pt x="481341" y="1624937"/>
                    <a:pt x="482401" y="1626064"/>
                  </a:cubicBezTo>
                  <a:lnTo>
                    <a:pt x="463105" y="1639038"/>
                  </a:lnTo>
                  <a:lnTo>
                    <a:pt x="449072" y="1639038"/>
                  </a:lnTo>
                  <a:cubicBezTo>
                    <a:pt x="449437" y="1629893"/>
                    <a:pt x="450460" y="1621154"/>
                    <a:pt x="452141" y="1612820"/>
                  </a:cubicBezTo>
                  <a:cubicBezTo>
                    <a:pt x="453822" y="1604486"/>
                    <a:pt x="453969" y="1593043"/>
                    <a:pt x="452580" y="1578493"/>
                  </a:cubicBezTo>
                  <a:lnTo>
                    <a:pt x="442055" y="1600116"/>
                  </a:lnTo>
                  <a:cubicBezTo>
                    <a:pt x="439460" y="1602504"/>
                    <a:pt x="437633" y="1605837"/>
                    <a:pt x="436573" y="1610117"/>
                  </a:cubicBezTo>
                  <a:cubicBezTo>
                    <a:pt x="435513" y="1614397"/>
                    <a:pt x="435001" y="1618271"/>
                    <a:pt x="435038" y="1621740"/>
                  </a:cubicBezTo>
                  <a:lnTo>
                    <a:pt x="410479" y="1654174"/>
                  </a:lnTo>
                  <a:cubicBezTo>
                    <a:pt x="399260" y="1655346"/>
                    <a:pt x="394948" y="1660030"/>
                    <a:pt x="397542" y="1668229"/>
                  </a:cubicBezTo>
                  <a:cubicBezTo>
                    <a:pt x="400137" y="1676428"/>
                    <a:pt x="398017" y="1681113"/>
                    <a:pt x="391183" y="1682284"/>
                  </a:cubicBezTo>
                  <a:lnTo>
                    <a:pt x="385921" y="1682284"/>
                  </a:lnTo>
                  <a:cubicBezTo>
                    <a:pt x="385628" y="1688456"/>
                    <a:pt x="384459" y="1693411"/>
                    <a:pt x="382412" y="1697150"/>
                  </a:cubicBezTo>
                  <a:cubicBezTo>
                    <a:pt x="380366" y="1700889"/>
                    <a:pt x="379196" y="1705304"/>
                    <a:pt x="378904" y="1710394"/>
                  </a:cubicBezTo>
                  <a:lnTo>
                    <a:pt x="364870" y="1723369"/>
                  </a:lnTo>
                  <a:cubicBezTo>
                    <a:pt x="361399" y="1723054"/>
                    <a:pt x="359133" y="1720981"/>
                    <a:pt x="358073" y="1717152"/>
                  </a:cubicBezTo>
                  <a:cubicBezTo>
                    <a:pt x="357013" y="1713323"/>
                    <a:pt x="356940" y="1709628"/>
                    <a:pt x="357854" y="1706070"/>
                  </a:cubicBezTo>
                  <a:cubicBezTo>
                    <a:pt x="356026" y="1705980"/>
                    <a:pt x="354418" y="1705079"/>
                    <a:pt x="353030" y="1703367"/>
                  </a:cubicBezTo>
                  <a:cubicBezTo>
                    <a:pt x="351641" y="1701654"/>
                    <a:pt x="350910" y="1699674"/>
                    <a:pt x="350837" y="1697420"/>
                  </a:cubicBezTo>
                  <a:cubicBezTo>
                    <a:pt x="351422" y="1688051"/>
                    <a:pt x="353761" y="1679221"/>
                    <a:pt x="357854" y="1670932"/>
                  </a:cubicBezTo>
                  <a:cubicBezTo>
                    <a:pt x="361947" y="1662643"/>
                    <a:pt x="364286" y="1652733"/>
                    <a:pt x="364870" y="1641200"/>
                  </a:cubicBezTo>
                  <a:cubicBezTo>
                    <a:pt x="364907" y="1641020"/>
                    <a:pt x="364834" y="1640299"/>
                    <a:pt x="364651" y="1639038"/>
                  </a:cubicBezTo>
                  <a:cubicBezTo>
                    <a:pt x="364468" y="1637777"/>
                    <a:pt x="363957" y="1637056"/>
                    <a:pt x="363116" y="1636875"/>
                  </a:cubicBezTo>
                  <a:cubicBezTo>
                    <a:pt x="362057" y="1637461"/>
                    <a:pt x="360668" y="1640074"/>
                    <a:pt x="358950" y="1644714"/>
                  </a:cubicBezTo>
                  <a:cubicBezTo>
                    <a:pt x="357232" y="1649354"/>
                    <a:pt x="356282" y="1652507"/>
                    <a:pt x="356100" y="1654173"/>
                  </a:cubicBezTo>
                  <a:cubicBezTo>
                    <a:pt x="354418" y="1655256"/>
                    <a:pt x="353395" y="1656337"/>
                    <a:pt x="353030" y="1657418"/>
                  </a:cubicBezTo>
                  <a:cubicBezTo>
                    <a:pt x="352664" y="1658499"/>
                    <a:pt x="352518" y="1659580"/>
                    <a:pt x="352591" y="1660661"/>
                  </a:cubicBezTo>
                  <a:cubicBezTo>
                    <a:pt x="352737" y="1664985"/>
                    <a:pt x="352445" y="1668229"/>
                    <a:pt x="351714" y="1670392"/>
                  </a:cubicBezTo>
                  <a:cubicBezTo>
                    <a:pt x="350983" y="1672554"/>
                    <a:pt x="348937" y="1673635"/>
                    <a:pt x="345574" y="1673635"/>
                  </a:cubicBezTo>
                  <a:cubicBezTo>
                    <a:pt x="341956" y="1676834"/>
                    <a:pt x="337790" y="1679086"/>
                    <a:pt x="333076" y="1680392"/>
                  </a:cubicBezTo>
                  <a:cubicBezTo>
                    <a:pt x="328361" y="1681699"/>
                    <a:pt x="323757" y="1682329"/>
                    <a:pt x="319262" y="1682284"/>
                  </a:cubicBezTo>
                  <a:lnTo>
                    <a:pt x="312245" y="1699582"/>
                  </a:lnTo>
                  <a:lnTo>
                    <a:pt x="305228" y="1703908"/>
                  </a:lnTo>
                  <a:lnTo>
                    <a:pt x="298211" y="1714720"/>
                  </a:lnTo>
                  <a:cubicBezTo>
                    <a:pt x="296311" y="1714584"/>
                    <a:pt x="294411" y="1714854"/>
                    <a:pt x="292510" y="1715531"/>
                  </a:cubicBezTo>
                  <a:cubicBezTo>
                    <a:pt x="290610" y="1716206"/>
                    <a:pt x="289587" y="1718098"/>
                    <a:pt x="289440" y="1721206"/>
                  </a:cubicBezTo>
                  <a:lnTo>
                    <a:pt x="291195" y="1734180"/>
                  </a:lnTo>
                  <a:lnTo>
                    <a:pt x="273653" y="1732017"/>
                  </a:lnTo>
                  <a:cubicBezTo>
                    <a:pt x="274347" y="1727738"/>
                    <a:pt x="276028" y="1721161"/>
                    <a:pt x="278696" y="1712286"/>
                  </a:cubicBezTo>
                  <a:cubicBezTo>
                    <a:pt x="281364" y="1703412"/>
                    <a:pt x="280852" y="1698457"/>
                    <a:pt x="277161" y="1697420"/>
                  </a:cubicBezTo>
                  <a:cubicBezTo>
                    <a:pt x="275297" y="1697646"/>
                    <a:pt x="273324" y="1698817"/>
                    <a:pt x="271241" y="1700935"/>
                  </a:cubicBezTo>
                  <a:cubicBezTo>
                    <a:pt x="269158" y="1703051"/>
                    <a:pt x="267623" y="1704763"/>
                    <a:pt x="266636" y="1706070"/>
                  </a:cubicBezTo>
                  <a:lnTo>
                    <a:pt x="263128" y="1732017"/>
                  </a:lnTo>
                  <a:lnTo>
                    <a:pt x="254357" y="1749316"/>
                  </a:lnTo>
                  <a:cubicBezTo>
                    <a:pt x="254284" y="1755803"/>
                    <a:pt x="253114" y="1761749"/>
                    <a:pt x="250848" y="1767156"/>
                  </a:cubicBezTo>
                  <a:cubicBezTo>
                    <a:pt x="248582" y="1772561"/>
                    <a:pt x="245659" y="1777426"/>
                    <a:pt x="242077" y="1781751"/>
                  </a:cubicBezTo>
                  <a:cubicBezTo>
                    <a:pt x="241785" y="1791211"/>
                    <a:pt x="240616" y="1799319"/>
                    <a:pt x="238569" y="1806077"/>
                  </a:cubicBezTo>
                  <a:cubicBezTo>
                    <a:pt x="236522" y="1812834"/>
                    <a:pt x="235353" y="1819862"/>
                    <a:pt x="235061" y="1827159"/>
                  </a:cubicBezTo>
                  <a:cubicBezTo>
                    <a:pt x="230639" y="1826799"/>
                    <a:pt x="227203" y="1826979"/>
                    <a:pt x="224755" y="1827700"/>
                  </a:cubicBezTo>
                  <a:cubicBezTo>
                    <a:pt x="222306" y="1828421"/>
                    <a:pt x="221064" y="1831844"/>
                    <a:pt x="221027" y="1837971"/>
                  </a:cubicBezTo>
                  <a:lnTo>
                    <a:pt x="210502" y="1859594"/>
                  </a:lnTo>
                  <a:lnTo>
                    <a:pt x="201731" y="1861757"/>
                  </a:lnTo>
                  <a:cubicBezTo>
                    <a:pt x="199904" y="1861802"/>
                    <a:pt x="198296" y="1861171"/>
                    <a:pt x="196907" y="1859865"/>
                  </a:cubicBezTo>
                  <a:cubicBezTo>
                    <a:pt x="195518" y="1858559"/>
                    <a:pt x="194787" y="1856306"/>
                    <a:pt x="194714" y="1853108"/>
                  </a:cubicBezTo>
                  <a:cubicBezTo>
                    <a:pt x="200489" y="1851845"/>
                    <a:pt x="202535" y="1845179"/>
                    <a:pt x="200854" y="1833106"/>
                  </a:cubicBezTo>
                  <a:cubicBezTo>
                    <a:pt x="199173" y="1821033"/>
                    <a:pt x="201219" y="1811122"/>
                    <a:pt x="206994" y="1803374"/>
                  </a:cubicBezTo>
                  <a:cubicBezTo>
                    <a:pt x="206701" y="1796528"/>
                    <a:pt x="209040" y="1792923"/>
                    <a:pt x="214010" y="1792562"/>
                  </a:cubicBezTo>
                  <a:cubicBezTo>
                    <a:pt x="217775" y="1792923"/>
                    <a:pt x="222526" y="1792743"/>
                    <a:pt x="228263" y="1792022"/>
                  </a:cubicBezTo>
                  <a:cubicBezTo>
                    <a:pt x="234001" y="1791301"/>
                    <a:pt x="233928" y="1787878"/>
                    <a:pt x="228044" y="1781752"/>
                  </a:cubicBezTo>
                  <a:lnTo>
                    <a:pt x="235061" y="1757966"/>
                  </a:lnTo>
                  <a:lnTo>
                    <a:pt x="228044" y="1757966"/>
                  </a:lnTo>
                  <a:lnTo>
                    <a:pt x="235061" y="1747154"/>
                  </a:lnTo>
                  <a:lnTo>
                    <a:pt x="235061" y="1723369"/>
                  </a:lnTo>
                  <a:lnTo>
                    <a:pt x="247340" y="1712557"/>
                  </a:lnTo>
                  <a:lnTo>
                    <a:pt x="249094" y="1690934"/>
                  </a:lnTo>
                  <a:cubicBezTo>
                    <a:pt x="252676" y="1684672"/>
                    <a:pt x="256038" y="1678816"/>
                    <a:pt x="259181" y="1673365"/>
                  </a:cubicBezTo>
                  <a:cubicBezTo>
                    <a:pt x="262324" y="1667914"/>
                    <a:pt x="264809" y="1661517"/>
                    <a:pt x="266636" y="1654173"/>
                  </a:cubicBezTo>
                  <a:cubicBezTo>
                    <a:pt x="261702" y="1650660"/>
                    <a:pt x="259729" y="1642552"/>
                    <a:pt x="260716" y="1629848"/>
                  </a:cubicBezTo>
                  <a:cubicBezTo>
                    <a:pt x="261702" y="1617144"/>
                    <a:pt x="263676" y="1607955"/>
                    <a:pt x="266636" y="1602279"/>
                  </a:cubicBezTo>
                  <a:cubicBezTo>
                    <a:pt x="270766" y="1601242"/>
                    <a:pt x="273031" y="1596288"/>
                    <a:pt x="273433" y="1587412"/>
                  </a:cubicBezTo>
                  <a:cubicBezTo>
                    <a:pt x="273835" y="1578539"/>
                    <a:pt x="273909" y="1571961"/>
                    <a:pt x="273653" y="1567681"/>
                  </a:cubicBezTo>
                  <a:cubicBezTo>
                    <a:pt x="276247" y="1566420"/>
                    <a:pt x="278075" y="1564077"/>
                    <a:pt x="279135" y="1560654"/>
                  </a:cubicBezTo>
                  <a:cubicBezTo>
                    <a:pt x="280194" y="1557229"/>
                    <a:pt x="280706" y="1553807"/>
                    <a:pt x="280669" y="1550382"/>
                  </a:cubicBezTo>
                  <a:cubicBezTo>
                    <a:pt x="280377" y="1545293"/>
                    <a:pt x="279208" y="1541418"/>
                    <a:pt x="277161" y="1538761"/>
                  </a:cubicBezTo>
                  <a:cubicBezTo>
                    <a:pt x="275115" y="1536103"/>
                    <a:pt x="273945" y="1532769"/>
                    <a:pt x="273653" y="1528760"/>
                  </a:cubicBezTo>
                  <a:cubicBezTo>
                    <a:pt x="266161" y="1530471"/>
                    <a:pt x="262726" y="1537319"/>
                    <a:pt x="263347" y="1549301"/>
                  </a:cubicBezTo>
                  <a:cubicBezTo>
                    <a:pt x="263968" y="1561285"/>
                    <a:pt x="260971" y="1568131"/>
                    <a:pt x="254357" y="1569844"/>
                  </a:cubicBezTo>
                  <a:cubicBezTo>
                    <a:pt x="254211" y="1577456"/>
                    <a:pt x="252310" y="1584394"/>
                    <a:pt x="248656" y="1590656"/>
                  </a:cubicBezTo>
                  <a:cubicBezTo>
                    <a:pt x="245001" y="1596918"/>
                    <a:pt x="240469" y="1602233"/>
                    <a:pt x="235061" y="1606603"/>
                  </a:cubicBezTo>
                  <a:lnTo>
                    <a:pt x="235061" y="1636876"/>
                  </a:lnTo>
                  <a:cubicBezTo>
                    <a:pt x="218871" y="1645345"/>
                    <a:pt x="209150" y="1656517"/>
                    <a:pt x="205897" y="1670392"/>
                  </a:cubicBezTo>
                  <a:cubicBezTo>
                    <a:pt x="202645" y="1684267"/>
                    <a:pt x="197748" y="1701926"/>
                    <a:pt x="191206" y="1723369"/>
                  </a:cubicBezTo>
                  <a:cubicBezTo>
                    <a:pt x="184482" y="1724089"/>
                    <a:pt x="178634" y="1726972"/>
                    <a:pt x="173664" y="1732017"/>
                  </a:cubicBezTo>
                  <a:cubicBezTo>
                    <a:pt x="168694" y="1737063"/>
                    <a:pt x="162847" y="1739946"/>
                    <a:pt x="156122" y="1740667"/>
                  </a:cubicBezTo>
                  <a:lnTo>
                    <a:pt x="156122" y="1766614"/>
                  </a:lnTo>
                  <a:lnTo>
                    <a:pt x="150860" y="1766615"/>
                  </a:lnTo>
                  <a:cubicBezTo>
                    <a:pt x="146730" y="1766524"/>
                    <a:pt x="144464" y="1765084"/>
                    <a:pt x="144062" y="1762290"/>
                  </a:cubicBezTo>
                  <a:cubicBezTo>
                    <a:pt x="143660" y="1759497"/>
                    <a:pt x="143587" y="1755893"/>
                    <a:pt x="143843" y="1751479"/>
                  </a:cubicBezTo>
                  <a:lnTo>
                    <a:pt x="149105" y="1734179"/>
                  </a:lnTo>
                  <a:cubicBezTo>
                    <a:pt x="148996" y="1732513"/>
                    <a:pt x="148338" y="1729360"/>
                    <a:pt x="147132" y="1724720"/>
                  </a:cubicBezTo>
                  <a:cubicBezTo>
                    <a:pt x="145926" y="1720080"/>
                    <a:pt x="144830" y="1717467"/>
                    <a:pt x="143843" y="1716882"/>
                  </a:cubicBezTo>
                  <a:lnTo>
                    <a:pt x="143843" y="1723369"/>
                  </a:lnTo>
                  <a:cubicBezTo>
                    <a:pt x="138142" y="1723999"/>
                    <a:pt x="132441" y="1728143"/>
                    <a:pt x="126740" y="1735802"/>
                  </a:cubicBezTo>
                  <a:cubicBezTo>
                    <a:pt x="121038" y="1743460"/>
                    <a:pt x="117969" y="1750848"/>
                    <a:pt x="117530" y="1757966"/>
                  </a:cubicBezTo>
                  <a:cubicBezTo>
                    <a:pt x="114935" y="1761344"/>
                    <a:pt x="113108" y="1765399"/>
                    <a:pt x="112048" y="1770129"/>
                  </a:cubicBezTo>
                  <a:cubicBezTo>
                    <a:pt x="110988" y="1774858"/>
                    <a:pt x="110477" y="1779454"/>
                    <a:pt x="110513" y="1783914"/>
                  </a:cubicBezTo>
                  <a:lnTo>
                    <a:pt x="96480" y="1794725"/>
                  </a:lnTo>
                  <a:cubicBezTo>
                    <a:pt x="96516" y="1799229"/>
                    <a:pt x="96005" y="1803735"/>
                    <a:pt x="94945" y="1808239"/>
                  </a:cubicBezTo>
                  <a:cubicBezTo>
                    <a:pt x="93885" y="1812744"/>
                    <a:pt x="92058" y="1816168"/>
                    <a:pt x="89463" y="1818511"/>
                  </a:cubicBezTo>
                  <a:lnTo>
                    <a:pt x="89463" y="1835809"/>
                  </a:lnTo>
                  <a:lnTo>
                    <a:pt x="82446" y="1844458"/>
                  </a:lnTo>
                  <a:cubicBezTo>
                    <a:pt x="82191" y="1852071"/>
                    <a:pt x="80071" y="1859009"/>
                    <a:pt x="76087" y="1865270"/>
                  </a:cubicBezTo>
                  <a:cubicBezTo>
                    <a:pt x="72104" y="1871533"/>
                    <a:pt x="67792" y="1876848"/>
                    <a:pt x="63150" y="1881217"/>
                  </a:cubicBezTo>
                  <a:cubicBezTo>
                    <a:pt x="60190" y="1888561"/>
                    <a:pt x="55585" y="1897660"/>
                    <a:pt x="49336" y="1908517"/>
                  </a:cubicBezTo>
                  <a:cubicBezTo>
                    <a:pt x="43087" y="1919373"/>
                    <a:pt x="37166" y="1926852"/>
                    <a:pt x="31575" y="1930951"/>
                  </a:cubicBezTo>
                  <a:cubicBezTo>
                    <a:pt x="31685" y="1934421"/>
                    <a:pt x="31465" y="1938293"/>
                    <a:pt x="30917" y="1942573"/>
                  </a:cubicBezTo>
                  <a:cubicBezTo>
                    <a:pt x="30369" y="1946853"/>
                    <a:pt x="28834" y="1950186"/>
                    <a:pt x="26312" y="1952574"/>
                  </a:cubicBezTo>
                  <a:lnTo>
                    <a:pt x="22804" y="1972035"/>
                  </a:lnTo>
                  <a:lnTo>
                    <a:pt x="12279" y="1991496"/>
                  </a:lnTo>
                  <a:cubicBezTo>
                    <a:pt x="12571" y="1998344"/>
                    <a:pt x="10232" y="2001947"/>
                    <a:pt x="5262" y="2002308"/>
                  </a:cubicBezTo>
                  <a:lnTo>
                    <a:pt x="0" y="2000145"/>
                  </a:lnTo>
                  <a:cubicBezTo>
                    <a:pt x="0" y="1991135"/>
                    <a:pt x="1754" y="1983207"/>
                    <a:pt x="5262" y="1976359"/>
                  </a:cubicBezTo>
                  <a:cubicBezTo>
                    <a:pt x="5737" y="1973747"/>
                    <a:pt x="7857" y="1966540"/>
                    <a:pt x="11621" y="1954737"/>
                  </a:cubicBezTo>
                  <a:cubicBezTo>
                    <a:pt x="15385" y="1942935"/>
                    <a:pt x="17943" y="1935726"/>
                    <a:pt x="19296" y="1933114"/>
                  </a:cubicBezTo>
                  <a:cubicBezTo>
                    <a:pt x="18930" y="1928158"/>
                    <a:pt x="18784" y="1922392"/>
                    <a:pt x="18857" y="1915815"/>
                  </a:cubicBezTo>
                  <a:cubicBezTo>
                    <a:pt x="18930" y="1909238"/>
                    <a:pt x="21415" y="1905634"/>
                    <a:pt x="26312" y="1905003"/>
                  </a:cubicBezTo>
                  <a:cubicBezTo>
                    <a:pt x="27116" y="1882298"/>
                    <a:pt x="32964" y="1854729"/>
                    <a:pt x="43854" y="1822295"/>
                  </a:cubicBezTo>
                  <a:cubicBezTo>
                    <a:pt x="54745" y="1789860"/>
                    <a:pt x="65855" y="1765534"/>
                    <a:pt x="77184" y="1749316"/>
                  </a:cubicBezTo>
                  <a:cubicBezTo>
                    <a:pt x="77403" y="1741838"/>
                    <a:pt x="78280" y="1734631"/>
                    <a:pt x="79815" y="1727693"/>
                  </a:cubicBezTo>
                  <a:cubicBezTo>
                    <a:pt x="81350" y="1720756"/>
                    <a:pt x="82227" y="1713548"/>
                    <a:pt x="82446" y="1706070"/>
                  </a:cubicBezTo>
                  <a:cubicBezTo>
                    <a:pt x="85041" y="1705934"/>
                    <a:pt x="86868" y="1704583"/>
                    <a:pt x="87928" y="1702016"/>
                  </a:cubicBezTo>
                  <a:cubicBezTo>
                    <a:pt x="88988" y="1699448"/>
                    <a:pt x="89500" y="1696475"/>
                    <a:pt x="89463" y="1693096"/>
                  </a:cubicBezTo>
                  <a:cubicBezTo>
                    <a:pt x="89755" y="1686834"/>
                    <a:pt x="90925" y="1681519"/>
                    <a:pt x="92971" y="1677149"/>
                  </a:cubicBezTo>
                  <a:cubicBezTo>
                    <a:pt x="95018" y="1672779"/>
                    <a:pt x="96187" y="1668004"/>
                    <a:pt x="96480" y="1662823"/>
                  </a:cubicBezTo>
                  <a:lnTo>
                    <a:pt x="105251" y="1639038"/>
                  </a:lnTo>
                  <a:cubicBezTo>
                    <a:pt x="108686" y="1638722"/>
                    <a:pt x="111025" y="1636650"/>
                    <a:pt x="112268" y="1632821"/>
                  </a:cubicBezTo>
                  <a:cubicBezTo>
                    <a:pt x="113510" y="1628991"/>
                    <a:pt x="114095" y="1625298"/>
                    <a:pt x="114022" y="1621740"/>
                  </a:cubicBezTo>
                  <a:lnTo>
                    <a:pt x="112268" y="1610928"/>
                  </a:lnTo>
                  <a:cubicBezTo>
                    <a:pt x="116507" y="1598945"/>
                    <a:pt x="119869" y="1586692"/>
                    <a:pt x="122354" y="1574169"/>
                  </a:cubicBezTo>
                  <a:cubicBezTo>
                    <a:pt x="124839" y="1561645"/>
                    <a:pt x="127324" y="1549391"/>
                    <a:pt x="129809" y="1537409"/>
                  </a:cubicBezTo>
                  <a:cubicBezTo>
                    <a:pt x="135364" y="1532724"/>
                    <a:pt x="140042" y="1526958"/>
                    <a:pt x="143843" y="1520111"/>
                  </a:cubicBezTo>
                  <a:cubicBezTo>
                    <a:pt x="143733" y="1516686"/>
                    <a:pt x="143953" y="1512722"/>
                    <a:pt x="144501" y="1508218"/>
                  </a:cubicBezTo>
                  <a:cubicBezTo>
                    <a:pt x="145049" y="1503712"/>
                    <a:pt x="146584" y="1499748"/>
                    <a:pt x="149105" y="1496325"/>
                  </a:cubicBezTo>
                  <a:cubicBezTo>
                    <a:pt x="148740" y="1491280"/>
                    <a:pt x="148594" y="1485152"/>
                    <a:pt x="148667" y="1477945"/>
                  </a:cubicBezTo>
                  <a:cubicBezTo>
                    <a:pt x="148740" y="1470738"/>
                    <a:pt x="151225" y="1466773"/>
                    <a:pt x="156122" y="1466052"/>
                  </a:cubicBezTo>
                  <a:cubicBezTo>
                    <a:pt x="157145" y="1458169"/>
                    <a:pt x="161239" y="1447448"/>
                    <a:pt x="168402" y="1433888"/>
                  </a:cubicBezTo>
                  <a:cubicBezTo>
                    <a:pt x="175564" y="1420328"/>
                    <a:pt x="179658" y="1412309"/>
                    <a:pt x="180681" y="1409832"/>
                  </a:cubicBezTo>
                  <a:lnTo>
                    <a:pt x="187698" y="1394696"/>
                  </a:lnTo>
                  <a:cubicBezTo>
                    <a:pt x="188209" y="1380100"/>
                    <a:pt x="190256" y="1367126"/>
                    <a:pt x="193837" y="1355775"/>
                  </a:cubicBezTo>
                  <a:cubicBezTo>
                    <a:pt x="197419" y="1344422"/>
                    <a:pt x="199465" y="1331448"/>
                    <a:pt x="199977" y="1316852"/>
                  </a:cubicBezTo>
                  <a:lnTo>
                    <a:pt x="206994" y="1308203"/>
                  </a:lnTo>
                  <a:cubicBezTo>
                    <a:pt x="207871" y="1298157"/>
                    <a:pt x="211379" y="1287436"/>
                    <a:pt x="217519" y="1276038"/>
                  </a:cubicBezTo>
                  <a:cubicBezTo>
                    <a:pt x="223658" y="1264641"/>
                    <a:pt x="227167" y="1254461"/>
                    <a:pt x="228044" y="1245496"/>
                  </a:cubicBezTo>
                  <a:cubicBezTo>
                    <a:pt x="233233" y="1241486"/>
                    <a:pt x="235572" y="1234910"/>
                    <a:pt x="235061" y="1225764"/>
                  </a:cubicBezTo>
                  <a:cubicBezTo>
                    <a:pt x="234549" y="1216619"/>
                    <a:pt x="236888" y="1209502"/>
                    <a:pt x="242077" y="1204412"/>
                  </a:cubicBezTo>
                  <a:cubicBezTo>
                    <a:pt x="242435" y="1200394"/>
                    <a:pt x="245033" y="1189930"/>
                    <a:pt x="249874" y="1173018"/>
                  </a:cubicBezTo>
                  <a:cubicBezTo>
                    <a:pt x="254714" y="1156107"/>
                    <a:pt x="259652" y="1139556"/>
                    <a:pt x="264687" y="1123365"/>
                  </a:cubicBezTo>
                  <a:cubicBezTo>
                    <a:pt x="269722" y="1107174"/>
                    <a:pt x="272711" y="1098150"/>
                    <a:pt x="273653" y="1096296"/>
                  </a:cubicBezTo>
                  <a:cubicBezTo>
                    <a:pt x="273287" y="1091610"/>
                    <a:pt x="273141" y="1086926"/>
                    <a:pt x="273214" y="1082241"/>
                  </a:cubicBezTo>
                  <a:cubicBezTo>
                    <a:pt x="273287" y="1077555"/>
                    <a:pt x="275772" y="1075033"/>
                    <a:pt x="280669" y="1074672"/>
                  </a:cubicBezTo>
                  <a:cubicBezTo>
                    <a:pt x="286042" y="1060753"/>
                    <a:pt x="293278" y="1043725"/>
                    <a:pt x="302378" y="1023588"/>
                  </a:cubicBezTo>
                  <a:cubicBezTo>
                    <a:pt x="311477" y="1003451"/>
                    <a:pt x="316521" y="985882"/>
                    <a:pt x="317507" y="970881"/>
                  </a:cubicBezTo>
                  <a:cubicBezTo>
                    <a:pt x="318567" y="969710"/>
                    <a:pt x="319956" y="968269"/>
                    <a:pt x="321674" y="966556"/>
                  </a:cubicBezTo>
                  <a:cubicBezTo>
                    <a:pt x="323391" y="964844"/>
                    <a:pt x="324341" y="963403"/>
                    <a:pt x="324524" y="962231"/>
                  </a:cubicBezTo>
                  <a:cubicBezTo>
                    <a:pt x="324415" y="960159"/>
                    <a:pt x="323757" y="958898"/>
                    <a:pt x="322551" y="958448"/>
                  </a:cubicBezTo>
                  <a:cubicBezTo>
                    <a:pt x="321345" y="957997"/>
                    <a:pt x="320248" y="957817"/>
                    <a:pt x="319262" y="957907"/>
                  </a:cubicBezTo>
                  <a:lnTo>
                    <a:pt x="324524" y="938446"/>
                  </a:lnTo>
                  <a:cubicBezTo>
                    <a:pt x="330079" y="933762"/>
                    <a:pt x="334757" y="927995"/>
                    <a:pt x="338558" y="921148"/>
                  </a:cubicBezTo>
                  <a:lnTo>
                    <a:pt x="349083" y="877901"/>
                  </a:lnTo>
                  <a:cubicBezTo>
                    <a:pt x="348206" y="873397"/>
                    <a:pt x="348644" y="869433"/>
                    <a:pt x="350398" y="866008"/>
                  </a:cubicBezTo>
                  <a:cubicBezTo>
                    <a:pt x="352153" y="862585"/>
                    <a:pt x="355222" y="860783"/>
                    <a:pt x="359608" y="860603"/>
                  </a:cubicBezTo>
                  <a:cubicBezTo>
                    <a:pt x="359827" y="856639"/>
                    <a:pt x="360704" y="853756"/>
                    <a:pt x="362239" y="851953"/>
                  </a:cubicBezTo>
                  <a:cubicBezTo>
                    <a:pt x="363774" y="850152"/>
                    <a:pt x="364651" y="847268"/>
                    <a:pt x="364870" y="843304"/>
                  </a:cubicBezTo>
                  <a:cubicBezTo>
                    <a:pt x="366223" y="840377"/>
                    <a:pt x="368781" y="831637"/>
                    <a:pt x="372545" y="817086"/>
                  </a:cubicBezTo>
                  <a:cubicBezTo>
                    <a:pt x="376309" y="802535"/>
                    <a:pt x="378429" y="793256"/>
                    <a:pt x="378904" y="789247"/>
                  </a:cubicBezTo>
                  <a:cubicBezTo>
                    <a:pt x="379416" y="782218"/>
                    <a:pt x="381462" y="776813"/>
                    <a:pt x="385044" y="773029"/>
                  </a:cubicBezTo>
                  <a:cubicBezTo>
                    <a:pt x="388625" y="769244"/>
                    <a:pt x="390672" y="763839"/>
                    <a:pt x="391183" y="756812"/>
                  </a:cubicBezTo>
                  <a:lnTo>
                    <a:pt x="398200" y="739513"/>
                  </a:lnTo>
                  <a:cubicBezTo>
                    <a:pt x="398639" y="734467"/>
                    <a:pt x="400393" y="730503"/>
                    <a:pt x="403463" y="727620"/>
                  </a:cubicBezTo>
                  <a:cubicBezTo>
                    <a:pt x="406532" y="724737"/>
                    <a:pt x="408287" y="720773"/>
                    <a:pt x="408725" y="715727"/>
                  </a:cubicBezTo>
                  <a:cubicBezTo>
                    <a:pt x="413915" y="715052"/>
                    <a:pt x="417569" y="710998"/>
                    <a:pt x="419689" y="703564"/>
                  </a:cubicBezTo>
                  <a:cubicBezTo>
                    <a:pt x="421809" y="696132"/>
                    <a:pt x="422832" y="689374"/>
                    <a:pt x="422759" y="683292"/>
                  </a:cubicBezTo>
                  <a:cubicBezTo>
                    <a:pt x="429739" y="670229"/>
                    <a:pt x="435952" y="656354"/>
                    <a:pt x="441397" y="641667"/>
                  </a:cubicBezTo>
                  <a:cubicBezTo>
                    <a:pt x="446842" y="626982"/>
                    <a:pt x="451739" y="612026"/>
                    <a:pt x="456088" y="596800"/>
                  </a:cubicBezTo>
                  <a:cubicBezTo>
                    <a:pt x="456563" y="593286"/>
                    <a:pt x="458683" y="586258"/>
                    <a:pt x="462447" y="575718"/>
                  </a:cubicBezTo>
                  <a:cubicBezTo>
                    <a:pt x="466211" y="565176"/>
                    <a:pt x="468770" y="559230"/>
                    <a:pt x="470122" y="557877"/>
                  </a:cubicBezTo>
                  <a:cubicBezTo>
                    <a:pt x="470304" y="550444"/>
                    <a:pt x="471693" y="543688"/>
                    <a:pt x="474288" y="537606"/>
                  </a:cubicBezTo>
                  <a:cubicBezTo>
                    <a:pt x="476883" y="531524"/>
                    <a:pt x="479587" y="525308"/>
                    <a:pt x="482401" y="518956"/>
                  </a:cubicBezTo>
                  <a:lnTo>
                    <a:pt x="489418" y="512470"/>
                  </a:lnTo>
                  <a:cubicBezTo>
                    <a:pt x="491976" y="507019"/>
                    <a:pt x="493876" y="501163"/>
                    <a:pt x="495119" y="494901"/>
                  </a:cubicBezTo>
                  <a:cubicBezTo>
                    <a:pt x="496361" y="488639"/>
                    <a:pt x="497385" y="482241"/>
                    <a:pt x="498189" y="475709"/>
                  </a:cubicBezTo>
                  <a:cubicBezTo>
                    <a:pt x="504073" y="474314"/>
                    <a:pt x="507654" y="467375"/>
                    <a:pt x="508933" y="454897"/>
                  </a:cubicBezTo>
                  <a:cubicBezTo>
                    <a:pt x="510212" y="442419"/>
                    <a:pt x="510724" y="432778"/>
                    <a:pt x="510468" y="425977"/>
                  </a:cubicBezTo>
                  <a:cubicBezTo>
                    <a:pt x="512368" y="426112"/>
                    <a:pt x="514269" y="425841"/>
                    <a:pt x="516169" y="425165"/>
                  </a:cubicBezTo>
                  <a:cubicBezTo>
                    <a:pt x="518070" y="424490"/>
                    <a:pt x="519093" y="422598"/>
                    <a:pt x="519239" y="419489"/>
                  </a:cubicBezTo>
                  <a:cubicBezTo>
                    <a:pt x="518947" y="413363"/>
                    <a:pt x="521286" y="410479"/>
                    <a:pt x="526256" y="410841"/>
                  </a:cubicBezTo>
                  <a:lnTo>
                    <a:pt x="533272" y="393542"/>
                  </a:lnTo>
                  <a:lnTo>
                    <a:pt x="540289" y="387055"/>
                  </a:lnTo>
                  <a:lnTo>
                    <a:pt x="552569" y="358944"/>
                  </a:lnTo>
                  <a:cubicBezTo>
                    <a:pt x="552861" y="354800"/>
                    <a:pt x="554030" y="351196"/>
                    <a:pt x="556077" y="348133"/>
                  </a:cubicBezTo>
                  <a:cubicBezTo>
                    <a:pt x="558123" y="345070"/>
                    <a:pt x="559293" y="341466"/>
                    <a:pt x="559585" y="337321"/>
                  </a:cubicBezTo>
                  <a:cubicBezTo>
                    <a:pt x="568795" y="322050"/>
                    <a:pt x="577566" y="299075"/>
                    <a:pt x="585898" y="268398"/>
                  </a:cubicBezTo>
                  <a:cubicBezTo>
                    <a:pt x="594231" y="237719"/>
                    <a:pt x="599493" y="213123"/>
                    <a:pt x="601686" y="194609"/>
                  </a:cubicBezTo>
                  <a:cubicBezTo>
                    <a:pt x="611663" y="197852"/>
                    <a:pt x="620214" y="196771"/>
                    <a:pt x="627341" y="191365"/>
                  </a:cubicBezTo>
                  <a:cubicBezTo>
                    <a:pt x="634467" y="185959"/>
                    <a:pt x="638195" y="176228"/>
                    <a:pt x="638524" y="162174"/>
                  </a:cubicBezTo>
                  <a:lnTo>
                    <a:pt x="647295" y="136226"/>
                  </a:lnTo>
                  <a:lnTo>
                    <a:pt x="664837" y="134064"/>
                  </a:lnTo>
                  <a:cubicBezTo>
                    <a:pt x="664837" y="129558"/>
                    <a:pt x="665714" y="125594"/>
                    <a:pt x="667468" y="122171"/>
                  </a:cubicBezTo>
                  <a:cubicBezTo>
                    <a:pt x="669222" y="118747"/>
                    <a:pt x="671853" y="116944"/>
                    <a:pt x="675362" y="116765"/>
                  </a:cubicBezTo>
                  <a:lnTo>
                    <a:pt x="677116" y="116765"/>
                  </a:lnTo>
                  <a:cubicBezTo>
                    <a:pt x="676970" y="113386"/>
                    <a:pt x="677262" y="110413"/>
                    <a:pt x="677993" y="107845"/>
                  </a:cubicBezTo>
                  <a:cubicBezTo>
                    <a:pt x="678724" y="105277"/>
                    <a:pt x="680770" y="103927"/>
                    <a:pt x="684133" y="103791"/>
                  </a:cubicBezTo>
                  <a:lnTo>
                    <a:pt x="691149" y="103791"/>
                  </a:lnTo>
                  <a:lnTo>
                    <a:pt x="691149" y="75681"/>
                  </a:lnTo>
                  <a:lnTo>
                    <a:pt x="717462" y="56220"/>
                  </a:lnTo>
                  <a:lnTo>
                    <a:pt x="738512" y="54058"/>
                  </a:lnTo>
                  <a:cubicBezTo>
                    <a:pt x="740303" y="50589"/>
                    <a:pt x="742423" y="47255"/>
                    <a:pt x="744871" y="44057"/>
                  </a:cubicBezTo>
                  <a:cubicBezTo>
                    <a:pt x="747320" y="40858"/>
                    <a:pt x="749878" y="39146"/>
                    <a:pt x="752546" y="38921"/>
                  </a:cubicBezTo>
                  <a:lnTo>
                    <a:pt x="756054" y="41084"/>
                  </a:lnTo>
                  <a:cubicBezTo>
                    <a:pt x="756639" y="47390"/>
                    <a:pt x="758978" y="49912"/>
                    <a:pt x="763071" y="48651"/>
                  </a:cubicBezTo>
                  <a:cubicBezTo>
                    <a:pt x="767164" y="47390"/>
                    <a:pt x="769503" y="49912"/>
                    <a:pt x="770088" y="56220"/>
                  </a:cubicBezTo>
                  <a:lnTo>
                    <a:pt x="775350" y="51896"/>
                  </a:lnTo>
                  <a:cubicBezTo>
                    <a:pt x="778274" y="46219"/>
                    <a:pt x="782075" y="37570"/>
                    <a:pt x="786753" y="25947"/>
                  </a:cubicBezTo>
                  <a:cubicBezTo>
                    <a:pt x="791430" y="14324"/>
                    <a:pt x="795231" y="7838"/>
                    <a:pt x="798155" y="6487"/>
                  </a:cubicBez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05EDADE8-CEEE-4EC1-8037-8EAD4C1BD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171" y="114135"/>
            <a:ext cx="5192379" cy="4082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986739A-0049-4F1B-A9C6-33B190CD20A6}"/>
              </a:ext>
            </a:extLst>
          </p:cNvPr>
          <p:cNvSpPr txBox="1"/>
          <p:nvPr/>
        </p:nvSpPr>
        <p:spPr>
          <a:xfrm>
            <a:off x="333873" y="227858"/>
            <a:ext cx="5505125" cy="212365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l"/>
            <a:endParaRPr lang="ar-SA" sz="1800" b="0" i="0" u="none" strike="noStrike" baseline="0" dirty="0">
              <a:solidFill>
                <a:srgbClr val="000000"/>
              </a:solidFill>
              <a:latin typeface="CVGAC S+ Proxima Nova"/>
            </a:endParaRPr>
          </a:p>
          <a:p>
            <a:pPr algn="l"/>
            <a:r>
              <a:rPr lang="en-US" sz="2400" b="1" i="0" u="none" strike="noStrike" baseline="0" dirty="0">
                <a:solidFill>
                  <a:srgbClr val="FF0000"/>
                </a:solidFill>
                <a:latin typeface="CVGAC S+ Proxima Nova"/>
              </a:rPr>
              <a:t>A. </a:t>
            </a:r>
            <a:r>
              <a:rPr lang="en-US" sz="2400" b="1" i="0" u="none" strike="noStrike" baseline="0" dirty="0">
                <a:latin typeface="CVGAC S+ Proxima Nova"/>
              </a:rPr>
              <a:t>1. </a:t>
            </a:r>
            <a:r>
              <a:rPr lang="en-US" sz="2400" b="0" i="0" u="none" strike="noStrike" baseline="0" dirty="0">
                <a:latin typeface="CVGAC S+ Proxima Nova"/>
              </a:rPr>
              <a:t>Read the three job opportunities again. Write the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CVGAC S+ Proxima Nova"/>
              </a:rPr>
              <a:t>qualities, qualifications, and experience</a:t>
            </a:r>
            <a:r>
              <a:rPr lang="en-US" sz="2400" b="0" i="0" u="none" strike="noStrike" baseline="0" dirty="0">
                <a:latin typeface="CVGAC S+ Proxima Nova"/>
              </a:rPr>
              <a:t> that a person needs for each job in note-form in the chart below </a:t>
            </a:r>
          </a:p>
          <a:p>
            <a:pPr algn="l"/>
            <a:endParaRPr lang="ar-SA" dirty="0"/>
          </a:p>
        </p:txBody>
      </p:sp>
      <p:pic>
        <p:nvPicPr>
          <p:cNvPr id="2050" name="Picture 2" descr="Free Archaeological Cliparts, Download Free Archaeological Cliparts png  images, Free ClipArts on Clipart Library">
            <a:extLst>
              <a:ext uri="{FF2B5EF4-FFF2-40B4-BE49-F238E27FC236}">
                <a16:creationId xmlns:a16="http://schemas.microsoft.com/office/drawing/2014/main" id="{16545F0F-5CC0-4B48-BEA5-BA85B7059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398" y="4164149"/>
            <a:ext cx="4143791" cy="2756284"/>
          </a:xfrm>
          <a:prstGeom prst="roundRect">
            <a:avLst>
              <a:gd name="adj" fmla="val 2669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porter PNG">
            <a:extLst>
              <a:ext uri="{FF2B5EF4-FFF2-40B4-BE49-F238E27FC236}">
                <a16:creationId xmlns:a16="http://schemas.microsoft.com/office/drawing/2014/main" id="{B503CBE9-C956-48A5-B493-3C71478CA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642" y="3416026"/>
            <a:ext cx="3034712" cy="3325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hD in Civil Engineering: Universities, Scope &amp;amp; More - Punjabi - Leverage  Edu">
            <a:extLst>
              <a:ext uri="{FF2B5EF4-FFF2-40B4-BE49-F238E27FC236}">
                <a16:creationId xmlns:a16="http://schemas.microsoft.com/office/drawing/2014/main" id="{856A3ECD-3BEF-4575-960F-1BFEC4508E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71" t="4707" r="4554" b="8166"/>
          <a:stretch/>
        </p:blipFill>
        <p:spPr bwMode="auto">
          <a:xfrm>
            <a:off x="295969" y="2408458"/>
            <a:ext cx="3969123" cy="24418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المركز الوطني للتخصيص">
            <a:extLst>
              <a:ext uri="{FF2B5EF4-FFF2-40B4-BE49-F238E27FC236}">
                <a16:creationId xmlns:a16="http://schemas.microsoft.com/office/drawing/2014/main" id="{D53554C6-317E-498A-BB6D-500E4D836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45022" y="269132"/>
            <a:ext cx="942974" cy="94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Qualification PNG Image Background – Free PNG Images Vector, PSD, Clipart,  Templates">
            <a:extLst>
              <a:ext uri="{FF2B5EF4-FFF2-40B4-BE49-F238E27FC236}">
                <a16:creationId xmlns:a16="http://schemas.microsoft.com/office/drawing/2014/main" id="{CB0E99E3-6C20-41A2-80E5-E0C6D616F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82" b="92347" l="7782" r="94553">
                        <a14:foregroundMark x1="89494" y1="43878" x2="89494" y2="43878"/>
                        <a14:foregroundMark x1="49027" y1="92857" x2="49027" y2="92857"/>
                        <a14:foregroundMark x1="40856" y1="4082" x2="40856" y2="4082"/>
                        <a14:foregroundMark x1="8171" y1="15816" x2="8171" y2="15816"/>
                        <a14:foregroundMark x1="48249" y1="30612" x2="48249" y2="30612"/>
                        <a14:foregroundMark x1="47082" y1="35204" x2="47082" y2="35204"/>
                        <a14:foregroundMark x1="94553" y1="51020" x2="94553" y2="51020"/>
                        <a14:foregroundMark x1="47082" y1="29592" x2="47082" y2="29592"/>
                        <a14:foregroundMark x1="45136" y1="31122" x2="45136" y2="31122"/>
                        <a14:foregroundMark x1="45914" y1="35204" x2="45914" y2="35204"/>
                        <a14:foregroundMark x1="43191" y1="29592" x2="62646" y2="40306"/>
                        <a14:foregroundMark x1="62646" y1="40306" x2="70428" y2="37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090" y="2016845"/>
            <a:ext cx="1331408" cy="10153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Who We Are | PIC">
            <a:extLst>
              <a:ext uri="{FF2B5EF4-FFF2-40B4-BE49-F238E27FC236}">
                <a16:creationId xmlns:a16="http://schemas.microsoft.com/office/drawing/2014/main" id="{F2C44FB2-538C-4E3C-AA6E-8BB52B0EDA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" t="9520" b="12880"/>
          <a:stretch/>
        </p:blipFill>
        <p:spPr bwMode="auto">
          <a:xfrm>
            <a:off x="5954431" y="1110423"/>
            <a:ext cx="1040130" cy="9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792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Free Archaeological Cliparts, Download Free Archaeological Cliparts png  images, Free ClipArts on Clipart Library">
            <a:extLst>
              <a:ext uri="{FF2B5EF4-FFF2-40B4-BE49-F238E27FC236}">
                <a16:creationId xmlns:a16="http://schemas.microsoft.com/office/drawing/2014/main" id="{598BFE30-7EBF-457F-A67A-D71204394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7676"/>
            <a:ext cx="1175853" cy="1361410"/>
          </a:xfrm>
          <a:prstGeom prst="roundRect">
            <a:avLst>
              <a:gd name="adj" fmla="val 2669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F089B785-6CEC-4B61-9588-55336023F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142178"/>
              </p:ext>
            </p:extLst>
          </p:nvPr>
        </p:nvGraphicFramePr>
        <p:xfrm>
          <a:off x="1330450" y="450010"/>
          <a:ext cx="10882110" cy="6339840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694162">
                  <a:extLst>
                    <a:ext uri="{9D8B030D-6E8A-4147-A177-3AD203B41FA5}">
                      <a16:colId xmlns:a16="http://schemas.microsoft.com/office/drawing/2014/main" val="4038367253"/>
                    </a:ext>
                  </a:extLst>
                </a:gridCol>
                <a:gridCol w="2694162">
                  <a:extLst>
                    <a:ext uri="{9D8B030D-6E8A-4147-A177-3AD203B41FA5}">
                      <a16:colId xmlns:a16="http://schemas.microsoft.com/office/drawing/2014/main" val="2587047841"/>
                    </a:ext>
                  </a:extLst>
                </a:gridCol>
                <a:gridCol w="3408695">
                  <a:extLst>
                    <a:ext uri="{9D8B030D-6E8A-4147-A177-3AD203B41FA5}">
                      <a16:colId xmlns:a16="http://schemas.microsoft.com/office/drawing/2014/main" val="850493547"/>
                    </a:ext>
                  </a:extLst>
                </a:gridCol>
                <a:gridCol w="2085091">
                  <a:extLst>
                    <a:ext uri="{9D8B030D-6E8A-4147-A177-3AD203B41FA5}">
                      <a16:colId xmlns:a16="http://schemas.microsoft.com/office/drawing/2014/main" val="1058705619"/>
                    </a:ext>
                  </a:extLst>
                </a:gridCol>
              </a:tblGrid>
              <a:tr h="1756952">
                <a:tc>
                  <a:txBody>
                    <a:bodyPr/>
                    <a:lstStyle/>
                    <a:p>
                      <a:pPr algn="ctr"/>
                      <a:endParaRPr lang="ar-SA" sz="2400" b="1" i="0" u="none" strike="noStrike" kern="1200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b="1" i="0" u="none" strike="noStrike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Experience </a:t>
                      </a:r>
                    </a:p>
                    <a:p>
                      <a:pPr algn="ctr" rtl="1"/>
                      <a:endParaRPr lang="ar-SA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ar-SA" sz="1800" b="0" i="0" u="none" strike="noStrike" kern="1200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000" b="1" i="0" u="none" strike="noStrike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Qualifications (Certificates, awards, diplomas, degrees) </a:t>
                      </a:r>
                    </a:p>
                    <a:p>
                      <a:pPr rtl="1"/>
                      <a:endParaRPr lang="ar-SA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ar-SA" sz="2400" b="1" i="0" u="none" strike="noStrike" kern="1200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b="1" i="0" u="none" strike="noStrike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Qualities</a:t>
                      </a:r>
                    </a:p>
                    <a:p>
                      <a:pPr algn="ctr"/>
                      <a:r>
                        <a:rPr lang="en-US" sz="2400" b="1" i="0" u="none" strike="noStrike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(see page 21) </a:t>
                      </a:r>
                    </a:p>
                    <a:p>
                      <a:pPr algn="ctr" rtl="1"/>
                      <a:endParaRPr lang="ar-SA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ar-SA" sz="2400" b="0" i="0" u="none" strike="noStrike" kern="1200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3600" b="1" i="0" u="none" strike="noStrike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Job </a:t>
                      </a:r>
                    </a:p>
                    <a:p>
                      <a:pPr algn="l" rtl="1"/>
                      <a:endParaRPr lang="ar-SA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32838"/>
                  </a:ext>
                </a:extLst>
              </a:tr>
              <a:tr h="1267608"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ar-SA" sz="2400" b="0" i="0" u="none" strike="noStrike" kern="1200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400" b="1" i="0" u="none" strike="noStrike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Media Intern </a:t>
                      </a:r>
                      <a:endParaRPr lang="en-US" sz="2400" b="0" i="0" u="none" strike="noStrike" kern="1200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1"/>
                      <a:endParaRPr lang="ar-SA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613421"/>
                  </a:ext>
                </a:extLst>
              </a:tr>
              <a:tr h="1657640">
                <a:tc>
                  <a:txBody>
                    <a:bodyPr/>
                    <a:lstStyle/>
                    <a:p>
                      <a:pPr algn="ctr" rtl="1"/>
                      <a:endParaRPr lang="ar-SA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ar-SA" sz="2400" b="0" i="0" u="none" strike="noStrike" kern="1200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400" b="1" i="0" u="none" strike="noStrike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Archaeological Intern </a:t>
                      </a:r>
                      <a:endParaRPr lang="en-US" sz="2400" b="0" i="0" u="none" strike="noStrike" kern="1200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1"/>
                      <a:endParaRPr lang="ar-SA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964986"/>
                  </a:ext>
                </a:extLst>
              </a:tr>
              <a:tr h="1657640"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ar-SA" sz="2400" b="0" i="0" u="none" strike="noStrike" kern="1200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400" b="1" i="0" u="none" strike="noStrike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Engineering Intern </a:t>
                      </a:r>
                      <a:endParaRPr lang="en-US" sz="2400" b="0" i="0" u="none" strike="noStrike" kern="1200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1"/>
                      <a:endParaRPr lang="ar-SA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921097"/>
                  </a:ext>
                </a:extLst>
              </a:tr>
            </a:tbl>
          </a:graphicData>
        </a:graphic>
      </p:graphicFrame>
      <p:pic>
        <p:nvPicPr>
          <p:cNvPr id="18" name="Picture 4" descr="Reporter PNG">
            <a:extLst>
              <a:ext uri="{FF2B5EF4-FFF2-40B4-BE49-F238E27FC236}">
                <a16:creationId xmlns:a16="http://schemas.microsoft.com/office/drawing/2014/main" id="{13FB5F21-D9AA-4195-83D6-80B51EE5D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" y="1914087"/>
            <a:ext cx="1050123" cy="1514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PhD in Civil Engineering: Universities, Scope &amp;amp; More - Punjabi - Leverage  Edu">
            <a:extLst>
              <a:ext uri="{FF2B5EF4-FFF2-40B4-BE49-F238E27FC236}">
                <a16:creationId xmlns:a16="http://schemas.microsoft.com/office/drawing/2014/main" id="{26807264-40BB-4A76-839A-38FA6B5C3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71" t="4707" r="4554" b="8166"/>
          <a:stretch/>
        </p:blipFill>
        <p:spPr bwMode="auto">
          <a:xfrm>
            <a:off x="-122575" y="5392404"/>
            <a:ext cx="1474470" cy="1491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المركز الوطني للتخصيص">
            <a:extLst>
              <a:ext uri="{FF2B5EF4-FFF2-40B4-BE49-F238E27FC236}">
                <a16:creationId xmlns:a16="http://schemas.microsoft.com/office/drawing/2014/main" id="{67233904-ED70-47B4-85E6-6D067A670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11830" y="175260"/>
            <a:ext cx="942974" cy="94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Qualification PNG Image Background – Free PNG Images Vector, PSD, Clipart,  Templates">
            <a:extLst>
              <a:ext uri="{FF2B5EF4-FFF2-40B4-BE49-F238E27FC236}">
                <a16:creationId xmlns:a16="http://schemas.microsoft.com/office/drawing/2014/main" id="{E957781C-841D-4D02-AD4D-9BC71D6E3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82" b="92347" l="7782" r="94553">
                        <a14:foregroundMark x1="89494" y1="43878" x2="89494" y2="43878"/>
                        <a14:foregroundMark x1="49027" y1="92857" x2="49027" y2="92857"/>
                        <a14:foregroundMark x1="40856" y1="4082" x2="40856" y2="4082"/>
                        <a14:foregroundMark x1="8171" y1="15816" x2="8171" y2="15816"/>
                        <a14:foregroundMark x1="48249" y1="30612" x2="48249" y2="30612"/>
                        <a14:foregroundMark x1="47082" y1="35204" x2="47082" y2="35204"/>
                        <a14:foregroundMark x1="94553" y1="51020" x2="94553" y2="51020"/>
                        <a14:foregroundMark x1="47082" y1="29592" x2="47082" y2="29592"/>
                        <a14:foregroundMark x1="45136" y1="31122" x2="45136" y2="31122"/>
                        <a14:foregroundMark x1="45914" y1="35204" x2="45914" y2="35204"/>
                        <a14:foregroundMark x1="43191" y1="29592" x2="62646" y2="40306"/>
                        <a14:foregroundMark x1="62646" y1="40306" x2="70428" y2="37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039" y="-8156"/>
            <a:ext cx="1331408" cy="10153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Who We Are | PIC">
            <a:extLst>
              <a:ext uri="{FF2B5EF4-FFF2-40B4-BE49-F238E27FC236}">
                <a16:creationId xmlns:a16="http://schemas.microsoft.com/office/drawing/2014/main" id="{221D53F9-945F-477D-80B1-2BD5FD6480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" t="9520" b="12880"/>
          <a:stretch/>
        </p:blipFill>
        <p:spPr bwMode="auto">
          <a:xfrm>
            <a:off x="9544121" y="126390"/>
            <a:ext cx="1040130" cy="9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0F77AF5E-EFE0-493E-807D-FB946F77C6A2}"/>
              </a:ext>
            </a:extLst>
          </p:cNvPr>
          <p:cNvSpPr txBox="1"/>
          <p:nvPr/>
        </p:nvSpPr>
        <p:spPr>
          <a:xfrm>
            <a:off x="3497489" y="1946225"/>
            <a:ext cx="3244944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ar-SA" sz="1800" b="0" i="0" u="none" strike="noStrike" baseline="0" dirty="0">
              <a:solidFill>
                <a:srgbClr val="000000"/>
              </a:solidFill>
              <a:latin typeface="Proxima Nova Light"/>
            </a:endParaRPr>
          </a:p>
          <a:p>
            <a:pPr algn="l"/>
            <a:r>
              <a:rPr lang="en-US" sz="1600" b="0" i="0" u="none" strike="noStrike" baseline="0" dirty="0">
                <a:solidFill>
                  <a:srgbClr val="000000"/>
                </a:solidFill>
                <a:latin typeface="Proxima Nova Light"/>
              </a:rPr>
              <a:t>Find information quickly/ summarize/ clear language • fluent English </a:t>
            </a:r>
          </a:p>
          <a:p>
            <a:pPr algn="l"/>
            <a:r>
              <a:rPr lang="en-US" sz="1600" b="0" i="0" u="none" strike="noStrike" baseline="0" dirty="0">
                <a:solidFill>
                  <a:srgbClr val="000000"/>
                </a:solidFill>
                <a:latin typeface="Proxima Nova Light"/>
              </a:rPr>
              <a:t>computer skills • friendly and outgoing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 Nova Light"/>
              </a:rPr>
              <a:t>	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BD5C66F8-2BFB-45AF-B70B-045F70EFD7EE}"/>
              </a:ext>
            </a:extLst>
          </p:cNvPr>
          <p:cNvSpPr txBox="1"/>
          <p:nvPr/>
        </p:nvSpPr>
        <p:spPr>
          <a:xfrm>
            <a:off x="3532155" y="3342384"/>
            <a:ext cx="2831213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ar-SA" sz="1800" b="0" i="0" u="none" strike="noStrike" baseline="0" dirty="0">
              <a:solidFill>
                <a:srgbClr val="000000"/>
              </a:solidFill>
              <a:latin typeface="Proxima Nova Light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 Nova Light"/>
              </a:rPr>
              <a:t>careful and methodical • interested in history • interested in archeology/ working with noted archeologists 	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45B30D9-9DDA-42D1-AA26-A4FA51C8BC27}"/>
              </a:ext>
            </a:extLst>
          </p:cNvPr>
          <p:cNvSpPr txBox="1"/>
          <p:nvPr/>
        </p:nvSpPr>
        <p:spPr>
          <a:xfrm>
            <a:off x="3497489" y="4823936"/>
            <a:ext cx="2831213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ar-SA" sz="1800" b="0" i="0" u="none" strike="noStrike" baseline="0" dirty="0">
              <a:solidFill>
                <a:srgbClr val="000000"/>
              </a:solidFill>
              <a:latin typeface="Proxima Nova Light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 Nova Light"/>
              </a:rPr>
              <a:t>ability to read blueprints • knowledge or Arabic • tolerance to high temperatures 	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5069A735-9C8E-4425-97A9-7D248021C304}"/>
              </a:ext>
            </a:extLst>
          </p:cNvPr>
          <p:cNvSpPr txBox="1"/>
          <p:nvPr/>
        </p:nvSpPr>
        <p:spPr>
          <a:xfrm>
            <a:off x="6770681" y="2275067"/>
            <a:ext cx="283121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ar-SA" sz="1800" b="0" i="0" u="none" strike="noStrike" baseline="0" dirty="0">
              <a:solidFill>
                <a:srgbClr val="000000"/>
              </a:solidFill>
              <a:latin typeface="Proxima Nova Light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 Nova Light"/>
              </a:rPr>
              <a:t>Not applicable 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 Nova Light"/>
              </a:rPr>
              <a:t>(no mention) 	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059A2210-7D18-4641-9B6F-996B6A09EE7D}"/>
              </a:ext>
            </a:extLst>
          </p:cNvPr>
          <p:cNvSpPr txBox="1"/>
          <p:nvPr/>
        </p:nvSpPr>
        <p:spPr>
          <a:xfrm>
            <a:off x="6925995" y="3454152"/>
            <a:ext cx="224086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ar-SA" sz="1800" b="0" i="0" u="none" strike="noStrike" baseline="0" dirty="0">
              <a:solidFill>
                <a:srgbClr val="000000"/>
              </a:solidFill>
              <a:latin typeface="Proxima Nova Light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 Nova Light"/>
              </a:rPr>
              <a:t>Not applicable 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 Nova Light"/>
              </a:rPr>
              <a:t>(no mention) 	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A6E2695-A1D1-42DB-985A-3133EEA86D55}"/>
              </a:ext>
            </a:extLst>
          </p:cNvPr>
          <p:cNvSpPr txBox="1"/>
          <p:nvPr/>
        </p:nvSpPr>
        <p:spPr>
          <a:xfrm>
            <a:off x="7080485" y="4931837"/>
            <a:ext cx="224086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ar-SA" sz="1800" b="0" i="0" u="none" strike="noStrike" baseline="0" dirty="0">
              <a:solidFill>
                <a:srgbClr val="000000"/>
              </a:solidFill>
              <a:latin typeface="Proxima Nova Light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 Nova Light"/>
              </a:rPr>
              <a:t>Degree in civil engineering/ graduate student 	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2052869-063B-41C1-BA4B-02F2D723CD49}"/>
              </a:ext>
            </a:extLst>
          </p:cNvPr>
          <p:cNvSpPr txBox="1"/>
          <p:nvPr/>
        </p:nvSpPr>
        <p:spPr>
          <a:xfrm>
            <a:off x="9590350" y="1946225"/>
            <a:ext cx="234251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ar-SA" sz="1800" b="0" i="0" u="none" strike="noStrike" baseline="0" dirty="0">
              <a:solidFill>
                <a:srgbClr val="000000"/>
              </a:solidFill>
              <a:latin typeface="Proxima Nova Light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 Nova Light"/>
              </a:rPr>
              <a:t>Research and public relations 	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FCBD81C-DDE1-4ACE-8F33-891A7E4C3FA0}"/>
              </a:ext>
            </a:extLst>
          </p:cNvPr>
          <p:cNvSpPr txBox="1"/>
          <p:nvPr/>
        </p:nvSpPr>
        <p:spPr>
          <a:xfrm>
            <a:off x="9610246" y="3069610"/>
            <a:ext cx="2342516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ar-SA" sz="1800" b="0" i="0" u="none" strike="noStrike" baseline="0" dirty="0">
              <a:solidFill>
                <a:srgbClr val="000000"/>
              </a:solidFill>
              <a:latin typeface="Proxima Nova Light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 Nova Light"/>
              </a:rPr>
              <a:t>Not applicable/no mention probably experience is not a necessary requirement 	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8C3EB1A4-C2A5-4B2D-B09B-C03DF74BA880}"/>
              </a:ext>
            </a:extLst>
          </p:cNvPr>
          <p:cNvSpPr txBox="1"/>
          <p:nvPr/>
        </p:nvSpPr>
        <p:spPr>
          <a:xfrm>
            <a:off x="9610246" y="5485835"/>
            <a:ext cx="23425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ar-SA" sz="1800" b="0" i="0" u="none" strike="noStrike" baseline="0" dirty="0">
              <a:solidFill>
                <a:srgbClr val="000000"/>
              </a:solidFill>
              <a:latin typeface="Proxima Nova Light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 Nova Light"/>
              </a:rPr>
              <a:t>Not required 	</a:t>
            </a:r>
          </a:p>
        </p:txBody>
      </p:sp>
    </p:spTree>
    <p:extLst>
      <p:ext uri="{BB962C8B-B14F-4D97-AF65-F5344CB8AC3E}">
        <p14:creationId xmlns:p14="http://schemas.microsoft.com/office/powerpoint/2010/main" val="3882565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>
            <a:extLst>
              <a:ext uri="{FF2B5EF4-FFF2-40B4-BE49-F238E27FC236}">
                <a16:creationId xmlns:a16="http://schemas.microsoft.com/office/drawing/2014/main" id="{16A1A098-CDED-48DE-BCDC-F4A0F609F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65" y="685800"/>
            <a:ext cx="10761623" cy="597789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FB5E07F-6136-42CC-99DD-7D8E48A9F9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8" name="Picture 2" descr="Free Archaeological Cliparts, Download Free Archaeological Cliparts png  images, Free ClipArts on Clipart Library">
            <a:extLst>
              <a:ext uri="{FF2B5EF4-FFF2-40B4-BE49-F238E27FC236}">
                <a16:creationId xmlns:a16="http://schemas.microsoft.com/office/drawing/2014/main" id="{0C9A5C34-884E-438D-B325-9678349BE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644" y="168507"/>
            <a:ext cx="3059430" cy="2035010"/>
          </a:xfrm>
          <a:prstGeom prst="roundRect">
            <a:avLst>
              <a:gd name="adj" fmla="val 2669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Reporter PNG">
            <a:extLst>
              <a:ext uri="{FF2B5EF4-FFF2-40B4-BE49-F238E27FC236}">
                <a16:creationId xmlns:a16="http://schemas.microsoft.com/office/drawing/2014/main" id="{0D29424E-AA6C-48A6-ACBE-6D71DB4C7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38" y="-67471"/>
            <a:ext cx="2351359" cy="21705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PhD in Civil Engineering: Universities, Scope &amp;amp; More - Punjabi - Leverage  Edu">
            <a:extLst>
              <a:ext uri="{FF2B5EF4-FFF2-40B4-BE49-F238E27FC236}">
                <a16:creationId xmlns:a16="http://schemas.microsoft.com/office/drawing/2014/main" id="{D3C8CE04-F9D0-4579-BCD5-C5EAA2262C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71" t="4707" r="4554" b="8166"/>
          <a:stretch/>
        </p:blipFill>
        <p:spPr bwMode="auto">
          <a:xfrm>
            <a:off x="200509" y="0"/>
            <a:ext cx="3297072" cy="24418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المركز الوطني للتخصيص">
            <a:extLst>
              <a:ext uri="{FF2B5EF4-FFF2-40B4-BE49-F238E27FC236}">
                <a16:creationId xmlns:a16="http://schemas.microsoft.com/office/drawing/2014/main" id="{9B8ECF31-5CA1-4292-BB46-764F5EBBB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47191" y="4654484"/>
            <a:ext cx="942974" cy="94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Qualification PNG Image Background – Free PNG Images Vector, PSD, Clipart,  Templates">
            <a:extLst>
              <a:ext uri="{FF2B5EF4-FFF2-40B4-BE49-F238E27FC236}">
                <a16:creationId xmlns:a16="http://schemas.microsoft.com/office/drawing/2014/main" id="{BB31D546-E5A0-4EA1-BA7F-613F21B3E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82" b="92347" l="7782" r="94553">
                        <a14:foregroundMark x1="89494" y1="43878" x2="89494" y2="43878"/>
                        <a14:foregroundMark x1="49027" y1="92857" x2="49027" y2="92857"/>
                        <a14:foregroundMark x1="40856" y1="4082" x2="40856" y2="4082"/>
                        <a14:foregroundMark x1="8171" y1="15816" x2="8171" y2="15816"/>
                        <a14:foregroundMark x1="48249" y1="30612" x2="48249" y2="30612"/>
                        <a14:foregroundMark x1="47082" y1="35204" x2="47082" y2="35204"/>
                        <a14:foregroundMark x1="94553" y1="51020" x2="94553" y2="51020"/>
                        <a14:foregroundMark x1="47082" y1="29592" x2="47082" y2="29592"/>
                        <a14:foregroundMark x1="45136" y1="31122" x2="45136" y2="31122"/>
                        <a14:foregroundMark x1="45914" y1="35204" x2="45914" y2="35204"/>
                        <a14:foregroundMark x1="43191" y1="29592" x2="62646" y2="40306"/>
                        <a14:foregroundMark x1="62646" y1="40306" x2="70428" y2="37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1895" y="5186917"/>
            <a:ext cx="1331408" cy="10153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Who We Are | PIC">
            <a:extLst>
              <a:ext uri="{FF2B5EF4-FFF2-40B4-BE49-F238E27FC236}">
                <a16:creationId xmlns:a16="http://schemas.microsoft.com/office/drawing/2014/main" id="{C5F2B526-B45A-4C37-8BDE-771ED61E2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" t="9520" b="12880"/>
          <a:stretch/>
        </p:blipFill>
        <p:spPr bwMode="auto">
          <a:xfrm>
            <a:off x="9883364" y="5654042"/>
            <a:ext cx="1040130" cy="9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363A97E-0DFA-4ED2-AB70-EEE6ACC1E45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7" t="9993" r="32713" b="2224"/>
          <a:stretch/>
        </p:blipFill>
        <p:spPr>
          <a:xfrm flipH="1">
            <a:off x="3540688" y="2503171"/>
            <a:ext cx="4623218" cy="4503419"/>
          </a:xfrm>
          <a:prstGeom prst="rect">
            <a:avLst/>
          </a:prstGeom>
        </p:spPr>
      </p:pic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EB7A24DC-6F30-4D17-A0E1-BE64F1749F6E}"/>
              </a:ext>
            </a:extLst>
          </p:cNvPr>
          <p:cNvGrpSpPr/>
          <p:nvPr/>
        </p:nvGrpSpPr>
        <p:grpSpPr>
          <a:xfrm>
            <a:off x="866212" y="2685144"/>
            <a:ext cx="2933774" cy="1269635"/>
            <a:chOff x="866212" y="2685144"/>
            <a:chExt cx="2933774" cy="1269635"/>
          </a:xfrm>
        </p:grpSpPr>
        <p:sp>
          <p:nvSpPr>
            <p:cNvPr id="24" name="فقاعة الكلام: مستطيلة مستديرة الزوايا 23">
              <a:extLst>
                <a:ext uri="{FF2B5EF4-FFF2-40B4-BE49-F238E27FC236}">
                  <a16:creationId xmlns:a16="http://schemas.microsoft.com/office/drawing/2014/main" id="{637237BC-CD68-4A10-B27F-48D44EC26A20}"/>
                </a:ext>
              </a:extLst>
            </p:cNvPr>
            <p:cNvSpPr/>
            <p:nvPr/>
          </p:nvSpPr>
          <p:spPr>
            <a:xfrm>
              <a:off x="866212" y="2794634"/>
              <a:ext cx="2933774" cy="1160145"/>
            </a:xfrm>
            <a:prstGeom prst="wedgeRoundRectCallout">
              <a:avLst>
                <a:gd name="adj1" fmla="val 43613"/>
                <a:gd name="adj2" fmla="val 96896"/>
                <a:gd name="adj3" fmla="val 16667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C204B733-0C8C-4B5B-9665-5DE2889D8E36}"/>
                </a:ext>
              </a:extLst>
            </p:cNvPr>
            <p:cNvSpPr txBox="1"/>
            <p:nvPr/>
          </p:nvSpPr>
          <p:spPr>
            <a:xfrm>
              <a:off x="1040129" y="2685144"/>
              <a:ext cx="2349535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endParaRPr lang="ar-SA" sz="1800" b="0" i="0" u="none" strike="noStrike" baseline="0" dirty="0">
                <a:solidFill>
                  <a:srgbClr val="000000"/>
                </a:solidFill>
                <a:latin typeface="CVGAC S+ Proxima Nova"/>
              </a:endParaRPr>
            </a:p>
            <a:p>
              <a:pPr algn="l"/>
              <a:r>
                <a:rPr lang="en-US" sz="1800" b="0" i="0" u="none" strike="noStrike" baseline="0" dirty="0">
                  <a:latin typeface="CVGAC S+ Proxima Nova"/>
                </a:rPr>
                <a:t>Which job would you apply for if you had the qualifications? Why? </a:t>
              </a:r>
            </a:p>
          </p:txBody>
        </p: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203F42A9-3EB4-48C2-83EB-9C811505DBDF}"/>
              </a:ext>
            </a:extLst>
          </p:cNvPr>
          <p:cNvGrpSpPr/>
          <p:nvPr/>
        </p:nvGrpSpPr>
        <p:grpSpPr>
          <a:xfrm>
            <a:off x="873241" y="2699787"/>
            <a:ext cx="2933774" cy="1302300"/>
            <a:chOff x="384966" y="618839"/>
            <a:chExt cx="2933774" cy="1302300"/>
          </a:xfrm>
        </p:grpSpPr>
        <p:sp>
          <p:nvSpPr>
            <p:cNvPr id="35" name="فقاعة الكلام: مستطيلة مستديرة الزوايا 34">
              <a:extLst>
                <a:ext uri="{FF2B5EF4-FFF2-40B4-BE49-F238E27FC236}">
                  <a16:creationId xmlns:a16="http://schemas.microsoft.com/office/drawing/2014/main" id="{21F0962C-BD9A-468A-9BCA-EA3B004B8A6C}"/>
                </a:ext>
              </a:extLst>
            </p:cNvPr>
            <p:cNvSpPr/>
            <p:nvPr/>
          </p:nvSpPr>
          <p:spPr>
            <a:xfrm>
              <a:off x="384966" y="760994"/>
              <a:ext cx="2933774" cy="1160145"/>
            </a:xfrm>
            <a:prstGeom prst="wedgeRoundRectCallout">
              <a:avLst>
                <a:gd name="adj1" fmla="val 43613"/>
                <a:gd name="adj2" fmla="val 96896"/>
                <a:gd name="adj3" fmla="val 16667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6" name="مربع نص 35">
              <a:extLst>
                <a:ext uri="{FF2B5EF4-FFF2-40B4-BE49-F238E27FC236}">
                  <a16:creationId xmlns:a16="http://schemas.microsoft.com/office/drawing/2014/main" id="{29511EDD-2E30-4557-B4CF-0E444505A90D}"/>
                </a:ext>
              </a:extLst>
            </p:cNvPr>
            <p:cNvSpPr txBox="1"/>
            <p:nvPr/>
          </p:nvSpPr>
          <p:spPr>
            <a:xfrm>
              <a:off x="670056" y="618839"/>
              <a:ext cx="2349535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endParaRPr lang="ar-SA" sz="1800" b="0" i="0" u="none" strike="noStrike" baseline="0" dirty="0">
                <a:solidFill>
                  <a:srgbClr val="000000"/>
                </a:solidFill>
                <a:latin typeface="CVGAC S+ Proxima Nova"/>
              </a:endParaRPr>
            </a:p>
            <a:p>
              <a:pPr algn="l"/>
              <a:r>
                <a:rPr lang="en-US" sz="1800" b="0" i="0" u="none" strike="noStrike" baseline="0" dirty="0">
                  <a:latin typeface="CVGAC S+ Proxima Nova"/>
                </a:rPr>
                <a:t>Which job would you not be interested in? Why not? </a:t>
              </a:r>
            </a:p>
          </p:txBody>
        </p:sp>
      </p:grp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7F11F38D-E1EB-452F-A74D-0DB90F58B6C4}"/>
              </a:ext>
            </a:extLst>
          </p:cNvPr>
          <p:cNvGrpSpPr/>
          <p:nvPr/>
        </p:nvGrpSpPr>
        <p:grpSpPr>
          <a:xfrm>
            <a:off x="847348" y="2683350"/>
            <a:ext cx="2971499" cy="1477328"/>
            <a:chOff x="305179" y="1171357"/>
            <a:chExt cx="2971499" cy="1477328"/>
          </a:xfrm>
        </p:grpSpPr>
        <p:sp>
          <p:nvSpPr>
            <p:cNvPr id="38" name="فقاعة الكلام: مستطيلة مستديرة الزوايا 37">
              <a:extLst>
                <a:ext uri="{FF2B5EF4-FFF2-40B4-BE49-F238E27FC236}">
                  <a16:creationId xmlns:a16="http://schemas.microsoft.com/office/drawing/2014/main" id="{7F155954-BB0D-4E20-9AB0-771E4646A5B8}"/>
                </a:ext>
              </a:extLst>
            </p:cNvPr>
            <p:cNvSpPr/>
            <p:nvPr/>
          </p:nvSpPr>
          <p:spPr>
            <a:xfrm>
              <a:off x="305179" y="1451209"/>
              <a:ext cx="2933774" cy="1160145"/>
            </a:xfrm>
            <a:prstGeom prst="wedgeRoundRectCallout">
              <a:avLst>
                <a:gd name="adj1" fmla="val 43613"/>
                <a:gd name="adj2" fmla="val 96896"/>
                <a:gd name="adj3" fmla="val 16667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9" name="مربع نص 38">
              <a:extLst>
                <a:ext uri="{FF2B5EF4-FFF2-40B4-BE49-F238E27FC236}">
                  <a16:creationId xmlns:a16="http://schemas.microsoft.com/office/drawing/2014/main" id="{749112D3-B08F-4FE1-AF45-0560438A3B74}"/>
                </a:ext>
              </a:extLst>
            </p:cNvPr>
            <p:cNvSpPr txBox="1"/>
            <p:nvPr/>
          </p:nvSpPr>
          <p:spPr>
            <a:xfrm>
              <a:off x="515378" y="1171357"/>
              <a:ext cx="2761300" cy="147732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endParaRPr lang="ar-SA" sz="1800" b="0" i="0" u="none" strike="noStrike" baseline="0" dirty="0">
                <a:solidFill>
                  <a:srgbClr val="000000"/>
                </a:solidFill>
                <a:latin typeface="CVGAC S+ Proxima Nova"/>
              </a:endParaRPr>
            </a:p>
            <a:p>
              <a:pPr algn="l"/>
              <a:r>
                <a:rPr lang="en-US" sz="1800" b="0" i="0" u="none" strike="noStrike" baseline="0" dirty="0">
                  <a:latin typeface="CVGAC S+ Proxima Nova"/>
                </a:rPr>
                <a:t>Discuss your choices in class. Which is the most popular job? Which is the least popular job </a:t>
              </a:r>
            </a:p>
          </p:txBody>
        </p:sp>
      </p:grp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BA963C75-A200-488B-8E04-58B1C6E7A6C7}"/>
              </a:ext>
            </a:extLst>
          </p:cNvPr>
          <p:cNvGrpSpPr/>
          <p:nvPr/>
        </p:nvGrpSpPr>
        <p:grpSpPr>
          <a:xfrm>
            <a:off x="7469655" y="2608764"/>
            <a:ext cx="2933774" cy="1160145"/>
            <a:chOff x="7469655" y="2608764"/>
            <a:chExt cx="2933774" cy="1160145"/>
          </a:xfrm>
        </p:grpSpPr>
        <p:sp>
          <p:nvSpPr>
            <p:cNvPr id="44" name="فقاعة الكلام: مستطيلة مستديرة الزوايا 43">
              <a:extLst>
                <a:ext uri="{FF2B5EF4-FFF2-40B4-BE49-F238E27FC236}">
                  <a16:creationId xmlns:a16="http://schemas.microsoft.com/office/drawing/2014/main" id="{DD71B338-FC03-4F04-9874-D99C5F293ED6}"/>
                </a:ext>
              </a:extLst>
            </p:cNvPr>
            <p:cNvSpPr/>
            <p:nvPr/>
          </p:nvSpPr>
          <p:spPr>
            <a:xfrm>
              <a:off x="7469655" y="2608764"/>
              <a:ext cx="2933774" cy="1160145"/>
            </a:xfrm>
            <a:prstGeom prst="wedgeRoundRectCallout">
              <a:avLst>
                <a:gd name="adj1" fmla="val -49891"/>
                <a:gd name="adj2" fmla="val 83630"/>
                <a:gd name="adj3" fmla="val 16667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48" name="مربع نص 47">
              <a:extLst>
                <a:ext uri="{FF2B5EF4-FFF2-40B4-BE49-F238E27FC236}">
                  <a16:creationId xmlns:a16="http://schemas.microsoft.com/office/drawing/2014/main" id="{F38F4103-768D-4E52-B748-4036E086F30D}"/>
                </a:ext>
              </a:extLst>
            </p:cNvPr>
            <p:cNvSpPr txBox="1"/>
            <p:nvPr/>
          </p:nvSpPr>
          <p:spPr>
            <a:xfrm>
              <a:off x="7553103" y="2780493"/>
              <a:ext cx="276687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0"/>
              <a:r>
                <a:rPr lang="en-US" sz="2000" b="1" dirty="0">
                  <a:latin typeface="+mj-lt"/>
                </a:rPr>
                <a:t>the most / least popular job is </a:t>
              </a:r>
              <a:r>
                <a:rPr lang="en-US" sz="20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..</a:t>
              </a:r>
              <a:endParaRPr lang="ar-SA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9538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520</Words>
  <Application>Microsoft Office PowerPoint</Application>
  <PresentationFormat>شاشة عريضة</PresentationFormat>
  <Paragraphs>120</Paragraphs>
  <Slides>14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4" baseType="lpstr">
      <vt:lpstr>ae_AlMohanad</vt:lpstr>
      <vt:lpstr>Arial</vt:lpstr>
      <vt:lpstr>Calibri</vt:lpstr>
      <vt:lpstr>Calibri Light</vt:lpstr>
      <vt:lpstr>CVGAC S+ Proxima Nova</vt:lpstr>
      <vt:lpstr>HelveticaNeue</vt:lpstr>
      <vt:lpstr>MV Boli</vt:lpstr>
      <vt:lpstr>Proxima Nova Light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حصه بنت العتيبي</cp:lastModifiedBy>
  <cp:revision>19</cp:revision>
  <dcterms:created xsi:type="dcterms:W3CDTF">2021-10-03T14:34:42Z</dcterms:created>
  <dcterms:modified xsi:type="dcterms:W3CDTF">2022-09-21T14:45:38Z</dcterms:modified>
</cp:coreProperties>
</file>