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8" r:id="rId6"/>
    <p:sldId id="267" r:id="rId7"/>
    <p:sldId id="272" r:id="rId8"/>
    <p:sldId id="266" r:id="rId9"/>
    <p:sldId id="269" r:id="rId10"/>
    <p:sldId id="270" r:id="rId11"/>
    <p:sldId id="271" r:id="rId12"/>
    <p:sldId id="273" r:id="rId13"/>
    <p:sldId id="274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1CFD5"/>
    <a:srgbClr val="D3D1D7"/>
    <a:srgbClr val="EBE1E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74" autoAdjust="0"/>
    <p:restoredTop sz="94660"/>
  </p:normalViewPr>
  <p:slideViewPr>
    <p:cSldViewPr snapToGrid="0">
      <p:cViewPr>
        <p:scale>
          <a:sx n="42" d="100"/>
          <a:sy n="42" d="100"/>
        </p:scale>
        <p:origin x="15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3E2936A5-DF5C-4862-8EE7-696312CBE76D}"/>
    <pc:docChg chg="modSld modMainMaster">
      <pc:chgData name="حصه بنت العتيبي" userId="c1fe605c-1aaf-4791-a440-af891effc177" providerId="ADAL" clId="{3E2936A5-DF5C-4862-8EE7-696312CBE76D}" dt="2022-09-16T09:28:39.230" v="54" actId="207"/>
      <pc:docMkLst>
        <pc:docMk/>
      </pc:docMkLst>
      <pc:sldChg chg="modTransition">
        <pc:chgData name="حصه بنت العتيبي" userId="c1fe605c-1aaf-4791-a440-af891effc177" providerId="ADAL" clId="{3E2936A5-DF5C-4862-8EE7-696312CBE76D}" dt="2022-09-16T09:21:02.795" v="11"/>
        <pc:sldMkLst>
          <pc:docMk/>
          <pc:sldMk cId="2594502772" sldId="262"/>
        </pc:sldMkLst>
      </pc:sldChg>
      <pc:sldChg chg="modTransition">
        <pc:chgData name="حصه بنت العتيبي" userId="c1fe605c-1aaf-4791-a440-af891effc177" providerId="ADAL" clId="{3E2936A5-DF5C-4862-8EE7-696312CBE76D}" dt="2022-09-16T09:21:08.527" v="12"/>
        <pc:sldMkLst>
          <pc:docMk/>
          <pc:sldMk cId="890141548" sldId="263"/>
        </pc:sldMkLst>
      </pc:sldChg>
      <pc:sldChg chg="modSp mod">
        <pc:chgData name="حصه بنت العتيبي" userId="c1fe605c-1aaf-4791-a440-af891effc177" providerId="ADAL" clId="{3E2936A5-DF5C-4862-8EE7-696312CBE76D}" dt="2022-09-16T09:21:28.011" v="15" actId="14100"/>
        <pc:sldMkLst>
          <pc:docMk/>
          <pc:sldMk cId="952501669" sldId="264"/>
        </pc:sldMkLst>
        <pc:spChg chg="mod">
          <ac:chgData name="حصه بنت العتيبي" userId="c1fe605c-1aaf-4791-a440-af891effc177" providerId="ADAL" clId="{3E2936A5-DF5C-4862-8EE7-696312CBE76D}" dt="2022-09-16T09:21:28.011" v="15" actId="14100"/>
          <ac:spMkLst>
            <pc:docMk/>
            <pc:sldMk cId="952501669" sldId="264"/>
            <ac:spMk id="7" creationId="{84448CCB-B86F-4A3D-BC94-9A5E1D9D736A}"/>
          </ac:spMkLst>
        </pc:spChg>
      </pc:sldChg>
      <pc:sldChg chg="setBg">
        <pc:chgData name="حصه بنت العتيبي" userId="c1fe605c-1aaf-4791-a440-af891effc177" providerId="ADAL" clId="{3E2936A5-DF5C-4862-8EE7-696312CBE76D}" dt="2022-09-16T09:19:23.340" v="2"/>
        <pc:sldMkLst>
          <pc:docMk/>
          <pc:sldMk cId="1580687389" sldId="265"/>
        </pc:sldMkLst>
      </pc:sldChg>
      <pc:sldChg chg="modAnim">
        <pc:chgData name="حصه بنت العتيبي" userId="c1fe605c-1aaf-4791-a440-af891effc177" providerId="ADAL" clId="{3E2936A5-DF5C-4862-8EE7-696312CBE76D}" dt="2022-09-16T09:19:43.545" v="3"/>
        <pc:sldMkLst>
          <pc:docMk/>
          <pc:sldMk cId="2255078260" sldId="267"/>
        </pc:sldMkLst>
      </pc:sldChg>
      <pc:sldChg chg="modSp mod">
        <pc:chgData name="حصه بنت العتيبي" userId="c1fe605c-1aaf-4791-a440-af891effc177" providerId="ADAL" clId="{3E2936A5-DF5C-4862-8EE7-696312CBE76D}" dt="2022-09-16T09:20:11.644" v="10" actId="1076"/>
        <pc:sldMkLst>
          <pc:docMk/>
          <pc:sldMk cId="4106825775" sldId="269"/>
        </pc:sldMkLst>
        <pc:spChg chg="mod">
          <ac:chgData name="حصه بنت العتيبي" userId="c1fe605c-1aaf-4791-a440-af891effc177" providerId="ADAL" clId="{3E2936A5-DF5C-4862-8EE7-696312CBE76D}" dt="2022-09-16T09:20:11.644" v="10" actId="1076"/>
          <ac:spMkLst>
            <pc:docMk/>
            <pc:sldMk cId="4106825775" sldId="269"/>
            <ac:spMk id="8" creationId="{21AB03EA-400B-4991-B2B8-482ED4AB61DD}"/>
          </ac:spMkLst>
        </pc:spChg>
        <pc:grpChg chg="mod">
          <ac:chgData name="حصه بنت العتيبي" userId="c1fe605c-1aaf-4791-a440-af891effc177" providerId="ADAL" clId="{3E2936A5-DF5C-4862-8EE7-696312CBE76D}" dt="2022-09-16T09:20:00.577" v="6" actId="14100"/>
          <ac:grpSpMkLst>
            <pc:docMk/>
            <pc:sldMk cId="4106825775" sldId="269"/>
            <ac:grpSpMk id="6" creationId="{E556C5F7-DA7B-4A33-8B71-7CA6DAB92122}"/>
          </ac:grpSpMkLst>
        </pc:grpChg>
        <pc:picChg chg="mod">
          <ac:chgData name="حصه بنت العتيبي" userId="c1fe605c-1aaf-4791-a440-af891effc177" providerId="ADAL" clId="{3E2936A5-DF5C-4862-8EE7-696312CBE76D}" dt="2022-09-16T09:20:09.147" v="9" actId="1076"/>
          <ac:picMkLst>
            <pc:docMk/>
            <pc:sldMk cId="4106825775" sldId="269"/>
            <ac:picMk id="9" creationId="{DF3EFECC-9303-4915-BA61-D0FCE8B06DD9}"/>
          </ac:picMkLst>
        </pc:picChg>
      </pc:sldChg>
      <pc:sldChg chg="modSp mod">
        <pc:chgData name="حصه بنت العتيبي" userId="c1fe605c-1aaf-4791-a440-af891effc177" providerId="ADAL" clId="{3E2936A5-DF5C-4862-8EE7-696312CBE76D}" dt="2022-09-16T09:21:53.275" v="16" actId="1076"/>
        <pc:sldMkLst>
          <pc:docMk/>
          <pc:sldMk cId="2357797146" sldId="271"/>
        </pc:sldMkLst>
        <pc:picChg chg="mod">
          <ac:chgData name="حصه بنت العتيبي" userId="c1fe605c-1aaf-4791-a440-af891effc177" providerId="ADAL" clId="{3E2936A5-DF5C-4862-8EE7-696312CBE76D}" dt="2022-09-16T09:21:53.275" v="16" actId="1076"/>
          <ac:picMkLst>
            <pc:docMk/>
            <pc:sldMk cId="2357797146" sldId="271"/>
            <ac:picMk id="5" creationId="{3CE09BE8-5DD8-4724-BF59-5B354731491C}"/>
          </ac:picMkLst>
        </pc:picChg>
      </pc:sldChg>
      <pc:sldChg chg="modSp mod modAnim">
        <pc:chgData name="حصه بنت العتيبي" userId="c1fe605c-1aaf-4791-a440-af891effc177" providerId="ADAL" clId="{3E2936A5-DF5C-4862-8EE7-696312CBE76D}" dt="2022-09-16T09:19:52.643" v="5"/>
        <pc:sldMkLst>
          <pc:docMk/>
          <pc:sldMk cId="2513099092" sldId="272"/>
        </pc:sldMkLst>
        <pc:grpChg chg="mod">
          <ac:chgData name="حصه بنت العتيبي" userId="c1fe605c-1aaf-4791-a440-af891effc177" providerId="ADAL" clId="{3E2936A5-DF5C-4862-8EE7-696312CBE76D}" dt="2022-09-16T09:19:47.838" v="4" actId="1076"/>
          <ac:grpSpMkLst>
            <pc:docMk/>
            <pc:sldMk cId="2513099092" sldId="272"/>
            <ac:grpSpMk id="42" creationId="{D6364B22-54E6-4EF1-A28E-CA3448942699}"/>
          </ac:grpSpMkLst>
        </pc:grpChg>
      </pc:sldChg>
      <pc:sldMasterChg chg="addSp modSp mod setBg modSldLayout">
        <pc:chgData name="حصه بنت العتيبي" userId="c1fe605c-1aaf-4791-a440-af891effc177" providerId="ADAL" clId="{3E2936A5-DF5C-4862-8EE7-696312CBE76D}" dt="2022-09-16T09:28:39.230" v="54" actId="207"/>
        <pc:sldMasterMkLst>
          <pc:docMk/>
          <pc:sldMasterMk cId="2610680314" sldId="2147483648"/>
        </pc:sldMasterMkLst>
        <pc:spChg chg="add mod">
          <ac:chgData name="حصه بنت العتيبي" userId="c1fe605c-1aaf-4791-a440-af891effc177" providerId="ADAL" clId="{3E2936A5-DF5C-4862-8EE7-696312CBE76D}" dt="2022-09-16T09:28:25.837" v="49" actId="1076"/>
          <ac:spMkLst>
            <pc:docMk/>
            <pc:sldMasterMk cId="2610680314" sldId="2147483648"/>
            <ac:spMk id="8" creationId="{EAC66372-7C83-8953-6A1D-4394C8BBE1E4}"/>
          </ac:spMkLst>
        </pc:spChg>
        <pc:spChg chg="add mod">
          <ac:chgData name="حصه بنت العتيبي" userId="c1fe605c-1aaf-4791-a440-af891effc177" providerId="ADAL" clId="{3E2936A5-DF5C-4862-8EE7-696312CBE76D}" dt="2022-09-16T09:28:39.230" v="54" actId="207"/>
          <ac:spMkLst>
            <pc:docMk/>
            <pc:sldMasterMk cId="2610680314" sldId="2147483648"/>
            <ac:spMk id="9" creationId="{BC499E76-43C2-C8A3-BA31-DBA0074E5DE6}"/>
          </ac:spMkLst>
        </pc:sp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1609096226" sldId="2147483649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672578695" sldId="2147483650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2778445702" sldId="2147483651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654221466" sldId="2147483652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2936805655" sldId="2147483653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307442390" sldId="2147483654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51725658" sldId="2147483655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1448771290" sldId="2147483656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438526995" sldId="2147483657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3396525330" sldId="2147483658"/>
          </pc:sldLayoutMkLst>
        </pc:sldLayoutChg>
        <pc:sldLayoutChg chg="setBg">
          <pc:chgData name="حصه بنت العتيبي" userId="c1fe605c-1aaf-4791-a440-af891effc177" providerId="ADAL" clId="{3E2936A5-DF5C-4862-8EE7-696312CBE76D}" dt="2022-09-16T09:19:23.340" v="2"/>
          <pc:sldLayoutMkLst>
            <pc:docMk/>
            <pc:sldMasterMk cId="2610680314" sldId="2147483648"/>
            <pc:sldLayoutMk cId="3414204373" sldId="2147483659"/>
          </pc:sldLayoutMkLst>
        </pc:sldLayoutChg>
      </pc:sldMasterChg>
    </pc:docChg>
  </pc:docChgLst>
  <pc:docChgLst>
    <pc:chgData name="حصه بنت العتيبي" userId="c1fe605c-1aaf-4791-a440-af891effc177" providerId="ADAL" clId="{E9B6BF98-45C1-4C6F-9FEC-7FB2D65036DB}"/>
    <pc:docChg chg="undo custSel modSld sldOrd modMainMaster">
      <pc:chgData name="حصه بنت العتيبي" userId="c1fe605c-1aaf-4791-a440-af891effc177" providerId="ADAL" clId="{E9B6BF98-45C1-4C6F-9FEC-7FB2D65036DB}" dt="2021-09-30T09:42:32.723" v="291"/>
      <pc:docMkLst>
        <pc:docMk/>
      </pc:docMkLst>
      <pc:sldChg chg="addSp delSp modSp mod setBg">
        <pc:chgData name="حصه بنت العتيبي" userId="c1fe605c-1aaf-4791-a440-af891effc177" providerId="ADAL" clId="{E9B6BF98-45C1-4C6F-9FEC-7FB2D65036DB}" dt="2021-09-29T15:14:03.154" v="41"/>
        <pc:sldMkLst>
          <pc:docMk/>
          <pc:sldMk cId="2594502772" sldId="262"/>
        </pc:sldMkLst>
        <pc:spChg chg="add mod">
          <ac:chgData name="حصه بنت العتيبي" userId="c1fe605c-1aaf-4791-a440-af891effc177" providerId="ADAL" clId="{E9B6BF98-45C1-4C6F-9FEC-7FB2D65036DB}" dt="2021-09-29T15:13:41.776" v="36" actId="164"/>
          <ac:spMkLst>
            <pc:docMk/>
            <pc:sldMk cId="2594502772" sldId="262"/>
            <ac:spMk id="2" creationId="{6BC3214B-8BD5-4E78-8D8A-BA772B254810}"/>
          </ac:spMkLst>
        </pc:spChg>
        <pc:spChg chg="add mod">
          <ac:chgData name="حصه بنت العتيبي" userId="c1fe605c-1aaf-4791-a440-af891effc177" providerId="ADAL" clId="{E9B6BF98-45C1-4C6F-9FEC-7FB2D65036DB}" dt="2021-09-29T15:13:41.776" v="36" actId="164"/>
          <ac:spMkLst>
            <pc:docMk/>
            <pc:sldMk cId="2594502772" sldId="262"/>
            <ac:spMk id="5" creationId="{8D21CB45-171F-4228-AA58-4799AA224E75}"/>
          </ac:spMkLst>
        </pc:spChg>
        <pc:grpChg chg="add del mod">
          <ac:chgData name="حصه بنت العتيبي" userId="c1fe605c-1aaf-4791-a440-af891effc177" providerId="ADAL" clId="{E9B6BF98-45C1-4C6F-9FEC-7FB2D65036DB}" dt="2021-09-29T15:13:44.434" v="37" actId="21"/>
          <ac:grpSpMkLst>
            <pc:docMk/>
            <pc:sldMk cId="2594502772" sldId="262"/>
            <ac:grpSpMk id="6" creationId="{C2F8D7B9-5ED4-4E1A-96EB-37C5CBFA209B}"/>
          </ac:grpSpMkLst>
        </pc:grpChg>
        <pc:picChg chg="mod">
          <ac:chgData name="حصه بنت العتيبي" userId="c1fe605c-1aaf-4791-a440-af891effc177" providerId="ADAL" clId="{E9B6BF98-45C1-4C6F-9FEC-7FB2D65036DB}" dt="2021-09-29T15:12:35.495" v="7" actId="1076"/>
          <ac:picMkLst>
            <pc:docMk/>
            <pc:sldMk cId="2594502772" sldId="262"/>
            <ac:picMk id="3" creationId="{613B0677-3A6D-4179-A043-5E5AFB92FC6E}"/>
          </ac:picMkLst>
        </pc:picChg>
      </pc:sldChg>
      <pc:sldChg chg="ord">
        <pc:chgData name="حصه بنت العتيبي" userId="c1fe605c-1aaf-4791-a440-af891effc177" providerId="ADAL" clId="{E9B6BF98-45C1-4C6F-9FEC-7FB2D65036DB}" dt="2021-09-29T15:55:40.376" v="45"/>
        <pc:sldMkLst>
          <pc:docMk/>
          <pc:sldMk cId="1580687389" sldId="265"/>
        </pc:sldMkLst>
      </pc:sldChg>
      <pc:sldChg chg="modSp mod">
        <pc:chgData name="حصه بنت العتيبي" userId="c1fe605c-1aaf-4791-a440-af891effc177" providerId="ADAL" clId="{E9B6BF98-45C1-4C6F-9FEC-7FB2D65036DB}" dt="2021-09-30T09:40:00.952" v="287"/>
        <pc:sldMkLst>
          <pc:docMk/>
          <pc:sldMk cId="2255078260" sldId="267"/>
        </pc:sldMkLst>
        <pc:spChg chg="mod">
          <ac:chgData name="حصه بنت العتيبي" userId="c1fe605c-1aaf-4791-a440-af891effc177" providerId="ADAL" clId="{E9B6BF98-45C1-4C6F-9FEC-7FB2D65036DB}" dt="2021-09-30T09:40:00.952" v="287"/>
          <ac:spMkLst>
            <pc:docMk/>
            <pc:sldMk cId="2255078260" sldId="267"/>
            <ac:spMk id="36" creationId="{CE986C88-64F4-4767-8758-DB19D58A2782}"/>
          </ac:spMkLst>
        </pc:spChg>
      </pc:sldChg>
      <pc:sldChg chg="modSp mod">
        <pc:chgData name="حصه بنت العتيبي" userId="c1fe605c-1aaf-4791-a440-af891effc177" providerId="ADAL" clId="{E9B6BF98-45C1-4C6F-9FEC-7FB2D65036DB}" dt="2021-09-30T07:34:08.059" v="93" actId="14861"/>
        <pc:sldMkLst>
          <pc:docMk/>
          <pc:sldMk cId="3176828774" sldId="268"/>
        </pc:sldMkLst>
        <pc:spChg chg="mod">
          <ac:chgData name="حصه بنت العتيبي" userId="c1fe605c-1aaf-4791-a440-af891effc177" providerId="ADAL" clId="{E9B6BF98-45C1-4C6F-9FEC-7FB2D65036DB}" dt="2021-09-30T07:33:34.140" v="48" actId="692"/>
          <ac:spMkLst>
            <pc:docMk/>
            <pc:sldMk cId="3176828774" sldId="268"/>
            <ac:spMk id="2" creationId="{597CFC05-7E45-4F45-99D3-AEC4C44B70B6}"/>
          </ac:spMkLst>
        </pc:spChg>
        <pc:grpChg chg="mod">
          <ac:chgData name="حصه بنت العتيبي" userId="c1fe605c-1aaf-4791-a440-af891effc177" providerId="ADAL" clId="{E9B6BF98-45C1-4C6F-9FEC-7FB2D65036DB}" dt="2021-09-30T07:34:08.059" v="93" actId="14861"/>
          <ac:grpSpMkLst>
            <pc:docMk/>
            <pc:sldMk cId="3176828774" sldId="268"/>
            <ac:grpSpMk id="3" creationId="{74C45D3B-D5F0-47A6-BC38-A791A0D28D10}"/>
          </ac:grpSpMkLst>
        </pc:grpChg>
        <pc:picChg chg="mod">
          <ac:chgData name="حصه بنت العتيبي" userId="c1fe605c-1aaf-4791-a440-af891effc177" providerId="ADAL" clId="{E9B6BF98-45C1-4C6F-9FEC-7FB2D65036DB}" dt="2021-09-30T07:33:34.140" v="48" actId="692"/>
          <ac:picMkLst>
            <pc:docMk/>
            <pc:sldMk cId="3176828774" sldId="268"/>
            <ac:picMk id="5" creationId="{47948258-8EDA-4EEA-BE78-FB1E3E4C456A}"/>
          </ac:picMkLst>
        </pc:picChg>
      </pc:sldChg>
      <pc:sldChg chg="modSp">
        <pc:chgData name="حصه بنت العتيبي" userId="c1fe605c-1aaf-4791-a440-af891effc177" providerId="ADAL" clId="{E9B6BF98-45C1-4C6F-9FEC-7FB2D65036DB}" dt="2021-09-30T07:34:59.818" v="196" actId="14861"/>
        <pc:sldMkLst>
          <pc:docMk/>
          <pc:sldMk cId="4106825775" sldId="269"/>
        </pc:sldMkLst>
        <pc:grpChg chg="mod">
          <ac:chgData name="حصه بنت العتيبي" userId="c1fe605c-1aaf-4791-a440-af891effc177" providerId="ADAL" clId="{E9B6BF98-45C1-4C6F-9FEC-7FB2D65036DB}" dt="2021-09-30T07:34:59.818" v="196" actId="14861"/>
          <ac:grpSpMkLst>
            <pc:docMk/>
            <pc:sldMk cId="4106825775" sldId="269"/>
            <ac:grpSpMk id="6" creationId="{E556C5F7-DA7B-4A33-8B71-7CA6DAB92122}"/>
          </ac:grpSpMkLst>
        </pc:grpChg>
      </pc:sldChg>
      <pc:sldChg chg="modSp mod">
        <pc:chgData name="حصه بنت العتيبي" userId="c1fe605c-1aaf-4791-a440-af891effc177" providerId="ADAL" clId="{E9B6BF98-45C1-4C6F-9FEC-7FB2D65036DB}" dt="2021-09-30T09:42:32.723" v="291"/>
        <pc:sldMkLst>
          <pc:docMk/>
          <pc:sldMk cId="2513099092" sldId="272"/>
        </pc:sldMkLst>
        <pc:spChg chg="mod">
          <ac:chgData name="حصه بنت العتيبي" userId="c1fe605c-1aaf-4791-a440-af891effc177" providerId="ADAL" clId="{E9B6BF98-45C1-4C6F-9FEC-7FB2D65036DB}" dt="2021-09-30T09:39:30.061" v="284" actId="20577"/>
          <ac:spMkLst>
            <pc:docMk/>
            <pc:sldMk cId="2513099092" sldId="272"/>
            <ac:spMk id="26" creationId="{61B067F6-EED7-4650-ADCA-3008E46F5164}"/>
          </ac:spMkLst>
        </pc:spChg>
        <pc:spChg chg="mod">
          <ac:chgData name="حصه بنت العتيبي" userId="c1fe605c-1aaf-4791-a440-af891effc177" providerId="ADAL" clId="{E9B6BF98-45C1-4C6F-9FEC-7FB2D65036DB}" dt="2021-09-30T09:42:32.723" v="291"/>
          <ac:spMkLst>
            <pc:docMk/>
            <pc:sldMk cId="2513099092" sldId="272"/>
            <ac:spMk id="36" creationId="{CE986C88-64F4-4767-8758-DB19D58A2782}"/>
          </ac:spMkLst>
        </pc:spChg>
        <pc:spChg chg="mod">
          <ac:chgData name="حصه بنت العتيبي" userId="c1fe605c-1aaf-4791-a440-af891effc177" providerId="ADAL" clId="{E9B6BF98-45C1-4C6F-9FEC-7FB2D65036DB}" dt="2021-09-30T09:39:17.289" v="275"/>
          <ac:spMkLst>
            <pc:docMk/>
            <pc:sldMk cId="2513099092" sldId="272"/>
            <ac:spMk id="47" creationId="{FDDF5C96-64F4-49FC-8EF0-2795F2524B5C}"/>
          </ac:spMkLst>
        </pc:spChg>
      </pc:sldChg>
      <pc:sldChg chg="modSp">
        <pc:chgData name="حصه بنت العتيبي" userId="c1fe605c-1aaf-4791-a440-af891effc177" providerId="ADAL" clId="{E9B6BF98-45C1-4C6F-9FEC-7FB2D65036DB}" dt="2021-09-30T07:35:29.025" v="232" actId="14861"/>
        <pc:sldMkLst>
          <pc:docMk/>
          <pc:sldMk cId="3737447227" sldId="273"/>
        </pc:sldMkLst>
        <pc:grpChg chg="mod">
          <ac:chgData name="حصه بنت العتيبي" userId="c1fe605c-1aaf-4791-a440-af891effc177" providerId="ADAL" clId="{E9B6BF98-45C1-4C6F-9FEC-7FB2D65036DB}" dt="2021-09-30T07:35:29.025" v="232" actId="14861"/>
          <ac:grpSpMkLst>
            <pc:docMk/>
            <pc:sldMk cId="3737447227" sldId="273"/>
            <ac:grpSpMk id="6" creationId="{E556C5F7-DA7B-4A33-8B71-7CA6DAB92122}"/>
          </ac:grpSpMkLst>
        </pc:grpChg>
      </pc:sldChg>
      <pc:sldChg chg="modSp">
        <pc:chgData name="حصه بنت العتيبي" userId="c1fe605c-1aaf-4791-a440-af891effc177" providerId="ADAL" clId="{E9B6BF98-45C1-4C6F-9FEC-7FB2D65036DB}" dt="2021-09-30T09:41:38.420" v="288"/>
        <pc:sldMkLst>
          <pc:docMk/>
          <pc:sldMk cId="244324839" sldId="276"/>
        </pc:sldMkLst>
        <pc:picChg chg="mod">
          <ac:chgData name="حصه بنت العتيبي" userId="c1fe605c-1aaf-4791-a440-af891effc177" providerId="ADAL" clId="{E9B6BF98-45C1-4C6F-9FEC-7FB2D65036DB}" dt="2021-09-30T09:41:38.420" v="288"/>
          <ac:picMkLst>
            <pc:docMk/>
            <pc:sldMk cId="244324839" sldId="276"/>
            <ac:picMk id="2050" creationId="{CF2FA730-31A8-43FD-9A18-23CB1C00E05E}"/>
          </ac:picMkLst>
        </pc:picChg>
      </pc:sldChg>
      <pc:sldChg chg="modSp mod">
        <pc:chgData name="حصه بنت العتيبي" userId="c1fe605c-1aaf-4791-a440-af891effc177" providerId="ADAL" clId="{E9B6BF98-45C1-4C6F-9FEC-7FB2D65036DB}" dt="2021-09-30T07:36:02.403" v="272" actId="14861"/>
        <pc:sldMkLst>
          <pc:docMk/>
          <pc:sldMk cId="1764274598" sldId="277"/>
        </pc:sldMkLst>
        <pc:picChg chg="mod">
          <ac:chgData name="حصه بنت العتيبي" userId="c1fe605c-1aaf-4791-a440-af891effc177" providerId="ADAL" clId="{E9B6BF98-45C1-4C6F-9FEC-7FB2D65036DB}" dt="2021-09-30T07:36:02.403" v="272" actId="14861"/>
          <ac:picMkLst>
            <pc:docMk/>
            <pc:sldMk cId="1764274598" sldId="277"/>
            <ac:picMk id="10" creationId="{E5175121-5EE6-4763-B870-C614652EB719}"/>
          </ac:picMkLst>
        </pc:picChg>
      </pc:sldChg>
      <pc:sldMasterChg chg="setBg modSldLayout">
        <pc:chgData name="حصه بنت العتيبي" userId="c1fe605c-1aaf-4791-a440-af891effc177" providerId="ADAL" clId="{E9B6BF98-45C1-4C6F-9FEC-7FB2D65036DB}" dt="2021-09-29T15:14:03.154" v="41"/>
        <pc:sldMasterMkLst>
          <pc:docMk/>
          <pc:sldMasterMk cId="2610680314" sldId="2147483648"/>
        </pc:sldMasterMkLst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1609096226" sldId="2147483649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672578695" sldId="2147483650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2778445702" sldId="2147483651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654221466" sldId="2147483652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2936805655" sldId="2147483653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307442390" sldId="2147483654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51725658" sldId="2147483655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1448771290" sldId="2147483656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438526995" sldId="2147483657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3396525330" sldId="2147483658"/>
          </pc:sldLayoutMkLst>
        </pc:sldLayoutChg>
        <pc:sldLayoutChg chg="setBg">
          <pc:chgData name="حصه بنت العتيبي" userId="c1fe605c-1aaf-4791-a440-af891effc177" providerId="ADAL" clId="{E9B6BF98-45C1-4C6F-9FEC-7FB2D65036DB}" dt="2021-09-29T15:14:03.154" v="41"/>
          <pc:sldLayoutMkLst>
            <pc:docMk/>
            <pc:sldMasterMk cId="2610680314" sldId="2147483648"/>
            <pc:sldLayoutMk cId="3414204373" sldId="2147483659"/>
          </pc:sldLayoutMkLst>
        </pc:sldLayoutChg>
      </pc:sldMasterChg>
      <pc:sldMasterChg chg="modTransition modSldLayout">
        <pc:chgData name="حصه بنت العتيبي" userId="c1fe605c-1aaf-4791-a440-af891effc177" providerId="ADAL" clId="{E9B6BF98-45C1-4C6F-9FEC-7FB2D65036DB}" dt="2021-09-29T15:14:39.329" v="43"/>
        <pc:sldMasterMkLst>
          <pc:docMk/>
          <pc:sldMasterMk cId="3021674135" sldId="2147483660"/>
        </pc:sldMasterMkLst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2089135196" sldId="2147483661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2736665787" sldId="2147483662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212280991" sldId="2147483663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2867094049" sldId="2147483664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910197582" sldId="2147483665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3105955449" sldId="2147483666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903435038" sldId="2147483667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512146753" sldId="2147483668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2062977104" sldId="2147483669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3070152088" sldId="2147483675"/>
          </pc:sldLayoutMkLst>
        </pc:sldLayoutChg>
        <pc:sldLayoutChg chg="modTransition">
          <pc:chgData name="حصه بنت العتيبي" userId="c1fe605c-1aaf-4791-a440-af891effc177" providerId="ADAL" clId="{E9B6BF98-45C1-4C6F-9FEC-7FB2D65036DB}" dt="2021-09-29T15:14:39.329" v="43"/>
          <pc:sldLayoutMkLst>
            <pc:docMk/>
            <pc:sldMasterMk cId="3021674135" sldId="2147483660"/>
            <pc:sldLayoutMk cId="1894670712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1C1E87-ED54-4C18-9C8C-7D694515B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8ABAA1B-C866-4726-8E46-7508FD52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ADC1E6-C5B9-4DA1-8CAF-76E3407F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7EBD4-0C98-4651-9B88-DF435C59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9892BE-FA8B-4B56-8AC6-FA3B0EB1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096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5D80CC-6A31-4067-8DE1-1547FAC2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A18DAF-4D1C-45DB-AFF8-8FF5DCD36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9BE0A0-DB7D-460C-8B20-6A725C74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0D6996-BB77-4EC9-A69A-97D6B677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9267AA-896B-4CE5-B7F9-BB037F13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52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194299C-C9B5-4C81-890C-0F90448E6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B60EC3A-5862-4982-A4AF-D8E45581A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7FED47-DED8-4212-9D46-AF330357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1586E2-B03F-4532-A9AC-7E5D901D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E46D10-E8D0-4EC8-A3D8-F1CE5AD9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20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6DC705-E30D-4A15-B5FF-C9C309A6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4CA340-70AC-4CE4-9630-E9690CAB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340840-9443-4CEC-A25F-5DCD6D8D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79F5C4-AEBE-4950-9DAD-4633AA0F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D79959-3E8F-412A-8FD7-B6D88272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57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FB97C0-CB12-4AAD-B9E0-42EFAFE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58DB76-228A-4C8B-A4B2-037B1048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E9D4AC-DC61-47BD-90CA-59E9FEE1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5F998-00E0-4B3B-AE60-C38E99C8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49867C-7F1D-4E98-B687-B7A10406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4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1B562D-2AE4-4BF9-A02B-C047F2BE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BB8DFE-3DF3-4936-9308-062BC9CA6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568F4D-4BF8-49D5-A8AF-D7F02AAE9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7AE825-A442-48E8-85CB-091EF569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FA0D05-9FC5-42E8-B734-0138B73A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C71AE6-9C20-4F1B-BCFF-F8EE5178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22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C6E953-4044-4969-9F5E-88F0781A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476C32-CCE8-4A4F-A392-3D0FBBB7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3E5B136-24CD-4BE3-BAFA-CD24ADB8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BC11ED4-D74F-49D4-BA5B-1EED4092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F2853EC-92E7-49AC-BFDE-BCD1F096D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BEBCF46-A1F6-4BA7-B47D-C99C4413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9DAAA10-8043-4C22-B0A6-A6B272BC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473DA5F-0312-48D1-BD3D-819D9898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80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55C72D-D57A-4842-A5AE-B236EF4D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78CAF1-5E8F-4CAE-8874-47138627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4487B74-A82C-4983-B496-403C39FA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468998E-ECB0-4DF6-99D1-D87EB9D1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42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E59C30-36CD-4163-86F4-51915E44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06F13F-81BF-4495-A288-001F5AAE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CD725B-DCF8-4755-9AA8-7E3BE23D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2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B7B779-D9A2-42DD-A5F1-D6982E34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9C87E0-441D-4A52-91DC-2BDE992F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40B51-6BDF-45AC-B740-A92B4D5B7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85A44B-EF0C-461F-BF29-67BB7200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FADF74-4199-425A-9CA6-14E826A7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114DA7-C0DD-4943-AA64-CB6EBDF8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877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E8628B-75A9-435C-A3DC-D1D68906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BECF7C3-3B3A-45B7-B18B-BE27DD51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B46A03-B558-423C-B15C-69D3C9F5B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013F41-D289-443E-B783-D6CAB3CE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CE80C1-BD93-4067-A30B-4CF372E3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6BD897-C641-486E-A41F-CFBC7AD5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526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F9AAE3F-984E-4B62-9D6B-D694E2B6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D6DB1D-9204-447E-9164-53A59984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DBF7F5-32E8-4B5D-9FAF-AB1BE0E4F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1F17-405F-49D9-B730-C77E2DC90658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259683-A67A-4483-AC6B-AFE7E063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E90AFB-95EC-4E2F-AE28-C0CFE5B47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1373-5D28-4C8A-8683-0AF0211022B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C66372-7C83-8953-6A1D-4394C8BBE1E4}"/>
              </a:ext>
            </a:extLst>
          </p:cNvPr>
          <p:cNvSpPr txBox="1"/>
          <p:nvPr userDrawn="1"/>
        </p:nvSpPr>
        <p:spPr>
          <a:xfrm>
            <a:off x="-1005840" y="6858000"/>
            <a:ext cx="411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Dancing Script" panose="03080600040507000D00" pitchFamily="66" charset="0"/>
              </a:rPr>
              <a:t>Done by Hissah Alotaibi</a:t>
            </a:r>
            <a:endParaRPr lang="ar-SA" sz="2800" b="1" dirty="0">
              <a:latin typeface="Dancing Script" panose="03080600040507000D00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C499E76-43C2-C8A3-BA31-DBA0074E5DE6}"/>
              </a:ext>
            </a:extLst>
          </p:cNvPr>
          <p:cNvSpPr txBox="1"/>
          <p:nvPr userDrawn="1"/>
        </p:nvSpPr>
        <p:spPr>
          <a:xfrm rot="16200000">
            <a:off x="9900940" y="5353368"/>
            <a:ext cx="411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anose="03080600040507000D00" pitchFamily="66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31.jpe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5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4.emf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13B0677-3A6D-4179-A043-5E5AFB92FC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4" b="92965" l="7789" r="61558">
                        <a14:foregroundMark x1="23618" y1="34925" x2="20603" y2="36935"/>
                        <a14:foregroundMark x1="32412" y1="14070" x2="20101" y2="12060"/>
                        <a14:foregroundMark x1="20101" y1="12060" x2="16332" y2="17588"/>
                        <a14:foregroundMark x1="58291" y1="43970" x2="55528" y2="45477"/>
                        <a14:foregroundMark x1="31407" y1="23869" x2="21357" y2="29146"/>
                        <a14:foregroundMark x1="21357" y1="29146" x2="24121" y2="28894"/>
                        <a14:foregroundMark x1="14070" y1="82915" x2="14322" y2="91709"/>
                        <a14:foregroundMark x1="14322" y1="91709" x2="35678" y2="92462"/>
                        <a14:foregroundMark x1="35678" y1="92462" x2="46231" y2="85678"/>
                        <a14:foregroundMark x1="46231" y1="85678" x2="11055" y2="83166"/>
                        <a14:foregroundMark x1="21357" y1="58291" x2="8291" y2="81407"/>
                        <a14:foregroundMark x1="19347" y1="61307" x2="16834" y2="75628"/>
                        <a14:foregroundMark x1="62060" y1="51759" x2="54020" y2="50754"/>
                        <a14:foregroundMark x1="58040" y1="54271" x2="54774" y2="54774"/>
                        <a14:foregroundMark x1="29146" y1="27638" x2="4020" y2="88945"/>
                        <a14:foregroundMark x1="4020" y1="88945" x2="15578" y2="92965"/>
                        <a14:foregroundMark x1="15578" y1="92965" x2="30905" y2="93216"/>
                        <a14:foregroundMark x1="30905" y1="93216" x2="38945" y2="89447"/>
                        <a14:foregroundMark x1="22111" y1="57286" x2="12312" y2="75879"/>
                        <a14:foregroundMark x1="12312" y1="75879" x2="12312" y2="75879"/>
                        <a14:foregroundMark x1="39698" y1="46985" x2="35930" y2="65829"/>
                        <a14:foregroundMark x1="35930" y1="65829" x2="37940" y2="74623"/>
                        <a14:foregroundMark x1="37940" y1="74623" x2="45226" y2="83668"/>
                        <a14:foregroundMark x1="45226" y1="83668" x2="37688" y2="90201"/>
                        <a14:foregroundMark x1="37688" y1="90201" x2="18342" y2="87437"/>
                        <a14:foregroundMark x1="34171" y1="37186" x2="63568" y2="39447"/>
                        <a14:foregroundMark x1="63568" y1="39447" x2="63568" y2="50251"/>
                        <a14:foregroundMark x1="63568" y1="50251" x2="49749" y2="55528"/>
                        <a14:foregroundMark x1="49749" y1="55528" x2="29899" y2="58040"/>
                        <a14:foregroundMark x1="29899" y1="58040" x2="23618" y2="76382"/>
                        <a14:foregroundMark x1="23618" y1="76382" x2="10302" y2="70854"/>
                        <a14:foregroundMark x1="10302" y1="70854" x2="1256" y2="50503"/>
                        <a14:foregroundMark x1="1256" y1="50503" x2="9045" y2="41960"/>
                        <a14:foregroundMark x1="9045" y1="41960" x2="21106" y2="11558"/>
                        <a14:foregroundMark x1="21106" y1="11558" x2="31156" y2="6784"/>
                        <a14:foregroundMark x1="31156" y1="6784" x2="40452" y2="16080"/>
                        <a14:foregroundMark x1="40452" y1="16080" x2="49749" y2="3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8" t="5660" r="39548" b="4784"/>
          <a:stretch/>
        </p:blipFill>
        <p:spPr>
          <a:xfrm>
            <a:off x="654223" y="957910"/>
            <a:ext cx="2144684" cy="5270837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00201AE-5D07-4A7D-90B6-0943DFAD05BC}"/>
              </a:ext>
            </a:extLst>
          </p:cNvPr>
          <p:cNvGrpSpPr/>
          <p:nvPr/>
        </p:nvGrpSpPr>
        <p:grpSpPr>
          <a:xfrm>
            <a:off x="3914845" y="595276"/>
            <a:ext cx="6653990" cy="5760872"/>
            <a:chOff x="3914845" y="595276"/>
            <a:chExt cx="6653990" cy="5760872"/>
          </a:xfrm>
        </p:grpSpPr>
        <p:pic>
          <p:nvPicPr>
            <p:cNvPr id="10" name="رسم 9" descr="كمبيوتر لوحي">
              <a:extLst>
                <a:ext uri="{FF2B5EF4-FFF2-40B4-BE49-F238E27FC236}">
                  <a16:creationId xmlns:a16="http://schemas.microsoft.com/office/drawing/2014/main" id="{69E9CE33-891B-4BE2-B4AA-39E755B0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4048" t="15233" r="5397" b="15562"/>
            <a:stretch/>
          </p:blipFill>
          <p:spPr>
            <a:xfrm rot="20888835">
              <a:off x="3914845" y="595276"/>
              <a:ext cx="6500553" cy="5760872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رسم 11" descr="كمبيوتر لوحي">
              <a:extLst>
                <a:ext uri="{FF2B5EF4-FFF2-40B4-BE49-F238E27FC236}">
                  <a16:creationId xmlns:a16="http://schemas.microsoft.com/office/drawing/2014/main" id="{1BFCAC87-61C4-4903-B8B3-A3AE3ECE7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4048" t="15233" r="5397" b="15562"/>
            <a:stretch/>
          </p:blipFill>
          <p:spPr>
            <a:xfrm>
              <a:off x="4068282" y="595276"/>
              <a:ext cx="6500553" cy="5760872"/>
            </a:xfrm>
            <a:prstGeom prst="rect">
              <a:avLst/>
            </a:prstGeom>
          </p:spPr>
        </p:pic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6C61CC-9F65-4C59-8F33-DAECCE91BA13}"/>
              </a:ext>
            </a:extLst>
          </p:cNvPr>
          <p:cNvSpPr txBox="1"/>
          <p:nvPr/>
        </p:nvSpPr>
        <p:spPr>
          <a:xfrm rot="20702400">
            <a:off x="5040871" y="2296908"/>
            <a:ext cx="4555374" cy="21236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6600" dirty="0">
                <a:solidFill>
                  <a:srgbClr val="00B050"/>
                </a:solidFill>
                <a:latin typeface="Algerian" panose="04020705040A02060702" pitchFamily="82" charset="0"/>
              </a:rPr>
              <a:t>Good Morning</a:t>
            </a:r>
            <a:endParaRPr lang="ar-SA" sz="6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رسم 2" descr="إشارة مرجعية">
            <a:extLst>
              <a:ext uri="{FF2B5EF4-FFF2-40B4-BE49-F238E27FC236}">
                <a16:creationId xmlns:a16="http://schemas.microsoft.com/office/drawing/2014/main" id="{F494E99A-003E-479B-8A82-054E9965C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351209" y="-1012074"/>
            <a:ext cx="1591891" cy="27598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CBDA018-214D-4915-9008-FBAA0A82C647}"/>
              </a:ext>
            </a:extLst>
          </p:cNvPr>
          <p:cNvSpPr txBox="1"/>
          <p:nvPr/>
        </p:nvSpPr>
        <p:spPr>
          <a:xfrm>
            <a:off x="706582" y="199505"/>
            <a:ext cx="172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Books Closed</a:t>
            </a:r>
            <a:endParaRPr lang="ar-SA" dirty="0"/>
          </a:p>
        </p:txBody>
      </p:sp>
      <p:pic>
        <p:nvPicPr>
          <p:cNvPr id="7" name="رسم 6" descr="سماعات رأس">
            <a:extLst>
              <a:ext uri="{FF2B5EF4-FFF2-40B4-BE49-F238E27FC236}">
                <a16:creationId xmlns:a16="http://schemas.microsoft.com/office/drawing/2014/main" id="{7151E661-85FB-42B7-AEEB-74481AF5BF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4148" y="2664653"/>
            <a:ext cx="914400" cy="914400"/>
          </a:xfrm>
          <a:prstGeom prst="rect">
            <a:avLst/>
          </a:prstGeom>
        </p:spPr>
      </p:pic>
      <p:pic>
        <p:nvPicPr>
          <p:cNvPr id="8" name="MG Bk 1 F-SA_'16_1-16">
            <a:hlinkClick r:id="" action="ppaction://media"/>
            <a:extLst>
              <a:ext uri="{FF2B5EF4-FFF2-40B4-BE49-F238E27FC236}">
                <a16:creationId xmlns:a16="http://schemas.microsoft.com/office/drawing/2014/main" id="{6A3ECD7F-917B-4C47-A526-AF29D7F872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04203" y="920863"/>
            <a:ext cx="609600" cy="609600"/>
          </a:xfrm>
          <a:prstGeom prst="rect">
            <a:avLst/>
          </a:prstGeom>
        </p:spPr>
      </p:pic>
      <p:pic>
        <p:nvPicPr>
          <p:cNvPr id="1028" name="Picture 4" descr="Interviewing PNG Images | Vector and PSD Files | Free Download on Pngtree">
            <a:extLst>
              <a:ext uri="{FF2B5EF4-FFF2-40B4-BE49-F238E27FC236}">
                <a16:creationId xmlns:a16="http://schemas.microsoft.com/office/drawing/2014/main" id="{C3308101-157A-4E49-9F97-B6587AFFA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13426" r="2444" b="16121"/>
          <a:stretch/>
        </p:blipFill>
        <p:spPr bwMode="auto">
          <a:xfrm>
            <a:off x="8218519" y="3897379"/>
            <a:ext cx="2998126" cy="2220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A7860CA-738E-4AC6-B665-71452AE68743}"/>
              </a:ext>
            </a:extLst>
          </p:cNvPr>
          <p:cNvSpPr txBox="1"/>
          <p:nvPr/>
        </p:nvSpPr>
        <p:spPr>
          <a:xfrm>
            <a:off x="4105139" y="517111"/>
            <a:ext cx="367048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You are going to </a:t>
            </a:r>
          </a:p>
          <a:p>
            <a:pPr algn="ctr" rtl="0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listen to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MV Boli" pitchFamily="2" charset="0"/>
              </a:rPr>
              <a:t>a job interview </a:t>
            </a:r>
            <a:endParaRPr lang="ko-KR" altLang="en-US" sz="2000" dirty="0">
              <a:solidFill>
                <a:srgbClr val="FF0000"/>
              </a:solidFill>
              <a:latin typeface="+mj-lt"/>
              <a:cs typeface="MV Boli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7C58CF4-B3AA-4045-B2FB-7CFB7572F6A5}"/>
              </a:ext>
            </a:extLst>
          </p:cNvPr>
          <p:cNvGrpSpPr/>
          <p:nvPr/>
        </p:nvGrpSpPr>
        <p:grpSpPr>
          <a:xfrm>
            <a:off x="2213952" y="2583245"/>
            <a:ext cx="2712456" cy="2071533"/>
            <a:chOff x="2895596" y="2267361"/>
            <a:chExt cx="2712456" cy="2071533"/>
          </a:xfrm>
        </p:grpSpPr>
        <p:sp>
          <p:nvSpPr>
            <p:cNvPr id="6" name="وسيلة الشرح: سهم إلى اليمين 5">
              <a:extLst>
                <a:ext uri="{FF2B5EF4-FFF2-40B4-BE49-F238E27FC236}">
                  <a16:creationId xmlns:a16="http://schemas.microsoft.com/office/drawing/2014/main" id="{7061D7CC-F21D-4199-9B25-1CE02C20AFAF}"/>
                </a:ext>
              </a:extLst>
            </p:cNvPr>
            <p:cNvSpPr/>
            <p:nvPr/>
          </p:nvSpPr>
          <p:spPr>
            <a:xfrm rot="5400000">
              <a:off x="3162857" y="2168583"/>
              <a:ext cx="2044931" cy="2295692"/>
            </a:xfrm>
            <a:prstGeom prst="rightArrowCallout">
              <a:avLst>
                <a:gd name="adj1" fmla="val 16057"/>
                <a:gd name="adj2" fmla="val 25000"/>
                <a:gd name="adj3" fmla="val 25000"/>
                <a:gd name="adj4" fmla="val 596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38555CF-3AE6-4013-B77E-1AC7E4804AA7}"/>
                </a:ext>
              </a:extLst>
            </p:cNvPr>
            <p:cNvSpPr txBox="1"/>
            <p:nvPr/>
          </p:nvSpPr>
          <p:spPr>
            <a:xfrm>
              <a:off x="2895596" y="2267361"/>
              <a:ext cx="2712456" cy="1077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32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Listen and answer</a:t>
              </a:r>
              <a:endParaRPr lang="ar-SA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88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E09BE8-5DD8-4724-BF59-5B35473149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-622"/>
          <a:stretch/>
        </p:blipFill>
        <p:spPr>
          <a:xfrm>
            <a:off x="595069" y="1930436"/>
            <a:ext cx="11184744" cy="4848902"/>
          </a:xfrm>
          <a:prstGeom prst="rect">
            <a:avLst/>
          </a:prstGeom>
        </p:spPr>
      </p:pic>
      <p:pic>
        <p:nvPicPr>
          <p:cNvPr id="6" name="Picture 4" descr="Interviewing PNG Images | Vector and PSD Files | Free Download on Pngtree">
            <a:extLst>
              <a:ext uri="{FF2B5EF4-FFF2-40B4-BE49-F238E27FC236}">
                <a16:creationId xmlns:a16="http://schemas.microsoft.com/office/drawing/2014/main" id="{0C0F98D5-316C-4E67-8432-D2FB71B3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13426" r="2444" b="16121"/>
          <a:stretch/>
        </p:blipFill>
        <p:spPr bwMode="auto">
          <a:xfrm>
            <a:off x="9198460" y="397565"/>
            <a:ext cx="2489911" cy="1844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رسم 6" descr="سماعات رأس">
            <a:extLst>
              <a:ext uri="{FF2B5EF4-FFF2-40B4-BE49-F238E27FC236}">
                <a16:creationId xmlns:a16="http://schemas.microsoft.com/office/drawing/2014/main" id="{C1EF3F58-9D1B-4EBF-9A79-063BF2545E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7846" y="343018"/>
            <a:ext cx="914400" cy="91440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FFECC98-0C03-46F0-8C17-37F382E8E36D}"/>
              </a:ext>
            </a:extLst>
          </p:cNvPr>
          <p:cNvGrpSpPr/>
          <p:nvPr/>
        </p:nvGrpSpPr>
        <p:grpSpPr>
          <a:xfrm>
            <a:off x="4414155" y="78662"/>
            <a:ext cx="2712456" cy="2071533"/>
            <a:chOff x="2895596" y="2267361"/>
            <a:chExt cx="2712456" cy="2071533"/>
          </a:xfrm>
        </p:grpSpPr>
        <p:sp>
          <p:nvSpPr>
            <p:cNvPr id="10" name="وسيلة الشرح: سهم إلى اليمين 9">
              <a:extLst>
                <a:ext uri="{FF2B5EF4-FFF2-40B4-BE49-F238E27FC236}">
                  <a16:creationId xmlns:a16="http://schemas.microsoft.com/office/drawing/2014/main" id="{F3544EFD-18DF-46DC-B4E6-A77E319DB878}"/>
                </a:ext>
              </a:extLst>
            </p:cNvPr>
            <p:cNvSpPr/>
            <p:nvPr/>
          </p:nvSpPr>
          <p:spPr>
            <a:xfrm rot="5400000">
              <a:off x="3162857" y="2168583"/>
              <a:ext cx="2044931" cy="2295692"/>
            </a:xfrm>
            <a:prstGeom prst="rightArrowCallout">
              <a:avLst>
                <a:gd name="adj1" fmla="val 16057"/>
                <a:gd name="adj2" fmla="val 25000"/>
                <a:gd name="adj3" fmla="val 25000"/>
                <a:gd name="adj4" fmla="val 596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5A89AC7F-9C25-40D0-96D1-9D1B97D19AF7}"/>
                </a:ext>
              </a:extLst>
            </p:cNvPr>
            <p:cNvSpPr txBox="1"/>
            <p:nvPr/>
          </p:nvSpPr>
          <p:spPr>
            <a:xfrm>
              <a:off x="2895596" y="2267361"/>
              <a:ext cx="2712456" cy="1077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32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Listen &amp; Complete</a:t>
              </a:r>
              <a:endParaRPr lang="ar-SA" sz="3200" dirty="0">
                <a:latin typeface="+mj-lt"/>
              </a:endParaRPr>
            </a:p>
          </p:txBody>
        </p:sp>
      </p:grpSp>
      <p:pic>
        <p:nvPicPr>
          <p:cNvPr id="12" name="رسم 11" descr="إشارة مرجعية">
            <a:extLst>
              <a:ext uri="{FF2B5EF4-FFF2-40B4-BE49-F238E27FC236}">
                <a16:creationId xmlns:a16="http://schemas.microsoft.com/office/drawing/2014/main" id="{B1DE4DBE-2841-4443-8C9E-6EC4F5D390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04314" y="-1265180"/>
            <a:ext cx="1591891" cy="326603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6EE70A-3607-4A74-A5CB-10DC80BD94A4}"/>
              </a:ext>
            </a:extLst>
          </p:cNvPr>
          <p:cNvSpPr txBox="1"/>
          <p:nvPr/>
        </p:nvSpPr>
        <p:spPr>
          <a:xfrm>
            <a:off x="706581" y="199505"/>
            <a:ext cx="23266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Books Opened p-42</a:t>
            </a:r>
            <a:endParaRPr lang="ar-SA" dirty="0"/>
          </a:p>
        </p:txBody>
      </p:sp>
      <p:pic>
        <p:nvPicPr>
          <p:cNvPr id="14" name="MG Bk 1 F-SA_'16_1-16">
            <a:hlinkClick r:id="" action="ppaction://media"/>
            <a:extLst>
              <a:ext uri="{FF2B5EF4-FFF2-40B4-BE49-F238E27FC236}">
                <a16:creationId xmlns:a16="http://schemas.microsoft.com/office/drawing/2014/main" id="{E745A1EE-4910-4A87-AC67-083E8EF7E8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04203" y="920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556C5F7-DA7B-4A33-8B71-7CA6DAB92122}"/>
              </a:ext>
            </a:extLst>
          </p:cNvPr>
          <p:cNvGrpSpPr/>
          <p:nvPr/>
        </p:nvGrpSpPr>
        <p:grpSpPr>
          <a:xfrm>
            <a:off x="2374375" y="1444994"/>
            <a:ext cx="7534690" cy="3311706"/>
            <a:chOff x="3358341" y="19528"/>
            <a:chExt cx="7534690" cy="3311706"/>
          </a:xfrm>
          <a:effectLst>
            <a:outerShdw blurRad="254000" dist="228600" dir="2400000" algn="l" rotWithShape="0">
              <a:prstClr val="black">
                <a:alpha val="40000"/>
              </a:prstClr>
            </a:outerShdw>
          </a:effectLst>
        </p:grpSpPr>
        <p:pic>
          <p:nvPicPr>
            <p:cNvPr id="7" name="رسم 6" descr="كمبيوتر لوحي">
              <a:extLst>
                <a:ext uri="{FF2B5EF4-FFF2-40B4-BE49-F238E27FC236}">
                  <a16:creationId xmlns:a16="http://schemas.microsoft.com/office/drawing/2014/main" id="{E723F89B-87A1-4868-BA27-56DEF3518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048" t="15233" r="5397" b="15562"/>
            <a:stretch/>
          </p:blipFill>
          <p:spPr>
            <a:xfrm>
              <a:off x="3358341" y="19528"/>
              <a:ext cx="7534690" cy="3311706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1AB03EA-400B-4991-B2B8-482ED4AB61DD}"/>
                </a:ext>
              </a:extLst>
            </p:cNvPr>
            <p:cNvSpPr txBox="1"/>
            <p:nvPr/>
          </p:nvSpPr>
          <p:spPr>
            <a:xfrm>
              <a:off x="4669275" y="1275271"/>
              <a:ext cx="4912822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3600" b="1" dirty="0">
                  <a:latin typeface="+mj-lt"/>
                  <a:ea typeface="黑体" panose="02010609060101010101" pitchFamily="49" charset="-122"/>
                </a:rPr>
                <a:t>6 Pronunciation</a:t>
              </a:r>
            </a:p>
            <a:p>
              <a:endParaRPr lang="ar-SA" dirty="0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441E152-5718-457C-B5DF-C9A712ACE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983" y="2625936"/>
            <a:ext cx="819454" cy="803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447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1E1D6E-9CED-4FEB-866E-47F4B7D21D1B}"/>
              </a:ext>
            </a:extLst>
          </p:cNvPr>
          <p:cNvGrpSpPr/>
          <p:nvPr/>
        </p:nvGrpSpPr>
        <p:grpSpPr>
          <a:xfrm>
            <a:off x="521247" y="217810"/>
            <a:ext cx="3867977" cy="2071533"/>
            <a:chOff x="2950265" y="78662"/>
            <a:chExt cx="6291469" cy="2071533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ADC36AB5-8654-4D81-97A8-990F6D6347DC}"/>
                </a:ext>
              </a:extLst>
            </p:cNvPr>
            <p:cNvGrpSpPr/>
            <p:nvPr/>
          </p:nvGrpSpPr>
          <p:grpSpPr>
            <a:xfrm>
              <a:off x="2950265" y="78662"/>
              <a:ext cx="6291469" cy="2071533"/>
              <a:chOff x="2895596" y="2267361"/>
              <a:chExt cx="2712456" cy="2071533"/>
            </a:xfrm>
          </p:grpSpPr>
          <p:sp>
            <p:nvSpPr>
              <p:cNvPr id="10" name="وسيلة الشرح: سهم إلى اليمين 9">
                <a:extLst>
                  <a:ext uri="{FF2B5EF4-FFF2-40B4-BE49-F238E27FC236}">
                    <a16:creationId xmlns:a16="http://schemas.microsoft.com/office/drawing/2014/main" id="{23B2F0FF-2934-4201-8837-A7E8433386CF}"/>
                  </a:ext>
                </a:extLst>
              </p:cNvPr>
              <p:cNvSpPr/>
              <p:nvPr/>
            </p:nvSpPr>
            <p:spPr>
              <a:xfrm rot="5400000">
                <a:off x="3162857" y="2168583"/>
                <a:ext cx="2044931" cy="2295692"/>
              </a:xfrm>
              <a:prstGeom prst="rightArrowCallout">
                <a:avLst>
                  <a:gd name="adj1" fmla="val 16057"/>
                  <a:gd name="adj2" fmla="val 25000"/>
                  <a:gd name="adj3" fmla="val 25000"/>
                  <a:gd name="adj4" fmla="val 59692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138D6375-6A5C-46DF-A1E8-921EC7DA5830}"/>
                  </a:ext>
                </a:extLst>
              </p:cNvPr>
              <p:cNvSpPr txBox="1"/>
              <p:nvPr/>
            </p:nvSpPr>
            <p:spPr>
              <a:xfrm>
                <a:off x="2895596" y="2267361"/>
                <a:ext cx="27124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/>
                <a:endParaRPr lang="ar-SA" sz="3200" dirty="0">
                  <a:latin typeface="+mj-lt"/>
                </a:endParaRPr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A5E708D6-D650-47C3-898F-EC7880021BF9}"/>
                </a:ext>
              </a:extLst>
            </p:cNvPr>
            <p:cNvSpPr txBox="1"/>
            <p:nvPr/>
          </p:nvSpPr>
          <p:spPr>
            <a:xfrm>
              <a:off x="3828748" y="329598"/>
              <a:ext cx="3849771" cy="1077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US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The sounds</a:t>
              </a:r>
            </a:p>
            <a:p>
              <a:pPr algn="ctr" rtl="0">
                <a:lnSpc>
                  <a:spcPct val="100000"/>
                </a:lnSpc>
              </a:pPr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/</a:t>
              </a:r>
              <a:r>
                <a:rPr lang="en-US" sz="2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</a:t>
              </a:r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/  - /</a:t>
              </a:r>
              <a:r>
                <a:rPr lang="en-US" sz="2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</a:t>
              </a:r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/ - /</a:t>
              </a:r>
              <a:r>
                <a:rPr lang="en-US" sz="2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ŋ</a:t>
              </a:r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/</a:t>
              </a:r>
              <a:endPara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l" rtl="0"/>
              <a:r>
                <a:rPr lang="en-US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Wingdings 2" panose="05020102010507070707" pitchFamily="18" charset="2"/>
                </a:rPr>
                <a:t>	</a:t>
              </a:r>
              <a:endParaRPr lang="ar-S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3" name="MG Bk 1 F-SA_'16_1-17 p24 b">
            <a:hlinkClick r:id="" action="ppaction://media"/>
            <a:extLst>
              <a:ext uri="{FF2B5EF4-FFF2-40B4-BE49-F238E27FC236}">
                <a16:creationId xmlns:a16="http://schemas.microsoft.com/office/drawing/2014/main" id="{52AFD073-2DB9-4DD8-A1CE-10785F2143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294" y="951288"/>
            <a:ext cx="609600" cy="60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323B3E0-075A-49CE-AA18-FC5A6664ECD5}"/>
              </a:ext>
            </a:extLst>
          </p:cNvPr>
          <p:cNvSpPr txBox="1"/>
          <p:nvPr/>
        </p:nvSpPr>
        <p:spPr>
          <a:xfrm>
            <a:off x="5192815" y="217810"/>
            <a:ext cx="521992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 dirty="0">
                <a:latin typeface="CVGAC S+ Proxima Nova"/>
              </a:rPr>
              <a:t>A</a:t>
            </a:r>
            <a:r>
              <a:rPr lang="en-US" sz="2000" b="1" i="0" u="none" strike="noStrike" baseline="0" dirty="0">
                <a:latin typeface="CVGAC S+ Proxima Nova"/>
              </a:rPr>
              <a:t>. Listen. Note the differences in sounds. Then practice. </a:t>
            </a:r>
          </a:p>
          <a:p>
            <a:pPr algn="l"/>
            <a:endParaRPr lang="ar-SA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15FE207-5D2E-404B-8037-F6EB420CCA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398" t="19246" r="1547" b="34518"/>
          <a:stretch/>
        </p:blipFill>
        <p:spPr>
          <a:xfrm>
            <a:off x="4653253" y="1560888"/>
            <a:ext cx="6839190" cy="238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233">
            <a:extLst>
              <a:ext uri="{FF2B5EF4-FFF2-40B4-BE49-F238E27FC236}">
                <a16:creationId xmlns:a16="http://schemas.microsoft.com/office/drawing/2014/main" id="{ED1E9AC0-369A-47AA-9C5E-EBC6E7F917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13"/>
          <a:stretch/>
        </p:blipFill>
        <p:spPr>
          <a:xfrm>
            <a:off x="1556285" y="4442412"/>
            <a:ext cx="6849431" cy="18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2238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رسم 9" descr="كمبيوتر لوحي">
            <a:extLst>
              <a:ext uri="{FF2B5EF4-FFF2-40B4-BE49-F238E27FC236}">
                <a16:creationId xmlns:a16="http://schemas.microsoft.com/office/drawing/2014/main" id="{E5175121-5EE6-4763-B870-C614652E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8" t="15233" r="5397" b="15562"/>
          <a:stretch/>
        </p:blipFill>
        <p:spPr>
          <a:xfrm>
            <a:off x="2026504" y="1509616"/>
            <a:ext cx="7534690" cy="3311706"/>
          </a:xfrm>
          <a:prstGeom prst="rect">
            <a:avLst/>
          </a:prstGeom>
          <a:effectLst>
            <a:outerShdw blurRad="241300" dist="254000" dir="42000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23141D-C6AD-4670-AB0D-783BEABC7BFE}"/>
              </a:ext>
            </a:extLst>
          </p:cNvPr>
          <p:cNvSpPr txBox="1"/>
          <p:nvPr/>
        </p:nvSpPr>
        <p:spPr>
          <a:xfrm>
            <a:off x="4440683" y="2842304"/>
            <a:ext cx="49128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latin typeface="+mj-lt"/>
                <a:ea typeface="黑体" panose="02010609060101010101" pitchFamily="49" charset="-122"/>
              </a:rPr>
              <a:t>7 About you</a:t>
            </a:r>
            <a:endParaRPr lang="ar-SA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5229215-1E54-41AD-9225-0A800569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728" y="2921476"/>
            <a:ext cx="578734" cy="56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27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AB7F49-1654-4EE5-9740-33E74DD520F7}"/>
              </a:ext>
            </a:extLst>
          </p:cNvPr>
          <p:cNvSpPr txBox="1"/>
          <p:nvPr/>
        </p:nvSpPr>
        <p:spPr>
          <a:xfrm>
            <a:off x="2514600" y="646044"/>
            <a:ext cx="8060635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sng" strike="noStrike" baseline="0" dirty="0">
                <a:highlight>
                  <a:srgbClr val="00FFFF"/>
                </a:highlight>
                <a:latin typeface="CVGAC S+ Proxima Nova"/>
              </a:rPr>
              <a:t>In pairs, ask the questions and have your friend answer. Then switch roles.</a:t>
            </a:r>
          </a:p>
          <a:p>
            <a:pPr algn="l"/>
            <a:r>
              <a:rPr lang="en-US" sz="1800" b="0" i="0" u="none" strike="noStrike" baseline="0" dirty="0">
                <a:latin typeface="CVGAC S+ Proxima Nova"/>
              </a:rPr>
              <a:t> </a:t>
            </a:r>
            <a:r>
              <a:rPr lang="en-US" sz="2400" b="1" i="0" u="none" strike="noStrike" baseline="0" dirty="0">
                <a:latin typeface="CVGAC S+ Proxima Nova"/>
              </a:rPr>
              <a:t>1. </a:t>
            </a:r>
            <a:r>
              <a:rPr lang="en-US" sz="2400" b="0" i="0" u="none" strike="noStrike" baseline="0" dirty="0">
                <a:latin typeface="CVGAC S+ Proxima Nova"/>
              </a:rPr>
              <a:t>What do you plan to do when you finish school?</a:t>
            </a:r>
          </a:p>
          <a:p>
            <a:pPr algn="l"/>
            <a:r>
              <a:rPr lang="en-US" sz="2400" b="0" i="0" u="none" strike="noStrike" baseline="0" dirty="0">
                <a:latin typeface="CVGAC S+ Proxima Nova"/>
              </a:rPr>
              <a:t> </a:t>
            </a:r>
            <a:r>
              <a:rPr lang="en-US" sz="2400" b="1" i="0" u="none" strike="noStrike" baseline="0" dirty="0">
                <a:latin typeface="CVGAC S+ Proxima Nova"/>
              </a:rPr>
              <a:t>2. </a:t>
            </a:r>
            <a:r>
              <a:rPr lang="en-US" sz="2400" b="0" i="0" u="none" strike="noStrike" baseline="0" dirty="0">
                <a:latin typeface="CVGAC S+ Proxima Nova"/>
              </a:rPr>
              <a:t>Do you have a job? How long have you been working at your present job?</a:t>
            </a:r>
          </a:p>
          <a:p>
            <a:pPr algn="l"/>
            <a:r>
              <a:rPr lang="en-US" sz="2400" b="0" i="0" u="none" strike="noStrike" baseline="0" dirty="0">
                <a:latin typeface="CVGAC S+ Proxima Nova"/>
              </a:rPr>
              <a:t> </a:t>
            </a:r>
            <a:r>
              <a:rPr lang="en-US" sz="2400" b="1" i="0" u="none" strike="noStrike" baseline="0" dirty="0">
                <a:latin typeface="CVGAC S+ Proxima Nova"/>
              </a:rPr>
              <a:t>3. </a:t>
            </a:r>
            <a:r>
              <a:rPr lang="en-US" sz="2400" b="0" i="0" u="none" strike="noStrike" baseline="0" dirty="0">
                <a:latin typeface="CVGAC S+ Proxima Nova"/>
              </a:rPr>
              <a:t>What career interests you? Why?</a:t>
            </a:r>
          </a:p>
          <a:p>
            <a:pPr algn="l"/>
            <a:r>
              <a:rPr lang="en-US" sz="2400" b="0" i="0" u="none" strike="noStrike" baseline="0" dirty="0">
                <a:latin typeface="CVGAC S+ Proxima Nova"/>
              </a:rPr>
              <a:t> </a:t>
            </a:r>
            <a:r>
              <a:rPr lang="en-US" sz="2400" b="1" i="0" u="none" strike="noStrike" baseline="0" dirty="0">
                <a:latin typeface="CVGAC S+ Proxima Nova"/>
              </a:rPr>
              <a:t>4. </a:t>
            </a:r>
            <a:r>
              <a:rPr lang="en-US" sz="2400" b="0" i="0" u="none" strike="noStrike" baseline="0" dirty="0">
                <a:latin typeface="CVGAC S+ Proxima Nova"/>
              </a:rPr>
              <a:t>Have you ever had a job interview? </a:t>
            </a:r>
          </a:p>
          <a:p>
            <a:pPr algn="l"/>
            <a:r>
              <a:rPr lang="en-US" sz="2400" b="0" i="0" u="none" strike="noStrike" baseline="0" dirty="0">
                <a:latin typeface="CVGAC S+ Proxima Nova"/>
              </a:rPr>
              <a:t>Talk about it. </a:t>
            </a:r>
          </a:p>
          <a:p>
            <a:pPr algn="l"/>
            <a:r>
              <a:rPr lang="en-US" sz="2400" b="1" i="0" u="none" strike="noStrike" baseline="0" dirty="0">
                <a:latin typeface="CVGAC S+ Proxima Nova"/>
              </a:rPr>
              <a:t>5. </a:t>
            </a:r>
            <a:r>
              <a:rPr lang="en-US" sz="2400" b="0" i="0" u="none" strike="noStrike" baseline="0" dirty="0">
                <a:latin typeface="CVGAC S+ Proxima Nova"/>
              </a:rPr>
              <a:t>Have you ever had an internship? Talk about it.</a:t>
            </a:r>
          </a:p>
          <a:p>
            <a:pPr algn="l"/>
            <a:r>
              <a:rPr lang="en-US" sz="2400" b="0" i="0" u="none" strike="noStrike" baseline="0" dirty="0">
                <a:latin typeface="CVGAC S+ Proxima Nova"/>
              </a:rPr>
              <a:t> </a:t>
            </a:r>
            <a:r>
              <a:rPr lang="en-US" sz="2400" b="1" i="0" u="none" strike="noStrike" baseline="0" dirty="0">
                <a:latin typeface="CVGAC S+ Proxima Nova"/>
              </a:rPr>
              <a:t>6. </a:t>
            </a:r>
            <a:r>
              <a:rPr lang="en-US" sz="2400" b="0" i="0" u="none" strike="noStrike" baseline="0" dirty="0">
                <a:latin typeface="CVGAC S+ Proxima Nova"/>
              </a:rPr>
              <a:t>Tell your partner about the jobs you’ve had and the courses you’ve taken. Say how long you’ve been doing the jobs or taking the courses</a:t>
            </a:r>
            <a:r>
              <a:rPr lang="en-US" sz="1800" b="0" i="0" u="none" strike="noStrike" baseline="0" dirty="0">
                <a:latin typeface="CVGAC S+ Proxima Nova"/>
              </a:rPr>
              <a:t>. </a:t>
            </a:r>
          </a:p>
          <a:p>
            <a:endParaRPr lang="ar-SA" dirty="0"/>
          </a:p>
        </p:txBody>
      </p:sp>
      <p:sp>
        <p:nvSpPr>
          <p:cNvPr id="3" name="زر الإجراء: فارغ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2955E6-B974-4D3F-B751-B7470C68A36F}"/>
              </a:ext>
            </a:extLst>
          </p:cNvPr>
          <p:cNvSpPr/>
          <p:nvPr/>
        </p:nvSpPr>
        <p:spPr>
          <a:xfrm>
            <a:off x="1743261" y="335729"/>
            <a:ext cx="8994913" cy="5615609"/>
          </a:xfrm>
          <a:prstGeom prst="actionButtonBlank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B687C67-97C1-48A5-9F62-4D71027A0900}"/>
              </a:ext>
            </a:extLst>
          </p:cNvPr>
          <p:cNvSpPr/>
          <p:nvPr/>
        </p:nvSpPr>
        <p:spPr>
          <a:xfrm rot="21311882">
            <a:off x="1962522" y="366636"/>
            <a:ext cx="8994913" cy="5615609"/>
          </a:xfrm>
          <a:prstGeom prst="actionButtonBlank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The Worst Job Interview Answers and What to Say Instead">
            <a:extLst>
              <a:ext uri="{FF2B5EF4-FFF2-40B4-BE49-F238E27FC236}">
                <a16:creationId xmlns:a16="http://schemas.microsoft.com/office/drawing/2014/main" id="{CF2FA730-31A8-43FD-9A18-23CB1C00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49" y="4434760"/>
            <a:ext cx="4442791" cy="26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A6183A-E94C-4F4F-B1A6-965AFB7E50ED}"/>
              </a:ext>
            </a:extLst>
          </p:cNvPr>
          <p:cNvSpPr txBox="1"/>
          <p:nvPr/>
        </p:nvSpPr>
        <p:spPr>
          <a:xfrm>
            <a:off x="4950345" y="5941371"/>
            <a:ext cx="323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Hissah Alotaibi</a:t>
            </a:r>
            <a:endParaRPr lang="ar-SA" sz="2400" b="1" dirty="0"/>
          </a:p>
        </p:txBody>
      </p:sp>
      <p:pic>
        <p:nvPicPr>
          <p:cNvPr id="6" name="Picture 4" descr="Have a nice day. Hand drawn vector lettering quote. Cartoon style. Isolated on white background.">
            <a:extLst>
              <a:ext uri="{FF2B5EF4-FFF2-40B4-BE49-F238E27FC236}">
                <a16:creationId xmlns:a16="http://schemas.microsoft.com/office/drawing/2014/main" id="{7C1A677E-985E-4A6F-BC7A-236F3537B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12606" r="19971" b="18820"/>
          <a:stretch/>
        </p:blipFill>
        <p:spPr bwMode="auto">
          <a:xfrm>
            <a:off x="4303868" y="860623"/>
            <a:ext cx="3943469" cy="47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اليوم الوطني السعودي">
            <a:extLst>
              <a:ext uri="{FF2B5EF4-FFF2-40B4-BE49-F238E27FC236}">
                <a16:creationId xmlns:a16="http://schemas.microsoft.com/office/drawing/2014/main" id="{D3F80A4F-1618-4FDC-BDCC-49444D2EA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6" r="6736"/>
          <a:stretch/>
        </p:blipFill>
        <p:spPr bwMode="auto">
          <a:xfrm>
            <a:off x="390525" y="170822"/>
            <a:ext cx="11563350" cy="6611815"/>
          </a:xfrm>
          <a:prstGeom prst="roundRect">
            <a:avLst>
              <a:gd name="adj" fmla="val 194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اذكار الصباح - موسوعة">
            <a:extLst>
              <a:ext uri="{FF2B5EF4-FFF2-40B4-BE49-F238E27FC236}">
                <a16:creationId xmlns:a16="http://schemas.microsoft.com/office/drawing/2014/main" id="{4AB0D6B9-D97B-407E-AECF-126CED620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8428" b="15518"/>
          <a:stretch/>
        </p:blipFill>
        <p:spPr bwMode="auto">
          <a:xfrm>
            <a:off x="2260326" y="2200102"/>
            <a:ext cx="7671348" cy="3208713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هوية اليوم الوطني 91 png - مجلة رجيم">
            <a:extLst>
              <a:ext uri="{FF2B5EF4-FFF2-40B4-BE49-F238E27FC236}">
                <a16:creationId xmlns:a16="http://schemas.microsoft.com/office/drawing/2014/main" id="{9A46384D-F486-4DBB-9D89-286A27E0F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-16" r="21787" b="29537"/>
          <a:stretch/>
        </p:blipFill>
        <p:spPr bwMode="auto">
          <a:xfrm>
            <a:off x="474389" y="-282027"/>
            <a:ext cx="3181350" cy="26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4154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اليوم الوطني السعودي">
            <a:extLst>
              <a:ext uri="{FF2B5EF4-FFF2-40B4-BE49-F238E27FC236}">
                <a16:creationId xmlns:a16="http://schemas.microsoft.com/office/drawing/2014/main" id="{984AEA10-F163-4549-B45D-41D1EFC04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6736"/>
          <a:stretch/>
        </p:blipFill>
        <p:spPr bwMode="auto">
          <a:xfrm>
            <a:off x="390525" y="170822"/>
            <a:ext cx="11563350" cy="6611815"/>
          </a:xfrm>
          <a:prstGeom prst="roundRect">
            <a:avLst>
              <a:gd name="adj" fmla="val 194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7E222CB-F5E4-4E48-8EA2-92F6681A8BDF}"/>
              </a:ext>
            </a:extLst>
          </p:cNvPr>
          <p:cNvSpPr txBox="1"/>
          <p:nvPr/>
        </p:nvSpPr>
        <p:spPr>
          <a:xfrm>
            <a:off x="2410788" y="1493249"/>
            <a:ext cx="710213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Unit -2-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Bodoni MT" panose="02070603080606020203" pitchFamily="18" charset="0"/>
                <a:cs typeface="Aharoni" panose="02010803020104030203" pitchFamily="2" charset="-79"/>
              </a:rPr>
              <a:t>Career</a:t>
            </a:r>
            <a:endParaRPr lang="ar-SA" sz="48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4448CCB-B86F-4A3D-BC94-9A5E1D9D736A}"/>
              </a:ext>
            </a:extLst>
          </p:cNvPr>
          <p:cNvSpPr txBox="1"/>
          <p:nvPr/>
        </p:nvSpPr>
        <p:spPr>
          <a:xfrm>
            <a:off x="3595254" y="3449195"/>
            <a:ext cx="53239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latin typeface="+mj-lt"/>
                <a:ea typeface="黑体" panose="02010609060101010101" pitchFamily="49" charset="-122"/>
              </a:rPr>
              <a:t>4 Language in Context</a:t>
            </a:r>
          </a:p>
          <a:p>
            <a:pPr algn="l" rtl="0"/>
            <a:r>
              <a:rPr lang="en-US" sz="4000" b="1" dirty="0">
                <a:latin typeface="+mj-lt"/>
                <a:ea typeface="黑体" panose="02010609060101010101" pitchFamily="49" charset="-122"/>
              </a:rPr>
              <a:t>5 Listening</a:t>
            </a:r>
          </a:p>
          <a:p>
            <a:pPr algn="l" rtl="0"/>
            <a:r>
              <a:rPr lang="en-US" sz="4000" b="1" dirty="0">
                <a:latin typeface="+mj-lt"/>
                <a:ea typeface="黑体" panose="02010609060101010101" pitchFamily="49" charset="-122"/>
              </a:rPr>
              <a:t>6 Pronunciation</a:t>
            </a:r>
          </a:p>
        </p:txBody>
      </p:sp>
      <p:pic>
        <p:nvPicPr>
          <p:cNvPr id="9" name="Picture 4" descr="هوية اليوم الوطني 91 png - مجلة رجيم">
            <a:extLst>
              <a:ext uri="{FF2B5EF4-FFF2-40B4-BE49-F238E27FC236}">
                <a16:creationId xmlns:a16="http://schemas.microsoft.com/office/drawing/2014/main" id="{236E5075-F76E-4532-B959-6C2D8EFC2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-16" r="21787" b="29537"/>
          <a:stretch/>
        </p:blipFill>
        <p:spPr bwMode="auto">
          <a:xfrm>
            <a:off x="9010650" y="4289554"/>
            <a:ext cx="3181350" cy="26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0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E12BC79-30AE-42AF-9DB1-C747B0595543}"/>
              </a:ext>
            </a:extLst>
          </p:cNvPr>
          <p:cNvGrpSpPr/>
          <p:nvPr/>
        </p:nvGrpSpPr>
        <p:grpSpPr>
          <a:xfrm>
            <a:off x="206335" y="236243"/>
            <a:ext cx="5475191" cy="1402585"/>
            <a:chOff x="666567" y="217171"/>
            <a:chExt cx="5475191" cy="1402585"/>
          </a:xfrm>
        </p:grpSpPr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27824751-1AA2-4A08-9B67-FB86A244C2EB}"/>
                </a:ext>
              </a:extLst>
            </p:cNvPr>
            <p:cNvSpPr/>
            <p:nvPr/>
          </p:nvSpPr>
          <p:spPr>
            <a:xfrm rot="10483116">
              <a:off x="1026578" y="217171"/>
              <a:ext cx="5113734" cy="1402585"/>
            </a:xfrm>
            <a:custGeom>
              <a:avLst/>
              <a:gdLst/>
              <a:ahLst/>
              <a:cxnLst/>
              <a:rect l="l" t="t" r="r" b="b"/>
              <a:pathLst>
                <a:path w="899182" h="830424">
                  <a:moveTo>
                    <a:pt x="173124" y="809551"/>
                  </a:moveTo>
                  <a:cubicBezTo>
                    <a:pt x="175853" y="809824"/>
                    <a:pt x="177217" y="811188"/>
                    <a:pt x="177217" y="813644"/>
                  </a:cubicBezTo>
                  <a:cubicBezTo>
                    <a:pt x="177217" y="821283"/>
                    <a:pt x="173124" y="826877"/>
                    <a:pt x="164939" y="830424"/>
                  </a:cubicBezTo>
                  <a:cubicBezTo>
                    <a:pt x="162210" y="829060"/>
                    <a:pt x="160027" y="828378"/>
                    <a:pt x="158390" y="828378"/>
                  </a:cubicBezTo>
                  <a:lnTo>
                    <a:pt x="158390" y="817736"/>
                  </a:lnTo>
                  <a:cubicBezTo>
                    <a:pt x="160846" y="812279"/>
                    <a:pt x="165757" y="809551"/>
                    <a:pt x="173124" y="809551"/>
                  </a:cubicBezTo>
                  <a:close/>
                  <a:moveTo>
                    <a:pt x="202183" y="803412"/>
                  </a:moveTo>
                  <a:cubicBezTo>
                    <a:pt x="207913" y="805322"/>
                    <a:pt x="210778" y="807368"/>
                    <a:pt x="210778" y="809551"/>
                  </a:cubicBezTo>
                  <a:cubicBezTo>
                    <a:pt x="210778" y="812279"/>
                    <a:pt x="209413" y="813644"/>
                    <a:pt x="206685" y="813644"/>
                  </a:cubicBezTo>
                  <a:lnTo>
                    <a:pt x="204639" y="813644"/>
                  </a:lnTo>
                  <a:cubicBezTo>
                    <a:pt x="202456" y="813644"/>
                    <a:pt x="200273" y="811597"/>
                    <a:pt x="198090" y="807505"/>
                  </a:cubicBezTo>
                  <a:lnTo>
                    <a:pt x="198090" y="805458"/>
                  </a:lnTo>
                  <a:cubicBezTo>
                    <a:pt x="200819" y="805458"/>
                    <a:pt x="202183" y="804776"/>
                    <a:pt x="202183" y="803412"/>
                  </a:cubicBezTo>
                  <a:close/>
                  <a:moveTo>
                    <a:pt x="175171" y="790724"/>
                  </a:moveTo>
                  <a:lnTo>
                    <a:pt x="185812" y="792771"/>
                  </a:lnTo>
                  <a:lnTo>
                    <a:pt x="185812" y="798910"/>
                  </a:lnTo>
                  <a:lnTo>
                    <a:pt x="179263" y="798910"/>
                  </a:lnTo>
                  <a:cubicBezTo>
                    <a:pt x="176535" y="798910"/>
                    <a:pt x="175171" y="797545"/>
                    <a:pt x="175171" y="794817"/>
                  </a:cubicBezTo>
                  <a:close/>
                  <a:moveTo>
                    <a:pt x="221010" y="780492"/>
                  </a:moveTo>
                  <a:cubicBezTo>
                    <a:pt x="223738" y="780492"/>
                    <a:pt x="227967" y="783903"/>
                    <a:pt x="233697" y="790724"/>
                  </a:cubicBezTo>
                  <a:cubicBezTo>
                    <a:pt x="233697" y="794544"/>
                    <a:pt x="230150" y="797955"/>
                    <a:pt x="223056" y="800956"/>
                  </a:cubicBezTo>
                  <a:cubicBezTo>
                    <a:pt x="217599" y="800956"/>
                    <a:pt x="213506" y="797545"/>
                    <a:pt x="210778" y="790724"/>
                  </a:cubicBezTo>
                  <a:cubicBezTo>
                    <a:pt x="210778" y="786904"/>
                    <a:pt x="214188" y="783494"/>
                    <a:pt x="221010" y="780492"/>
                  </a:cubicBezTo>
                  <a:close/>
                  <a:moveTo>
                    <a:pt x="183765" y="780492"/>
                  </a:moveTo>
                  <a:lnTo>
                    <a:pt x="189905" y="780492"/>
                  </a:lnTo>
                  <a:lnTo>
                    <a:pt x="189905" y="784585"/>
                  </a:lnTo>
                  <a:lnTo>
                    <a:pt x="183765" y="784585"/>
                  </a:lnTo>
                  <a:close/>
                  <a:moveTo>
                    <a:pt x="29059" y="694953"/>
                  </a:moveTo>
                  <a:cubicBezTo>
                    <a:pt x="35607" y="697409"/>
                    <a:pt x="39154" y="700137"/>
                    <a:pt x="39700" y="703139"/>
                  </a:cubicBezTo>
                  <a:lnTo>
                    <a:pt x="39700" y="707232"/>
                  </a:lnTo>
                  <a:cubicBezTo>
                    <a:pt x="39700" y="709414"/>
                    <a:pt x="36835" y="712143"/>
                    <a:pt x="31105" y="715417"/>
                  </a:cubicBezTo>
                  <a:lnTo>
                    <a:pt x="24966" y="715417"/>
                  </a:lnTo>
                  <a:cubicBezTo>
                    <a:pt x="22237" y="714871"/>
                    <a:pt x="19509" y="711461"/>
                    <a:pt x="16780" y="705185"/>
                  </a:cubicBezTo>
                  <a:cubicBezTo>
                    <a:pt x="18963" y="698364"/>
                    <a:pt x="23056" y="694953"/>
                    <a:pt x="29059" y="694953"/>
                  </a:cubicBezTo>
                  <a:close/>
                  <a:moveTo>
                    <a:pt x="296317" y="690451"/>
                  </a:moveTo>
                  <a:lnTo>
                    <a:pt x="302456" y="690451"/>
                  </a:lnTo>
                  <a:lnTo>
                    <a:pt x="302456" y="694953"/>
                  </a:lnTo>
                  <a:cubicBezTo>
                    <a:pt x="302456" y="697682"/>
                    <a:pt x="301092" y="699046"/>
                    <a:pt x="298363" y="699046"/>
                  </a:cubicBezTo>
                  <a:lnTo>
                    <a:pt x="292224" y="699046"/>
                  </a:lnTo>
                  <a:lnTo>
                    <a:pt x="292224" y="694953"/>
                  </a:lnTo>
                  <a:cubicBezTo>
                    <a:pt x="292497" y="691952"/>
                    <a:pt x="293861" y="690451"/>
                    <a:pt x="296317" y="690451"/>
                  </a:cubicBezTo>
                  <a:close/>
                  <a:moveTo>
                    <a:pt x="16780" y="632334"/>
                  </a:moveTo>
                  <a:cubicBezTo>
                    <a:pt x="19509" y="633698"/>
                    <a:pt x="21555" y="634380"/>
                    <a:pt x="22919" y="634380"/>
                  </a:cubicBezTo>
                  <a:lnTo>
                    <a:pt x="22919" y="642566"/>
                  </a:lnTo>
                  <a:cubicBezTo>
                    <a:pt x="22919" y="644476"/>
                    <a:pt x="18690" y="648705"/>
                    <a:pt x="10232" y="655253"/>
                  </a:cubicBezTo>
                  <a:lnTo>
                    <a:pt x="6139" y="655253"/>
                  </a:lnTo>
                  <a:cubicBezTo>
                    <a:pt x="4229" y="655253"/>
                    <a:pt x="2183" y="653071"/>
                    <a:pt x="0" y="648705"/>
                  </a:cubicBezTo>
                  <a:cubicBezTo>
                    <a:pt x="0" y="644612"/>
                    <a:pt x="5593" y="639155"/>
                    <a:pt x="16780" y="632334"/>
                  </a:cubicBezTo>
                  <a:close/>
                  <a:moveTo>
                    <a:pt x="214871" y="621693"/>
                  </a:moveTo>
                  <a:lnTo>
                    <a:pt x="221010" y="621693"/>
                  </a:lnTo>
                  <a:cubicBezTo>
                    <a:pt x="223192" y="621693"/>
                    <a:pt x="225375" y="623739"/>
                    <a:pt x="227558" y="627832"/>
                  </a:cubicBezTo>
                  <a:lnTo>
                    <a:pt x="227558" y="630287"/>
                  </a:lnTo>
                  <a:cubicBezTo>
                    <a:pt x="227558" y="633016"/>
                    <a:pt x="226057" y="634380"/>
                    <a:pt x="223056" y="634380"/>
                  </a:cubicBezTo>
                  <a:lnTo>
                    <a:pt x="218963" y="634380"/>
                  </a:lnTo>
                  <a:cubicBezTo>
                    <a:pt x="217053" y="634380"/>
                    <a:pt x="215007" y="632197"/>
                    <a:pt x="212824" y="627832"/>
                  </a:cubicBezTo>
                  <a:cubicBezTo>
                    <a:pt x="214188" y="625376"/>
                    <a:pt x="214871" y="623330"/>
                    <a:pt x="214871" y="621693"/>
                  </a:cubicBezTo>
                  <a:close/>
                  <a:moveTo>
                    <a:pt x="809550" y="402729"/>
                  </a:moveTo>
                  <a:lnTo>
                    <a:pt x="815690" y="402729"/>
                  </a:lnTo>
                  <a:lnTo>
                    <a:pt x="826331" y="410915"/>
                  </a:lnTo>
                  <a:cubicBezTo>
                    <a:pt x="826331" y="413098"/>
                    <a:pt x="823466" y="415963"/>
                    <a:pt x="817736" y="419510"/>
                  </a:cubicBezTo>
                  <a:cubicBezTo>
                    <a:pt x="812006" y="417600"/>
                    <a:pt x="807913" y="414053"/>
                    <a:pt x="805458" y="408868"/>
                  </a:cubicBezTo>
                  <a:lnTo>
                    <a:pt x="805458" y="406822"/>
                  </a:lnTo>
                  <a:cubicBezTo>
                    <a:pt x="805730" y="404093"/>
                    <a:pt x="807095" y="402729"/>
                    <a:pt x="809550" y="402729"/>
                  </a:cubicBezTo>
                  <a:close/>
                  <a:moveTo>
                    <a:pt x="189905" y="333971"/>
                  </a:moveTo>
                  <a:lnTo>
                    <a:pt x="191951" y="333971"/>
                  </a:lnTo>
                  <a:cubicBezTo>
                    <a:pt x="192770" y="333971"/>
                    <a:pt x="195498" y="334653"/>
                    <a:pt x="200137" y="336017"/>
                  </a:cubicBezTo>
                  <a:lnTo>
                    <a:pt x="200137" y="342156"/>
                  </a:lnTo>
                  <a:lnTo>
                    <a:pt x="191951" y="342156"/>
                  </a:lnTo>
                  <a:close/>
                  <a:moveTo>
                    <a:pt x="152251" y="300410"/>
                  </a:moveTo>
                  <a:lnTo>
                    <a:pt x="158390" y="300410"/>
                  </a:lnTo>
                  <a:cubicBezTo>
                    <a:pt x="161392" y="300956"/>
                    <a:pt x="162892" y="302320"/>
                    <a:pt x="162892" y="304503"/>
                  </a:cubicBezTo>
                  <a:lnTo>
                    <a:pt x="162892" y="306549"/>
                  </a:lnTo>
                  <a:lnTo>
                    <a:pt x="160846" y="311051"/>
                  </a:lnTo>
                  <a:cubicBezTo>
                    <a:pt x="155116" y="308868"/>
                    <a:pt x="152251" y="306685"/>
                    <a:pt x="152251" y="304503"/>
                  </a:cubicBezTo>
                  <a:close/>
                  <a:moveTo>
                    <a:pt x="659346" y="243930"/>
                  </a:moveTo>
                  <a:cubicBezTo>
                    <a:pt x="671897" y="245840"/>
                    <a:pt x="678172" y="252115"/>
                    <a:pt x="678172" y="262756"/>
                  </a:cubicBezTo>
                  <a:cubicBezTo>
                    <a:pt x="673261" y="272579"/>
                    <a:pt x="667668" y="277490"/>
                    <a:pt x="661392" y="277490"/>
                  </a:cubicBezTo>
                  <a:cubicBezTo>
                    <a:pt x="648841" y="272306"/>
                    <a:pt x="642565" y="266031"/>
                    <a:pt x="642565" y="258664"/>
                  </a:cubicBezTo>
                  <a:cubicBezTo>
                    <a:pt x="644202" y="252388"/>
                    <a:pt x="649796" y="247477"/>
                    <a:pt x="659346" y="243930"/>
                  </a:cubicBezTo>
                  <a:close/>
                  <a:moveTo>
                    <a:pt x="93724" y="223056"/>
                  </a:moveTo>
                  <a:lnTo>
                    <a:pt x="100273" y="223056"/>
                  </a:lnTo>
                  <a:lnTo>
                    <a:pt x="100273" y="229605"/>
                  </a:lnTo>
                  <a:lnTo>
                    <a:pt x="93724" y="229605"/>
                  </a:lnTo>
                  <a:close/>
                  <a:moveTo>
                    <a:pt x="617599" y="210778"/>
                  </a:moveTo>
                  <a:cubicBezTo>
                    <a:pt x="617872" y="213507"/>
                    <a:pt x="619237" y="214871"/>
                    <a:pt x="621692" y="214871"/>
                  </a:cubicBezTo>
                  <a:cubicBezTo>
                    <a:pt x="619782" y="220601"/>
                    <a:pt x="616372" y="224830"/>
                    <a:pt x="611460" y="227558"/>
                  </a:cubicBezTo>
                  <a:lnTo>
                    <a:pt x="606958" y="227558"/>
                  </a:lnTo>
                  <a:cubicBezTo>
                    <a:pt x="606958" y="224557"/>
                    <a:pt x="606276" y="223056"/>
                    <a:pt x="604912" y="223056"/>
                  </a:cubicBezTo>
                  <a:cubicBezTo>
                    <a:pt x="604912" y="218964"/>
                    <a:pt x="609141" y="214871"/>
                    <a:pt x="617599" y="210778"/>
                  </a:cubicBezTo>
                  <a:close/>
                  <a:moveTo>
                    <a:pt x="64666" y="204639"/>
                  </a:moveTo>
                  <a:lnTo>
                    <a:pt x="68759" y="204639"/>
                  </a:lnTo>
                  <a:lnTo>
                    <a:pt x="68759" y="210778"/>
                  </a:lnTo>
                  <a:cubicBezTo>
                    <a:pt x="68759" y="213507"/>
                    <a:pt x="67394" y="214871"/>
                    <a:pt x="64666" y="214871"/>
                  </a:cubicBezTo>
                  <a:lnTo>
                    <a:pt x="62619" y="214871"/>
                  </a:lnTo>
                  <a:cubicBezTo>
                    <a:pt x="59891" y="214871"/>
                    <a:pt x="58527" y="213507"/>
                    <a:pt x="58527" y="210778"/>
                  </a:cubicBezTo>
                  <a:cubicBezTo>
                    <a:pt x="58527" y="208868"/>
                    <a:pt x="60573" y="206822"/>
                    <a:pt x="64666" y="204639"/>
                  </a:cubicBezTo>
                  <a:close/>
                  <a:moveTo>
                    <a:pt x="588131" y="187859"/>
                  </a:moveTo>
                  <a:lnTo>
                    <a:pt x="592634" y="187859"/>
                  </a:lnTo>
                  <a:cubicBezTo>
                    <a:pt x="598090" y="190587"/>
                    <a:pt x="600819" y="193998"/>
                    <a:pt x="600819" y="198091"/>
                  </a:cubicBezTo>
                  <a:cubicBezTo>
                    <a:pt x="597545" y="206549"/>
                    <a:pt x="592634" y="210778"/>
                    <a:pt x="586085" y="210778"/>
                  </a:cubicBezTo>
                  <a:cubicBezTo>
                    <a:pt x="580628" y="209414"/>
                    <a:pt x="577900" y="205185"/>
                    <a:pt x="577900" y="198091"/>
                  </a:cubicBezTo>
                  <a:cubicBezTo>
                    <a:pt x="577900" y="196181"/>
                    <a:pt x="581310" y="192770"/>
                    <a:pt x="588131" y="187859"/>
                  </a:cubicBezTo>
                  <a:close/>
                  <a:moveTo>
                    <a:pt x="415007" y="183766"/>
                  </a:moveTo>
                  <a:cubicBezTo>
                    <a:pt x="419373" y="183766"/>
                    <a:pt x="421556" y="186494"/>
                    <a:pt x="421556" y="191951"/>
                  </a:cubicBezTo>
                  <a:cubicBezTo>
                    <a:pt x="418554" y="200410"/>
                    <a:pt x="412961" y="204639"/>
                    <a:pt x="404775" y="204639"/>
                  </a:cubicBezTo>
                  <a:lnTo>
                    <a:pt x="398636" y="198091"/>
                  </a:lnTo>
                  <a:cubicBezTo>
                    <a:pt x="401365" y="188541"/>
                    <a:pt x="406822" y="183766"/>
                    <a:pt x="415007" y="183766"/>
                  </a:cubicBezTo>
                  <a:close/>
                  <a:moveTo>
                    <a:pt x="166985" y="162893"/>
                  </a:moveTo>
                  <a:lnTo>
                    <a:pt x="175171" y="162893"/>
                  </a:lnTo>
                  <a:cubicBezTo>
                    <a:pt x="183083" y="162893"/>
                    <a:pt x="190041" y="167668"/>
                    <a:pt x="196044" y="177217"/>
                  </a:cubicBezTo>
                  <a:lnTo>
                    <a:pt x="196044" y="179264"/>
                  </a:lnTo>
                  <a:cubicBezTo>
                    <a:pt x="194407" y="191815"/>
                    <a:pt x="188131" y="198091"/>
                    <a:pt x="177217" y="198091"/>
                  </a:cubicBezTo>
                  <a:cubicBezTo>
                    <a:pt x="168486" y="198091"/>
                    <a:pt x="160846" y="191815"/>
                    <a:pt x="154297" y="179264"/>
                  </a:cubicBezTo>
                  <a:cubicBezTo>
                    <a:pt x="154297" y="174080"/>
                    <a:pt x="158527" y="168623"/>
                    <a:pt x="166985" y="162893"/>
                  </a:cubicBezTo>
                  <a:close/>
                  <a:moveTo>
                    <a:pt x="398636" y="160846"/>
                  </a:moveTo>
                  <a:lnTo>
                    <a:pt x="402729" y="160846"/>
                  </a:lnTo>
                  <a:cubicBezTo>
                    <a:pt x="404639" y="160846"/>
                    <a:pt x="406685" y="162893"/>
                    <a:pt x="408868" y="166985"/>
                  </a:cubicBezTo>
                  <a:lnTo>
                    <a:pt x="408868" y="171078"/>
                  </a:lnTo>
                  <a:cubicBezTo>
                    <a:pt x="407504" y="175171"/>
                    <a:pt x="403411" y="177217"/>
                    <a:pt x="396590" y="177217"/>
                  </a:cubicBezTo>
                  <a:lnTo>
                    <a:pt x="392088" y="171078"/>
                  </a:lnTo>
                  <a:lnTo>
                    <a:pt x="392088" y="166985"/>
                  </a:lnTo>
                  <a:cubicBezTo>
                    <a:pt x="392088" y="165075"/>
                    <a:pt x="394270" y="163029"/>
                    <a:pt x="398636" y="160846"/>
                  </a:cubicBezTo>
                  <a:close/>
                  <a:moveTo>
                    <a:pt x="442429" y="146112"/>
                  </a:moveTo>
                  <a:cubicBezTo>
                    <a:pt x="442702" y="148841"/>
                    <a:pt x="444066" y="150205"/>
                    <a:pt x="446522" y="150205"/>
                  </a:cubicBezTo>
                  <a:cubicBezTo>
                    <a:pt x="445157" y="152934"/>
                    <a:pt x="444475" y="154980"/>
                    <a:pt x="444475" y="156344"/>
                  </a:cubicBezTo>
                  <a:lnTo>
                    <a:pt x="435880" y="156344"/>
                  </a:lnTo>
                  <a:lnTo>
                    <a:pt x="435880" y="148159"/>
                  </a:lnTo>
                  <a:cubicBezTo>
                    <a:pt x="437517" y="148159"/>
                    <a:pt x="439700" y="147477"/>
                    <a:pt x="442429" y="146112"/>
                  </a:cubicBezTo>
                  <a:close/>
                  <a:moveTo>
                    <a:pt x="152251" y="127286"/>
                  </a:moveTo>
                  <a:cubicBezTo>
                    <a:pt x="159891" y="127286"/>
                    <a:pt x="166849" y="132197"/>
                    <a:pt x="173124" y="142020"/>
                  </a:cubicBezTo>
                  <a:lnTo>
                    <a:pt x="173124" y="150205"/>
                  </a:lnTo>
                  <a:cubicBezTo>
                    <a:pt x="169577" y="157299"/>
                    <a:pt x="163984" y="160846"/>
                    <a:pt x="156344" y="160846"/>
                  </a:cubicBezTo>
                  <a:cubicBezTo>
                    <a:pt x="150341" y="160846"/>
                    <a:pt x="143383" y="154571"/>
                    <a:pt x="135471" y="142020"/>
                  </a:cubicBezTo>
                  <a:cubicBezTo>
                    <a:pt x="138472" y="132197"/>
                    <a:pt x="144066" y="127286"/>
                    <a:pt x="152251" y="127286"/>
                  </a:cubicBezTo>
                  <a:close/>
                  <a:moveTo>
                    <a:pt x="427695" y="125239"/>
                  </a:moveTo>
                  <a:lnTo>
                    <a:pt x="435880" y="125239"/>
                  </a:lnTo>
                  <a:lnTo>
                    <a:pt x="435880" y="129332"/>
                  </a:lnTo>
                  <a:cubicBezTo>
                    <a:pt x="435880" y="132060"/>
                    <a:pt x="434516" y="133425"/>
                    <a:pt x="431788" y="133425"/>
                  </a:cubicBezTo>
                  <a:lnTo>
                    <a:pt x="429741" y="133425"/>
                  </a:lnTo>
                  <a:lnTo>
                    <a:pt x="425648" y="131378"/>
                  </a:lnTo>
                  <a:cubicBezTo>
                    <a:pt x="427013" y="128650"/>
                    <a:pt x="427695" y="126603"/>
                    <a:pt x="427695" y="125239"/>
                  </a:cubicBezTo>
                  <a:close/>
                  <a:moveTo>
                    <a:pt x="317190" y="60573"/>
                  </a:moveTo>
                  <a:lnTo>
                    <a:pt x="325375" y="60573"/>
                  </a:lnTo>
                  <a:lnTo>
                    <a:pt x="325375" y="68759"/>
                  </a:lnTo>
                  <a:lnTo>
                    <a:pt x="317190" y="68759"/>
                  </a:lnTo>
                  <a:close/>
                  <a:moveTo>
                    <a:pt x="179263" y="45839"/>
                  </a:moveTo>
                  <a:cubicBezTo>
                    <a:pt x="184993" y="47749"/>
                    <a:pt x="189222" y="51296"/>
                    <a:pt x="191951" y="56481"/>
                  </a:cubicBezTo>
                  <a:lnTo>
                    <a:pt x="191951" y="58527"/>
                  </a:lnTo>
                  <a:cubicBezTo>
                    <a:pt x="191951" y="60437"/>
                    <a:pt x="189905" y="62483"/>
                    <a:pt x="185812" y="64666"/>
                  </a:cubicBezTo>
                  <a:lnTo>
                    <a:pt x="181310" y="64666"/>
                  </a:lnTo>
                  <a:cubicBezTo>
                    <a:pt x="179400" y="64666"/>
                    <a:pt x="176671" y="61938"/>
                    <a:pt x="173124" y="56481"/>
                  </a:cubicBezTo>
                  <a:lnTo>
                    <a:pt x="173124" y="52388"/>
                  </a:lnTo>
                  <a:cubicBezTo>
                    <a:pt x="173124" y="51296"/>
                    <a:pt x="175171" y="49114"/>
                    <a:pt x="179263" y="45839"/>
                  </a:cubicBezTo>
                  <a:close/>
                  <a:moveTo>
                    <a:pt x="325375" y="20873"/>
                  </a:moveTo>
                  <a:lnTo>
                    <a:pt x="331515" y="20873"/>
                  </a:lnTo>
                  <a:cubicBezTo>
                    <a:pt x="333697" y="20873"/>
                    <a:pt x="335880" y="22920"/>
                    <a:pt x="338063" y="27013"/>
                  </a:cubicBezTo>
                  <a:lnTo>
                    <a:pt x="338063" y="31515"/>
                  </a:lnTo>
                  <a:cubicBezTo>
                    <a:pt x="338063" y="34243"/>
                    <a:pt x="336699" y="35607"/>
                    <a:pt x="333970" y="35607"/>
                  </a:cubicBezTo>
                  <a:cubicBezTo>
                    <a:pt x="326603" y="35607"/>
                    <a:pt x="322374" y="33425"/>
                    <a:pt x="321283" y="29059"/>
                  </a:cubicBezTo>
                  <a:lnTo>
                    <a:pt x="321283" y="24966"/>
                  </a:lnTo>
                  <a:cubicBezTo>
                    <a:pt x="321828" y="22238"/>
                    <a:pt x="323193" y="20873"/>
                    <a:pt x="325375" y="20873"/>
                  </a:cubicBezTo>
                  <a:close/>
                  <a:moveTo>
                    <a:pt x="602865" y="0"/>
                  </a:moveTo>
                  <a:lnTo>
                    <a:pt x="604912" y="0"/>
                  </a:lnTo>
                  <a:cubicBezTo>
                    <a:pt x="607368" y="0"/>
                    <a:pt x="610232" y="4230"/>
                    <a:pt x="613507" y="12688"/>
                  </a:cubicBezTo>
                  <a:lnTo>
                    <a:pt x="611460" y="16781"/>
                  </a:lnTo>
                  <a:lnTo>
                    <a:pt x="611460" y="29059"/>
                  </a:lnTo>
                  <a:cubicBezTo>
                    <a:pt x="611460" y="42429"/>
                    <a:pt x="606549" y="54980"/>
                    <a:pt x="596726" y="66712"/>
                  </a:cubicBezTo>
                  <a:lnTo>
                    <a:pt x="581992" y="64666"/>
                  </a:lnTo>
                  <a:cubicBezTo>
                    <a:pt x="574625" y="85676"/>
                    <a:pt x="544066" y="129468"/>
                    <a:pt x="490314" y="196044"/>
                  </a:cubicBezTo>
                  <a:cubicBezTo>
                    <a:pt x="484857" y="204503"/>
                    <a:pt x="482129" y="216372"/>
                    <a:pt x="482129" y="231651"/>
                  </a:cubicBezTo>
                  <a:cubicBezTo>
                    <a:pt x="487313" y="244202"/>
                    <a:pt x="493452" y="250478"/>
                    <a:pt x="500546" y="250478"/>
                  </a:cubicBezTo>
                  <a:cubicBezTo>
                    <a:pt x="500546" y="247204"/>
                    <a:pt x="508186" y="239564"/>
                    <a:pt x="523466" y="227558"/>
                  </a:cubicBezTo>
                  <a:lnTo>
                    <a:pt x="523466" y="223056"/>
                  </a:lnTo>
                  <a:cubicBezTo>
                    <a:pt x="523466" y="215689"/>
                    <a:pt x="521419" y="205321"/>
                    <a:pt x="517326" y="191951"/>
                  </a:cubicBezTo>
                  <a:cubicBezTo>
                    <a:pt x="517872" y="189223"/>
                    <a:pt x="519236" y="187859"/>
                    <a:pt x="521419" y="187859"/>
                  </a:cubicBezTo>
                  <a:lnTo>
                    <a:pt x="525921" y="187859"/>
                  </a:lnTo>
                  <a:cubicBezTo>
                    <a:pt x="529468" y="187859"/>
                    <a:pt x="532879" y="201092"/>
                    <a:pt x="536153" y="227558"/>
                  </a:cubicBezTo>
                  <a:lnTo>
                    <a:pt x="536153" y="241883"/>
                  </a:lnTo>
                  <a:lnTo>
                    <a:pt x="542292" y="241883"/>
                  </a:lnTo>
                  <a:cubicBezTo>
                    <a:pt x="550205" y="236699"/>
                    <a:pt x="564120" y="232606"/>
                    <a:pt x="584039" y="229605"/>
                  </a:cubicBezTo>
                  <a:lnTo>
                    <a:pt x="588131" y="229605"/>
                  </a:lnTo>
                  <a:cubicBezTo>
                    <a:pt x="591133" y="229878"/>
                    <a:pt x="592634" y="231242"/>
                    <a:pt x="592634" y="233698"/>
                  </a:cubicBezTo>
                  <a:lnTo>
                    <a:pt x="592634" y="237790"/>
                  </a:lnTo>
                  <a:cubicBezTo>
                    <a:pt x="557708" y="243793"/>
                    <a:pt x="540246" y="250069"/>
                    <a:pt x="540246" y="256617"/>
                  </a:cubicBezTo>
                  <a:lnTo>
                    <a:pt x="540246" y="264803"/>
                  </a:lnTo>
                  <a:lnTo>
                    <a:pt x="600819" y="285676"/>
                  </a:lnTo>
                  <a:cubicBezTo>
                    <a:pt x="606822" y="284039"/>
                    <a:pt x="616508" y="272306"/>
                    <a:pt x="629878" y="250478"/>
                  </a:cubicBezTo>
                  <a:cubicBezTo>
                    <a:pt x="627149" y="245840"/>
                    <a:pt x="625785" y="241610"/>
                    <a:pt x="625785" y="237790"/>
                  </a:cubicBezTo>
                  <a:cubicBezTo>
                    <a:pt x="625785" y="235880"/>
                    <a:pt x="630014" y="231788"/>
                    <a:pt x="638473" y="225512"/>
                  </a:cubicBezTo>
                  <a:lnTo>
                    <a:pt x="642565" y="225512"/>
                  </a:lnTo>
                  <a:cubicBezTo>
                    <a:pt x="644475" y="225512"/>
                    <a:pt x="646522" y="227558"/>
                    <a:pt x="648705" y="231651"/>
                  </a:cubicBezTo>
                  <a:lnTo>
                    <a:pt x="648705" y="237790"/>
                  </a:lnTo>
                  <a:cubicBezTo>
                    <a:pt x="637518" y="247886"/>
                    <a:pt x="631242" y="258391"/>
                    <a:pt x="629878" y="269305"/>
                  </a:cubicBezTo>
                  <a:cubicBezTo>
                    <a:pt x="627968" y="269305"/>
                    <a:pt x="623193" y="276945"/>
                    <a:pt x="615553" y="292224"/>
                  </a:cubicBezTo>
                  <a:lnTo>
                    <a:pt x="617599" y="306549"/>
                  </a:lnTo>
                  <a:lnTo>
                    <a:pt x="609005" y="338063"/>
                  </a:lnTo>
                  <a:lnTo>
                    <a:pt x="611460" y="338063"/>
                  </a:lnTo>
                  <a:cubicBezTo>
                    <a:pt x="618554" y="335608"/>
                    <a:pt x="625512" y="325785"/>
                    <a:pt x="632333" y="308595"/>
                  </a:cubicBezTo>
                  <a:lnTo>
                    <a:pt x="636426" y="306549"/>
                  </a:lnTo>
                  <a:lnTo>
                    <a:pt x="638473" y="306549"/>
                  </a:lnTo>
                  <a:cubicBezTo>
                    <a:pt x="640110" y="306549"/>
                    <a:pt x="643520" y="310778"/>
                    <a:pt x="648705" y="319237"/>
                  </a:cubicBezTo>
                  <a:cubicBezTo>
                    <a:pt x="641610" y="341610"/>
                    <a:pt x="630560" y="352797"/>
                    <a:pt x="615553" y="352797"/>
                  </a:cubicBezTo>
                  <a:cubicBezTo>
                    <a:pt x="611187" y="352797"/>
                    <a:pt x="609005" y="354844"/>
                    <a:pt x="609005" y="358937"/>
                  </a:cubicBezTo>
                  <a:cubicBezTo>
                    <a:pt x="611733" y="365212"/>
                    <a:pt x="614598" y="368623"/>
                    <a:pt x="617599" y="369168"/>
                  </a:cubicBezTo>
                  <a:lnTo>
                    <a:pt x="625785" y="369168"/>
                  </a:lnTo>
                  <a:cubicBezTo>
                    <a:pt x="659619" y="366440"/>
                    <a:pt x="678445" y="365076"/>
                    <a:pt x="682265" y="365076"/>
                  </a:cubicBezTo>
                  <a:lnTo>
                    <a:pt x="692497" y="365076"/>
                  </a:lnTo>
                  <a:cubicBezTo>
                    <a:pt x="702865" y="366713"/>
                    <a:pt x="708459" y="369578"/>
                    <a:pt x="709278" y="373671"/>
                  </a:cubicBezTo>
                  <a:lnTo>
                    <a:pt x="709278" y="377763"/>
                  </a:lnTo>
                  <a:cubicBezTo>
                    <a:pt x="709278" y="380492"/>
                    <a:pt x="707913" y="381856"/>
                    <a:pt x="705185" y="381856"/>
                  </a:cubicBezTo>
                  <a:lnTo>
                    <a:pt x="699046" y="381856"/>
                  </a:lnTo>
                  <a:cubicBezTo>
                    <a:pt x="695498" y="379128"/>
                    <a:pt x="693316" y="377763"/>
                    <a:pt x="692497" y="377763"/>
                  </a:cubicBezTo>
                  <a:lnTo>
                    <a:pt x="690451" y="377763"/>
                  </a:lnTo>
                  <a:cubicBezTo>
                    <a:pt x="643247" y="377763"/>
                    <a:pt x="619646" y="382538"/>
                    <a:pt x="619646" y="392088"/>
                  </a:cubicBezTo>
                  <a:cubicBezTo>
                    <a:pt x="619646" y="411188"/>
                    <a:pt x="626604" y="423057"/>
                    <a:pt x="640519" y="427695"/>
                  </a:cubicBezTo>
                  <a:cubicBezTo>
                    <a:pt x="646522" y="445703"/>
                    <a:pt x="654161" y="454707"/>
                    <a:pt x="663438" y="454707"/>
                  </a:cubicBezTo>
                  <a:cubicBezTo>
                    <a:pt x="692634" y="462074"/>
                    <a:pt x="707231" y="469032"/>
                    <a:pt x="707231" y="475581"/>
                  </a:cubicBezTo>
                  <a:lnTo>
                    <a:pt x="707231" y="479673"/>
                  </a:lnTo>
                  <a:cubicBezTo>
                    <a:pt x="707231" y="490315"/>
                    <a:pt x="700273" y="496590"/>
                    <a:pt x="686358" y="498500"/>
                  </a:cubicBezTo>
                  <a:cubicBezTo>
                    <a:pt x="683357" y="498500"/>
                    <a:pt x="671488" y="490860"/>
                    <a:pt x="650751" y="475581"/>
                  </a:cubicBezTo>
                  <a:cubicBezTo>
                    <a:pt x="643657" y="474216"/>
                    <a:pt x="636699" y="473534"/>
                    <a:pt x="629878" y="473534"/>
                  </a:cubicBezTo>
                  <a:lnTo>
                    <a:pt x="627831" y="477627"/>
                  </a:lnTo>
                  <a:cubicBezTo>
                    <a:pt x="630287" y="477627"/>
                    <a:pt x="633834" y="482538"/>
                    <a:pt x="638473" y="492361"/>
                  </a:cubicBezTo>
                  <a:cubicBezTo>
                    <a:pt x="655116" y="505458"/>
                    <a:pt x="673807" y="516645"/>
                    <a:pt x="694544" y="525922"/>
                  </a:cubicBezTo>
                  <a:cubicBezTo>
                    <a:pt x="701911" y="525922"/>
                    <a:pt x="723466" y="539019"/>
                    <a:pt x="759209" y="565212"/>
                  </a:cubicBezTo>
                  <a:cubicBezTo>
                    <a:pt x="774216" y="569578"/>
                    <a:pt x="790314" y="582129"/>
                    <a:pt x="807504" y="602866"/>
                  </a:cubicBezTo>
                  <a:cubicBezTo>
                    <a:pt x="827149" y="609141"/>
                    <a:pt x="841747" y="619646"/>
                    <a:pt x="851297" y="634380"/>
                  </a:cubicBezTo>
                  <a:cubicBezTo>
                    <a:pt x="870669" y="642020"/>
                    <a:pt x="880355" y="653753"/>
                    <a:pt x="880355" y="669578"/>
                  </a:cubicBezTo>
                  <a:cubicBezTo>
                    <a:pt x="884175" y="669578"/>
                    <a:pt x="888405" y="678036"/>
                    <a:pt x="893043" y="694953"/>
                  </a:cubicBezTo>
                  <a:cubicBezTo>
                    <a:pt x="894953" y="694953"/>
                    <a:pt x="896999" y="697000"/>
                    <a:pt x="899182" y="701092"/>
                  </a:cubicBezTo>
                  <a:cubicBezTo>
                    <a:pt x="899182" y="726195"/>
                    <a:pt x="876945" y="751843"/>
                    <a:pt x="832470" y="778037"/>
                  </a:cubicBezTo>
                  <a:cubicBezTo>
                    <a:pt x="821283" y="779128"/>
                    <a:pt x="815690" y="780629"/>
                    <a:pt x="815690" y="782539"/>
                  </a:cubicBezTo>
                  <a:cubicBezTo>
                    <a:pt x="769305" y="772170"/>
                    <a:pt x="742838" y="759619"/>
                    <a:pt x="736290" y="744885"/>
                  </a:cubicBezTo>
                  <a:cubicBezTo>
                    <a:pt x="717190" y="720056"/>
                    <a:pt x="704093" y="706140"/>
                    <a:pt x="696999" y="703139"/>
                  </a:cubicBezTo>
                  <a:cubicBezTo>
                    <a:pt x="692906" y="703139"/>
                    <a:pt x="683084" y="692634"/>
                    <a:pt x="667531" y="671624"/>
                  </a:cubicBezTo>
                  <a:cubicBezTo>
                    <a:pt x="665348" y="671624"/>
                    <a:pt x="656344" y="661938"/>
                    <a:pt x="640519" y="642566"/>
                  </a:cubicBezTo>
                  <a:cubicBezTo>
                    <a:pt x="637245" y="642566"/>
                    <a:pt x="624693" y="632197"/>
                    <a:pt x="602865" y="611461"/>
                  </a:cubicBezTo>
                  <a:lnTo>
                    <a:pt x="561119" y="590588"/>
                  </a:lnTo>
                  <a:cubicBezTo>
                    <a:pt x="558118" y="590588"/>
                    <a:pt x="555389" y="591270"/>
                    <a:pt x="552934" y="592634"/>
                  </a:cubicBezTo>
                  <a:cubicBezTo>
                    <a:pt x="546658" y="591543"/>
                    <a:pt x="540382" y="585267"/>
                    <a:pt x="534107" y="573807"/>
                  </a:cubicBezTo>
                  <a:cubicBezTo>
                    <a:pt x="525103" y="566713"/>
                    <a:pt x="518145" y="563166"/>
                    <a:pt x="513234" y="563166"/>
                  </a:cubicBezTo>
                  <a:lnTo>
                    <a:pt x="475580" y="563166"/>
                  </a:lnTo>
                  <a:cubicBezTo>
                    <a:pt x="470123" y="576263"/>
                    <a:pt x="467395" y="583221"/>
                    <a:pt x="467395" y="584039"/>
                  </a:cubicBezTo>
                  <a:lnTo>
                    <a:pt x="440382" y="584039"/>
                  </a:lnTo>
                  <a:cubicBezTo>
                    <a:pt x="434107" y="584039"/>
                    <a:pt x="413234" y="582675"/>
                    <a:pt x="377763" y="579946"/>
                  </a:cubicBezTo>
                  <a:lnTo>
                    <a:pt x="371214" y="588541"/>
                  </a:lnTo>
                  <a:lnTo>
                    <a:pt x="371214" y="594680"/>
                  </a:lnTo>
                  <a:cubicBezTo>
                    <a:pt x="378036" y="604503"/>
                    <a:pt x="385676" y="609414"/>
                    <a:pt x="394134" y="609414"/>
                  </a:cubicBezTo>
                  <a:lnTo>
                    <a:pt x="402729" y="609414"/>
                  </a:lnTo>
                  <a:lnTo>
                    <a:pt x="400682" y="598773"/>
                  </a:lnTo>
                  <a:lnTo>
                    <a:pt x="404775" y="596727"/>
                  </a:lnTo>
                  <a:lnTo>
                    <a:pt x="408868" y="596727"/>
                  </a:lnTo>
                  <a:cubicBezTo>
                    <a:pt x="429877" y="613371"/>
                    <a:pt x="440382" y="622375"/>
                    <a:pt x="440382" y="623739"/>
                  </a:cubicBezTo>
                  <a:lnTo>
                    <a:pt x="440382" y="625785"/>
                  </a:lnTo>
                  <a:cubicBezTo>
                    <a:pt x="439564" y="628787"/>
                    <a:pt x="436017" y="631652"/>
                    <a:pt x="429741" y="634380"/>
                  </a:cubicBezTo>
                  <a:cubicBezTo>
                    <a:pt x="420191" y="631106"/>
                    <a:pt x="413234" y="626195"/>
                    <a:pt x="408868" y="619646"/>
                  </a:cubicBezTo>
                  <a:lnTo>
                    <a:pt x="394134" y="621693"/>
                  </a:lnTo>
                  <a:cubicBezTo>
                    <a:pt x="391405" y="621693"/>
                    <a:pt x="379673" y="614735"/>
                    <a:pt x="358936" y="600819"/>
                  </a:cubicBezTo>
                  <a:cubicBezTo>
                    <a:pt x="347749" y="618555"/>
                    <a:pt x="342156" y="631788"/>
                    <a:pt x="342156" y="640519"/>
                  </a:cubicBezTo>
                  <a:lnTo>
                    <a:pt x="336017" y="644612"/>
                  </a:lnTo>
                  <a:lnTo>
                    <a:pt x="333970" y="644612"/>
                  </a:lnTo>
                  <a:cubicBezTo>
                    <a:pt x="331787" y="644612"/>
                    <a:pt x="329605" y="641884"/>
                    <a:pt x="327422" y="636427"/>
                  </a:cubicBezTo>
                  <a:lnTo>
                    <a:pt x="336017" y="621693"/>
                  </a:lnTo>
                  <a:lnTo>
                    <a:pt x="336017" y="619646"/>
                  </a:lnTo>
                  <a:cubicBezTo>
                    <a:pt x="328922" y="612006"/>
                    <a:pt x="325375" y="607777"/>
                    <a:pt x="325375" y="606959"/>
                  </a:cubicBezTo>
                  <a:cubicBezTo>
                    <a:pt x="325375" y="603412"/>
                    <a:pt x="328922" y="600001"/>
                    <a:pt x="336017" y="596727"/>
                  </a:cubicBezTo>
                  <a:cubicBezTo>
                    <a:pt x="338745" y="598091"/>
                    <a:pt x="340791" y="598773"/>
                    <a:pt x="342156" y="598773"/>
                  </a:cubicBezTo>
                  <a:cubicBezTo>
                    <a:pt x="347613" y="597409"/>
                    <a:pt x="350341" y="593180"/>
                    <a:pt x="350341" y="586085"/>
                  </a:cubicBezTo>
                  <a:lnTo>
                    <a:pt x="350341" y="573807"/>
                  </a:lnTo>
                  <a:cubicBezTo>
                    <a:pt x="342429" y="562620"/>
                    <a:pt x="334789" y="557027"/>
                    <a:pt x="327422" y="557027"/>
                  </a:cubicBezTo>
                  <a:cubicBezTo>
                    <a:pt x="291951" y="627423"/>
                    <a:pt x="264802" y="679537"/>
                    <a:pt x="245976" y="713371"/>
                  </a:cubicBezTo>
                  <a:cubicBezTo>
                    <a:pt x="245976" y="724558"/>
                    <a:pt x="242565" y="731515"/>
                    <a:pt x="235744" y="734244"/>
                  </a:cubicBezTo>
                  <a:lnTo>
                    <a:pt x="225512" y="734244"/>
                  </a:lnTo>
                  <a:lnTo>
                    <a:pt x="225512" y="732198"/>
                  </a:lnTo>
                  <a:cubicBezTo>
                    <a:pt x="225512" y="728378"/>
                    <a:pt x="237244" y="706822"/>
                    <a:pt x="260710" y="667532"/>
                  </a:cubicBezTo>
                  <a:cubicBezTo>
                    <a:pt x="294270" y="606413"/>
                    <a:pt x="311051" y="566167"/>
                    <a:pt x="311051" y="546795"/>
                  </a:cubicBezTo>
                  <a:cubicBezTo>
                    <a:pt x="306685" y="536972"/>
                    <a:pt x="302456" y="532061"/>
                    <a:pt x="298363" y="532061"/>
                  </a:cubicBezTo>
                  <a:cubicBezTo>
                    <a:pt x="292360" y="532061"/>
                    <a:pt x="287449" y="541065"/>
                    <a:pt x="283629" y="559073"/>
                  </a:cubicBezTo>
                  <a:lnTo>
                    <a:pt x="279536" y="559073"/>
                  </a:lnTo>
                  <a:cubicBezTo>
                    <a:pt x="276262" y="559073"/>
                    <a:pt x="274216" y="555662"/>
                    <a:pt x="273397" y="548841"/>
                  </a:cubicBezTo>
                  <a:cubicBezTo>
                    <a:pt x="273397" y="544476"/>
                    <a:pt x="280355" y="533971"/>
                    <a:pt x="294270" y="517327"/>
                  </a:cubicBezTo>
                  <a:lnTo>
                    <a:pt x="294270" y="515281"/>
                  </a:lnTo>
                  <a:lnTo>
                    <a:pt x="290178" y="513234"/>
                  </a:lnTo>
                  <a:cubicBezTo>
                    <a:pt x="273806" y="513234"/>
                    <a:pt x="249386" y="534789"/>
                    <a:pt x="216917" y="577900"/>
                  </a:cubicBezTo>
                  <a:cubicBezTo>
                    <a:pt x="215553" y="577900"/>
                    <a:pt x="209959" y="583493"/>
                    <a:pt x="200137" y="594680"/>
                  </a:cubicBezTo>
                  <a:lnTo>
                    <a:pt x="193997" y="594680"/>
                  </a:lnTo>
                  <a:lnTo>
                    <a:pt x="193997" y="590588"/>
                  </a:lnTo>
                  <a:cubicBezTo>
                    <a:pt x="203547" y="576672"/>
                    <a:pt x="225785" y="550205"/>
                    <a:pt x="260710" y="511188"/>
                  </a:cubicBezTo>
                  <a:lnTo>
                    <a:pt x="260710" y="505049"/>
                  </a:lnTo>
                  <a:cubicBezTo>
                    <a:pt x="256890" y="505049"/>
                    <a:pt x="222101" y="523739"/>
                    <a:pt x="156344" y="561120"/>
                  </a:cubicBezTo>
                  <a:lnTo>
                    <a:pt x="152251" y="561120"/>
                  </a:lnTo>
                  <a:lnTo>
                    <a:pt x="152251" y="557027"/>
                  </a:lnTo>
                  <a:cubicBezTo>
                    <a:pt x="154161" y="551024"/>
                    <a:pt x="180628" y="535062"/>
                    <a:pt x="231651" y="509141"/>
                  </a:cubicBezTo>
                  <a:cubicBezTo>
                    <a:pt x="248295" y="498773"/>
                    <a:pt x="256617" y="492497"/>
                    <a:pt x="256617" y="490315"/>
                  </a:cubicBezTo>
                  <a:lnTo>
                    <a:pt x="256617" y="484175"/>
                  </a:lnTo>
                  <a:cubicBezTo>
                    <a:pt x="251705" y="476808"/>
                    <a:pt x="246112" y="471897"/>
                    <a:pt x="239836" y="469441"/>
                  </a:cubicBezTo>
                  <a:cubicBezTo>
                    <a:pt x="206549" y="472716"/>
                    <a:pt x="165484" y="487995"/>
                    <a:pt x="116644" y="515281"/>
                  </a:cubicBezTo>
                  <a:cubicBezTo>
                    <a:pt x="116098" y="518282"/>
                    <a:pt x="112688" y="521147"/>
                    <a:pt x="106412" y="523875"/>
                  </a:cubicBezTo>
                  <a:cubicBezTo>
                    <a:pt x="104502" y="523602"/>
                    <a:pt x="100955" y="520738"/>
                    <a:pt x="95771" y="515281"/>
                  </a:cubicBezTo>
                  <a:cubicBezTo>
                    <a:pt x="95771" y="509005"/>
                    <a:pt x="110505" y="502729"/>
                    <a:pt x="139973" y="496454"/>
                  </a:cubicBezTo>
                  <a:cubicBezTo>
                    <a:pt x="162074" y="480355"/>
                    <a:pt x="191269" y="468623"/>
                    <a:pt x="227558" y="461256"/>
                  </a:cubicBezTo>
                  <a:lnTo>
                    <a:pt x="227558" y="454707"/>
                  </a:lnTo>
                  <a:lnTo>
                    <a:pt x="206685" y="425649"/>
                  </a:lnTo>
                  <a:lnTo>
                    <a:pt x="181310" y="427695"/>
                  </a:lnTo>
                  <a:cubicBezTo>
                    <a:pt x="179127" y="427695"/>
                    <a:pt x="176398" y="424967"/>
                    <a:pt x="173124" y="419510"/>
                  </a:cubicBezTo>
                  <a:cubicBezTo>
                    <a:pt x="173124" y="415690"/>
                    <a:pt x="183629" y="403138"/>
                    <a:pt x="204639" y="381856"/>
                  </a:cubicBezTo>
                  <a:lnTo>
                    <a:pt x="204639" y="375717"/>
                  </a:lnTo>
                  <a:lnTo>
                    <a:pt x="193997" y="375717"/>
                  </a:lnTo>
                  <a:cubicBezTo>
                    <a:pt x="192633" y="375717"/>
                    <a:pt x="191951" y="376399"/>
                    <a:pt x="191951" y="377763"/>
                  </a:cubicBezTo>
                  <a:cubicBezTo>
                    <a:pt x="171214" y="377763"/>
                    <a:pt x="139154" y="359619"/>
                    <a:pt x="95771" y="323329"/>
                  </a:cubicBezTo>
                  <a:cubicBezTo>
                    <a:pt x="98499" y="321965"/>
                    <a:pt x="100682" y="321283"/>
                    <a:pt x="102319" y="321283"/>
                  </a:cubicBezTo>
                  <a:lnTo>
                    <a:pt x="166985" y="360983"/>
                  </a:lnTo>
                  <a:cubicBezTo>
                    <a:pt x="176535" y="363711"/>
                    <a:pt x="184857" y="365076"/>
                    <a:pt x="191951" y="365076"/>
                  </a:cubicBezTo>
                  <a:cubicBezTo>
                    <a:pt x="195498" y="365076"/>
                    <a:pt x="201774" y="363711"/>
                    <a:pt x="210778" y="360983"/>
                  </a:cubicBezTo>
                  <a:lnTo>
                    <a:pt x="210778" y="336017"/>
                  </a:lnTo>
                  <a:cubicBezTo>
                    <a:pt x="210778" y="319646"/>
                    <a:pt x="200273" y="305730"/>
                    <a:pt x="179263" y="294271"/>
                  </a:cubicBezTo>
                  <a:cubicBezTo>
                    <a:pt x="179263" y="286904"/>
                    <a:pt x="161255" y="268077"/>
                    <a:pt x="125239" y="237790"/>
                  </a:cubicBezTo>
                  <a:cubicBezTo>
                    <a:pt x="122783" y="239155"/>
                    <a:pt x="119918" y="239837"/>
                    <a:pt x="116644" y="239837"/>
                  </a:cubicBezTo>
                  <a:cubicBezTo>
                    <a:pt x="109823" y="236563"/>
                    <a:pt x="106412" y="233152"/>
                    <a:pt x="106412" y="229605"/>
                  </a:cubicBezTo>
                  <a:lnTo>
                    <a:pt x="108458" y="225512"/>
                  </a:lnTo>
                  <a:cubicBezTo>
                    <a:pt x="103547" y="215962"/>
                    <a:pt x="92497" y="208322"/>
                    <a:pt x="75307" y="202593"/>
                  </a:cubicBezTo>
                  <a:cubicBezTo>
                    <a:pt x="68486" y="196044"/>
                    <a:pt x="56617" y="191133"/>
                    <a:pt x="39700" y="187859"/>
                  </a:cubicBezTo>
                  <a:lnTo>
                    <a:pt x="39700" y="185812"/>
                  </a:lnTo>
                  <a:cubicBezTo>
                    <a:pt x="40245" y="182811"/>
                    <a:pt x="43656" y="179946"/>
                    <a:pt x="49932" y="177217"/>
                  </a:cubicBezTo>
                  <a:cubicBezTo>
                    <a:pt x="69577" y="178582"/>
                    <a:pt x="88404" y="189086"/>
                    <a:pt x="106412" y="208732"/>
                  </a:cubicBezTo>
                  <a:lnTo>
                    <a:pt x="185812" y="279537"/>
                  </a:lnTo>
                  <a:lnTo>
                    <a:pt x="189905" y="279537"/>
                  </a:lnTo>
                  <a:lnTo>
                    <a:pt x="189905" y="275444"/>
                  </a:lnTo>
                  <a:lnTo>
                    <a:pt x="175171" y="258664"/>
                  </a:lnTo>
                  <a:lnTo>
                    <a:pt x="175171" y="256617"/>
                  </a:lnTo>
                  <a:lnTo>
                    <a:pt x="179263" y="250478"/>
                  </a:lnTo>
                  <a:cubicBezTo>
                    <a:pt x="181992" y="250478"/>
                    <a:pt x="195907" y="267122"/>
                    <a:pt x="221010" y="300410"/>
                  </a:cubicBezTo>
                  <a:lnTo>
                    <a:pt x="231651" y="302456"/>
                  </a:lnTo>
                  <a:cubicBezTo>
                    <a:pt x="266303" y="284994"/>
                    <a:pt x="283629" y="274625"/>
                    <a:pt x="283629" y="271351"/>
                  </a:cubicBezTo>
                  <a:lnTo>
                    <a:pt x="283629" y="269305"/>
                  </a:lnTo>
                  <a:cubicBezTo>
                    <a:pt x="280901" y="248295"/>
                    <a:pt x="278172" y="237790"/>
                    <a:pt x="275444" y="237790"/>
                  </a:cubicBezTo>
                  <a:lnTo>
                    <a:pt x="273397" y="237790"/>
                  </a:lnTo>
                  <a:cubicBezTo>
                    <a:pt x="261119" y="248977"/>
                    <a:pt x="250614" y="254571"/>
                    <a:pt x="241883" y="254571"/>
                  </a:cubicBezTo>
                  <a:cubicBezTo>
                    <a:pt x="217053" y="248022"/>
                    <a:pt x="204639" y="237518"/>
                    <a:pt x="204639" y="223056"/>
                  </a:cubicBezTo>
                  <a:cubicBezTo>
                    <a:pt x="204639" y="202047"/>
                    <a:pt x="219918" y="186085"/>
                    <a:pt x="250478" y="175171"/>
                  </a:cubicBezTo>
                  <a:cubicBezTo>
                    <a:pt x="261937" y="175171"/>
                    <a:pt x="273670" y="184312"/>
                    <a:pt x="285676" y="202593"/>
                  </a:cubicBezTo>
                  <a:lnTo>
                    <a:pt x="283629" y="212825"/>
                  </a:lnTo>
                  <a:lnTo>
                    <a:pt x="283629" y="216917"/>
                  </a:lnTo>
                  <a:cubicBezTo>
                    <a:pt x="287449" y="221283"/>
                    <a:pt x="290996" y="234516"/>
                    <a:pt x="294270" y="256617"/>
                  </a:cubicBezTo>
                  <a:lnTo>
                    <a:pt x="300409" y="260710"/>
                  </a:lnTo>
                  <a:cubicBezTo>
                    <a:pt x="307776" y="260710"/>
                    <a:pt x="312688" y="257981"/>
                    <a:pt x="315143" y="252524"/>
                  </a:cubicBezTo>
                  <a:lnTo>
                    <a:pt x="315143" y="250478"/>
                  </a:lnTo>
                  <a:cubicBezTo>
                    <a:pt x="308868" y="242020"/>
                    <a:pt x="305321" y="237790"/>
                    <a:pt x="304502" y="237790"/>
                  </a:cubicBezTo>
                  <a:cubicBezTo>
                    <a:pt x="307231" y="227968"/>
                    <a:pt x="312824" y="223056"/>
                    <a:pt x="321283" y="223056"/>
                  </a:cubicBezTo>
                  <a:lnTo>
                    <a:pt x="336017" y="223056"/>
                  </a:lnTo>
                  <a:lnTo>
                    <a:pt x="336017" y="214871"/>
                  </a:lnTo>
                  <a:cubicBezTo>
                    <a:pt x="336017" y="212415"/>
                    <a:pt x="338745" y="204775"/>
                    <a:pt x="344202" y="191951"/>
                  </a:cubicBezTo>
                  <a:cubicBezTo>
                    <a:pt x="340109" y="158663"/>
                    <a:pt x="335198" y="142020"/>
                    <a:pt x="329468" y="142020"/>
                  </a:cubicBezTo>
                  <a:lnTo>
                    <a:pt x="329468" y="137927"/>
                  </a:lnTo>
                  <a:cubicBezTo>
                    <a:pt x="329468" y="135744"/>
                    <a:pt x="331651" y="133561"/>
                    <a:pt x="336017" y="131378"/>
                  </a:cubicBezTo>
                  <a:lnTo>
                    <a:pt x="342156" y="131378"/>
                  </a:lnTo>
                  <a:cubicBezTo>
                    <a:pt x="345430" y="131378"/>
                    <a:pt x="350341" y="151569"/>
                    <a:pt x="356890" y="191951"/>
                  </a:cubicBezTo>
                  <a:cubicBezTo>
                    <a:pt x="364530" y="191951"/>
                    <a:pt x="371487" y="198909"/>
                    <a:pt x="377763" y="212825"/>
                  </a:cubicBezTo>
                  <a:lnTo>
                    <a:pt x="381856" y="212825"/>
                  </a:lnTo>
                  <a:lnTo>
                    <a:pt x="387995" y="208732"/>
                  </a:lnTo>
                  <a:lnTo>
                    <a:pt x="390041" y="208732"/>
                  </a:lnTo>
                  <a:cubicBezTo>
                    <a:pt x="407504" y="216917"/>
                    <a:pt x="420055" y="221010"/>
                    <a:pt x="427695" y="221010"/>
                  </a:cubicBezTo>
                  <a:cubicBezTo>
                    <a:pt x="457436" y="221010"/>
                    <a:pt x="491542" y="189086"/>
                    <a:pt x="530014" y="125239"/>
                  </a:cubicBezTo>
                  <a:cubicBezTo>
                    <a:pt x="543111" y="111051"/>
                    <a:pt x="561801" y="83902"/>
                    <a:pt x="586085" y="43793"/>
                  </a:cubicBezTo>
                  <a:cubicBezTo>
                    <a:pt x="590723" y="14598"/>
                    <a:pt x="596317" y="0"/>
                    <a:pt x="602865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50729068-D61D-4101-8999-84F77112DB0C}"/>
                </a:ext>
              </a:extLst>
            </p:cNvPr>
            <p:cNvSpPr/>
            <p:nvPr/>
          </p:nvSpPr>
          <p:spPr>
            <a:xfrm rot="10483116">
              <a:off x="1398391" y="249508"/>
              <a:ext cx="4005689" cy="1220993"/>
            </a:xfrm>
            <a:custGeom>
              <a:avLst/>
              <a:gdLst/>
              <a:ahLst/>
              <a:cxnLst/>
              <a:rect l="l" t="t" r="r" b="b"/>
              <a:pathLst>
                <a:path w="899182" h="830424">
                  <a:moveTo>
                    <a:pt x="173124" y="809551"/>
                  </a:moveTo>
                  <a:cubicBezTo>
                    <a:pt x="175853" y="809824"/>
                    <a:pt x="177217" y="811188"/>
                    <a:pt x="177217" y="813644"/>
                  </a:cubicBezTo>
                  <a:cubicBezTo>
                    <a:pt x="177217" y="821283"/>
                    <a:pt x="173124" y="826877"/>
                    <a:pt x="164939" y="830424"/>
                  </a:cubicBezTo>
                  <a:cubicBezTo>
                    <a:pt x="162210" y="829060"/>
                    <a:pt x="160027" y="828378"/>
                    <a:pt x="158390" y="828378"/>
                  </a:cubicBezTo>
                  <a:lnTo>
                    <a:pt x="158390" y="817736"/>
                  </a:lnTo>
                  <a:cubicBezTo>
                    <a:pt x="160846" y="812279"/>
                    <a:pt x="165757" y="809551"/>
                    <a:pt x="173124" y="809551"/>
                  </a:cubicBezTo>
                  <a:close/>
                  <a:moveTo>
                    <a:pt x="202183" y="803412"/>
                  </a:moveTo>
                  <a:cubicBezTo>
                    <a:pt x="207913" y="805322"/>
                    <a:pt x="210778" y="807368"/>
                    <a:pt x="210778" y="809551"/>
                  </a:cubicBezTo>
                  <a:cubicBezTo>
                    <a:pt x="210778" y="812279"/>
                    <a:pt x="209413" y="813644"/>
                    <a:pt x="206685" y="813644"/>
                  </a:cubicBezTo>
                  <a:lnTo>
                    <a:pt x="204639" y="813644"/>
                  </a:lnTo>
                  <a:cubicBezTo>
                    <a:pt x="202456" y="813644"/>
                    <a:pt x="200273" y="811597"/>
                    <a:pt x="198090" y="807505"/>
                  </a:cubicBezTo>
                  <a:lnTo>
                    <a:pt x="198090" y="805458"/>
                  </a:lnTo>
                  <a:cubicBezTo>
                    <a:pt x="200819" y="805458"/>
                    <a:pt x="202183" y="804776"/>
                    <a:pt x="202183" y="803412"/>
                  </a:cubicBezTo>
                  <a:close/>
                  <a:moveTo>
                    <a:pt x="175171" y="790724"/>
                  </a:moveTo>
                  <a:lnTo>
                    <a:pt x="185812" y="792771"/>
                  </a:lnTo>
                  <a:lnTo>
                    <a:pt x="185812" y="798910"/>
                  </a:lnTo>
                  <a:lnTo>
                    <a:pt x="179263" y="798910"/>
                  </a:lnTo>
                  <a:cubicBezTo>
                    <a:pt x="176535" y="798910"/>
                    <a:pt x="175171" y="797545"/>
                    <a:pt x="175171" y="794817"/>
                  </a:cubicBezTo>
                  <a:close/>
                  <a:moveTo>
                    <a:pt x="221010" y="780492"/>
                  </a:moveTo>
                  <a:cubicBezTo>
                    <a:pt x="223738" y="780492"/>
                    <a:pt x="227967" y="783903"/>
                    <a:pt x="233697" y="790724"/>
                  </a:cubicBezTo>
                  <a:cubicBezTo>
                    <a:pt x="233697" y="794544"/>
                    <a:pt x="230150" y="797955"/>
                    <a:pt x="223056" y="800956"/>
                  </a:cubicBezTo>
                  <a:cubicBezTo>
                    <a:pt x="217599" y="800956"/>
                    <a:pt x="213506" y="797545"/>
                    <a:pt x="210778" y="790724"/>
                  </a:cubicBezTo>
                  <a:cubicBezTo>
                    <a:pt x="210778" y="786904"/>
                    <a:pt x="214188" y="783494"/>
                    <a:pt x="221010" y="780492"/>
                  </a:cubicBezTo>
                  <a:close/>
                  <a:moveTo>
                    <a:pt x="183765" y="780492"/>
                  </a:moveTo>
                  <a:lnTo>
                    <a:pt x="189905" y="780492"/>
                  </a:lnTo>
                  <a:lnTo>
                    <a:pt x="189905" y="784585"/>
                  </a:lnTo>
                  <a:lnTo>
                    <a:pt x="183765" y="784585"/>
                  </a:lnTo>
                  <a:close/>
                  <a:moveTo>
                    <a:pt x="29059" y="694953"/>
                  </a:moveTo>
                  <a:cubicBezTo>
                    <a:pt x="35607" y="697409"/>
                    <a:pt x="39154" y="700137"/>
                    <a:pt x="39700" y="703139"/>
                  </a:cubicBezTo>
                  <a:lnTo>
                    <a:pt x="39700" y="707232"/>
                  </a:lnTo>
                  <a:cubicBezTo>
                    <a:pt x="39700" y="709414"/>
                    <a:pt x="36835" y="712143"/>
                    <a:pt x="31105" y="715417"/>
                  </a:cubicBezTo>
                  <a:lnTo>
                    <a:pt x="24966" y="715417"/>
                  </a:lnTo>
                  <a:cubicBezTo>
                    <a:pt x="22237" y="714871"/>
                    <a:pt x="19509" y="711461"/>
                    <a:pt x="16780" y="705185"/>
                  </a:cubicBezTo>
                  <a:cubicBezTo>
                    <a:pt x="18963" y="698364"/>
                    <a:pt x="23056" y="694953"/>
                    <a:pt x="29059" y="694953"/>
                  </a:cubicBezTo>
                  <a:close/>
                  <a:moveTo>
                    <a:pt x="296317" y="690451"/>
                  </a:moveTo>
                  <a:lnTo>
                    <a:pt x="302456" y="690451"/>
                  </a:lnTo>
                  <a:lnTo>
                    <a:pt x="302456" y="694953"/>
                  </a:lnTo>
                  <a:cubicBezTo>
                    <a:pt x="302456" y="697682"/>
                    <a:pt x="301092" y="699046"/>
                    <a:pt x="298363" y="699046"/>
                  </a:cubicBezTo>
                  <a:lnTo>
                    <a:pt x="292224" y="699046"/>
                  </a:lnTo>
                  <a:lnTo>
                    <a:pt x="292224" y="694953"/>
                  </a:lnTo>
                  <a:cubicBezTo>
                    <a:pt x="292497" y="691952"/>
                    <a:pt x="293861" y="690451"/>
                    <a:pt x="296317" y="690451"/>
                  </a:cubicBezTo>
                  <a:close/>
                  <a:moveTo>
                    <a:pt x="16780" y="632334"/>
                  </a:moveTo>
                  <a:cubicBezTo>
                    <a:pt x="19509" y="633698"/>
                    <a:pt x="21555" y="634380"/>
                    <a:pt x="22919" y="634380"/>
                  </a:cubicBezTo>
                  <a:lnTo>
                    <a:pt x="22919" y="642566"/>
                  </a:lnTo>
                  <a:cubicBezTo>
                    <a:pt x="22919" y="644476"/>
                    <a:pt x="18690" y="648705"/>
                    <a:pt x="10232" y="655253"/>
                  </a:cubicBezTo>
                  <a:lnTo>
                    <a:pt x="6139" y="655253"/>
                  </a:lnTo>
                  <a:cubicBezTo>
                    <a:pt x="4229" y="655253"/>
                    <a:pt x="2183" y="653071"/>
                    <a:pt x="0" y="648705"/>
                  </a:cubicBezTo>
                  <a:cubicBezTo>
                    <a:pt x="0" y="644612"/>
                    <a:pt x="5593" y="639155"/>
                    <a:pt x="16780" y="632334"/>
                  </a:cubicBezTo>
                  <a:close/>
                  <a:moveTo>
                    <a:pt x="214871" y="621693"/>
                  </a:moveTo>
                  <a:lnTo>
                    <a:pt x="221010" y="621693"/>
                  </a:lnTo>
                  <a:cubicBezTo>
                    <a:pt x="223192" y="621693"/>
                    <a:pt x="225375" y="623739"/>
                    <a:pt x="227558" y="627832"/>
                  </a:cubicBezTo>
                  <a:lnTo>
                    <a:pt x="227558" y="630287"/>
                  </a:lnTo>
                  <a:cubicBezTo>
                    <a:pt x="227558" y="633016"/>
                    <a:pt x="226057" y="634380"/>
                    <a:pt x="223056" y="634380"/>
                  </a:cubicBezTo>
                  <a:lnTo>
                    <a:pt x="218963" y="634380"/>
                  </a:lnTo>
                  <a:cubicBezTo>
                    <a:pt x="217053" y="634380"/>
                    <a:pt x="215007" y="632197"/>
                    <a:pt x="212824" y="627832"/>
                  </a:cubicBezTo>
                  <a:cubicBezTo>
                    <a:pt x="214188" y="625376"/>
                    <a:pt x="214871" y="623330"/>
                    <a:pt x="214871" y="621693"/>
                  </a:cubicBezTo>
                  <a:close/>
                  <a:moveTo>
                    <a:pt x="809550" y="402729"/>
                  </a:moveTo>
                  <a:lnTo>
                    <a:pt x="815690" y="402729"/>
                  </a:lnTo>
                  <a:lnTo>
                    <a:pt x="826331" y="410915"/>
                  </a:lnTo>
                  <a:cubicBezTo>
                    <a:pt x="826331" y="413098"/>
                    <a:pt x="823466" y="415963"/>
                    <a:pt x="817736" y="419510"/>
                  </a:cubicBezTo>
                  <a:cubicBezTo>
                    <a:pt x="812006" y="417600"/>
                    <a:pt x="807913" y="414053"/>
                    <a:pt x="805458" y="408868"/>
                  </a:cubicBezTo>
                  <a:lnTo>
                    <a:pt x="805458" y="406822"/>
                  </a:lnTo>
                  <a:cubicBezTo>
                    <a:pt x="805730" y="404093"/>
                    <a:pt x="807095" y="402729"/>
                    <a:pt x="809550" y="402729"/>
                  </a:cubicBezTo>
                  <a:close/>
                  <a:moveTo>
                    <a:pt x="189905" y="333971"/>
                  </a:moveTo>
                  <a:lnTo>
                    <a:pt x="191951" y="333971"/>
                  </a:lnTo>
                  <a:cubicBezTo>
                    <a:pt x="192770" y="333971"/>
                    <a:pt x="195498" y="334653"/>
                    <a:pt x="200137" y="336017"/>
                  </a:cubicBezTo>
                  <a:lnTo>
                    <a:pt x="200137" y="342156"/>
                  </a:lnTo>
                  <a:lnTo>
                    <a:pt x="191951" y="342156"/>
                  </a:lnTo>
                  <a:close/>
                  <a:moveTo>
                    <a:pt x="152251" y="300410"/>
                  </a:moveTo>
                  <a:lnTo>
                    <a:pt x="158390" y="300410"/>
                  </a:lnTo>
                  <a:cubicBezTo>
                    <a:pt x="161392" y="300956"/>
                    <a:pt x="162892" y="302320"/>
                    <a:pt x="162892" y="304503"/>
                  </a:cubicBezTo>
                  <a:lnTo>
                    <a:pt x="162892" y="306549"/>
                  </a:lnTo>
                  <a:lnTo>
                    <a:pt x="160846" y="311051"/>
                  </a:lnTo>
                  <a:cubicBezTo>
                    <a:pt x="155116" y="308868"/>
                    <a:pt x="152251" y="306685"/>
                    <a:pt x="152251" y="304503"/>
                  </a:cubicBezTo>
                  <a:close/>
                  <a:moveTo>
                    <a:pt x="659346" y="243930"/>
                  </a:moveTo>
                  <a:cubicBezTo>
                    <a:pt x="671897" y="245840"/>
                    <a:pt x="678172" y="252115"/>
                    <a:pt x="678172" y="262756"/>
                  </a:cubicBezTo>
                  <a:cubicBezTo>
                    <a:pt x="673261" y="272579"/>
                    <a:pt x="667668" y="277490"/>
                    <a:pt x="661392" y="277490"/>
                  </a:cubicBezTo>
                  <a:cubicBezTo>
                    <a:pt x="648841" y="272306"/>
                    <a:pt x="642565" y="266031"/>
                    <a:pt x="642565" y="258664"/>
                  </a:cubicBezTo>
                  <a:cubicBezTo>
                    <a:pt x="644202" y="252388"/>
                    <a:pt x="649796" y="247477"/>
                    <a:pt x="659346" y="243930"/>
                  </a:cubicBezTo>
                  <a:close/>
                  <a:moveTo>
                    <a:pt x="93724" y="223056"/>
                  </a:moveTo>
                  <a:lnTo>
                    <a:pt x="100273" y="223056"/>
                  </a:lnTo>
                  <a:lnTo>
                    <a:pt x="100273" y="229605"/>
                  </a:lnTo>
                  <a:lnTo>
                    <a:pt x="93724" y="229605"/>
                  </a:lnTo>
                  <a:close/>
                  <a:moveTo>
                    <a:pt x="617599" y="210778"/>
                  </a:moveTo>
                  <a:cubicBezTo>
                    <a:pt x="617872" y="213507"/>
                    <a:pt x="619237" y="214871"/>
                    <a:pt x="621692" y="214871"/>
                  </a:cubicBezTo>
                  <a:cubicBezTo>
                    <a:pt x="619782" y="220601"/>
                    <a:pt x="616372" y="224830"/>
                    <a:pt x="611460" y="227558"/>
                  </a:cubicBezTo>
                  <a:lnTo>
                    <a:pt x="606958" y="227558"/>
                  </a:lnTo>
                  <a:cubicBezTo>
                    <a:pt x="606958" y="224557"/>
                    <a:pt x="606276" y="223056"/>
                    <a:pt x="604912" y="223056"/>
                  </a:cubicBezTo>
                  <a:cubicBezTo>
                    <a:pt x="604912" y="218964"/>
                    <a:pt x="609141" y="214871"/>
                    <a:pt x="617599" y="210778"/>
                  </a:cubicBezTo>
                  <a:close/>
                  <a:moveTo>
                    <a:pt x="64666" y="204639"/>
                  </a:moveTo>
                  <a:lnTo>
                    <a:pt x="68759" y="204639"/>
                  </a:lnTo>
                  <a:lnTo>
                    <a:pt x="68759" y="210778"/>
                  </a:lnTo>
                  <a:cubicBezTo>
                    <a:pt x="68759" y="213507"/>
                    <a:pt x="67394" y="214871"/>
                    <a:pt x="64666" y="214871"/>
                  </a:cubicBezTo>
                  <a:lnTo>
                    <a:pt x="62619" y="214871"/>
                  </a:lnTo>
                  <a:cubicBezTo>
                    <a:pt x="59891" y="214871"/>
                    <a:pt x="58527" y="213507"/>
                    <a:pt x="58527" y="210778"/>
                  </a:cubicBezTo>
                  <a:cubicBezTo>
                    <a:pt x="58527" y="208868"/>
                    <a:pt x="60573" y="206822"/>
                    <a:pt x="64666" y="204639"/>
                  </a:cubicBezTo>
                  <a:close/>
                  <a:moveTo>
                    <a:pt x="588131" y="187859"/>
                  </a:moveTo>
                  <a:lnTo>
                    <a:pt x="592634" y="187859"/>
                  </a:lnTo>
                  <a:cubicBezTo>
                    <a:pt x="598090" y="190587"/>
                    <a:pt x="600819" y="193998"/>
                    <a:pt x="600819" y="198091"/>
                  </a:cubicBezTo>
                  <a:cubicBezTo>
                    <a:pt x="597545" y="206549"/>
                    <a:pt x="592634" y="210778"/>
                    <a:pt x="586085" y="210778"/>
                  </a:cubicBezTo>
                  <a:cubicBezTo>
                    <a:pt x="580628" y="209414"/>
                    <a:pt x="577900" y="205185"/>
                    <a:pt x="577900" y="198091"/>
                  </a:cubicBezTo>
                  <a:cubicBezTo>
                    <a:pt x="577900" y="196181"/>
                    <a:pt x="581310" y="192770"/>
                    <a:pt x="588131" y="187859"/>
                  </a:cubicBezTo>
                  <a:close/>
                  <a:moveTo>
                    <a:pt x="415007" y="183766"/>
                  </a:moveTo>
                  <a:cubicBezTo>
                    <a:pt x="419373" y="183766"/>
                    <a:pt x="421556" y="186494"/>
                    <a:pt x="421556" y="191951"/>
                  </a:cubicBezTo>
                  <a:cubicBezTo>
                    <a:pt x="418554" y="200410"/>
                    <a:pt x="412961" y="204639"/>
                    <a:pt x="404775" y="204639"/>
                  </a:cubicBezTo>
                  <a:lnTo>
                    <a:pt x="398636" y="198091"/>
                  </a:lnTo>
                  <a:cubicBezTo>
                    <a:pt x="401365" y="188541"/>
                    <a:pt x="406822" y="183766"/>
                    <a:pt x="415007" y="183766"/>
                  </a:cubicBezTo>
                  <a:close/>
                  <a:moveTo>
                    <a:pt x="166985" y="162893"/>
                  </a:moveTo>
                  <a:lnTo>
                    <a:pt x="175171" y="162893"/>
                  </a:lnTo>
                  <a:cubicBezTo>
                    <a:pt x="183083" y="162893"/>
                    <a:pt x="190041" y="167668"/>
                    <a:pt x="196044" y="177217"/>
                  </a:cubicBezTo>
                  <a:lnTo>
                    <a:pt x="196044" y="179264"/>
                  </a:lnTo>
                  <a:cubicBezTo>
                    <a:pt x="194407" y="191815"/>
                    <a:pt x="188131" y="198091"/>
                    <a:pt x="177217" y="198091"/>
                  </a:cubicBezTo>
                  <a:cubicBezTo>
                    <a:pt x="168486" y="198091"/>
                    <a:pt x="160846" y="191815"/>
                    <a:pt x="154297" y="179264"/>
                  </a:cubicBezTo>
                  <a:cubicBezTo>
                    <a:pt x="154297" y="174080"/>
                    <a:pt x="158527" y="168623"/>
                    <a:pt x="166985" y="162893"/>
                  </a:cubicBezTo>
                  <a:close/>
                  <a:moveTo>
                    <a:pt x="398636" y="160846"/>
                  </a:moveTo>
                  <a:lnTo>
                    <a:pt x="402729" y="160846"/>
                  </a:lnTo>
                  <a:cubicBezTo>
                    <a:pt x="404639" y="160846"/>
                    <a:pt x="406685" y="162893"/>
                    <a:pt x="408868" y="166985"/>
                  </a:cubicBezTo>
                  <a:lnTo>
                    <a:pt x="408868" y="171078"/>
                  </a:lnTo>
                  <a:cubicBezTo>
                    <a:pt x="407504" y="175171"/>
                    <a:pt x="403411" y="177217"/>
                    <a:pt x="396590" y="177217"/>
                  </a:cubicBezTo>
                  <a:lnTo>
                    <a:pt x="392088" y="171078"/>
                  </a:lnTo>
                  <a:lnTo>
                    <a:pt x="392088" y="166985"/>
                  </a:lnTo>
                  <a:cubicBezTo>
                    <a:pt x="392088" y="165075"/>
                    <a:pt x="394270" y="163029"/>
                    <a:pt x="398636" y="160846"/>
                  </a:cubicBezTo>
                  <a:close/>
                  <a:moveTo>
                    <a:pt x="442429" y="146112"/>
                  </a:moveTo>
                  <a:cubicBezTo>
                    <a:pt x="442702" y="148841"/>
                    <a:pt x="444066" y="150205"/>
                    <a:pt x="446522" y="150205"/>
                  </a:cubicBezTo>
                  <a:cubicBezTo>
                    <a:pt x="445157" y="152934"/>
                    <a:pt x="444475" y="154980"/>
                    <a:pt x="444475" y="156344"/>
                  </a:cubicBezTo>
                  <a:lnTo>
                    <a:pt x="435880" y="156344"/>
                  </a:lnTo>
                  <a:lnTo>
                    <a:pt x="435880" y="148159"/>
                  </a:lnTo>
                  <a:cubicBezTo>
                    <a:pt x="437517" y="148159"/>
                    <a:pt x="439700" y="147477"/>
                    <a:pt x="442429" y="146112"/>
                  </a:cubicBezTo>
                  <a:close/>
                  <a:moveTo>
                    <a:pt x="152251" y="127286"/>
                  </a:moveTo>
                  <a:cubicBezTo>
                    <a:pt x="159891" y="127286"/>
                    <a:pt x="166849" y="132197"/>
                    <a:pt x="173124" y="142020"/>
                  </a:cubicBezTo>
                  <a:lnTo>
                    <a:pt x="173124" y="150205"/>
                  </a:lnTo>
                  <a:cubicBezTo>
                    <a:pt x="169577" y="157299"/>
                    <a:pt x="163984" y="160846"/>
                    <a:pt x="156344" y="160846"/>
                  </a:cubicBezTo>
                  <a:cubicBezTo>
                    <a:pt x="150341" y="160846"/>
                    <a:pt x="143383" y="154571"/>
                    <a:pt x="135471" y="142020"/>
                  </a:cubicBezTo>
                  <a:cubicBezTo>
                    <a:pt x="138472" y="132197"/>
                    <a:pt x="144066" y="127286"/>
                    <a:pt x="152251" y="127286"/>
                  </a:cubicBezTo>
                  <a:close/>
                  <a:moveTo>
                    <a:pt x="427695" y="125239"/>
                  </a:moveTo>
                  <a:lnTo>
                    <a:pt x="435880" y="125239"/>
                  </a:lnTo>
                  <a:lnTo>
                    <a:pt x="435880" y="129332"/>
                  </a:lnTo>
                  <a:cubicBezTo>
                    <a:pt x="435880" y="132060"/>
                    <a:pt x="434516" y="133425"/>
                    <a:pt x="431788" y="133425"/>
                  </a:cubicBezTo>
                  <a:lnTo>
                    <a:pt x="429741" y="133425"/>
                  </a:lnTo>
                  <a:lnTo>
                    <a:pt x="425648" y="131378"/>
                  </a:lnTo>
                  <a:cubicBezTo>
                    <a:pt x="427013" y="128650"/>
                    <a:pt x="427695" y="126603"/>
                    <a:pt x="427695" y="125239"/>
                  </a:cubicBezTo>
                  <a:close/>
                  <a:moveTo>
                    <a:pt x="317190" y="60573"/>
                  </a:moveTo>
                  <a:lnTo>
                    <a:pt x="325375" y="60573"/>
                  </a:lnTo>
                  <a:lnTo>
                    <a:pt x="325375" y="68759"/>
                  </a:lnTo>
                  <a:lnTo>
                    <a:pt x="317190" y="68759"/>
                  </a:lnTo>
                  <a:close/>
                  <a:moveTo>
                    <a:pt x="179263" y="45839"/>
                  </a:moveTo>
                  <a:cubicBezTo>
                    <a:pt x="184993" y="47749"/>
                    <a:pt x="189222" y="51296"/>
                    <a:pt x="191951" y="56481"/>
                  </a:cubicBezTo>
                  <a:lnTo>
                    <a:pt x="191951" y="58527"/>
                  </a:lnTo>
                  <a:cubicBezTo>
                    <a:pt x="191951" y="60437"/>
                    <a:pt x="189905" y="62483"/>
                    <a:pt x="185812" y="64666"/>
                  </a:cubicBezTo>
                  <a:lnTo>
                    <a:pt x="181310" y="64666"/>
                  </a:lnTo>
                  <a:cubicBezTo>
                    <a:pt x="179400" y="64666"/>
                    <a:pt x="176671" y="61938"/>
                    <a:pt x="173124" y="56481"/>
                  </a:cubicBezTo>
                  <a:lnTo>
                    <a:pt x="173124" y="52388"/>
                  </a:lnTo>
                  <a:cubicBezTo>
                    <a:pt x="173124" y="51296"/>
                    <a:pt x="175171" y="49114"/>
                    <a:pt x="179263" y="45839"/>
                  </a:cubicBezTo>
                  <a:close/>
                  <a:moveTo>
                    <a:pt x="325375" y="20873"/>
                  </a:moveTo>
                  <a:lnTo>
                    <a:pt x="331515" y="20873"/>
                  </a:lnTo>
                  <a:cubicBezTo>
                    <a:pt x="333697" y="20873"/>
                    <a:pt x="335880" y="22920"/>
                    <a:pt x="338063" y="27013"/>
                  </a:cubicBezTo>
                  <a:lnTo>
                    <a:pt x="338063" y="31515"/>
                  </a:lnTo>
                  <a:cubicBezTo>
                    <a:pt x="338063" y="34243"/>
                    <a:pt x="336699" y="35607"/>
                    <a:pt x="333970" y="35607"/>
                  </a:cubicBezTo>
                  <a:cubicBezTo>
                    <a:pt x="326603" y="35607"/>
                    <a:pt x="322374" y="33425"/>
                    <a:pt x="321283" y="29059"/>
                  </a:cubicBezTo>
                  <a:lnTo>
                    <a:pt x="321283" y="24966"/>
                  </a:lnTo>
                  <a:cubicBezTo>
                    <a:pt x="321828" y="22238"/>
                    <a:pt x="323193" y="20873"/>
                    <a:pt x="325375" y="20873"/>
                  </a:cubicBezTo>
                  <a:close/>
                  <a:moveTo>
                    <a:pt x="602865" y="0"/>
                  </a:moveTo>
                  <a:lnTo>
                    <a:pt x="604912" y="0"/>
                  </a:lnTo>
                  <a:cubicBezTo>
                    <a:pt x="607368" y="0"/>
                    <a:pt x="610232" y="4230"/>
                    <a:pt x="613507" y="12688"/>
                  </a:cubicBezTo>
                  <a:lnTo>
                    <a:pt x="611460" y="16781"/>
                  </a:lnTo>
                  <a:lnTo>
                    <a:pt x="611460" y="29059"/>
                  </a:lnTo>
                  <a:cubicBezTo>
                    <a:pt x="611460" y="42429"/>
                    <a:pt x="606549" y="54980"/>
                    <a:pt x="596726" y="66712"/>
                  </a:cubicBezTo>
                  <a:lnTo>
                    <a:pt x="581992" y="64666"/>
                  </a:lnTo>
                  <a:cubicBezTo>
                    <a:pt x="574625" y="85676"/>
                    <a:pt x="544066" y="129468"/>
                    <a:pt x="490314" y="196044"/>
                  </a:cubicBezTo>
                  <a:cubicBezTo>
                    <a:pt x="484857" y="204503"/>
                    <a:pt x="482129" y="216372"/>
                    <a:pt x="482129" y="231651"/>
                  </a:cubicBezTo>
                  <a:cubicBezTo>
                    <a:pt x="487313" y="244202"/>
                    <a:pt x="493452" y="250478"/>
                    <a:pt x="500546" y="250478"/>
                  </a:cubicBezTo>
                  <a:cubicBezTo>
                    <a:pt x="500546" y="247204"/>
                    <a:pt x="508186" y="239564"/>
                    <a:pt x="523466" y="227558"/>
                  </a:cubicBezTo>
                  <a:lnTo>
                    <a:pt x="523466" y="223056"/>
                  </a:lnTo>
                  <a:cubicBezTo>
                    <a:pt x="523466" y="215689"/>
                    <a:pt x="521419" y="205321"/>
                    <a:pt x="517326" y="191951"/>
                  </a:cubicBezTo>
                  <a:cubicBezTo>
                    <a:pt x="517872" y="189223"/>
                    <a:pt x="519236" y="187859"/>
                    <a:pt x="521419" y="187859"/>
                  </a:cubicBezTo>
                  <a:lnTo>
                    <a:pt x="525921" y="187859"/>
                  </a:lnTo>
                  <a:cubicBezTo>
                    <a:pt x="529468" y="187859"/>
                    <a:pt x="532879" y="201092"/>
                    <a:pt x="536153" y="227558"/>
                  </a:cubicBezTo>
                  <a:lnTo>
                    <a:pt x="536153" y="241883"/>
                  </a:lnTo>
                  <a:lnTo>
                    <a:pt x="542292" y="241883"/>
                  </a:lnTo>
                  <a:cubicBezTo>
                    <a:pt x="550205" y="236699"/>
                    <a:pt x="564120" y="232606"/>
                    <a:pt x="584039" y="229605"/>
                  </a:cubicBezTo>
                  <a:lnTo>
                    <a:pt x="588131" y="229605"/>
                  </a:lnTo>
                  <a:cubicBezTo>
                    <a:pt x="591133" y="229878"/>
                    <a:pt x="592634" y="231242"/>
                    <a:pt x="592634" y="233698"/>
                  </a:cubicBezTo>
                  <a:lnTo>
                    <a:pt x="592634" y="237790"/>
                  </a:lnTo>
                  <a:cubicBezTo>
                    <a:pt x="557708" y="243793"/>
                    <a:pt x="540246" y="250069"/>
                    <a:pt x="540246" y="256617"/>
                  </a:cubicBezTo>
                  <a:lnTo>
                    <a:pt x="540246" y="264803"/>
                  </a:lnTo>
                  <a:lnTo>
                    <a:pt x="600819" y="285676"/>
                  </a:lnTo>
                  <a:cubicBezTo>
                    <a:pt x="606822" y="284039"/>
                    <a:pt x="616508" y="272306"/>
                    <a:pt x="629878" y="250478"/>
                  </a:cubicBezTo>
                  <a:cubicBezTo>
                    <a:pt x="627149" y="245840"/>
                    <a:pt x="625785" y="241610"/>
                    <a:pt x="625785" y="237790"/>
                  </a:cubicBezTo>
                  <a:cubicBezTo>
                    <a:pt x="625785" y="235880"/>
                    <a:pt x="630014" y="231788"/>
                    <a:pt x="638473" y="225512"/>
                  </a:cubicBezTo>
                  <a:lnTo>
                    <a:pt x="642565" y="225512"/>
                  </a:lnTo>
                  <a:cubicBezTo>
                    <a:pt x="644475" y="225512"/>
                    <a:pt x="646522" y="227558"/>
                    <a:pt x="648705" y="231651"/>
                  </a:cubicBezTo>
                  <a:lnTo>
                    <a:pt x="648705" y="237790"/>
                  </a:lnTo>
                  <a:cubicBezTo>
                    <a:pt x="637518" y="247886"/>
                    <a:pt x="631242" y="258391"/>
                    <a:pt x="629878" y="269305"/>
                  </a:cubicBezTo>
                  <a:cubicBezTo>
                    <a:pt x="627968" y="269305"/>
                    <a:pt x="623193" y="276945"/>
                    <a:pt x="615553" y="292224"/>
                  </a:cubicBezTo>
                  <a:lnTo>
                    <a:pt x="617599" y="306549"/>
                  </a:lnTo>
                  <a:lnTo>
                    <a:pt x="609005" y="338063"/>
                  </a:lnTo>
                  <a:lnTo>
                    <a:pt x="611460" y="338063"/>
                  </a:lnTo>
                  <a:cubicBezTo>
                    <a:pt x="618554" y="335608"/>
                    <a:pt x="625512" y="325785"/>
                    <a:pt x="632333" y="308595"/>
                  </a:cubicBezTo>
                  <a:lnTo>
                    <a:pt x="636426" y="306549"/>
                  </a:lnTo>
                  <a:lnTo>
                    <a:pt x="638473" y="306549"/>
                  </a:lnTo>
                  <a:cubicBezTo>
                    <a:pt x="640110" y="306549"/>
                    <a:pt x="643520" y="310778"/>
                    <a:pt x="648705" y="319237"/>
                  </a:cubicBezTo>
                  <a:cubicBezTo>
                    <a:pt x="641610" y="341610"/>
                    <a:pt x="630560" y="352797"/>
                    <a:pt x="615553" y="352797"/>
                  </a:cubicBezTo>
                  <a:cubicBezTo>
                    <a:pt x="611187" y="352797"/>
                    <a:pt x="609005" y="354844"/>
                    <a:pt x="609005" y="358937"/>
                  </a:cubicBezTo>
                  <a:cubicBezTo>
                    <a:pt x="611733" y="365212"/>
                    <a:pt x="614598" y="368623"/>
                    <a:pt x="617599" y="369168"/>
                  </a:cubicBezTo>
                  <a:lnTo>
                    <a:pt x="625785" y="369168"/>
                  </a:lnTo>
                  <a:cubicBezTo>
                    <a:pt x="659619" y="366440"/>
                    <a:pt x="678445" y="365076"/>
                    <a:pt x="682265" y="365076"/>
                  </a:cubicBezTo>
                  <a:lnTo>
                    <a:pt x="692497" y="365076"/>
                  </a:lnTo>
                  <a:cubicBezTo>
                    <a:pt x="702865" y="366713"/>
                    <a:pt x="708459" y="369578"/>
                    <a:pt x="709278" y="373671"/>
                  </a:cubicBezTo>
                  <a:lnTo>
                    <a:pt x="709278" y="377763"/>
                  </a:lnTo>
                  <a:cubicBezTo>
                    <a:pt x="709278" y="380492"/>
                    <a:pt x="707913" y="381856"/>
                    <a:pt x="705185" y="381856"/>
                  </a:cubicBezTo>
                  <a:lnTo>
                    <a:pt x="699046" y="381856"/>
                  </a:lnTo>
                  <a:cubicBezTo>
                    <a:pt x="695498" y="379128"/>
                    <a:pt x="693316" y="377763"/>
                    <a:pt x="692497" y="377763"/>
                  </a:cubicBezTo>
                  <a:lnTo>
                    <a:pt x="690451" y="377763"/>
                  </a:lnTo>
                  <a:cubicBezTo>
                    <a:pt x="643247" y="377763"/>
                    <a:pt x="619646" y="382538"/>
                    <a:pt x="619646" y="392088"/>
                  </a:cubicBezTo>
                  <a:cubicBezTo>
                    <a:pt x="619646" y="411188"/>
                    <a:pt x="626604" y="423057"/>
                    <a:pt x="640519" y="427695"/>
                  </a:cubicBezTo>
                  <a:cubicBezTo>
                    <a:pt x="646522" y="445703"/>
                    <a:pt x="654161" y="454707"/>
                    <a:pt x="663438" y="454707"/>
                  </a:cubicBezTo>
                  <a:cubicBezTo>
                    <a:pt x="692634" y="462074"/>
                    <a:pt x="707231" y="469032"/>
                    <a:pt x="707231" y="475581"/>
                  </a:cubicBezTo>
                  <a:lnTo>
                    <a:pt x="707231" y="479673"/>
                  </a:lnTo>
                  <a:cubicBezTo>
                    <a:pt x="707231" y="490315"/>
                    <a:pt x="700273" y="496590"/>
                    <a:pt x="686358" y="498500"/>
                  </a:cubicBezTo>
                  <a:cubicBezTo>
                    <a:pt x="683357" y="498500"/>
                    <a:pt x="671488" y="490860"/>
                    <a:pt x="650751" y="475581"/>
                  </a:cubicBezTo>
                  <a:cubicBezTo>
                    <a:pt x="643657" y="474216"/>
                    <a:pt x="636699" y="473534"/>
                    <a:pt x="629878" y="473534"/>
                  </a:cubicBezTo>
                  <a:lnTo>
                    <a:pt x="627831" y="477627"/>
                  </a:lnTo>
                  <a:cubicBezTo>
                    <a:pt x="630287" y="477627"/>
                    <a:pt x="633834" y="482538"/>
                    <a:pt x="638473" y="492361"/>
                  </a:cubicBezTo>
                  <a:cubicBezTo>
                    <a:pt x="655116" y="505458"/>
                    <a:pt x="673807" y="516645"/>
                    <a:pt x="694544" y="525922"/>
                  </a:cubicBezTo>
                  <a:cubicBezTo>
                    <a:pt x="701911" y="525922"/>
                    <a:pt x="723466" y="539019"/>
                    <a:pt x="759209" y="565212"/>
                  </a:cubicBezTo>
                  <a:cubicBezTo>
                    <a:pt x="774216" y="569578"/>
                    <a:pt x="790314" y="582129"/>
                    <a:pt x="807504" y="602866"/>
                  </a:cubicBezTo>
                  <a:cubicBezTo>
                    <a:pt x="827149" y="609141"/>
                    <a:pt x="841747" y="619646"/>
                    <a:pt x="851297" y="634380"/>
                  </a:cubicBezTo>
                  <a:cubicBezTo>
                    <a:pt x="870669" y="642020"/>
                    <a:pt x="880355" y="653753"/>
                    <a:pt x="880355" y="669578"/>
                  </a:cubicBezTo>
                  <a:cubicBezTo>
                    <a:pt x="884175" y="669578"/>
                    <a:pt x="888405" y="678036"/>
                    <a:pt x="893043" y="694953"/>
                  </a:cubicBezTo>
                  <a:cubicBezTo>
                    <a:pt x="894953" y="694953"/>
                    <a:pt x="896999" y="697000"/>
                    <a:pt x="899182" y="701092"/>
                  </a:cubicBezTo>
                  <a:cubicBezTo>
                    <a:pt x="899182" y="726195"/>
                    <a:pt x="876945" y="751843"/>
                    <a:pt x="832470" y="778037"/>
                  </a:cubicBezTo>
                  <a:cubicBezTo>
                    <a:pt x="821283" y="779128"/>
                    <a:pt x="815690" y="780629"/>
                    <a:pt x="815690" y="782539"/>
                  </a:cubicBezTo>
                  <a:cubicBezTo>
                    <a:pt x="769305" y="772170"/>
                    <a:pt x="742838" y="759619"/>
                    <a:pt x="736290" y="744885"/>
                  </a:cubicBezTo>
                  <a:cubicBezTo>
                    <a:pt x="717190" y="720056"/>
                    <a:pt x="704093" y="706140"/>
                    <a:pt x="696999" y="703139"/>
                  </a:cubicBezTo>
                  <a:cubicBezTo>
                    <a:pt x="692906" y="703139"/>
                    <a:pt x="683084" y="692634"/>
                    <a:pt x="667531" y="671624"/>
                  </a:cubicBezTo>
                  <a:cubicBezTo>
                    <a:pt x="665348" y="671624"/>
                    <a:pt x="656344" y="661938"/>
                    <a:pt x="640519" y="642566"/>
                  </a:cubicBezTo>
                  <a:cubicBezTo>
                    <a:pt x="637245" y="642566"/>
                    <a:pt x="624693" y="632197"/>
                    <a:pt x="602865" y="611461"/>
                  </a:cubicBezTo>
                  <a:lnTo>
                    <a:pt x="561119" y="590588"/>
                  </a:lnTo>
                  <a:cubicBezTo>
                    <a:pt x="558118" y="590588"/>
                    <a:pt x="555389" y="591270"/>
                    <a:pt x="552934" y="592634"/>
                  </a:cubicBezTo>
                  <a:cubicBezTo>
                    <a:pt x="546658" y="591543"/>
                    <a:pt x="540382" y="585267"/>
                    <a:pt x="534107" y="573807"/>
                  </a:cubicBezTo>
                  <a:cubicBezTo>
                    <a:pt x="525103" y="566713"/>
                    <a:pt x="518145" y="563166"/>
                    <a:pt x="513234" y="563166"/>
                  </a:cubicBezTo>
                  <a:lnTo>
                    <a:pt x="475580" y="563166"/>
                  </a:lnTo>
                  <a:cubicBezTo>
                    <a:pt x="470123" y="576263"/>
                    <a:pt x="467395" y="583221"/>
                    <a:pt x="467395" y="584039"/>
                  </a:cubicBezTo>
                  <a:lnTo>
                    <a:pt x="440382" y="584039"/>
                  </a:lnTo>
                  <a:cubicBezTo>
                    <a:pt x="434107" y="584039"/>
                    <a:pt x="413234" y="582675"/>
                    <a:pt x="377763" y="579946"/>
                  </a:cubicBezTo>
                  <a:lnTo>
                    <a:pt x="371214" y="588541"/>
                  </a:lnTo>
                  <a:lnTo>
                    <a:pt x="371214" y="594680"/>
                  </a:lnTo>
                  <a:cubicBezTo>
                    <a:pt x="378036" y="604503"/>
                    <a:pt x="385676" y="609414"/>
                    <a:pt x="394134" y="609414"/>
                  </a:cubicBezTo>
                  <a:lnTo>
                    <a:pt x="402729" y="609414"/>
                  </a:lnTo>
                  <a:lnTo>
                    <a:pt x="400682" y="598773"/>
                  </a:lnTo>
                  <a:lnTo>
                    <a:pt x="404775" y="596727"/>
                  </a:lnTo>
                  <a:lnTo>
                    <a:pt x="408868" y="596727"/>
                  </a:lnTo>
                  <a:cubicBezTo>
                    <a:pt x="429877" y="613371"/>
                    <a:pt x="440382" y="622375"/>
                    <a:pt x="440382" y="623739"/>
                  </a:cubicBezTo>
                  <a:lnTo>
                    <a:pt x="440382" y="625785"/>
                  </a:lnTo>
                  <a:cubicBezTo>
                    <a:pt x="439564" y="628787"/>
                    <a:pt x="436017" y="631652"/>
                    <a:pt x="429741" y="634380"/>
                  </a:cubicBezTo>
                  <a:cubicBezTo>
                    <a:pt x="420191" y="631106"/>
                    <a:pt x="413234" y="626195"/>
                    <a:pt x="408868" y="619646"/>
                  </a:cubicBezTo>
                  <a:lnTo>
                    <a:pt x="394134" y="621693"/>
                  </a:lnTo>
                  <a:cubicBezTo>
                    <a:pt x="391405" y="621693"/>
                    <a:pt x="379673" y="614735"/>
                    <a:pt x="358936" y="600819"/>
                  </a:cubicBezTo>
                  <a:cubicBezTo>
                    <a:pt x="347749" y="618555"/>
                    <a:pt x="342156" y="631788"/>
                    <a:pt x="342156" y="640519"/>
                  </a:cubicBezTo>
                  <a:lnTo>
                    <a:pt x="336017" y="644612"/>
                  </a:lnTo>
                  <a:lnTo>
                    <a:pt x="333970" y="644612"/>
                  </a:lnTo>
                  <a:cubicBezTo>
                    <a:pt x="331787" y="644612"/>
                    <a:pt x="329605" y="641884"/>
                    <a:pt x="327422" y="636427"/>
                  </a:cubicBezTo>
                  <a:lnTo>
                    <a:pt x="336017" y="621693"/>
                  </a:lnTo>
                  <a:lnTo>
                    <a:pt x="336017" y="619646"/>
                  </a:lnTo>
                  <a:cubicBezTo>
                    <a:pt x="328922" y="612006"/>
                    <a:pt x="325375" y="607777"/>
                    <a:pt x="325375" y="606959"/>
                  </a:cubicBezTo>
                  <a:cubicBezTo>
                    <a:pt x="325375" y="603412"/>
                    <a:pt x="328922" y="600001"/>
                    <a:pt x="336017" y="596727"/>
                  </a:cubicBezTo>
                  <a:cubicBezTo>
                    <a:pt x="338745" y="598091"/>
                    <a:pt x="340791" y="598773"/>
                    <a:pt x="342156" y="598773"/>
                  </a:cubicBezTo>
                  <a:cubicBezTo>
                    <a:pt x="347613" y="597409"/>
                    <a:pt x="350341" y="593180"/>
                    <a:pt x="350341" y="586085"/>
                  </a:cubicBezTo>
                  <a:lnTo>
                    <a:pt x="350341" y="573807"/>
                  </a:lnTo>
                  <a:cubicBezTo>
                    <a:pt x="342429" y="562620"/>
                    <a:pt x="334789" y="557027"/>
                    <a:pt x="327422" y="557027"/>
                  </a:cubicBezTo>
                  <a:cubicBezTo>
                    <a:pt x="291951" y="627423"/>
                    <a:pt x="264802" y="679537"/>
                    <a:pt x="245976" y="713371"/>
                  </a:cubicBezTo>
                  <a:cubicBezTo>
                    <a:pt x="245976" y="724558"/>
                    <a:pt x="242565" y="731515"/>
                    <a:pt x="235744" y="734244"/>
                  </a:cubicBezTo>
                  <a:lnTo>
                    <a:pt x="225512" y="734244"/>
                  </a:lnTo>
                  <a:lnTo>
                    <a:pt x="225512" y="732198"/>
                  </a:lnTo>
                  <a:cubicBezTo>
                    <a:pt x="225512" y="728378"/>
                    <a:pt x="237244" y="706822"/>
                    <a:pt x="260710" y="667532"/>
                  </a:cubicBezTo>
                  <a:cubicBezTo>
                    <a:pt x="294270" y="606413"/>
                    <a:pt x="311051" y="566167"/>
                    <a:pt x="311051" y="546795"/>
                  </a:cubicBezTo>
                  <a:cubicBezTo>
                    <a:pt x="306685" y="536972"/>
                    <a:pt x="302456" y="532061"/>
                    <a:pt x="298363" y="532061"/>
                  </a:cubicBezTo>
                  <a:cubicBezTo>
                    <a:pt x="292360" y="532061"/>
                    <a:pt x="287449" y="541065"/>
                    <a:pt x="283629" y="559073"/>
                  </a:cubicBezTo>
                  <a:lnTo>
                    <a:pt x="279536" y="559073"/>
                  </a:lnTo>
                  <a:cubicBezTo>
                    <a:pt x="276262" y="559073"/>
                    <a:pt x="274216" y="555662"/>
                    <a:pt x="273397" y="548841"/>
                  </a:cubicBezTo>
                  <a:cubicBezTo>
                    <a:pt x="273397" y="544476"/>
                    <a:pt x="280355" y="533971"/>
                    <a:pt x="294270" y="517327"/>
                  </a:cubicBezTo>
                  <a:lnTo>
                    <a:pt x="294270" y="515281"/>
                  </a:lnTo>
                  <a:lnTo>
                    <a:pt x="290178" y="513234"/>
                  </a:lnTo>
                  <a:cubicBezTo>
                    <a:pt x="273806" y="513234"/>
                    <a:pt x="249386" y="534789"/>
                    <a:pt x="216917" y="577900"/>
                  </a:cubicBezTo>
                  <a:cubicBezTo>
                    <a:pt x="215553" y="577900"/>
                    <a:pt x="209959" y="583493"/>
                    <a:pt x="200137" y="594680"/>
                  </a:cubicBezTo>
                  <a:lnTo>
                    <a:pt x="193997" y="594680"/>
                  </a:lnTo>
                  <a:lnTo>
                    <a:pt x="193997" y="590588"/>
                  </a:lnTo>
                  <a:cubicBezTo>
                    <a:pt x="203547" y="576672"/>
                    <a:pt x="225785" y="550205"/>
                    <a:pt x="260710" y="511188"/>
                  </a:cubicBezTo>
                  <a:lnTo>
                    <a:pt x="260710" y="505049"/>
                  </a:lnTo>
                  <a:cubicBezTo>
                    <a:pt x="256890" y="505049"/>
                    <a:pt x="222101" y="523739"/>
                    <a:pt x="156344" y="561120"/>
                  </a:cubicBezTo>
                  <a:lnTo>
                    <a:pt x="152251" y="561120"/>
                  </a:lnTo>
                  <a:lnTo>
                    <a:pt x="152251" y="557027"/>
                  </a:lnTo>
                  <a:cubicBezTo>
                    <a:pt x="154161" y="551024"/>
                    <a:pt x="180628" y="535062"/>
                    <a:pt x="231651" y="509141"/>
                  </a:cubicBezTo>
                  <a:cubicBezTo>
                    <a:pt x="248295" y="498773"/>
                    <a:pt x="256617" y="492497"/>
                    <a:pt x="256617" y="490315"/>
                  </a:cubicBezTo>
                  <a:lnTo>
                    <a:pt x="256617" y="484175"/>
                  </a:lnTo>
                  <a:cubicBezTo>
                    <a:pt x="251705" y="476808"/>
                    <a:pt x="246112" y="471897"/>
                    <a:pt x="239836" y="469441"/>
                  </a:cubicBezTo>
                  <a:cubicBezTo>
                    <a:pt x="206549" y="472716"/>
                    <a:pt x="165484" y="487995"/>
                    <a:pt x="116644" y="515281"/>
                  </a:cubicBezTo>
                  <a:cubicBezTo>
                    <a:pt x="116098" y="518282"/>
                    <a:pt x="112688" y="521147"/>
                    <a:pt x="106412" y="523875"/>
                  </a:cubicBezTo>
                  <a:cubicBezTo>
                    <a:pt x="104502" y="523602"/>
                    <a:pt x="100955" y="520738"/>
                    <a:pt x="95771" y="515281"/>
                  </a:cubicBezTo>
                  <a:cubicBezTo>
                    <a:pt x="95771" y="509005"/>
                    <a:pt x="110505" y="502729"/>
                    <a:pt x="139973" y="496454"/>
                  </a:cubicBezTo>
                  <a:cubicBezTo>
                    <a:pt x="162074" y="480355"/>
                    <a:pt x="191269" y="468623"/>
                    <a:pt x="227558" y="461256"/>
                  </a:cubicBezTo>
                  <a:lnTo>
                    <a:pt x="227558" y="454707"/>
                  </a:lnTo>
                  <a:lnTo>
                    <a:pt x="206685" y="425649"/>
                  </a:lnTo>
                  <a:lnTo>
                    <a:pt x="181310" y="427695"/>
                  </a:lnTo>
                  <a:cubicBezTo>
                    <a:pt x="179127" y="427695"/>
                    <a:pt x="176398" y="424967"/>
                    <a:pt x="173124" y="419510"/>
                  </a:cubicBezTo>
                  <a:cubicBezTo>
                    <a:pt x="173124" y="415690"/>
                    <a:pt x="183629" y="403138"/>
                    <a:pt x="204639" y="381856"/>
                  </a:cubicBezTo>
                  <a:lnTo>
                    <a:pt x="204639" y="375717"/>
                  </a:lnTo>
                  <a:lnTo>
                    <a:pt x="193997" y="375717"/>
                  </a:lnTo>
                  <a:cubicBezTo>
                    <a:pt x="192633" y="375717"/>
                    <a:pt x="191951" y="376399"/>
                    <a:pt x="191951" y="377763"/>
                  </a:cubicBezTo>
                  <a:cubicBezTo>
                    <a:pt x="171214" y="377763"/>
                    <a:pt x="139154" y="359619"/>
                    <a:pt x="95771" y="323329"/>
                  </a:cubicBezTo>
                  <a:cubicBezTo>
                    <a:pt x="98499" y="321965"/>
                    <a:pt x="100682" y="321283"/>
                    <a:pt x="102319" y="321283"/>
                  </a:cubicBezTo>
                  <a:lnTo>
                    <a:pt x="166985" y="360983"/>
                  </a:lnTo>
                  <a:cubicBezTo>
                    <a:pt x="176535" y="363711"/>
                    <a:pt x="184857" y="365076"/>
                    <a:pt x="191951" y="365076"/>
                  </a:cubicBezTo>
                  <a:cubicBezTo>
                    <a:pt x="195498" y="365076"/>
                    <a:pt x="201774" y="363711"/>
                    <a:pt x="210778" y="360983"/>
                  </a:cubicBezTo>
                  <a:lnTo>
                    <a:pt x="210778" y="336017"/>
                  </a:lnTo>
                  <a:cubicBezTo>
                    <a:pt x="210778" y="319646"/>
                    <a:pt x="200273" y="305730"/>
                    <a:pt x="179263" y="294271"/>
                  </a:cubicBezTo>
                  <a:cubicBezTo>
                    <a:pt x="179263" y="286904"/>
                    <a:pt x="161255" y="268077"/>
                    <a:pt x="125239" y="237790"/>
                  </a:cubicBezTo>
                  <a:cubicBezTo>
                    <a:pt x="122783" y="239155"/>
                    <a:pt x="119918" y="239837"/>
                    <a:pt x="116644" y="239837"/>
                  </a:cubicBezTo>
                  <a:cubicBezTo>
                    <a:pt x="109823" y="236563"/>
                    <a:pt x="106412" y="233152"/>
                    <a:pt x="106412" y="229605"/>
                  </a:cubicBezTo>
                  <a:lnTo>
                    <a:pt x="108458" y="225512"/>
                  </a:lnTo>
                  <a:cubicBezTo>
                    <a:pt x="103547" y="215962"/>
                    <a:pt x="92497" y="208322"/>
                    <a:pt x="75307" y="202593"/>
                  </a:cubicBezTo>
                  <a:cubicBezTo>
                    <a:pt x="68486" y="196044"/>
                    <a:pt x="56617" y="191133"/>
                    <a:pt x="39700" y="187859"/>
                  </a:cubicBezTo>
                  <a:lnTo>
                    <a:pt x="39700" y="185812"/>
                  </a:lnTo>
                  <a:cubicBezTo>
                    <a:pt x="40245" y="182811"/>
                    <a:pt x="43656" y="179946"/>
                    <a:pt x="49932" y="177217"/>
                  </a:cubicBezTo>
                  <a:cubicBezTo>
                    <a:pt x="69577" y="178582"/>
                    <a:pt x="88404" y="189086"/>
                    <a:pt x="106412" y="208732"/>
                  </a:cubicBezTo>
                  <a:lnTo>
                    <a:pt x="185812" y="279537"/>
                  </a:lnTo>
                  <a:lnTo>
                    <a:pt x="189905" y="279537"/>
                  </a:lnTo>
                  <a:lnTo>
                    <a:pt x="189905" y="275444"/>
                  </a:lnTo>
                  <a:lnTo>
                    <a:pt x="175171" y="258664"/>
                  </a:lnTo>
                  <a:lnTo>
                    <a:pt x="175171" y="256617"/>
                  </a:lnTo>
                  <a:lnTo>
                    <a:pt x="179263" y="250478"/>
                  </a:lnTo>
                  <a:cubicBezTo>
                    <a:pt x="181992" y="250478"/>
                    <a:pt x="195907" y="267122"/>
                    <a:pt x="221010" y="300410"/>
                  </a:cubicBezTo>
                  <a:lnTo>
                    <a:pt x="231651" y="302456"/>
                  </a:lnTo>
                  <a:cubicBezTo>
                    <a:pt x="266303" y="284994"/>
                    <a:pt x="283629" y="274625"/>
                    <a:pt x="283629" y="271351"/>
                  </a:cubicBezTo>
                  <a:lnTo>
                    <a:pt x="283629" y="269305"/>
                  </a:lnTo>
                  <a:cubicBezTo>
                    <a:pt x="280901" y="248295"/>
                    <a:pt x="278172" y="237790"/>
                    <a:pt x="275444" y="237790"/>
                  </a:cubicBezTo>
                  <a:lnTo>
                    <a:pt x="273397" y="237790"/>
                  </a:lnTo>
                  <a:cubicBezTo>
                    <a:pt x="261119" y="248977"/>
                    <a:pt x="250614" y="254571"/>
                    <a:pt x="241883" y="254571"/>
                  </a:cubicBezTo>
                  <a:cubicBezTo>
                    <a:pt x="217053" y="248022"/>
                    <a:pt x="204639" y="237518"/>
                    <a:pt x="204639" y="223056"/>
                  </a:cubicBezTo>
                  <a:cubicBezTo>
                    <a:pt x="204639" y="202047"/>
                    <a:pt x="219918" y="186085"/>
                    <a:pt x="250478" y="175171"/>
                  </a:cubicBezTo>
                  <a:cubicBezTo>
                    <a:pt x="261937" y="175171"/>
                    <a:pt x="273670" y="184312"/>
                    <a:pt x="285676" y="202593"/>
                  </a:cubicBezTo>
                  <a:lnTo>
                    <a:pt x="283629" y="212825"/>
                  </a:lnTo>
                  <a:lnTo>
                    <a:pt x="283629" y="216917"/>
                  </a:lnTo>
                  <a:cubicBezTo>
                    <a:pt x="287449" y="221283"/>
                    <a:pt x="290996" y="234516"/>
                    <a:pt x="294270" y="256617"/>
                  </a:cubicBezTo>
                  <a:lnTo>
                    <a:pt x="300409" y="260710"/>
                  </a:lnTo>
                  <a:cubicBezTo>
                    <a:pt x="307776" y="260710"/>
                    <a:pt x="312688" y="257981"/>
                    <a:pt x="315143" y="252524"/>
                  </a:cubicBezTo>
                  <a:lnTo>
                    <a:pt x="315143" y="250478"/>
                  </a:lnTo>
                  <a:cubicBezTo>
                    <a:pt x="308868" y="242020"/>
                    <a:pt x="305321" y="237790"/>
                    <a:pt x="304502" y="237790"/>
                  </a:cubicBezTo>
                  <a:cubicBezTo>
                    <a:pt x="307231" y="227968"/>
                    <a:pt x="312824" y="223056"/>
                    <a:pt x="321283" y="223056"/>
                  </a:cubicBezTo>
                  <a:lnTo>
                    <a:pt x="336017" y="223056"/>
                  </a:lnTo>
                  <a:lnTo>
                    <a:pt x="336017" y="214871"/>
                  </a:lnTo>
                  <a:cubicBezTo>
                    <a:pt x="336017" y="212415"/>
                    <a:pt x="338745" y="204775"/>
                    <a:pt x="344202" y="191951"/>
                  </a:cubicBezTo>
                  <a:cubicBezTo>
                    <a:pt x="340109" y="158663"/>
                    <a:pt x="335198" y="142020"/>
                    <a:pt x="329468" y="142020"/>
                  </a:cubicBezTo>
                  <a:lnTo>
                    <a:pt x="329468" y="137927"/>
                  </a:lnTo>
                  <a:cubicBezTo>
                    <a:pt x="329468" y="135744"/>
                    <a:pt x="331651" y="133561"/>
                    <a:pt x="336017" y="131378"/>
                  </a:cubicBezTo>
                  <a:lnTo>
                    <a:pt x="342156" y="131378"/>
                  </a:lnTo>
                  <a:cubicBezTo>
                    <a:pt x="345430" y="131378"/>
                    <a:pt x="350341" y="151569"/>
                    <a:pt x="356890" y="191951"/>
                  </a:cubicBezTo>
                  <a:cubicBezTo>
                    <a:pt x="364530" y="191951"/>
                    <a:pt x="371487" y="198909"/>
                    <a:pt x="377763" y="212825"/>
                  </a:cubicBezTo>
                  <a:lnTo>
                    <a:pt x="381856" y="212825"/>
                  </a:lnTo>
                  <a:lnTo>
                    <a:pt x="387995" y="208732"/>
                  </a:lnTo>
                  <a:lnTo>
                    <a:pt x="390041" y="208732"/>
                  </a:lnTo>
                  <a:cubicBezTo>
                    <a:pt x="407504" y="216917"/>
                    <a:pt x="420055" y="221010"/>
                    <a:pt x="427695" y="221010"/>
                  </a:cubicBezTo>
                  <a:cubicBezTo>
                    <a:pt x="457436" y="221010"/>
                    <a:pt x="491542" y="189086"/>
                    <a:pt x="530014" y="125239"/>
                  </a:cubicBezTo>
                  <a:cubicBezTo>
                    <a:pt x="543111" y="111051"/>
                    <a:pt x="561801" y="83902"/>
                    <a:pt x="586085" y="43793"/>
                  </a:cubicBezTo>
                  <a:cubicBezTo>
                    <a:pt x="590723" y="14598"/>
                    <a:pt x="596317" y="0"/>
                    <a:pt x="60286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EB23143-6FB4-47AA-9AAE-D00EBE27A366}"/>
                </a:ext>
              </a:extLst>
            </p:cNvPr>
            <p:cNvSpPr txBox="1"/>
            <p:nvPr/>
          </p:nvSpPr>
          <p:spPr>
            <a:xfrm>
              <a:off x="666567" y="633572"/>
              <a:ext cx="54751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 Semibold" panose="02040706050405020303" pitchFamily="18" charset="0"/>
                </a:rPr>
                <a:t>OBJECTIVES</a:t>
              </a:r>
              <a:endParaRPr lang="ar-S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endParaRPr>
            </a:p>
          </p:txBody>
        </p:sp>
      </p:grpSp>
      <p:sp>
        <p:nvSpPr>
          <p:cNvPr id="10" name="رسم 2" descr="تسجيل">
            <a:extLst>
              <a:ext uri="{FF2B5EF4-FFF2-40B4-BE49-F238E27FC236}">
                <a16:creationId xmlns:a16="http://schemas.microsoft.com/office/drawing/2014/main" id="{15B57556-6E74-4CC3-B735-099DA77F5B5E}"/>
              </a:ext>
            </a:extLst>
          </p:cNvPr>
          <p:cNvSpPr/>
          <p:nvPr/>
        </p:nvSpPr>
        <p:spPr>
          <a:xfrm>
            <a:off x="1183133" y="17325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" name="رسم 2" descr="تسجيل">
            <a:extLst>
              <a:ext uri="{FF2B5EF4-FFF2-40B4-BE49-F238E27FC236}">
                <a16:creationId xmlns:a16="http://schemas.microsoft.com/office/drawing/2014/main" id="{1D1DF237-51E8-4510-AB75-02FAC5170D82}"/>
              </a:ext>
            </a:extLst>
          </p:cNvPr>
          <p:cNvSpPr/>
          <p:nvPr/>
        </p:nvSpPr>
        <p:spPr>
          <a:xfrm>
            <a:off x="1697400" y="26977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4" name="رسم 2" descr="تسجيل">
            <a:extLst>
              <a:ext uri="{FF2B5EF4-FFF2-40B4-BE49-F238E27FC236}">
                <a16:creationId xmlns:a16="http://schemas.microsoft.com/office/drawing/2014/main" id="{06E88060-289E-47A9-9693-7DCE48AE7608}"/>
              </a:ext>
            </a:extLst>
          </p:cNvPr>
          <p:cNvSpPr/>
          <p:nvPr/>
        </p:nvSpPr>
        <p:spPr>
          <a:xfrm>
            <a:off x="2211667" y="36629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6" name="رسم 2" descr="تسجيل">
            <a:extLst>
              <a:ext uri="{FF2B5EF4-FFF2-40B4-BE49-F238E27FC236}">
                <a16:creationId xmlns:a16="http://schemas.microsoft.com/office/drawing/2014/main" id="{08ED86FC-8A57-4463-99FA-F637F8DB5295}"/>
              </a:ext>
            </a:extLst>
          </p:cNvPr>
          <p:cNvSpPr/>
          <p:nvPr/>
        </p:nvSpPr>
        <p:spPr>
          <a:xfrm>
            <a:off x="2725934" y="46281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7" name="رسم 2" descr="تسجيل">
            <a:extLst>
              <a:ext uri="{FF2B5EF4-FFF2-40B4-BE49-F238E27FC236}">
                <a16:creationId xmlns:a16="http://schemas.microsoft.com/office/drawing/2014/main" id="{387973D4-934A-4735-8E93-94AE13AC7A4D}"/>
              </a:ext>
            </a:extLst>
          </p:cNvPr>
          <p:cNvSpPr/>
          <p:nvPr/>
        </p:nvSpPr>
        <p:spPr>
          <a:xfrm>
            <a:off x="3240201" y="55933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BEAEED-652D-4AF0-B7F0-2765672A015A}"/>
              </a:ext>
            </a:extLst>
          </p:cNvPr>
          <p:cNvSpPr txBox="1"/>
          <p:nvPr/>
        </p:nvSpPr>
        <p:spPr>
          <a:xfrm>
            <a:off x="1757678" y="1794651"/>
            <a:ext cx="7025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it-IT" b="1" i="0" dirty="0">
                <a:solidFill>
                  <a:srgbClr val="676A6C"/>
                </a:solidFill>
                <a:effectLst/>
                <a:latin typeface="HelveticaNeue"/>
              </a:rPr>
              <a:t>Prepare a personal job profile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06291D2-35BD-49DC-9E25-2DB25ACCE6C2}"/>
              </a:ext>
            </a:extLst>
          </p:cNvPr>
          <p:cNvSpPr txBox="1"/>
          <p:nvPr/>
        </p:nvSpPr>
        <p:spPr>
          <a:xfrm>
            <a:off x="2211667" y="2639580"/>
            <a:ext cx="7025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Select a job for classmates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FD59E22-D80B-4165-8F11-B165AA96FDCE}"/>
              </a:ext>
            </a:extLst>
          </p:cNvPr>
          <p:cNvSpPr txBox="1"/>
          <p:nvPr/>
        </p:nvSpPr>
        <p:spPr>
          <a:xfrm>
            <a:off x="2665656" y="3484509"/>
            <a:ext cx="7025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Interview a classmate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41BB620-0443-4C17-91C2-66CE2B516F96}"/>
              </a:ext>
            </a:extLst>
          </p:cNvPr>
          <p:cNvSpPr txBox="1"/>
          <p:nvPr/>
        </p:nvSpPr>
        <p:spPr>
          <a:xfrm>
            <a:off x="3119645" y="4329438"/>
            <a:ext cx="7025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Recognize the sound in m, n, and </a:t>
            </a:r>
            <a:r>
              <a:rPr lang="en-US" b="1" i="0" dirty="0" err="1">
                <a:solidFill>
                  <a:srgbClr val="676A6C"/>
                </a:solidFill>
                <a:effectLst/>
                <a:latin typeface="HelveticaNeue"/>
              </a:rPr>
              <a:t>ing</a:t>
            </a:r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B96E6E3-FF20-4822-AF6C-831654388AC5}"/>
              </a:ext>
            </a:extLst>
          </p:cNvPr>
          <p:cNvSpPr txBox="1"/>
          <p:nvPr/>
        </p:nvSpPr>
        <p:spPr>
          <a:xfrm>
            <a:off x="3989387" y="5438706"/>
            <a:ext cx="7025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Share positively in pair work</a:t>
            </a:r>
            <a:endParaRPr lang="ar-SA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2EDE3BE-FA8E-457F-9138-366183D8FD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55" b="98995" l="6784" r="98995">
                        <a14:foregroundMark x1="90201" y1="45980" x2="89196" y2="46985"/>
                        <a14:foregroundMark x1="89196" y1="44221" x2="77638" y2="41457"/>
                        <a14:foregroundMark x1="77638" y1="41457" x2="72864" y2="45477"/>
                        <a14:foregroundMark x1="72864" y1="45477" x2="79899" y2="42714"/>
                        <a14:foregroundMark x1="79899" y1="42714" x2="90704" y2="44221"/>
                        <a14:foregroundMark x1="90704" y1="44221" x2="89447" y2="44221"/>
                        <a14:foregroundMark x1="87186" y1="42714" x2="77136" y2="41457"/>
                        <a14:foregroundMark x1="77136" y1="41457" x2="85930" y2="42965"/>
                        <a14:foregroundMark x1="73618" y1="76382" x2="40201" y2="71357"/>
                        <a14:foregroundMark x1="40201" y1="71357" x2="59296" y2="87940"/>
                        <a14:foregroundMark x1="59296" y1="87940" x2="84925" y2="95729"/>
                        <a14:foregroundMark x1="84925" y1="95729" x2="67085" y2="86432"/>
                        <a14:foregroundMark x1="67085" y1="86432" x2="55528" y2="89447"/>
                        <a14:foregroundMark x1="55528" y1="89447" x2="59799" y2="88945"/>
                        <a14:foregroundMark x1="61558" y1="90704" x2="44472" y2="93467"/>
                        <a14:foregroundMark x1="44472" y1="93467" x2="73116" y2="97236"/>
                        <a14:foregroundMark x1="73116" y1="97236" x2="92965" y2="94724"/>
                        <a14:foregroundMark x1="92965" y1="94724" x2="77889" y2="92714"/>
                        <a14:foregroundMark x1="64070" y1="96985" x2="78894" y2="95729"/>
                        <a14:foregroundMark x1="78894" y1="95729" x2="92965" y2="97487"/>
                        <a14:foregroundMark x1="92965" y1="97487" x2="91960" y2="96482"/>
                        <a14:foregroundMark x1="84171" y1="97236" x2="70854" y2="97236"/>
                        <a14:foregroundMark x1="70854" y1="97236" x2="89698" y2="96985"/>
                        <a14:foregroundMark x1="89698" y1="96985" x2="89950" y2="96985"/>
                        <a14:foregroundMark x1="41960" y1="69849" x2="40704" y2="75377"/>
                        <a14:foregroundMark x1="40704" y1="75377" x2="39950" y2="70854"/>
                        <a14:foregroundMark x1="39950" y1="70854" x2="40201" y2="70603"/>
                        <a14:foregroundMark x1="91709" y1="88693" x2="50251" y2="88191"/>
                        <a14:foregroundMark x1="50251" y1="88191" x2="48995" y2="95980"/>
                        <a14:foregroundMark x1="48995" y1="95980" x2="50503" y2="99246"/>
                        <a14:foregroundMark x1="81407" y1="53769" x2="79397" y2="62060"/>
                        <a14:foregroundMark x1="79397" y1="62060" x2="80402" y2="57789"/>
                        <a14:foregroundMark x1="80402" y1="57789" x2="86683" y2="57538"/>
                        <a14:foregroundMark x1="78894" y1="60804" x2="89196" y2="61809"/>
                        <a14:foregroundMark x1="89196" y1="61809" x2="88693" y2="61809"/>
                        <a14:foregroundMark x1="75628" y1="57035" x2="83166" y2="60553"/>
                        <a14:foregroundMark x1="83166" y1="60553" x2="76633" y2="59799"/>
                        <a14:foregroundMark x1="74623" y1="60050" x2="78392" y2="62814"/>
                        <a14:foregroundMark x1="83668" y1="61307" x2="84171" y2="58291"/>
                        <a14:foregroundMark x1="71357" y1="56784" x2="75377" y2="56533"/>
                        <a14:foregroundMark x1="73618" y1="58543" x2="76131" y2="58794"/>
                        <a14:foregroundMark x1="81407" y1="69095" x2="65829" y2="68090"/>
                        <a14:foregroundMark x1="65829" y1="68090" x2="76633" y2="69095"/>
                        <a14:foregroundMark x1="76633" y1="69095" x2="76633" y2="68593"/>
                        <a14:foregroundMark x1="97990" y1="77136" x2="85930" y2="77136"/>
                        <a14:foregroundMark x1="85930" y1="77136" x2="69598" y2="82161"/>
                        <a14:foregroundMark x1="69598" y1="82161" x2="69598" y2="94472"/>
                        <a14:foregroundMark x1="69598" y1="94472" x2="68342" y2="94724"/>
                        <a14:foregroundMark x1="99497" y1="89950" x2="56533" y2="88945"/>
                        <a14:foregroundMark x1="56533" y1="88945" x2="57035" y2="98492"/>
                        <a14:foregroundMark x1="89447" y1="94724" x2="36935" y2="97487"/>
                        <a14:foregroundMark x1="87940" y1="77387" x2="70603" y2="75377"/>
                        <a14:foregroundMark x1="70603" y1="75377" x2="48241" y2="85427"/>
                        <a14:foregroundMark x1="48241" y1="85427" x2="75879" y2="94472"/>
                        <a14:foregroundMark x1="75879" y1="94472" x2="59045" y2="83417"/>
                        <a14:foregroundMark x1="59045" y1="83417" x2="55276" y2="87940"/>
                        <a14:foregroundMark x1="55276" y1="87940" x2="78643" y2="92211"/>
                        <a14:foregroundMark x1="78643" y1="92211" x2="92714" y2="87940"/>
                        <a14:foregroundMark x1="85427" y1="78392" x2="61055" y2="89447"/>
                        <a14:foregroundMark x1="61055" y1="89447" x2="65075" y2="98744"/>
                        <a14:foregroundMark x1="65075" y1="98744" x2="80151" y2="89950"/>
                        <a14:foregroundMark x1="80151" y1="89950" x2="70352" y2="91709"/>
                        <a14:foregroundMark x1="70352" y1="91709" x2="83668" y2="87437"/>
                        <a14:foregroundMark x1="83668" y1="87437" x2="82663" y2="87940"/>
                        <a14:foregroundMark x1="96985" y1="89196" x2="60553" y2="93467"/>
                        <a14:foregroundMark x1="60553" y1="93467" x2="75628" y2="96734"/>
                        <a14:foregroundMark x1="75628" y1="96734" x2="54774" y2="92965"/>
                        <a14:foregroundMark x1="54774" y1="92965" x2="78392" y2="94472"/>
                        <a14:foregroundMark x1="78392" y1="94472" x2="15829" y2="91709"/>
                        <a14:foregroundMark x1="15829" y1="91709" x2="6784" y2="90201"/>
                        <a14:foregroundMark x1="84422" y1="91709" x2="62312" y2="91457"/>
                        <a14:foregroundMark x1="80905" y1="66834" x2="43467" y2="69095"/>
                        <a14:foregroundMark x1="43467" y1="69095" x2="55528" y2="70603"/>
                        <a14:foregroundMark x1="55528" y1="70603" x2="15829" y2="68844"/>
                        <a14:foregroundMark x1="15829" y1="68844" x2="37186" y2="70101"/>
                        <a14:foregroundMark x1="37186" y1="70101" x2="51005" y2="73367"/>
                        <a14:foregroundMark x1="51005" y1="73367" x2="63819" y2="74372"/>
                        <a14:backgroundMark x1="68342" y1="45729" x2="64824" y2="54271"/>
                        <a14:backgroundMark x1="64824" y1="54271" x2="54523" y2="58543"/>
                        <a14:backgroundMark x1="54523" y1="58543" x2="43216" y2="60302"/>
                        <a14:backgroundMark x1="43216" y1="60302" x2="57035" y2="58794"/>
                        <a14:backgroundMark x1="57035" y1="58794" x2="66080" y2="50251"/>
                        <a14:backgroundMark x1="66080" y1="50251" x2="58040" y2="44975"/>
                        <a14:backgroundMark x1="58040" y1="44975" x2="43719" y2="48241"/>
                        <a14:backgroundMark x1="43719" y1="48241" x2="47487" y2="55025"/>
                        <a14:backgroundMark x1="47487" y1="55025" x2="55528" y2="44975"/>
                        <a14:backgroundMark x1="55528" y1="44975" x2="51005" y2="50754"/>
                        <a14:backgroundMark x1="51005" y1="50754" x2="59799" y2="48744"/>
                        <a14:backgroundMark x1="59799" y1="48744" x2="5678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2" t="40446"/>
          <a:stretch/>
        </p:blipFill>
        <p:spPr>
          <a:xfrm>
            <a:off x="8847010" y="0"/>
            <a:ext cx="3174624" cy="68580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068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4C45D3B-D5F0-47A6-BC38-A791A0D28D10}"/>
              </a:ext>
            </a:extLst>
          </p:cNvPr>
          <p:cNvGrpSpPr/>
          <p:nvPr/>
        </p:nvGrpSpPr>
        <p:grpSpPr>
          <a:xfrm>
            <a:off x="2801389" y="1875436"/>
            <a:ext cx="7534690" cy="3311706"/>
            <a:chOff x="2801389" y="1875436"/>
            <a:chExt cx="7534690" cy="3311706"/>
          </a:xfrm>
          <a:effectLst>
            <a:outerShdw blurRad="266700" dist="101600" dir="3000000" algn="l" rotWithShape="0">
              <a:prstClr val="black">
                <a:alpha val="40000"/>
              </a:prstClr>
            </a:outerShdw>
          </a:effectLst>
        </p:grpSpPr>
        <p:pic>
          <p:nvPicPr>
            <p:cNvPr id="5" name="رسم 4" descr="كمبيوتر لوحي">
              <a:extLst>
                <a:ext uri="{FF2B5EF4-FFF2-40B4-BE49-F238E27FC236}">
                  <a16:creationId xmlns:a16="http://schemas.microsoft.com/office/drawing/2014/main" id="{47948258-8EDA-4EEA-BE78-FB1E3E4C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048" t="15233" r="5397" b="15562"/>
            <a:stretch/>
          </p:blipFill>
          <p:spPr>
            <a:xfrm>
              <a:off x="2801389" y="1875436"/>
              <a:ext cx="7534690" cy="3311706"/>
            </a:xfrm>
            <a:prstGeom prst="rect">
              <a:avLst/>
            </a:prstGeom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597CFC05-7E45-4F45-99D3-AEC4C44B70B6}"/>
                </a:ext>
              </a:extLst>
            </p:cNvPr>
            <p:cNvSpPr txBox="1"/>
            <p:nvPr/>
          </p:nvSpPr>
          <p:spPr>
            <a:xfrm>
              <a:off x="4015048" y="3131179"/>
              <a:ext cx="4962698" cy="8002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  <a:ea typeface="黑体" panose="02010609060101010101" pitchFamily="49" charset="-122"/>
                </a:rPr>
                <a:t>4 Language in Context</a:t>
              </a:r>
            </a:p>
            <a:p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82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8" descr="blank playing card png - Clip Art Library">
            <a:extLst>
              <a:ext uri="{FF2B5EF4-FFF2-40B4-BE49-F238E27FC236}">
                <a16:creationId xmlns:a16="http://schemas.microsoft.com/office/drawing/2014/main" id="{C5F15546-57F7-4287-8492-71E7582CA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" b="96970" l="0" r="57227">
                        <a14:foregroundMark x1="40234" y1="13986" x2="40234" y2="13986"/>
                        <a14:foregroundMark x1="52734" y1="28671" x2="52734" y2="28671"/>
                        <a14:foregroundMark x1="57227" y1="22378" x2="57227" y2="22378"/>
                        <a14:foregroundMark x1="52344" y1="16783" x2="52344" y2="16783"/>
                        <a14:foregroundMark x1="56250" y1="19814" x2="56250" y2="19814"/>
                        <a14:foregroundMark x1="45313" y1="22378" x2="45313" y2="22378"/>
                        <a14:foregroundMark x1="46289" y1="25874" x2="48828" y2="25874"/>
                        <a14:foregroundMark x1="52344" y1="22145" x2="52344" y2="22145"/>
                        <a14:foregroundMark x1="52539" y1="21678" x2="52539" y2="21678"/>
                        <a14:foregroundMark x1="52734" y1="20746" x2="52734" y2="20746"/>
                        <a14:foregroundMark x1="55664" y1="20280" x2="55664" y2="20280"/>
                        <a14:foregroundMark x1="2734" y1="56643" x2="2734" y2="56643"/>
                        <a14:foregroundMark x1="3516" y1="58741" x2="4102" y2="60606"/>
                        <a14:foregroundMark x1="4102" y1="60606" x2="3516" y2="62471"/>
                        <a14:foregroundMark x1="391" y1="72494" x2="391" y2="72494"/>
                        <a14:foregroundMark x1="391" y1="67133" x2="391" y2="67133"/>
                        <a14:foregroundMark x1="7031" y1="86480" x2="7031" y2="86480"/>
                        <a14:foregroundMark x1="7031" y1="92308" x2="7031" y2="92308"/>
                        <a14:foregroundMark x1="7031" y1="94172" x2="7031" y2="94172"/>
                        <a14:foregroundMark x1="4297" y1="96270" x2="4297" y2="96270"/>
                        <a14:foregroundMark x1="1758" y1="96970" x2="1758" y2="96970"/>
                        <a14:foregroundMark x1="1758" y1="96970" x2="1758" y2="96970"/>
                        <a14:foregroundMark x1="38477" y1="15152" x2="15820" y2="50117"/>
                        <a14:foregroundMark x1="15820" y1="50117" x2="3125" y2="53380"/>
                        <a14:foregroundMark x1="38477" y1="73660" x2="24414" y2="78788"/>
                        <a14:foregroundMark x1="24414" y1="78788" x2="4492" y2="95105"/>
                        <a14:foregroundMark x1="4492" y1="95105" x2="0" y2="96037"/>
                        <a14:foregroundMark x1="47852" y1="20280" x2="53320" y2="18881"/>
                        <a14:foregroundMark x1="40625" y1="72028" x2="41797" y2="41958"/>
                        <a14:foregroundMark x1="41797" y1="41958" x2="51758" y2="34266"/>
                        <a14:foregroundMark x1="51758" y1="34266" x2="59766" y2="18415"/>
                        <a14:foregroundMark x1="59766" y1="18415" x2="47852" y2="18881"/>
                        <a14:foregroundMark x1="47852" y1="18881" x2="42188" y2="7226"/>
                        <a14:foregroundMark x1="42188" y1="7226" x2="42188" y2="5594"/>
                        <a14:backgroundMark x1="41016" y1="45921" x2="41602" y2="76224"/>
                        <a14:backgroundMark x1="41602" y1="76224" x2="71875" y2="81818"/>
                        <a14:backgroundMark x1="50622" y1="37854" x2="52734" y2="36131"/>
                        <a14:backgroundMark x1="41016" y1="45688" x2="50594" y2="37876"/>
                        <a14:backgroundMark x1="52734" y1="36131" x2="71289" y2="30070"/>
                        <a14:backgroundMark x1="50391" y1="65035" x2="50391" y2="65035"/>
                        <a14:backgroundMark x1="50781" y1="65035" x2="50781" y2="65035"/>
                        <a14:backgroundMark x1="51953" y1="36597" x2="44922" y2="62238"/>
                        <a14:backgroundMark x1="44922" y1="62238" x2="64453" y2="75758"/>
                        <a14:backgroundMark x1="64453" y1="75758" x2="88477" y2="57576"/>
                        <a14:backgroundMark x1="88477" y1="57576" x2="89844" y2="54779"/>
                        <a14:backgroundMark x1="52734" y1="60606" x2="52734" y2="60606"/>
                        <a14:backgroundMark x1="52734" y1="60606" x2="52734" y2="60606"/>
                        <a14:backgroundMark x1="52734" y1="60606" x2="52734" y2="60606"/>
                        <a14:backgroundMark x1="52734" y1="60606" x2="52734" y2="60606"/>
                        <a14:backgroundMark x1="52734" y1="60606" x2="52734" y2="60606"/>
                        <a14:backgroundMark x1="52734" y1="60606" x2="52734" y2="60606"/>
                        <a14:backgroundMark x1="52734" y1="60606" x2="52734" y2="6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02" r="41966"/>
          <a:stretch/>
        </p:blipFill>
        <p:spPr bwMode="auto">
          <a:xfrm rot="4795867">
            <a:off x="7830854" y="87470"/>
            <a:ext cx="1227622" cy="176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4A38EB-4A23-4B2C-A549-4E37A6E97B32}"/>
              </a:ext>
            </a:extLst>
          </p:cNvPr>
          <p:cNvSpPr txBox="1"/>
          <p:nvPr/>
        </p:nvSpPr>
        <p:spPr>
          <a:xfrm>
            <a:off x="679450" y="215899"/>
            <a:ext cx="689610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3600" i="0" u="none" strike="noStrike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VGAC S+ Proxima Nova"/>
              </a:rPr>
              <a:t>4 </a:t>
            </a:r>
            <a:r>
              <a:rPr lang="en-US" sz="2400" b="1" i="0" u="sng" strike="noStrike" baseline="0" dirty="0">
                <a:latin typeface="CVGAC S+ Proxima Nova"/>
              </a:rPr>
              <a:t>Language in Context </a:t>
            </a:r>
          </a:p>
          <a:p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7B340BB-8387-4542-A3AD-96CB6D661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923" y="506441"/>
            <a:ext cx="625033" cy="619246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7E5D6D0-60E1-4ED0-85D6-003AA697BB20}"/>
              </a:ext>
            </a:extLst>
          </p:cNvPr>
          <p:cNvGrpSpPr/>
          <p:nvPr/>
        </p:nvGrpSpPr>
        <p:grpSpPr>
          <a:xfrm rot="21295347">
            <a:off x="1488332" y="1485700"/>
            <a:ext cx="2862591" cy="1092130"/>
            <a:chOff x="1488332" y="1485700"/>
            <a:chExt cx="2862591" cy="1092130"/>
          </a:xfrm>
        </p:grpSpPr>
        <p:sp>
          <p:nvSpPr>
            <p:cNvPr id="8" name="إطار 7">
              <a:extLst>
                <a:ext uri="{FF2B5EF4-FFF2-40B4-BE49-F238E27FC236}">
                  <a16:creationId xmlns:a16="http://schemas.microsoft.com/office/drawing/2014/main" id="{7E6C820F-E318-4620-B4DB-F673B7E1431B}"/>
                </a:ext>
              </a:extLst>
            </p:cNvPr>
            <p:cNvSpPr/>
            <p:nvPr/>
          </p:nvSpPr>
          <p:spPr>
            <a:xfrm>
              <a:off x="1488332" y="1485700"/>
              <a:ext cx="2862591" cy="1092130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6093958-3C33-46C1-B64D-76518187BEAE}"/>
                </a:ext>
              </a:extLst>
            </p:cNvPr>
            <p:cNvSpPr txBox="1"/>
            <p:nvPr/>
          </p:nvSpPr>
          <p:spPr>
            <a:xfrm>
              <a:off x="1752396" y="1768755"/>
              <a:ext cx="233446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accent5"/>
                  </a:solidFill>
                </a:rPr>
                <a:t>What is it?</a:t>
              </a:r>
              <a:endParaRPr lang="ar-SA" sz="3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005B0C4-1142-40D4-8168-7D9A39CDF8D1}"/>
              </a:ext>
            </a:extLst>
          </p:cNvPr>
          <p:cNvGrpSpPr/>
          <p:nvPr/>
        </p:nvGrpSpPr>
        <p:grpSpPr>
          <a:xfrm rot="21295347">
            <a:off x="1983244" y="3457173"/>
            <a:ext cx="2862591" cy="1092130"/>
            <a:chOff x="1488332" y="1485700"/>
            <a:chExt cx="2862591" cy="1092130"/>
          </a:xfrm>
        </p:grpSpPr>
        <p:sp>
          <p:nvSpPr>
            <p:cNvPr id="23" name="إطار 22">
              <a:extLst>
                <a:ext uri="{FF2B5EF4-FFF2-40B4-BE49-F238E27FC236}">
                  <a16:creationId xmlns:a16="http://schemas.microsoft.com/office/drawing/2014/main" id="{B0CE002C-AD0E-4FBC-A540-852FA6934CEC}"/>
                </a:ext>
              </a:extLst>
            </p:cNvPr>
            <p:cNvSpPr/>
            <p:nvPr/>
          </p:nvSpPr>
          <p:spPr>
            <a:xfrm>
              <a:off x="1488332" y="1485700"/>
              <a:ext cx="2862591" cy="1092130"/>
            </a:xfrm>
            <a:prstGeom prst="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77BA590-972A-47B4-89C7-308D1EA724AB}"/>
                </a:ext>
              </a:extLst>
            </p:cNvPr>
            <p:cNvSpPr txBox="1"/>
            <p:nvPr/>
          </p:nvSpPr>
          <p:spPr>
            <a:xfrm>
              <a:off x="1625299" y="1741860"/>
              <a:ext cx="264452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accent5"/>
                  </a:solidFill>
                </a:rPr>
                <a:t>What is it for?</a:t>
              </a:r>
              <a:endParaRPr lang="ar-SA" sz="3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B42DEF2-9C08-40C9-8877-D7E101EA61C4}"/>
              </a:ext>
            </a:extLst>
          </p:cNvPr>
          <p:cNvGrpSpPr/>
          <p:nvPr/>
        </p:nvGrpSpPr>
        <p:grpSpPr>
          <a:xfrm>
            <a:off x="7104435" y="1168211"/>
            <a:ext cx="4563339" cy="5224824"/>
            <a:chOff x="7104435" y="1168211"/>
            <a:chExt cx="4563339" cy="5224824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F0EEDEA4-243A-43CD-B38D-1D42DAFD5AA1}"/>
                </a:ext>
              </a:extLst>
            </p:cNvPr>
            <p:cNvGrpSpPr/>
            <p:nvPr/>
          </p:nvGrpSpPr>
          <p:grpSpPr>
            <a:xfrm>
              <a:off x="7104435" y="1168211"/>
              <a:ext cx="4563339" cy="5224824"/>
              <a:chOff x="7199555" y="1129760"/>
              <a:chExt cx="4563339" cy="5224824"/>
            </a:xfrm>
          </p:grpSpPr>
          <p:grpSp>
            <p:nvGrpSpPr>
              <p:cNvPr id="3" name="مجموعة 2">
                <a:extLst>
                  <a:ext uri="{FF2B5EF4-FFF2-40B4-BE49-F238E27FC236}">
                    <a16:creationId xmlns:a16="http://schemas.microsoft.com/office/drawing/2014/main" id="{85FB426C-7F68-4341-BD58-62D5C413A273}"/>
                  </a:ext>
                </a:extLst>
              </p:cNvPr>
              <p:cNvGrpSpPr/>
              <p:nvPr/>
            </p:nvGrpSpPr>
            <p:grpSpPr>
              <a:xfrm rot="21141173">
                <a:off x="7199555" y="1129760"/>
                <a:ext cx="4014942" cy="4732881"/>
                <a:chOff x="7355115" y="885549"/>
                <a:chExt cx="4190846" cy="558908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" name="مستطيل 1">
                  <a:extLst>
                    <a:ext uri="{FF2B5EF4-FFF2-40B4-BE49-F238E27FC236}">
                      <a16:creationId xmlns:a16="http://schemas.microsoft.com/office/drawing/2014/main" id="{41178ED2-BB99-48BD-BD09-FBFA526644D0}"/>
                    </a:ext>
                  </a:extLst>
                </p:cNvPr>
                <p:cNvSpPr/>
                <p:nvPr/>
              </p:nvSpPr>
              <p:spPr>
                <a:xfrm rot="21311303">
                  <a:off x="7355115" y="885549"/>
                  <a:ext cx="4190846" cy="5589081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3074" name="Picture 2" descr="Anonymous Profile HD Stock Images | Shutterstock">
                  <a:extLst>
                    <a:ext uri="{FF2B5EF4-FFF2-40B4-BE49-F238E27FC236}">
                      <a16:creationId xmlns:a16="http://schemas.microsoft.com/office/drawing/2014/main" id="{2BEE16C3-98FC-49B5-9A7E-0DCF3AEF69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232" r="377"/>
                <a:stretch/>
              </p:blipFill>
              <p:spPr bwMode="auto">
                <a:xfrm rot="21303896">
                  <a:off x="7468560" y="1693645"/>
                  <a:ext cx="1497850" cy="1571625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80" name="Picture 8" descr="blank playing card png - Clip Art Library">
                <a:extLst>
                  <a:ext uri="{FF2B5EF4-FFF2-40B4-BE49-F238E27FC236}">
                    <a16:creationId xmlns:a16="http://schemas.microsoft.com/office/drawing/2014/main" id="{56530DBC-215F-434A-996D-B8B7E7C16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594" b="96970" l="0" r="57227">
                            <a14:foregroundMark x1="40234" y1="13986" x2="40234" y2="13986"/>
                            <a14:foregroundMark x1="52734" y1="28671" x2="52734" y2="28671"/>
                            <a14:foregroundMark x1="57227" y1="22378" x2="57227" y2="22378"/>
                            <a14:foregroundMark x1="52344" y1="16783" x2="52344" y2="16783"/>
                            <a14:foregroundMark x1="56250" y1="19814" x2="56250" y2="19814"/>
                            <a14:foregroundMark x1="45313" y1="22378" x2="45313" y2="22378"/>
                            <a14:foregroundMark x1="46289" y1="25874" x2="48828" y2="25874"/>
                            <a14:foregroundMark x1="52344" y1="22145" x2="52344" y2="22145"/>
                            <a14:foregroundMark x1="52539" y1="21678" x2="52539" y2="21678"/>
                            <a14:foregroundMark x1="52734" y1="20746" x2="52734" y2="20746"/>
                            <a14:foregroundMark x1="55664" y1="20280" x2="55664" y2="20280"/>
                            <a14:foregroundMark x1="2734" y1="56643" x2="2734" y2="56643"/>
                            <a14:foregroundMark x1="3516" y1="58741" x2="4102" y2="60606"/>
                            <a14:foregroundMark x1="4102" y1="60606" x2="3516" y2="62471"/>
                            <a14:foregroundMark x1="391" y1="72494" x2="391" y2="72494"/>
                            <a14:foregroundMark x1="391" y1="67133" x2="391" y2="67133"/>
                            <a14:foregroundMark x1="7031" y1="86480" x2="7031" y2="86480"/>
                            <a14:foregroundMark x1="7031" y1="92308" x2="7031" y2="92308"/>
                            <a14:foregroundMark x1="7031" y1="94172" x2="7031" y2="94172"/>
                            <a14:foregroundMark x1="4297" y1="96270" x2="4297" y2="96270"/>
                            <a14:foregroundMark x1="1758" y1="96970" x2="1758" y2="96970"/>
                            <a14:foregroundMark x1="1758" y1="96970" x2="1758" y2="96970"/>
                            <a14:foregroundMark x1="38477" y1="15152" x2="15820" y2="50117"/>
                            <a14:foregroundMark x1="15820" y1="50117" x2="3125" y2="53380"/>
                            <a14:foregroundMark x1="38477" y1="73660" x2="24414" y2="78788"/>
                            <a14:foregroundMark x1="24414" y1="78788" x2="4492" y2="95105"/>
                            <a14:foregroundMark x1="4492" y1="95105" x2="0" y2="96037"/>
                            <a14:foregroundMark x1="47852" y1="20280" x2="53320" y2="18881"/>
                            <a14:foregroundMark x1="40625" y1="72028" x2="41797" y2="41958"/>
                            <a14:foregroundMark x1="41797" y1="41958" x2="51758" y2="34266"/>
                            <a14:foregroundMark x1="51758" y1="34266" x2="59766" y2="18415"/>
                            <a14:foregroundMark x1="59766" y1="18415" x2="47852" y2="18881"/>
                            <a14:foregroundMark x1="47852" y1="18881" x2="42188" y2="7226"/>
                            <a14:foregroundMark x1="42188" y1="7226" x2="42188" y2="5594"/>
                            <a14:backgroundMark x1="41016" y1="45921" x2="41602" y2="76224"/>
                            <a14:backgroundMark x1="41602" y1="76224" x2="71875" y2="81818"/>
                            <a14:backgroundMark x1="50622" y1="37854" x2="52734" y2="36131"/>
                            <a14:backgroundMark x1="41016" y1="45688" x2="50594" y2="37876"/>
                            <a14:backgroundMark x1="52734" y1="36131" x2="71289" y2="30070"/>
                            <a14:backgroundMark x1="50391" y1="65035" x2="50391" y2="65035"/>
                            <a14:backgroundMark x1="50781" y1="65035" x2="50781" y2="65035"/>
                            <a14:backgroundMark x1="51953" y1="36597" x2="44922" y2="62238"/>
                            <a14:backgroundMark x1="44922" y1="62238" x2="64453" y2="75758"/>
                            <a14:backgroundMark x1="64453" y1="75758" x2="88477" y2="57576"/>
                            <a14:backgroundMark x1="88477" y1="57576" x2="89844" y2="54779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02" r="41966"/>
              <a:stretch/>
            </p:blipFill>
            <p:spPr bwMode="auto">
              <a:xfrm rot="15587175">
                <a:off x="10419796" y="5011486"/>
                <a:ext cx="1100386" cy="158581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0363B22-0C41-48EB-8F3A-3B2E29388A64}"/>
                </a:ext>
              </a:extLst>
            </p:cNvPr>
            <p:cNvSpPr txBox="1"/>
            <p:nvPr/>
          </p:nvSpPr>
          <p:spPr>
            <a:xfrm rot="20757169">
              <a:off x="8440533" y="1435649"/>
              <a:ext cx="16134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Job Profile</a:t>
              </a:r>
              <a:endParaRPr lang="ar-SA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864BB535-28D5-426C-B59F-88CAF026E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2515" y="2031766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E91C49C0-0E95-4362-8A72-5ED5EDFE1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3608" y="2214224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B781249C-48A9-4EB2-A5B3-8E0EFF4E0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3061" y="2389980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086" name="Picture 14" descr="قبعة تخرج ذهبي Png">
              <a:extLst>
                <a:ext uri="{FF2B5EF4-FFF2-40B4-BE49-F238E27FC236}">
                  <a16:creationId xmlns:a16="http://schemas.microsoft.com/office/drawing/2014/main" id="{09CD5712-823B-4EB3-AD6C-487A5E672B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95" b="89988" l="2738" r="90000">
                          <a14:foregroundMark x1="9881" y1="51455" x2="2738" y2="56461"/>
                          <a14:foregroundMark x1="2738" y1="56461" x2="12738" y2="56927"/>
                          <a14:foregroundMark x1="12738" y1="56927" x2="14524" y2="56927"/>
                          <a14:foregroundMark x1="89405" y1="11176" x2="87738" y2="16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6" b="8920"/>
            <a:stretch/>
          </p:blipFill>
          <p:spPr bwMode="auto">
            <a:xfrm rot="618447">
              <a:off x="7326065" y="3221504"/>
              <a:ext cx="988732" cy="97271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Free Technical Skills Colored Outline Icon - Available in SVG, PNG, EPS, AI  &amp;amp; Icon fonts">
              <a:extLst>
                <a:ext uri="{FF2B5EF4-FFF2-40B4-BE49-F238E27FC236}">
                  <a16:creationId xmlns:a16="http://schemas.microsoft.com/office/drawing/2014/main" id="{10047E23-45BF-43EE-9C50-2C472BCE0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5446">
              <a:off x="7799348" y="4187327"/>
              <a:ext cx="621660" cy="68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فهم شخصيتك - wikiHow">
              <a:extLst>
                <a:ext uri="{FF2B5EF4-FFF2-40B4-BE49-F238E27FC236}">
                  <a16:creationId xmlns:a16="http://schemas.microsoft.com/office/drawing/2014/main" id="{639ABD60-1C82-409B-990B-4C9C6EA4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" t="6485" r="46975"/>
            <a:stretch/>
          </p:blipFill>
          <p:spPr bwMode="auto">
            <a:xfrm rot="20738925">
              <a:off x="8064777" y="5025682"/>
              <a:ext cx="718866" cy="95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E7A25B10-F493-487B-930A-023610D727B0}"/>
                </a:ext>
              </a:extLst>
            </p:cNvPr>
            <p:cNvSpPr txBox="1"/>
            <p:nvPr/>
          </p:nvSpPr>
          <p:spPr>
            <a:xfrm rot="20675240">
              <a:off x="8753397" y="3212100"/>
              <a:ext cx="15489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Qualifications</a:t>
              </a:r>
              <a:endParaRPr lang="ar-SA" dirty="0"/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E986C88-64F4-4767-8758-DB19D58A2782}"/>
                </a:ext>
              </a:extLst>
            </p:cNvPr>
            <p:cNvSpPr txBox="1"/>
            <p:nvPr/>
          </p:nvSpPr>
          <p:spPr>
            <a:xfrm rot="20769088">
              <a:off x="8911818" y="4040707"/>
              <a:ext cx="15489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 Special Skills</a:t>
              </a:r>
              <a:endParaRPr lang="ar-SA" dirty="0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590052E5-BA14-4306-B0D9-EEF36C5D8C11}"/>
                </a:ext>
              </a:extLst>
            </p:cNvPr>
            <p:cNvSpPr txBox="1"/>
            <p:nvPr/>
          </p:nvSpPr>
          <p:spPr>
            <a:xfrm rot="20769088">
              <a:off x="9070239" y="4869314"/>
              <a:ext cx="15489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Personality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07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CDB0D16-4CC6-4A1E-8554-B4E1F516FEA3}"/>
              </a:ext>
            </a:extLst>
          </p:cNvPr>
          <p:cNvGrpSpPr/>
          <p:nvPr/>
        </p:nvGrpSpPr>
        <p:grpSpPr>
          <a:xfrm>
            <a:off x="730922" y="381973"/>
            <a:ext cx="4563339" cy="6034788"/>
            <a:chOff x="730922" y="381973"/>
            <a:chExt cx="4563339" cy="6034788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EC3D2EB-C295-4AA2-AB7E-F38366ED91B7}"/>
                </a:ext>
              </a:extLst>
            </p:cNvPr>
            <p:cNvGrpSpPr/>
            <p:nvPr/>
          </p:nvGrpSpPr>
          <p:grpSpPr>
            <a:xfrm rot="791865">
              <a:off x="730922" y="381973"/>
              <a:ext cx="4563339" cy="6034788"/>
              <a:chOff x="7104435" y="358247"/>
              <a:chExt cx="4563339" cy="6034788"/>
            </a:xfrm>
          </p:grpSpPr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F0EEDEA4-243A-43CD-B38D-1D42DAFD5AA1}"/>
                  </a:ext>
                </a:extLst>
              </p:cNvPr>
              <p:cNvGrpSpPr/>
              <p:nvPr/>
            </p:nvGrpSpPr>
            <p:grpSpPr>
              <a:xfrm>
                <a:off x="7104435" y="1168211"/>
                <a:ext cx="4563339" cy="5224824"/>
                <a:chOff x="7199555" y="1129760"/>
                <a:chExt cx="4563339" cy="5224824"/>
              </a:xfrm>
            </p:grpSpPr>
            <p:grpSp>
              <p:nvGrpSpPr>
                <p:cNvPr id="3" name="مجموعة 2">
                  <a:extLst>
                    <a:ext uri="{FF2B5EF4-FFF2-40B4-BE49-F238E27FC236}">
                      <a16:creationId xmlns:a16="http://schemas.microsoft.com/office/drawing/2014/main" id="{85FB426C-7F68-4341-BD58-62D5C413A273}"/>
                    </a:ext>
                  </a:extLst>
                </p:cNvPr>
                <p:cNvGrpSpPr/>
                <p:nvPr/>
              </p:nvGrpSpPr>
              <p:grpSpPr>
                <a:xfrm rot="21141173">
                  <a:off x="7199555" y="1129760"/>
                  <a:ext cx="4014942" cy="4732881"/>
                  <a:chOff x="7355115" y="885549"/>
                  <a:chExt cx="4190846" cy="558908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" name="مستطيل 1">
                    <a:extLst>
                      <a:ext uri="{FF2B5EF4-FFF2-40B4-BE49-F238E27FC236}">
                        <a16:creationId xmlns:a16="http://schemas.microsoft.com/office/drawing/2014/main" id="{41178ED2-BB99-48BD-BD09-FBFA526644D0}"/>
                      </a:ext>
                    </a:extLst>
                  </p:cNvPr>
                  <p:cNvSpPr/>
                  <p:nvPr/>
                </p:nvSpPr>
                <p:spPr>
                  <a:xfrm rot="21311303">
                    <a:off x="7355115" y="885549"/>
                    <a:ext cx="4190846" cy="5589081"/>
                  </a:xfrm>
                  <a:prstGeom prst="rect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 dirty="0"/>
                  </a:p>
                </p:txBody>
              </p:sp>
              <p:pic>
                <p:nvPicPr>
                  <p:cNvPr id="3074" name="Picture 2" descr="Anonymous Profile HD Stock Images | Shutterstock">
                    <a:extLst>
                      <a:ext uri="{FF2B5EF4-FFF2-40B4-BE49-F238E27FC236}">
                        <a16:creationId xmlns:a16="http://schemas.microsoft.com/office/drawing/2014/main" id="{2BEE16C3-98FC-49B5-9A7E-0DCF3AEF69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232" r="377"/>
                  <a:stretch/>
                </p:blipFill>
                <p:spPr bwMode="auto">
                  <a:xfrm rot="21303896">
                    <a:off x="7468560" y="1693645"/>
                    <a:ext cx="1497850" cy="1571625"/>
                  </a:xfrm>
                  <a:prstGeom prst="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080" name="Picture 8" descr="blank playing card png - Clip Art Library">
                  <a:extLst>
                    <a:ext uri="{FF2B5EF4-FFF2-40B4-BE49-F238E27FC236}">
                      <a16:creationId xmlns:a16="http://schemas.microsoft.com/office/drawing/2014/main" id="{56530DBC-215F-434A-996D-B8B7E7C16A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594" b="96970" l="0" r="57227">
                              <a14:foregroundMark x1="40234" y1="13986" x2="40234" y2="13986"/>
                              <a14:foregroundMark x1="52734" y1="28671" x2="52734" y2="28671"/>
                              <a14:foregroundMark x1="57227" y1="22378" x2="57227" y2="22378"/>
                              <a14:foregroundMark x1="52344" y1="16783" x2="52344" y2="16783"/>
                              <a14:foregroundMark x1="56250" y1="19814" x2="56250" y2="19814"/>
                              <a14:foregroundMark x1="45313" y1="22378" x2="45313" y2="22378"/>
                              <a14:foregroundMark x1="46289" y1="25874" x2="48828" y2="25874"/>
                              <a14:foregroundMark x1="52344" y1="22145" x2="52344" y2="22145"/>
                              <a14:foregroundMark x1="52539" y1="21678" x2="52539" y2="21678"/>
                              <a14:foregroundMark x1="52734" y1="20746" x2="52734" y2="20746"/>
                              <a14:foregroundMark x1="55664" y1="20280" x2="55664" y2="20280"/>
                              <a14:foregroundMark x1="2734" y1="56643" x2="2734" y2="56643"/>
                              <a14:foregroundMark x1="3516" y1="58741" x2="4102" y2="60606"/>
                              <a14:foregroundMark x1="4102" y1="60606" x2="3516" y2="62471"/>
                              <a14:foregroundMark x1="391" y1="72494" x2="391" y2="72494"/>
                              <a14:foregroundMark x1="391" y1="67133" x2="391" y2="67133"/>
                              <a14:foregroundMark x1="7031" y1="86480" x2="7031" y2="86480"/>
                              <a14:foregroundMark x1="7031" y1="92308" x2="7031" y2="92308"/>
                              <a14:foregroundMark x1="7031" y1="94172" x2="7031" y2="94172"/>
                              <a14:foregroundMark x1="4297" y1="96270" x2="4297" y2="96270"/>
                              <a14:foregroundMark x1="1758" y1="96970" x2="1758" y2="96970"/>
                              <a14:foregroundMark x1="1758" y1="96970" x2="1758" y2="96970"/>
                              <a14:foregroundMark x1="38477" y1="15152" x2="15820" y2="50117"/>
                              <a14:foregroundMark x1="15820" y1="50117" x2="3125" y2="53380"/>
                              <a14:foregroundMark x1="38477" y1="73660" x2="24414" y2="78788"/>
                              <a14:foregroundMark x1="24414" y1="78788" x2="4492" y2="95105"/>
                              <a14:foregroundMark x1="4492" y1="95105" x2="0" y2="96037"/>
                              <a14:foregroundMark x1="47852" y1="20280" x2="53320" y2="18881"/>
                              <a14:foregroundMark x1="40625" y1="72028" x2="41797" y2="41958"/>
                              <a14:foregroundMark x1="41797" y1="41958" x2="51758" y2="34266"/>
                              <a14:foregroundMark x1="51758" y1="34266" x2="59766" y2="18415"/>
                              <a14:foregroundMark x1="59766" y1="18415" x2="47852" y2="18881"/>
                              <a14:foregroundMark x1="47852" y1="18881" x2="42188" y2="7226"/>
                              <a14:foregroundMark x1="42188" y1="7226" x2="42188" y2="5594"/>
                              <a14:backgroundMark x1="41016" y1="45921" x2="41602" y2="76224"/>
                              <a14:backgroundMark x1="41602" y1="76224" x2="71875" y2="81818"/>
                              <a14:backgroundMark x1="50622" y1="37854" x2="52734" y2="36131"/>
                              <a14:backgroundMark x1="41016" y1="45688" x2="50594" y2="37876"/>
                              <a14:backgroundMark x1="52734" y1="36131" x2="71289" y2="30070"/>
                              <a14:backgroundMark x1="50391" y1="65035" x2="50391" y2="65035"/>
                              <a14:backgroundMark x1="50781" y1="65035" x2="50781" y2="65035"/>
                              <a14:backgroundMark x1="51953" y1="36597" x2="44922" y2="62238"/>
                              <a14:backgroundMark x1="44922" y1="62238" x2="64453" y2="75758"/>
                              <a14:backgroundMark x1="64453" y1="75758" x2="88477" y2="57576"/>
                              <a14:backgroundMark x1="88477" y1="57576" x2="89844" y2="54779"/>
                              <a14:backgroundMark x1="52734" y1="60606" x2="52734" y2="60606"/>
                              <a14:backgroundMark x1="52734" y1="60606" x2="52734" y2="60606"/>
                              <a14:backgroundMark x1="52734" y1="60606" x2="52734" y2="60606"/>
                              <a14:backgroundMark x1="52734" y1="60606" x2="52734" y2="60606"/>
                              <a14:backgroundMark x1="52734" y1="60606" x2="52734" y2="60606"/>
                              <a14:backgroundMark x1="52734" y1="60606" x2="52734" y2="60606"/>
                              <a14:backgroundMark x1="52734" y1="60606" x2="52734" y2="606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602" r="41966"/>
                <a:stretch/>
              </p:blipFill>
              <p:spPr bwMode="auto">
                <a:xfrm rot="15587175">
                  <a:off x="10419796" y="5011486"/>
                  <a:ext cx="1100386" cy="158581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" name="Picture 8" descr="blank playing card png - Clip Art Library">
                <a:extLst>
                  <a:ext uri="{FF2B5EF4-FFF2-40B4-BE49-F238E27FC236}">
                    <a16:creationId xmlns:a16="http://schemas.microsoft.com/office/drawing/2014/main" id="{C5F15546-57F7-4287-8492-71E7582CAE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594" b="96970" l="0" r="57227">
                            <a14:foregroundMark x1="40234" y1="13986" x2="40234" y2="13986"/>
                            <a14:foregroundMark x1="52734" y1="28671" x2="52734" y2="28671"/>
                            <a14:foregroundMark x1="57227" y1="22378" x2="57227" y2="22378"/>
                            <a14:foregroundMark x1="52344" y1="16783" x2="52344" y2="16783"/>
                            <a14:foregroundMark x1="56250" y1="19814" x2="56250" y2="19814"/>
                            <a14:foregroundMark x1="45313" y1="22378" x2="45313" y2="22378"/>
                            <a14:foregroundMark x1="46289" y1="25874" x2="48828" y2="25874"/>
                            <a14:foregroundMark x1="52344" y1="22145" x2="52344" y2="22145"/>
                            <a14:foregroundMark x1="52539" y1="21678" x2="52539" y2="21678"/>
                            <a14:foregroundMark x1="52734" y1="20746" x2="52734" y2="20746"/>
                            <a14:foregroundMark x1="55664" y1="20280" x2="55664" y2="20280"/>
                            <a14:foregroundMark x1="2734" y1="56643" x2="2734" y2="56643"/>
                            <a14:foregroundMark x1="3516" y1="58741" x2="4102" y2="60606"/>
                            <a14:foregroundMark x1="4102" y1="60606" x2="3516" y2="62471"/>
                            <a14:foregroundMark x1="391" y1="72494" x2="391" y2="72494"/>
                            <a14:foregroundMark x1="391" y1="67133" x2="391" y2="67133"/>
                            <a14:foregroundMark x1="7031" y1="86480" x2="7031" y2="86480"/>
                            <a14:foregroundMark x1="7031" y1="92308" x2="7031" y2="92308"/>
                            <a14:foregroundMark x1="7031" y1="94172" x2="7031" y2="94172"/>
                            <a14:foregroundMark x1="4297" y1="96270" x2="4297" y2="96270"/>
                            <a14:foregroundMark x1="1758" y1="96970" x2="1758" y2="96970"/>
                            <a14:foregroundMark x1="1758" y1="96970" x2="1758" y2="96970"/>
                            <a14:foregroundMark x1="38477" y1="15152" x2="15820" y2="50117"/>
                            <a14:foregroundMark x1="15820" y1="50117" x2="3125" y2="53380"/>
                            <a14:foregroundMark x1="38477" y1="73660" x2="24414" y2="78788"/>
                            <a14:foregroundMark x1="24414" y1="78788" x2="4492" y2="95105"/>
                            <a14:foregroundMark x1="4492" y1="95105" x2="0" y2="96037"/>
                            <a14:foregroundMark x1="47852" y1="20280" x2="53320" y2="18881"/>
                            <a14:foregroundMark x1="40625" y1="72028" x2="41797" y2="41958"/>
                            <a14:foregroundMark x1="41797" y1="41958" x2="51758" y2="34266"/>
                            <a14:foregroundMark x1="51758" y1="34266" x2="59766" y2="18415"/>
                            <a14:foregroundMark x1="59766" y1="18415" x2="47852" y2="18881"/>
                            <a14:foregroundMark x1="47852" y1="18881" x2="42188" y2="7226"/>
                            <a14:foregroundMark x1="42188" y1="7226" x2="42188" y2="5594"/>
                            <a14:backgroundMark x1="41016" y1="45921" x2="41602" y2="76224"/>
                            <a14:backgroundMark x1="41602" y1="76224" x2="71875" y2="81818"/>
                            <a14:backgroundMark x1="50622" y1="37854" x2="52734" y2="36131"/>
                            <a14:backgroundMark x1="41016" y1="45688" x2="50594" y2="37876"/>
                            <a14:backgroundMark x1="52734" y1="36131" x2="71289" y2="30070"/>
                            <a14:backgroundMark x1="50391" y1="65035" x2="50391" y2="65035"/>
                            <a14:backgroundMark x1="50781" y1="65035" x2="50781" y2="65035"/>
                            <a14:backgroundMark x1="51953" y1="36597" x2="44922" y2="62238"/>
                            <a14:backgroundMark x1="44922" y1="62238" x2="64453" y2="75758"/>
                            <a14:backgroundMark x1="64453" y1="75758" x2="88477" y2="57576"/>
                            <a14:backgroundMark x1="88477" y1="57576" x2="89844" y2="54779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02" r="41966"/>
              <a:stretch/>
            </p:blipFill>
            <p:spPr bwMode="auto">
              <a:xfrm rot="4795867">
                <a:off x="7830854" y="87470"/>
                <a:ext cx="1227622" cy="17691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0363B22-0C41-48EB-8F3A-3B2E29388A64}"/>
                  </a:ext>
                </a:extLst>
              </p:cNvPr>
              <p:cNvSpPr txBox="1"/>
              <p:nvPr/>
            </p:nvSpPr>
            <p:spPr>
              <a:xfrm rot="20757169">
                <a:off x="8440533" y="1435649"/>
                <a:ext cx="161341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Job Profile</a:t>
                </a:r>
                <a:endParaRPr lang="ar-SA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86" name="Picture 14" descr="قبعة تخرج ذهبي Png">
                <a:extLst>
                  <a:ext uri="{FF2B5EF4-FFF2-40B4-BE49-F238E27FC236}">
                    <a16:creationId xmlns:a16="http://schemas.microsoft.com/office/drawing/2014/main" id="{09CD5712-823B-4EB3-AD6C-487A5E672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95" b="89988" l="2738" r="90000">
                            <a14:foregroundMark x1="9881" y1="51455" x2="2738" y2="56461"/>
                            <a14:foregroundMark x1="2738" y1="56461" x2="12738" y2="56927"/>
                            <a14:foregroundMark x1="12738" y1="56927" x2="14524" y2="56927"/>
                            <a14:foregroundMark x1="89405" y1="11176" x2="87738" y2="164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16" b="8920"/>
              <a:stretch/>
            </p:blipFill>
            <p:spPr bwMode="auto">
              <a:xfrm rot="618447">
                <a:off x="7326065" y="3221504"/>
                <a:ext cx="988732" cy="972712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Free Technical Skills Colored Outline Icon - Available in SVG, PNG, EPS, AI  &amp;amp; Icon fonts">
                <a:extLst>
                  <a:ext uri="{FF2B5EF4-FFF2-40B4-BE49-F238E27FC236}">
                    <a16:creationId xmlns:a16="http://schemas.microsoft.com/office/drawing/2014/main" id="{10047E23-45BF-43EE-9C50-2C472BCE0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5446">
                <a:off x="7799348" y="4187327"/>
                <a:ext cx="621660" cy="681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فهم شخصيتك - wikiHow">
                <a:extLst>
                  <a:ext uri="{FF2B5EF4-FFF2-40B4-BE49-F238E27FC236}">
                    <a16:creationId xmlns:a16="http://schemas.microsoft.com/office/drawing/2014/main" id="{639ABD60-1C82-409B-990B-4C9C6EA42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" t="6485" r="46975"/>
              <a:stretch/>
            </p:blipFill>
            <p:spPr bwMode="auto">
              <a:xfrm rot="20738925">
                <a:off x="8064777" y="5025682"/>
                <a:ext cx="718866" cy="954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7A25B10-F493-487B-930A-023610D727B0}"/>
                  </a:ext>
                </a:extLst>
              </p:cNvPr>
              <p:cNvSpPr txBox="1"/>
              <p:nvPr/>
            </p:nvSpPr>
            <p:spPr>
              <a:xfrm rot="20675240">
                <a:off x="8753397" y="3212100"/>
                <a:ext cx="15489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Qualifications</a:t>
                </a:r>
                <a:endParaRPr lang="ar-SA" dirty="0"/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E986C88-64F4-4767-8758-DB19D58A2782}"/>
                  </a:ext>
                </a:extLst>
              </p:cNvPr>
              <p:cNvSpPr txBox="1"/>
              <p:nvPr/>
            </p:nvSpPr>
            <p:spPr>
              <a:xfrm rot="20769088">
                <a:off x="8911818" y="4040707"/>
                <a:ext cx="15489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/>
                  <a:t> Special Skills</a:t>
                </a:r>
                <a:endParaRPr lang="ar-SA" dirty="0"/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590052E5-BA14-4306-B0D9-EEF36C5D8C11}"/>
                  </a:ext>
                </a:extLst>
              </p:cNvPr>
              <p:cNvSpPr txBox="1"/>
              <p:nvPr/>
            </p:nvSpPr>
            <p:spPr>
              <a:xfrm rot="20769088">
                <a:off x="9070239" y="4869314"/>
                <a:ext cx="15489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dirty="0"/>
                  <a:t>Personality</a:t>
                </a:r>
                <a:endParaRPr lang="ar-SA" dirty="0"/>
              </a:p>
            </p:txBody>
          </p: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3FF5FE08-8658-4E26-9B87-0F1EBC6933AC}"/>
                </a:ext>
              </a:extLst>
            </p:cNvPr>
            <p:cNvGrpSpPr/>
            <p:nvPr/>
          </p:nvGrpSpPr>
          <p:grpSpPr>
            <a:xfrm rot="1128359">
              <a:off x="2631739" y="2141233"/>
              <a:ext cx="1771289" cy="690329"/>
              <a:chOff x="8702515" y="2031766"/>
              <a:chExt cx="1771289" cy="559296"/>
            </a:xfrm>
          </p:grpSpPr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864BB535-28D5-426C-B59F-88CAF026E2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2515" y="2031766"/>
                <a:ext cx="1550438" cy="351511"/>
              </a:xfrm>
              <a:prstGeom prst="line">
                <a:avLst/>
              </a:prstGeom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E91C49C0-0E95-4362-8A72-5ED5EDFE1691}"/>
                  </a:ext>
                </a:extLst>
              </p:cNvPr>
              <p:cNvCxnSpPr>
                <a:cxnSpLocks/>
              </p:cNvCxnSpPr>
              <p:nvPr/>
            </p:nvCxnSpPr>
            <p:spPr>
              <a:xfrm rot="20471641">
                <a:off x="8868691" y="2318892"/>
                <a:ext cx="1540453" cy="69179"/>
              </a:xfrm>
              <a:prstGeom prst="line">
                <a:avLst/>
              </a:prstGeom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B781249C-48A9-4EB2-A5B3-8E0EFF4E07C7}"/>
                  </a:ext>
                </a:extLst>
              </p:cNvPr>
              <p:cNvCxnSpPr>
                <a:cxnSpLocks/>
              </p:cNvCxnSpPr>
              <p:nvPr/>
            </p:nvCxnSpPr>
            <p:spPr>
              <a:xfrm rot="20471641">
                <a:off x="8742312" y="2513304"/>
                <a:ext cx="1731492" cy="77758"/>
              </a:xfrm>
              <a:prstGeom prst="line">
                <a:avLst/>
              </a:prstGeom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D6364B22-54E6-4EF1-A28E-CA3448942699}"/>
              </a:ext>
            </a:extLst>
          </p:cNvPr>
          <p:cNvGrpSpPr/>
          <p:nvPr/>
        </p:nvGrpSpPr>
        <p:grpSpPr>
          <a:xfrm>
            <a:off x="5073359" y="553374"/>
            <a:ext cx="2862591" cy="1092130"/>
            <a:chOff x="1488332" y="1485700"/>
            <a:chExt cx="2862591" cy="1092130"/>
          </a:xfrm>
        </p:grpSpPr>
        <p:sp>
          <p:nvSpPr>
            <p:cNvPr id="43" name="إطار 42">
              <a:extLst>
                <a:ext uri="{FF2B5EF4-FFF2-40B4-BE49-F238E27FC236}">
                  <a16:creationId xmlns:a16="http://schemas.microsoft.com/office/drawing/2014/main" id="{1878E2DB-7B92-4890-8316-6F9C78E57620}"/>
                </a:ext>
              </a:extLst>
            </p:cNvPr>
            <p:cNvSpPr/>
            <p:nvPr/>
          </p:nvSpPr>
          <p:spPr>
            <a:xfrm>
              <a:off x="1488332" y="1485700"/>
              <a:ext cx="2862591" cy="1092130"/>
            </a:xfrm>
            <a:prstGeom prst="frame">
              <a:avLst>
                <a:gd name="adj1" fmla="val 80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7735B82F-87E2-41CD-9401-182DDB00905D}"/>
                </a:ext>
              </a:extLst>
            </p:cNvPr>
            <p:cNvSpPr txBox="1"/>
            <p:nvPr/>
          </p:nvSpPr>
          <p:spPr>
            <a:xfrm>
              <a:off x="1752396" y="1830310"/>
              <a:ext cx="233446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/>
                <a:t>Qualifications</a:t>
              </a:r>
              <a:endParaRPr lang="ar-SA" sz="2400" dirty="0"/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0F209BC-BC87-482E-B042-39AA658D411A}"/>
              </a:ext>
            </a:extLst>
          </p:cNvPr>
          <p:cNvGrpSpPr/>
          <p:nvPr/>
        </p:nvGrpSpPr>
        <p:grpSpPr>
          <a:xfrm>
            <a:off x="5264286" y="2764354"/>
            <a:ext cx="2862591" cy="1092130"/>
            <a:chOff x="1488332" y="1485700"/>
            <a:chExt cx="2862591" cy="1092130"/>
          </a:xfrm>
        </p:grpSpPr>
        <p:sp>
          <p:nvSpPr>
            <p:cNvPr id="46" name="إطار 45">
              <a:extLst>
                <a:ext uri="{FF2B5EF4-FFF2-40B4-BE49-F238E27FC236}">
                  <a16:creationId xmlns:a16="http://schemas.microsoft.com/office/drawing/2014/main" id="{3D25B6C1-EAE1-446D-981C-7D216A7A75F6}"/>
                </a:ext>
              </a:extLst>
            </p:cNvPr>
            <p:cNvSpPr/>
            <p:nvPr/>
          </p:nvSpPr>
          <p:spPr>
            <a:xfrm>
              <a:off x="1488332" y="1485700"/>
              <a:ext cx="2862591" cy="1092130"/>
            </a:xfrm>
            <a:prstGeom prst="frame">
              <a:avLst>
                <a:gd name="adj1" fmla="val 65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FDDF5C96-64F4-49FC-8EF0-2795F2524B5C}"/>
                </a:ext>
              </a:extLst>
            </p:cNvPr>
            <p:cNvSpPr txBox="1"/>
            <p:nvPr/>
          </p:nvSpPr>
          <p:spPr>
            <a:xfrm>
              <a:off x="1625299" y="1741860"/>
              <a:ext cx="264452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dirty="0"/>
                <a:t> Special Skills</a:t>
              </a:r>
              <a:endParaRPr lang="ar-SA" sz="3200" dirty="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F7389710-680B-40BE-9063-A5B8908D18D8}"/>
              </a:ext>
            </a:extLst>
          </p:cNvPr>
          <p:cNvGrpSpPr/>
          <p:nvPr/>
        </p:nvGrpSpPr>
        <p:grpSpPr>
          <a:xfrm>
            <a:off x="5264285" y="4791582"/>
            <a:ext cx="2862591" cy="1092130"/>
            <a:chOff x="1488332" y="1485700"/>
            <a:chExt cx="2862591" cy="1092130"/>
          </a:xfrm>
        </p:grpSpPr>
        <p:sp>
          <p:nvSpPr>
            <p:cNvPr id="49" name="إطار 48">
              <a:extLst>
                <a:ext uri="{FF2B5EF4-FFF2-40B4-BE49-F238E27FC236}">
                  <a16:creationId xmlns:a16="http://schemas.microsoft.com/office/drawing/2014/main" id="{0ECFEC69-8CCF-4299-B9FB-AECB5206EF24}"/>
                </a:ext>
              </a:extLst>
            </p:cNvPr>
            <p:cNvSpPr/>
            <p:nvPr/>
          </p:nvSpPr>
          <p:spPr>
            <a:xfrm>
              <a:off x="1488332" y="1485700"/>
              <a:ext cx="2862591" cy="1092130"/>
            </a:xfrm>
            <a:prstGeom prst="frame">
              <a:avLst>
                <a:gd name="adj1" fmla="val 80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54BC5B84-E6EC-44A5-8BAE-DE0900AA6614}"/>
                </a:ext>
              </a:extLst>
            </p:cNvPr>
            <p:cNvSpPr txBox="1"/>
            <p:nvPr/>
          </p:nvSpPr>
          <p:spPr>
            <a:xfrm>
              <a:off x="1752396" y="1830310"/>
              <a:ext cx="233446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/>
                <a:t>Personality</a:t>
              </a:r>
              <a:endParaRPr lang="ar-SA" sz="2400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88BF0B5C-F09F-47EF-A8C3-B0469BB74D9E}"/>
              </a:ext>
            </a:extLst>
          </p:cNvPr>
          <p:cNvGrpSpPr/>
          <p:nvPr/>
        </p:nvGrpSpPr>
        <p:grpSpPr>
          <a:xfrm>
            <a:off x="8415084" y="401378"/>
            <a:ext cx="2799844" cy="1454875"/>
            <a:chOff x="8820519" y="248770"/>
            <a:chExt cx="2799844" cy="1454875"/>
          </a:xfrm>
        </p:grpSpPr>
        <p:sp>
          <p:nvSpPr>
            <p:cNvPr id="25" name="سهم: لليمين 24">
              <a:extLst>
                <a:ext uri="{FF2B5EF4-FFF2-40B4-BE49-F238E27FC236}">
                  <a16:creationId xmlns:a16="http://schemas.microsoft.com/office/drawing/2014/main" id="{9182D04C-E39F-4990-A720-7C6FA2C7084B}"/>
                </a:ext>
              </a:extLst>
            </p:cNvPr>
            <p:cNvSpPr/>
            <p:nvPr/>
          </p:nvSpPr>
          <p:spPr>
            <a:xfrm>
              <a:off x="8820519" y="248770"/>
              <a:ext cx="2799844" cy="1454875"/>
            </a:xfrm>
            <a:prstGeom prst="rightArrow">
              <a:avLst>
                <a:gd name="adj1" fmla="val 82902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61B067F6-EED7-4650-ADCA-3008E46F5164}"/>
                </a:ext>
              </a:extLst>
            </p:cNvPr>
            <p:cNvSpPr txBox="1"/>
            <p:nvPr/>
          </p:nvSpPr>
          <p:spPr>
            <a:xfrm>
              <a:off x="8904543" y="260550"/>
              <a:ext cx="2202219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e.g.</a:t>
              </a:r>
            </a:p>
            <a:p>
              <a:pPr algn="ctr" rtl="0"/>
              <a:r>
                <a:rPr lang="en-US" b="1" i="1" dirty="0">
                  <a:solidFill>
                    <a:schemeClr val="accent5"/>
                  </a:solidFill>
                  <a:latin typeface="+mj-lt"/>
                </a:rPr>
                <a:t>Degree in …..</a:t>
              </a:r>
            </a:p>
            <a:p>
              <a:pPr algn="ctr" rtl="0"/>
              <a:r>
                <a:rPr lang="en-US" b="1" i="1" dirty="0">
                  <a:solidFill>
                    <a:schemeClr val="accent5"/>
                  </a:solidFill>
                  <a:latin typeface="+mj-lt"/>
                </a:rPr>
                <a:t>Course in …..</a:t>
              </a:r>
            </a:p>
            <a:p>
              <a:pPr algn="ctr" rtl="0"/>
              <a:r>
                <a:rPr lang="en-US" b="1" i="1" dirty="0">
                  <a:solidFill>
                    <a:schemeClr val="accent5"/>
                  </a:solidFill>
                  <a:latin typeface="+mj-lt"/>
                </a:rPr>
                <a:t>Majored in…….</a:t>
              </a:r>
              <a:endParaRPr lang="ar-SA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B5B5BE07-E4C1-448D-BCE3-CF8D5CBD14B5}"/>
              </a:ext>
            </a:extLst>
          </p:cNvPr>
          <p:cNvGrpSpPr/>
          <p:nvPr/>
        </p:nvGrpSpPr>
        <p:grpSpPr>
          <a:xfrm>
            <a:off x="8263843" y="2553643"/>
            <a:ext cx="3220293" cy="2714272"/>
            <a:chOff x="8820519" y="248770"/>
            <a:chExt cx="2799844" cy="2043105"/>
          </a:xfrm>
        </p:grpSpPr>
        <p:sp>
          <p:nvSpPr>
            <p:cNvPr id="53" name="سهم: لليمين 52">
              <a:extLst>
                <a:ext uri="{FF2B5EF4-FFF2-40B4-BE49-F238E27FC236}">
                  <a16:creationId xmlns:a16="http://schemas.microsoft.com/office/drawing/2014/main" id="{5FE3F1C7-B0C8-429F-9E48-26355AA503CF}"/>
                </a:ext>
              </a:extLst>
            </p:cNvPr>
            <p:cNvSpPr/>
            <p:nvPr/>
          </p:nvSpPr>
          <p:spPr>
            <a:xfrm>
              <a:off x="8820519" y="248770"/>
              <a:ext cx="2799844" cy="1454875"/>
            </a:xfrm>
            <a:prstGeom prst="rightArrow">
              <a:avLst>
                <a:gd name="adj1" fmla="val 82902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A02DE46C-D87C-47F6-8B66-718A85EBCBA7}"/>
                </a:ext>
              </a:extLst>
            </p:cNvPr>
            <p:cNvSpPr txBox="1"/>
            <p:nvPr/>
          </p:nvSpPr>
          <p:spPr>
            <a:xfrm>
              <a:off x="8904543" y="260550"/>
              <a:ext cx="251636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e.g.</a:t>
              </a:r>
            </a:p>
            <a:p>
              <a:pPr algn="l" rtl="0"/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good at  // interested in ..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 speaking – typing - 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working outdoors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making a lot of money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helping people</a:t>
              </a:r>
              <a:endParaRPr lang="en-US" b="1" dirty="0">
                <a:solidFill>
                  <a:schemeClr val="accent5"/>
                </a:solidFill>
                <a:latin typeface="+mj-lt"/>
                <a:sym typeface="Wingdings 2" panose="05020102010507070707" pitchFamily="18" charset="2"/>
              </a:endParaRPr>
            </a:p>
            <a:p>
              <a:pPr algn="ctr" rtl="0"/>
              <a:endParaRPr lang="ar-SA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A0141BAA-A736-4D48-8179-F5B491F34F44}"/>
              </a:ext>
            </a:extLst>
          </p:cNvPr>
          <p:cNvGrpSpPr/>
          <p:nvPr/>
        </p:nvGrpSpPr>
        <p:grpSpPr>
          <a:xfrm>
            <a:off x="8527169" y="4591781"/>
            <a:ext cx="2799844" cy="1768173"/>
            <a:chOff x="8820519" y="248770"/>
            <a:chExt cx="2799844" cy="1504190"/>
          </a:xfrm>
        </p:grpSpPr>
        <p:sp>
          <p:nvSpPr>
            <p:cNvPr id="56" name="سهم: لليمين 55">
              <a:extLst>
                <a:ext uri="{FF2B5EF4-FFF2-40B4-BE49-F238E27FC236}">
                  <a16:creationId xmlns:a16="http://schemas.microsoft.com/office/drawing/2014/main" id="{46A46869-6BE1-4C96-9F92-B6FBE0B9679D}"/>
                </a:ext>
              </a:extLst>
            </p:cNvPr>
            <p:cNvSpPr/>
            <p:nvPr/>
          </p:nvSpPr>
          <p:spPr>
            <a:xfrm>
              <a:off x="8820519" y="248770"/>
              <a:ext cx="2799844" cy="1454875"/>
            </a:xfrm>
            <a:prstGeom prst="rightArrow">
              <a:avLst>
                <a:gd name="adj1" fmla="val 82902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E2C11C00-A91A-47ED-9B74-F6098B4FA73F}"/>
                </a:ext>
              </a:extLst>
            </p:cNvPr>
            <p:cNvSpPr txBox="1"/>
            <p:nvPr/>
          </p:nvSpPr>
          <p:spPr>
            <a:xfrm>
              <a:off x="8904543" y="260550"/>
              <a:ext cx="2202219" cy="14924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e.g.</a:t>
              </a:r>
            </a:p>
            <a:p>
              <a:pPr algn="ctr" rtl="0"/>
              <a:r>
                <a:rPr lang="en-US" b="1" dirty="0">
                  <a:solidFill>
                    <a:schemeClr val="accent5"/>
                  </a:solidFill>
                  <a:latin typeface="+mj-lt"/>
                </a:rPr>
                <a:t>Creative – friendly – hardworking – organized - sociable - reliable</a:t>
              </a:r>
            </a:p>
            <a:p>
              <a:pPr algn="ctr" rtl="0"/>
              <a:endParaRPr lang="ar-SA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09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3EECCCF-022F-4FB5-8968-FCCA9BEA54A6}"/>
              </a:ext>
            </a:extLst>
          </p:cNvPr>
          <p:cNvGrpSpPr/>
          <p:nvPr/>
        </p:nvGrpSpPr>
        <p:grpSpPr>
          <a:xfrm>
            <a:off x="469249" y="1148466"/>
            <a:ext cx="3379808" cy="2529068"/>
            <a:chOff x="1029363" y="2077380"/>
            <a:chExt cx="3379808" cy="2529068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7D3DD20-17AC-4608-8D90-FC61B239B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363" y="2077380"/>
              <a:ext cx="3379808" cy="2529068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73DFB35-C6B2-464D-A3AB-994652BB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5110" y="2124551"/>
              <a:ext cx="3148314" cy="1782501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9C12AB1-9CC9-429E-9CFD-98DAC207CF49}"/>
              </a:ext>
            </a:extLst>
          </p:cNvPr>
          <p:cNvGrpSpPr/>
          <p:nvPr/>
        </p:nvGrpSpPr>
        <p:grpSpPr>
          <a:xfrm rot="731404">
            <a:off x="6616651" y="788314"/>
            <a:ext cx="4659210" cy="5719323"/>
            <a:chOff x="7008564" y="673712"/>
            <a:chExt cx="4659210" cy="5719323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B0AE3863-0CBC-4704-B607-5B5247795C89}"/>
                </a:ext>
              </a:extLst>
            </p:cNvPr>
            <p:cNvGrpSpPr/>
            <p:nvPr/>
          </p:nvGrpSpPr>
          <p:grpSpPr>
            <a:xfrm>
              <a:off x="7008564" y="673712"/>
              <a:ext cx="4659210" cy="5719323"/>
              <a:chOff x="7103684" y="635261"/>
              <a:chExt cx="4659210" cy="5719323"/>
            </a:xfrm>
          </p:grpSpPr>
          <p:grpSp>
            <p:nvGrpSpPr>
              <p:cNvPr id="38" name="مجموعة 37">
                <a:extLst>
                  <a:ext uri="{FF2B5EF4-FFF2-40B4-BE49-F238E27FC236}">
                    <a16:creationId xmlns:a16="http://schemas.microsoft.com/office/drawing/2014/main" id="{2164A64B-28E7-4EA3-891F-0530392BBB05}"/>
                  </a:ext>
                </a:extLst>
              </p:cNvPr>
              <p:cNvGrpSpPr/>
              <p:nvPr/>
            </p:nvGrpSpPr>
            <p:grpSpPr>
              <a:xfrm rot="21141173">
                <a:off x="7103684" y="635261"/>
                <a:ext cx="4056721" cy="5236087"/>
                <a:chOff x="7289477" y="292361"/>
                <a:chExt cx="4234454" cy="6183319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مستطيل 39">
                  <a:extLst>
                    <a:ext uri="{FF2B5EF4-FFF2-40B4-BE49-F238E27FC236}">
                      <a16:creationId xmlns:a16="http://schemas.microsoft.com/office/drawing/2014/main" id="{350DC4CB-0590-4DBC-914F-A60CB8B2527F}"/>
                    </a:ext>
                  </a:extLst>
                </p:cNvPr>
                <p:cNvSpPr/>
                <p:nvPr/>
              </p:nvSpPr>
              <p:spPr>
                <a:xfrm rot="21311303">
                  <a:off x="7333086" y="292361"/>
                  <a:ext cx="4190845" cy="618331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41" name="Picture 2" descr="Anonymous Profile HD Stock Images | Shutterstock">
                  <a:extLst>
                    <a:ext uri="{FF2B5EF4-FFF2-40B4-BE49-F238E27FC236}">
                      <a16:creationId xmlns:a16="http://schemas.microsoft.com/office/drawing/2014/main" id="{1C45BC2B-DB4E-4B01-8A0A-FFDC464267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232" r="377"/>
                <a:stretch/>
              </p:blipFill>
              <p:spPr bwMode="auto">
                <a:xfrm rot="21303896">
                  <a:off x="7289477" y="513047"/>
                  <a:ext cx="1497850" cy="1571625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9" name="Picture 8" descr="blank playing card png - Clip Art Library">
                <a:extLst>
                  <a:ext uri="{FF2B5EF4-FFF2-40B4-BE49-F238E27FC236}">
                    <a16:creationId xmlns:a16="http://schemas.microsoft.com/office/drawing/2014/main" id="{F44B9B07-FEB3-4BFF-A486-0C5C0E0B3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594" b="96970" l="0" r="57227">
                            <a14:foregroundMark x1="40234" y1="13986" x2="40234" y2="13986"/>
                            <a14:foregroundMark x1="52734" y1="28671" x2="52734" y2="28671"/>
                            <a14:foregroundMark x1="57227" y1="22378" x2="57227" y2="22378"/>
                            <a14:foregroundMark x1="52344" y1="16783" x2="52344" y2="16783"/>
                            <a14:foregroundMark x1="56250" y1="19814" x2="56250" y2="19814"/>
                            <a14:foregroundMark x1="45313" y1="22378" x2="45313" y2="22378"/>
                            <a14:foregroundMark x1="46289" y1="25874" x2="48828" y2="25874"/>
                            <a14:foregroundMark x1="52344" y1="22145" x2="52344" y2="22145"/>
                            <a14:foregroundMark x1="52539" y1="21678" x2="52539" y2="21678"/>
                            <a14:foregroundMark x1="52734" y1="20746" x2="52734" y2="20746"/>
                            <a14:foregroundMark x1="55664" y1="20280" x2="55664" y2="20280"/>
                            <a14:foregroundMark x1="2734" y1="56643" x2="2734" y2="56643"/>
                            <a14:foregroundMark x1="3516" y1="58741" x2="4102" y2="60606"/>
                            <a14:foregroundMark x1="4102" y1="60606" x2="3516" y2="62471"/>
                            <a14:foregroundMark x1="391" y1="72494" x2="391" y2="72494"/>
                            <a14:foregroundMark x1="391" y1="67133" x2="391" y2="67133"/>
                            <a14:foregroundMark x1="7031" y1="86480" x2="7031" y2="86480"/>
                            <a14:foregroundMark x1="7031" y1="92308" x2="7031" y2="92308"/>
                            <a14:foregroundMark x1="7031" y1="94172" x2="7031" y2="94172"/>
                            <a14:foregroundMark x1="4297" y1="96270" x2="4297" y2="96270"/>
                            <a14:foregroundMark x1="1758" y1="96970" x2="1758" y2="96970"/>
                            <a14:foregroundMark x1="1758" y1="96970" x2="1758" y2="96970"/>
                            <a14:foregroundMark x1="38477" y1="15152" x2="15820" y2="50117"/>
                            <a14:foregroundMark x1="15820" y1="50117" x2="3125" y2="53380"/>
                            <a14:foregroundMark x1="38477" y1="73660" x2="24414" y2="78788"/>
                            <a14:foregroundMark x1="24414" y1="78788" x2="4492" y2="95105"/>
                            <a14:foregroundMark x1="4492" y1="95105" x2="0" y2="96037"/>
                            <a14:foregroundMark x1="47852" y1="20280" x2="53320" y2="18881"/>
                            <a14:foregroundMark x1="40625" y1="72028" x2="41797" y2="41958"/>
                            <a14:foregroundMark x1="41797" y1="41958" x2="51758" y2="34266"/>
                            <a14:foregroundMark x1="51758" y1="34266" x2="59766" y2="18415"/>
                            <a14:foregroundMark x1="59766" y1="18415" x2="47852" y2="18881"/>
                            <a14:foregroundMark x1="47852" y1="18881" x2="42188" y2="7226"/>
                            <a14:foregroundMark x1="42188" y1="7226" x2="42188" y2="5594"/>
                            <a14:backgroundMark x1="41016" y1="45921" x2="41602" y2="76224"/>
                            <a14:backgroundMark x1="41602" y1="76224" x2="71875" y2="81818"/>
                            <a14:backgroundMark x1="50622" y1="37854" x2="52734" y2="36131"/>
                            <a14:backgroundMark x1="41016" y1="45688" x2="50594" y2="37876"/>
                            <a14:backgroundMark x1="52734" y1="36131" x2="71289" y2="30070"/>
                            <a14:backgroundMark x1="50391" y1="65035" x2="50391" y2="65035"/>
                            <a14:backgroundMark x1="50781" y1="65035" x2="50781" y2="65035"/>
                            <a14:backgroundMark x1="51953" y1="36597" x2="44922" y2="62238"/>
                            <a14:backgroundMark x1="44922" y1="62238" x2="64453" y2="75758"/>
                            <a14:backgroundMark x1="64453" y1="75758" x2="88477" y2="57576"/>
                            <a14:backgroundMark x1="88477" y1="57576" x2="89844" y2="54779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  <a14:backgroundMark x1="52734" y1="60606" x2="52734" y2="606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02" r="41966"/>
              <a:stretch/>
            </p:blipFill>
            <p:spPr bwMode="auto">
              <a:xfrm rot="15587175">
                <a:off x="10419796" y="5011486"/>
                <a:ext cx="1100386" cy="158581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BD420924-C1A4-4285-908B-45AC2072F021}"/>
                </a:ext>
              </a:extLst>
            </p:cNvPr>
            <p:cNvSpPr txBox="1"/>
            <p:nvPr/>
          </p:nvSpPr>
          <p:spPr>
            <a:xfrm rot="20757169">
              <a:off x="8242238" y="699743"/>
              <a:ext cx="161341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r>
                <a:rPr lang="en-US" sz="1800" b="0" i="0" u="none" strike="noStrike" baseline="0" dirty="0">
                  <a:latin typeface="CVGAC S+ MMHHW Slant Std MEA"/>
                </a:rPr>
                <a:t>TV reporter </a:t>
              </a:r>
            </a:p>
          </p:txBody>
        </p: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41EE42D8-1558-45C8-A9BD-AE4AFA0DE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3987" y="1575669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C87A352D-41D6-4447-BF79-3B727ADB2E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5080" y="1758127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4A836DB-D815-43DD-8D2C-5748869EE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4533" y="1933883"/>
              <a:ext cx="1550438" cy="351511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2" name="Picture 14" descr="قبعة تخرج ذهبي Png">
              <a:extLst>
                <a:ext uri="{FF2B5EF4-FFF2-40B4-BE49-F238E27FC236}">
                  <a16:creationId xmlns:a16="http://schemas.microsoft.com/office/drawing/2014/main" id="{8FCD0664-0307-403A-ADC2-51C7F12D4B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5" b="89988" l="2738" r="90000">
                          <a14:foregroundMark x1="9881" y1="51455" x2="2738" y2="56461"/>
                          <a14:foregroundMark x1="2738" y1="56461" x2="12738" y2="56927"/>
                          <a14:foregroundMark x1="12738" y1="56927" x2="14524" y2="56927"/>
                          <a14:foregroundMark x1="89405" y1="11176" x2="87738" y2="16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6" b="8920"/>
            <a:stretch/>
          </p:blipFill>
          <p:spPr bwMode="auto">
            <a:xfrm rot="618447">
              <a:off x="7173279" y="2716849"/>
              <a:ext cx="988732" cy="97271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6" descr="Free Technical Skills Colored Outline Icon - Available in SVG, PNG, EPS, AI  &amp;amp; Icon fonts">
              <a:extLst>
                <a:ext uri="{FF2B5EF4-FFF2-40B4-BE49-F238E27FC236}">
                  <a16:creationId xmlns:a16="http://schemas.microsoft.com/office/drawing/2014/main" id="{8C9FA858-9E39-4518-B7AA-394FEFF63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5446">
              <a:off x="7684924" y="3855668"/>
              <a:ext cx="621660" cy="68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فهم شخصيتك - wikiHow">
              <a:extLst>
                <a:ext uri="{FF2B5EF4-FFF2-40B4-BE49-F238E27FC236}">
                  <a16:creationId xmlns:a16="http://schemas.microsoft.com/office/drawing/2014/main" id="{EAD55D0B-2997-4056-8A95-2FBEA9827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" t="6485" r="46975"/>
            <a:stretch/>
          </p:blipFill>
          <p:spPr bwMode="auto">
            <a:xfrm rot="20738925">
              <a:off x="7985652" y="5074248"/>
              <a:ext cx="718866" cy="95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1EDEDF-D711-4977-9401-E4B9BE6AA4A7}"/>
                </a:ext>
              </a:extLst>
            </p:cNvPr>
            <p:cNvSpPr txBox="1"/>
            <p:nvPr/>
          </p:nvSpPr>
          <p:spPr>
            <a:xfrm rot="20868596">
              <a:off x="8419344" y="2415975"/>
              <a:ext cx="2060540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Qualifications</a:t>
              </a:r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pPr algn="l"/>
              <a:r>
                <a:rPr lang="en-US" sz="1800" b="0" i="0" u="none" strike="noStrike" baseline="0" dirty="0">
                  <a:latin typeface="CVGAC S+ MMHHW Slant Std MEA"/>
                </a:rPr>
                <a:t>degree in </a:t>
              </a:r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pPr algn="l"/>
              <a:r>
                <a:rPr lang="en-US" sz="1800" b="0" i="0" u="none" strike="noStrike" baseline="0" dirty="0">
                  <a:latin typeface="CVGAC S+ MMHHW Slant Std MEA"/>
                </a:rPr>
                <a:t>journalism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469EDC5B-20AB-44C1-880F-EB8F09B66ABC}"/>
                </a:ext>
              </a:extLst>
            </p:cNvPr>
            <p:cNvSpPr txBox="1"/>
            <p:nvPr/>
          </p:nvSpPr>
          <p:spPr>
            <a:xfrm rot="20769088">
              <a:off x="8534613" y="3401992"/>
              <a:ext cx="225601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Skills Special</a:t>
              </a:r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pPr algn="l"/>
              <a:r>
                <a:rPr lang="en-US" sz="1800" b="0" i="0" u="none" strike="noStrike" baseline="0" dirty="0">
                  <a:latin typeface="CVGAC S+ MMHHW Slant Std MEA"/>
                </a:rPr>
                <a:t>good at speaking </a:t>
              </a:r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pPr algn="l"/>
              <a:r>
                <a:rPr lang="en-US" sz="1800" b="0" i="0" u="none" strike="noStrike" baseline="0" dirty="0">
                  <a:latin typeface="CVGAC S+ MMHHW Slant Std MEA"/>
                </a:rPr>
                <a:t>in public 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11789CA-EB20-48BB-85E2-6A6836E6218D}"/>
                </a:ext>
              </a:extLst>
            </p:cNvPr>
            <p:cNvSpPr txBox="1"/>
            <p:nvPr/>
          </p:nvSpPr>
          <p:spPr>
            <a:xfrm rot="20868596">
              <a:off x="9009356" y="4834223"/>
              <a:ext cx="154895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Personality</a:t>
              </a:r>
              <a:endParaRPr lang="ar-SA" sz="1800" b="0" i="0" u="none" strike="noStrike" baseline="0" dirty="0">
                <a:solidFill>
                  <a:srgbClr val="000000"/>
                </a:solidFill>
                <a:latin typeface="CVGAC S+ MMHHW Slant Std MEA"/>
              </a:endParaRPr>
            </a:p>
            <a:p>
              <a:pPr algn="l"/>
              <a:r>
                <a:rPr lang="en-US" sz="1800" b="0" i="0" u="none" strike="noStrike" baseline="0" dirty="0">
                  <a:latin typeface="CVGAC S+ MMHHW Slant Std MEA"/>
                </a:rPr>
                <a:t>confident 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6F8788-3C4F-4E95-A9D7-5572826C74C6}"/>
              </a:ext>
            </a:extLst>
          </p:cNvPr>
          <p:cNvSpPr txBox="1"/>
          <p:nvPr/>
        </p:nvSpPr>
        <p:spPr>
          <a:xfrm>
            <a:off x="8620867" y="922548"/>
            <a:ext cx="145465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MMHHW Slant Std MEA"/>
            </a:endParaRPr>
          </a:p>
          <a:p>
            <a:pPr algn="l"/>
            <a:r>
              <a:rPr lang="en-US" sz="1800" b="0" i="0" u="none" strike="noStrike" baseline="0" dirty="0">
                <a:latin typeface="CVGAC S+ MMHHW Slant Std MEA"/>
              </a:rPr>
              <a:t>Possible Job </a:t>
            </a:r>
          </a:p>
          <a:p>
            <a:endParaRPr lang="ar-SA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F2E4612-2282-448B-86E4-ADAE291B57C1}"/>
              </a:ext>
            </a:extLst>
          </p:cNvPr>
          <p:cNvSpPr txBox="1"/>
          <p:nvPr/>
        </p:nvSpPr>
        <p:spPr>
          <a:xfrm>
            <a:off x="3656235" y="189521"/>
            <a:ext cx="3340517" cy="2585323"/>
          </a:xfrm>
          <a:prstGeom prst="rect">
            <a:avLst/>
          </a:prstGeom>
          <a:solidFill>
            <a:srgbClr val="D1CFD5"/>
          </a:solidFill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MMHHW Slant Std MEA"/>
            </a:endParaRPr>
          </a:p>
          <a:p>
            <a:pPr algn="l" rtl="0"/>
            <a:r>
              <a:rPr lang="en-US" sz="1800" b="1" i="1" dirty="0">
                <a:solidFill>
                  <a:schemeClr val="bg1"/>
                </a:solidFill>
                <a:latin typeface="+mj-lt"/>
              </a:rPr>
              <a:t>* TV reporter</a:t>
            </a:r>
          </a:p>
          <a:p>
            <a:pPr algn="ctr" rtl="0"/>
            <a:r>
              <a:rPr lang="en-US" sz="1800" b="1" i="1" dirty="0">
                <a:solidFill>
                  <a:schemeClr val="accent5"/>
                </a:solidFill>
                <a:latin typeface="+mj-lt"/>
              </a:rPr>
              <a:t>A TV reporter needs to be confident and has to be comfortable in front of the cameras, and should be interested in following news</a:t>
            </a:r>
          </a:p>
          <a:p>
            <a:pPr algn="ctr" rtl="0"/>
            <a:r>
              <a:rPr lang="en-US" sz="1800" b="1" i="1" dirty="0">
                <a:solidFill>
                  <a:schemeClr val="accent5"/>
                </a:solidFill>
                <a:latin typeface="+mj-lt"/>
              </a:rPr>
              <a:t>events.</a:t>
            </a:r>
            <a:endParaRPr lang="ar-SA" sz="1800" b="1" i="1" dirty="0">
              <a:solidFill>
                <a:schemeClr val="accent5"/>
              </a:solidFill>
              <a:latin typeface="+mj-lt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225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E107FF-6607-4E10-8F28-8A299D7783D7}"/>
              </a:ext>
            </a:extLst>
          </p:cNvPr>
          <p:cNvSpPr/>
          <p:nvPr/>
        </p:nvSpPr>
        <p:spPr>
          <a:xfrm>
            <a:off x="0" y="0"/>
            <a:ext cx="399011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6CA53C-23C5-4D5A-8E44-75AD41BAAD89}"/>
              </a:ext>
            </a:extLst>
          </p:cNvPr>
          <p:cNvSpPr/>
          <p:nvPr/>
        </p:nvSpPr>
        <p:spPr>
          <a:xfrm>
            <a:off x="11884429" y="0"/>
            <a:ext cx="399011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556C5F7-DA7B-4A33-8B71-7CA6DAB92122}"/>
              </a:ext>
            </a:extLst>
          </p:cNvPr>
          <p:cNvGrpSpPr/>
          <p:nvPr/>
        </p:nvGrpSpPr>
        <p:grpSpPr>
          <a:xfrm>
            <a:off x="3543299" y="1444994"/>
            <a:ext cx="6365765" cy="3311706"/>
            <a:chOff x="3358341" y="19528"/>
            <a:chExt cx="7534690" cy="3311706"/>
          </a:xfrm>
          <a:effectLst>
            <a:outerShdw blurRad="2540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7" name="رسم 6" descr="كمبيوتر لوحي">
              <a:extLst>
                <a:ext uri="{FF2B5EF4-FFF2-40B4-BE49-F238E27FC236}">
                  <a16:creationId xmlns:a16="http://schemas.microsoft.com/office/drawing/2014/main" id="{E723F89B-87A1-4868-BA27-56DEF3518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048" t="15233" r="5397" b="15562"/>
            <a:stretch/>
          </p:blipFill>
          <p:spPr>
            <a:xfrm>
              <a:off x="3358341" y="19528"/>
              <a:ext cx="7534690" cy="3311706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1AB03EA-400B-4991-B2B8-482ED4AB61DD}"/>
                </a:ext>
              </a:extLst>
            </p:cNvPr>
            <p:cNvSpPr txBox="1"/>
            <p:nvPr/>
          </p:nvSpPr>
          <p:spPr>
            <a:xfrm>
              <a:off x="5335405" y="1309008"/>
              <a:ext cx="3514358" cy="8617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200" b="1" dirty="0">
                  <a:latin typeface="+mj-lt"/>
                  <a:ea typeface="黑体" panose="02010609060101010101" pitchFamily="49" charset="-122"/>
                </a:rPr>
                <a:t>5 Listening</a:t>
              </a:r>
            </a:p>
            <a:p>
              <a:endParaRPr lang="ar-SA" dirty="0"/>
            </a:p>
          </p:txBody>
        </p:sp>
      </p:grpSp>
      <p:pic>
        <p:nvPicPr>
          <p:cNvPr id="9" name="رسم 8" descr="سماعات رأس">
            <a:extLst>
              <a:ext uri="{FF2B5EF4-FFF2-40B4-BE49-F238E27FC236}">
                <a16:creationId xmlns:a16="http://schemas.microsoft.com/office/drawing/2014/main" id="{DF3EFECC-9303-4915-BA61-D0FCE8B06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0359" y="26744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2115</TotalTime>
  <Words>352</Words>
  <Application>Microsoft Office PowerPoint</Application>
  <PresentationFormat>شاشة عريضة</PresentationFormat>
  <Paragraphs>80</Paragraphs>
  <Slides>16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7" baseType="lpstr">
      <vt:lpstr>Algerian</vt:lpstr>
      <vt:lpstr>Arial</vt:lpstr>
      <vt:lpstr>Bodoni MT</vt:lpstr>
      <vt:lpstr>Calibri</vt:lpstr>
      <vt:lpstr>Calibri Light</vt:lpstr>
      <vt:lpstr>CVGAC S+ MMHHW Slant Std MEA</vt:lpstr>
      <vt:lpstr>CVGAC S+ Proxima Nova</vt:lpstr>
      <vt:lpstr>Dancing Script</vt:lpstr>
      <vt:lpstr>Georgia Pro Cond Semibold</vt:lpstr>
      <vt:lpstr>HelveticaNeue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55</cp:revision>
  <dcterms:created xsi:type="dcterms:W3CDTF">2021-09-27T14:11:09Z</dcterms:created>
  <dcterms:modified xsi:type="dcterms:W3CDTF">2022-09-16T09:28:53Z</dcterms:modified>
</cp:coreProperties>
</file>