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71" r:id="rId2"/>
    <p:sldId id="256" r:id="rId3"/>
    <p:sldId id="258" r:id="rId4"/>
    <p:sldId id="259" r:id="rId5"/>
    <p:sldId id="260" r:id="rId6"/>
    <p:sldId id="261" r:id="rId7"/>
    <p:sldId id="263" r:id="rId8"/>
    <p:sldId id="262" r:id="rId9"/>
    <p:sldId id="273" r:id="rId10"/>
    <p:sldId id="264" r:id="rId11"/>
    <p:sldId id="265" r:id="rId12"/>
    <p:sldId id="266" r:id="rId13"/>
    <p:sldId id="272" r:id="rId14"/>
  </p:sldIdLst>
  <p:sldSz cx="12192000" cy="6858000"/>
  <p:notesSz cx="6858000" cy="9144000"/>
  <p:custDataLst>
    <p:tags r:id="rId1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3D"/>
    <a:srgbClr val="5E779E"/>
    <a:srgbClr val="EF9436"/>
    <a:srgbClr val="9EC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52" d="100"/>
          <a:sy n="52" d="100"/>
        </p:scale>
        <p:origin x="120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3744F5FF-4976-48DA-998A-5224B0A3D030}"/>
    <pc:docChg chg="modSld modMainMaster">
      <pc:chgData name="حصه بنت العتيبي" userId="c1fe605c-1aaf-4791-a440-af891effc177" providerId="ADAL" clId="{3744F5FF-4976-48DA-998A-5224B0A3D030}" dt="2022-09-16T09:24:25.293" v="33" actId="14100"/>
      <pc:docMkLst>
        <pc:docMk/>
      </pc:docMkLst>
      <pc:sldChg chg="setBg">
        <pc:chgData name="حصه بنت العتيبي" userId="c1fe605c-1aaf-4791-a440-af891effc177" providerId="ADAL" clId="{3744F5FF-4976-48DA-998A-5224B0A3D030}" dt="2022-09-16T09:23:29.973" v="2"/>
        <pc:sldMkLst>
          <pc:docMk/>
          <pc:sldMk cId="4164420386" sldId="266"/>
        </pc:sldMkLst>
      </pc:sldChg>
      <pc:sldMasterChg chg="addSp modSp mod setBg modSldLayout">
        <pc:chgData name="حصه بنت العتيبي" userId="c1fe605c-1aaf-4791-a440-af891effc177" providerId="ADAL" clId="{3744F5FF-4976-48DA-998A-5224B0A3D030}" dt="2022-09-16T09:24:25.293" v="33" actId="14100"/>
        <pc:sldMasterMkLst>
          <pc:docMk/>
          <pc:sldMasterMk cId="3948179933" sldId="2147483648"/>
        </pc:sldMasterMkLst>
        <pc:spChg chg="add mod">
          <ac:chgData name="حصه بنت العتيبي" userId="c1fe605c-1aaf-4791-a440-af891effc177" providerId="ADAL" clId="{3744F5FF-4976-48DA-998A-5224B0A3D030}" dt="2022-09-16T09:24:25.293" v="33" actId="14100"/>
          <ac:spMkLst>
            <pc:docMk/>
            <pc:sldMasterMk cId="3948179933" sldId="2147483648"/>
            <ac:spMk id="2" creationId="{87E3180F-08BD-56C7-072A-D1B190BF725B}"/>
          </ac:spMkLst>
        </pc:spChg>
        <pc:sldLayoutChg chg="setBg">
          <pc:chgData name="حصه بنت العتيبي" userId="c1fe605c-1aaf-4791-a440-af891effc177" providerId="ADAL" clId="{3744F5FF-4976-48DA-998A-5224B0A3D030}" dt="2022-09-16T09:23:29.973" v="2"/>
          <pc:sldLayoutMkLst>
            <pc:docMk/>
            <pc:sldMasterMk cId="3948179933" sldId="2147483648"/>
            <pc:sldLayoutMk cId="3928725844" sldId="2147483649"/>
          </pc:sldLayoutMkLst>
        </pc:sldLayoutChg>
      </pc:sldMasterChg>
    </pc:docChg>
  </pc:docChgLst>
  <pc:docChgLst>
    <pc:chgData name="حصه بنت العتيبي" userId="c1fe605c-1aaf-4791-a440-af891effc177" providerId="ADAL" clId="{DAF30D24-5212-46E3-BBC9-84663D6701E2}"/>
    <pc:docChg chg="undo custSel addSld modSld modMainMaster">
      <pc:chgData name="حصه بنت العتيبي" userId="c1fe605c-1aaf-4791-a440-af891effc177" providerId="ADAL" clId="{DAF30D24-5212-46E3-BBC9-84663D6701E2}" dt="2022-07-18T15:32:20.939" v="362"/>
      <pc:docMkLst>
        <pc:docMk/>
      </pc:docMkLst>
      <pc:sldChg chg="modSp modTransition">
        <pc:chgData name="حصه بنت العتيبي" userId="c1fe605c-1aaf-4791-a440-af891effc177" providerId="ADAL" clId="{DAF30D24-5212-46E3-BBC9-84663D6701E2}" dt="2022-07-18T15:29:30.052" v="347"/>
        <pc:sldMkLst>
          <pc:docMk/>
          <pc:sldMk cId="3112223542" sldId="256"/>
        </pc:sldMkLst>
        <pc:picChg chg="mod">
          <ac:chgData name="حصه بنت العتيبي" userId="c1fe605c-1aaf-4791-a440-af891effc177" providerId="ADAL" clId="{DAF30D24-5212-46E3-BBC9-84663D6701E2}" dt="2022-07-18T15:29:07.943" v="345" actId="1076"/>
          <ac:picMkLst>
            <pc:docMk/>
            <pc:sldMk cId="3112223542" sldId="256"/>
            <ac:picMk id="12" creationId="{86A662DD-8E75-40D3-861C-9F9D38D860D7}"/>
          </ac:picMkLst>
        </pc:picChg>
      </pc:sldChg>
      <pc:sldChg chg="modTransition">
        <pc:chgData name="حصه بنت العتيبي" userId="c1fe605c-1aaf-4791-a440-af891effc177" providerId="ADAL" clId="{DAF30D24-5212-46E3-BBC9-84663D6701E2}" dt="2022-07-18T15:29:30.052" v="347"/>
        <pc:sldMkLst>
          <pc:docMk/>
          <pc:sldMk cId="3849972527" sldId="258"/>
        </pc:sldMkLst>
      </pc:sldChg>
      <pc:sldChg chg="modSp mod modTransition">
        <pc:chgData name="حصه بنت العتيبي" userId="c1fe605c-1aaf-4791-a440-af891effc177" providerId="ADAL" clId="{DAF30D24-5212-46E3-BBC9-84663D6701E2}" dt="2022-07-18T15:29:30.052" v="347"/>
        <pc:sldMkLst>
          <pc:docMk/>
          <pc:sldMk cId="62538579" sldId="259"/>
        </pc:sldMkLst>
        <pc:spChg chg="mod">
          <ac:chgData name="حصه بنت العتيبي" userId="c1fe605c-1aaf-4791-a440-af891effc177" providerId="ADAL" clId="{DAF30D24-5212-46E3-BBC9-84663D6701E2}" dt="2022-07-18T14:29:04.529" v="11" actId="1076"/>
          <ac:spMkLst>
            <pc:docMk/>
            <pc:sldMk cId="62538579" sldId="259"/>
            <ac:spMk id="5" creationId="{96FD065D-CDB9-4748-B6F3-D6F5BED2219B}"/>
          </ac:spMkLst>
        </pc:spChg>
        <pc:spChg chg="mod">
          <ac:chgData name="حصه بنت العتيبي" userId="c1fe605c-1aaf-4791-a440-af891effc177" providerId="ADAL" clId="{DAF30D24-5212-46E3-BBC9-84663D6701E2}" dt="2022-07-18T14:28:59.949" v="9" actId="1076"/>
          <ac:spMkLst>
            <pc:docMk/>
            <pc:sldMk cId="62538579" sldId="259"/>
            <ac:spMk id="10" creationId="{316C78BA-EE99-4BCE-9D82-A3B6B80955EF}"/>
          </ac:spMkLst>
        </pc:spChg>
        <pc:spChg chg="mod">
          <ac:chgData name="حصه بنت العتيبي" userId="c1fe605c-1aaf-4791-a440-af891effc177" providerId="ADAL" clId="{DAF30D24-5212-46E3-BBC9-84663D6701E2}" dt="2022-07-18T14:29:02.268" v="10" actId="1076"/>
          <ac:spMkLst>
            <pc:docMk/>
            <pc:sldMk cId="62538579" sldId="259"/>
            <ac:spMk id="12" creationId="{4BCE7F1D-507B-46EF-BEE1-87B95AE2ADC7}"/>
          </ac:spMkLst>
        </pc:spChg>
        <pc:spChg chg="mod">
          <ac:chgData name="حصه بنت العتيبي" userId="c1fe605c-1aaf-4791-a440-af891effc177" providerId="ADAL" clId="{DAF30D24-5212-46E3-BBC9-84663D6701E2}" dt="2022-07-18T14:28:57.672" v="8" actId="1076"/>
          <ac:spMkLst>
            <pc:docMk/>
            <pc:sldMk cId="62538579" sldId="259"/>
            <ac:spMk id="13" creationId="{5775C84F-001B-409D-B61D-6D886771A63C}"/>
          </ac:spMkLst>
        </pc:spChg>
        <pc:spChg chg="mod">
          <ac:chgData name="حصه بنت العتيبي" userId="c1fe605c-1aaf-4791-a440-af891effc177" providerId="ADAL" clId="{DAF30D24-5212-46E3-BBC9-84663D6701E2}" dt="2022-07-18T14:28:53.686" v="6" actId="1076"/>
          <ac:spMkLst>
            <pc:docMk/>
            <pc:sldMk cId="62538579" sldId="259"/>
            <ac:spMk id="14" creationId="{A5A882FA-22D7-49AF-AB0F-CE118D4046A5}"/>
          </ac:spMkLst>
        </pc:spChg>
        <pc:spChg chg="mod">
          <ac:chgData name="حصه بنت العتيبي" userId="c1fe605c-1aaf-4791-a440-af891effc177" providerId="ADAL" clId="{DAF30D24-5212-46E3-BBC9-84663D6701E2}" dt="2022-07-18T14:28:55.620" v="7" actId="1076"/>
          <ac:spMkLst>
            <pc:docMk/>
            <pc:sldMk cId="62538579" sldId="259"/>
            <ac:spMk id="15" creationId="{F3E372DB-A3C6-46AD-8654-CB32EB609B5E}"/>
          </ac:spMkLst>
        </pc:spChg>
      </pc:sldChg>
      <pc:sldChg chg="addSp delSp modSp mod modTransition delAnim">
        <pc:chgData name="حصه بنت العتيبي" userId="c1fe605c-1aaf-4791-a440-af891effc177" providerId="ADAL" clId="{DAF30D24-5212-46E3-BBC9-84663D6701E2}" dt="2022-07-18T15:29:30.052" v="347"/>
        <pc:sldMkLst>
          <pc:docMk/>
          <pc:sldMk cId="4183185310" sldId="260"/>
        </pc:sldMkLst>
        <pc:spChg chg="mod topLvl">
          <ac:chgData name="حصه بنت العتيبي" userId="c1fe605c-1aaf-4791-a440-af891effc177" providerId="ADAL" clId="{DAF30D24-5212-46E3-BBC9-84663D6701E2}" dt="2022-07-18T14:51:08.363" v="127" actId="207"/>
          <ac:spMkLst>
            <pc:docMk/>
            <pc:sldMk cId="4183185310" sldId="260"/>
            <ac:spMk id="4" creationId="{46D205D6-BE47-4738-B79C-A8CA86B91E23}"/>
          </ac:spMkLst>
        </pc:spChg>
        <pc:spChg chg="del mod topLvl">
          <ac:chgData name="حصه بنت العتيبي" userId="c1fe605c-1aaf-4791-a440-af891effc177" providerId="ADAL" clId="{DAF30D24-5212-46E3-BBC9-84663D6701E2}" dt="2022-07-18T14:50:16.213" v="114" actId="478"/>
          <ac:spMkLst>
            <pc:docMk/>
            <pc:sldMk cId="4183185310" sldId="260"/>
            <ac:spMk id="5" creationId="{6DF85AE5-36E2-4132-9355-CC92A8D7E5BF}"/>
          </ac:spMkLst>
        </pc:spChg>
        <pc:spChg chg="mod topLvl">
          <ac:chgData name="حصه بنت العتيبي" userId="c1fe605c-1aaf-4791-a440-af891effc177" providerId="ADAL" clId="{DAF30D24-5212-46E3-BBC9-84663D6701E2}" dt="2022-07-18T14:51:08.363" v="127" actId="207"/>
          <ac:spMkLst>
            <pc:docMk/>
            <pc:sldMk cId="4183185310" sldId="260"/>
            <ac:spMk id="10" creationId="{1695B0C4-A5A0-417F-8AA3-FD8E90DFDE83}"/>
          </ac:spMkLst>
        </pc:spChg>
        <pc:spChg chg="del mod topLvl">
          <ac:chgData name="حصه بنت العتيبي" userId="c1fe605c-1aaf-4791-a440-af891effc177" providerId="ADAL" clId="{DAF30D24-5212-46E3-BBC9-84663D6701E2}" dt="2022-07-18T14:50:37.083" v="120" actId="478"/>
          <ac:spMkLst>
            <pc:docMk/>
            <pc:sldMk cId="4183185310" sldId="260"/>
            <ac:spMk id="12" creationId="{EB229917-366E-4608-83FC-2EB3A613AE76}"/>
          </ac:spMkLst>
        </pc:spChg>
        <pc:spChg chg="mod">
          <ac:chgData name="حصه بنت العتيبي" userId="c1fe605c-1aaf-4791-a440-af891effc177" providerId="ADAL" clId="{DAF30D24-5212-46E3-BBC9-84663D6701E2}" dt="2022-07-18T14:41:44.336" v="89" actId="14100"/>
          <ac:spMkLst>
            <pc:docMk/>
            <pc:sldMk cId="4183185310" sldId="260"/>
            <ac:spMk id="17" creationId="{BB48693C-59E4-4137-972E-1C5A3898E15C}"/>
          </ac:spMkLst>
        </pc:spChg>
        <pc:spChg chg="add del">
          <ac:chgData name="حصه بنت العتيبي" userId="c1fe605c-1aaf-4791-a440-af891effc177" providerId="ADAL" clId="{DAF30D24-5212-46E3-BBC9-84663D6701E2}" dt="2022-07-18T14:50:09.413" v="112" actId="22"/>
          <ac:spMkLst>
            <pc:docMk/>
            <pc:sldMk cId="4183185310" sldId="260"/>
            <ac:spMk id="18" creationId="{746F44D4-171C-3C81-6C86-045195D61674}"/>
          </ac:spMkLst>
        </pc:spChg>
        <pc:grpChg chg="del mod">
          <ac:chgData name="حصه بنت العتيبي" userId="c1fe605c-1aaf-4791-a440-af891effc177" providerId="ADAL" clId="{DAF30D24-5212-46E3-BBC9-84663D6701E2}" dt="2022-07-18T14:50:16.213" v="114" actId="478"/>
          <ac:grpSpMkLst>
            <pc:docMk/>
            <pc:sldMk cId="4183185310" sldId="260"/>
            <ac:grpSpMk id="8" creationId="{36BE53E9-55EB-4EE5-84A7-D10CC667059B}"/>
          </ac:grpSpMkLst>
        </pc:grpChg>
        <pc:grpChg chg="del mod">
          <ac:chgData name="حصه بنت العتيبي" userId="c1fe605c-1aaf-4791-a440-af891effc177" providerId="ADAL" clId="{DAF30D24-5212-46E3-BBC9-84663D6701E2}" dt="2022-07-18T14:50:37.083" v="120" actId="478"/>
          <ac:grpSpMkLst>
            <pc:docMk/>
            <pc:sldMk cId="4183185310" sldId="260"/>
            <ac:grpSpMk id="13" creationId="{B742A95A-9119-4124-9566-FFA1D1E0147A}"/>
          </ac:grpSpMkLst>
        </pc:grpChg>
        <pc:picChg chg="del mod">
          <ac:chgData name="حصه بنت العتيبي" userId="c1fe605c-1aaf-4791-a440-af891effc177" providerId="ADAL" clId="{DAF30D24-5212-46E3-BBC9-84663D6701E2}" dt="2022-07-18T14:42:12.044" v="92" actId="21"/>
          <ac:picMkLst>
            <pc:docMk/>
            <pc:sldMk cId="4183185310" sldId="260"/>
            <ac:picMk id="3" creationId="{BE1CEE85-67B9-48BA-B8B7-387CCC6ACBDB}"/>
          </ac:picMkLst>
        </pc:picChg>
        <pc:picChg chg="add mod modCrop">
          <ac:chgData name="حصه بنت العتيبي" userId="c1fe605c-1aaf-4791-a440-af891effc177" providerId="ADAL" clId="{DAF30D24-5212-46E3-BBC9-84663D6701E2}" dt="2022-07-18T14:44:23.141" v="107" actId="732"/>
          <ac:picMkLst>
            <pc:docMk/>
            <pc:sldMk cId="4183185310" sldId="260"/>
            <ac:picMk id="6" creationId="{D7619E6A-A347-8CC0-6156-C4D9005A9B41}"/>
          </ac:picMkLst>
        </pc:picChg>
      </pc:sldChg>
      <pc:sldChg chg="addSp modSp mod modTransition modAnim">
        <pc:chgData name="حصه بنت العتيبي" userId="c1fe605c-1aaf-4791-a440-af891effc177" providerId="ADAL" clId="{DAF30D24-5212-46E3-BBC9-84663D6701E2}" dt="2022-07-18T15:29:30.052" v="347"/>
        <pc:sldMkLst>
          <pc:docMk/>
          <pc:sldMk cId="436982224" sldId="261"/>
        </pc:sldMkLst>
        <pc:spChg chg="mod">
          <ac:chgData name="حصه بنت العتيبي" userId="c1fe605c-1aaf-4791-a440-af891effc177" providerId="ADAL" clId="{DAF30D24-5212-46E3-BBC9-84663D6701E2}" dt="2022-07-18T14:39:57" v="66" actId="1076"/>
          <ac:spMkLst>
            <pc:docMk/>
            <pc:sldMk cId="436982224" sldId="261"/>
            <ac:spMk id="8" creationId="{B680E41F-9F4C-4D59-B66D-86C7A14F8FDA}"/>
          </ac:spMkLst>
        </pc:spChg>
        <pc:spChg chg="mod">
          <ac:chgData name="حصه بنت العتيبي" userId="c1fe605c-1aaf-4791-a440-af891effc177" providerId="ADAL" clId="{DAF30D24-5212-46E3-BBC9-84663D6701E2}" dt="2022-07-18T14:39:14.534" v="60" actId="1076"/>
          <ac:spMkLst>
            <pc:docMk/>
            <pc:sldMk cId="436982224" sldId="261"/>
            <ac:spMk id="10" creationId="{56C517B3-6A0F-4298-B08F-26FD41C8EA69}"/>
          </ac:spMkLst>
        </pc:spChg>
        <pc:spChg chg="mod">
          <ac:chgData name="حصه بنت العتيبي" userId="c1fe605c-1aaf-4791-a440-af891effc177" providerId="ADAL" clId="{DAF30D24-5212-46E3-BBC9-84663D6701E2}" dt="2022-07-18T14:38:55.363" v="55"/>
          <ac:spMkLst>
            <pc:docMk/>
            <pc:sldMk cId="436982224" sldId="261"/>
            <ac:spMk id="13" creationId="{6A92CAD9-95DD-F4D1-6ED3-61B728B197FF}"/>
          </ac:spMkLst>
        </pc:spChg>
        <pc:spChg chg="mod">
          <ac:chgData name="حصه بنت العتيبي" userId="c1fe605c-1aaf-4791-a440-af891effc177" providerId="ADAL" clId="{DAF30D24-5212-46E3-BBC9-84663D6701E2}" dt="2022-07-18T14:38:55.363" v="55"/>
          <ac:spMkLst>
            <pc:docMk/>
            <pc:sldMk cId="436982224" sldId="261"/>
            <ac:spMk id="14" creationId="{81D4EE35-AB10-1B53-489B-CBD5FD02110E}"/>
          </ac:spMkLst>
        </pc:spChg>
        <pc:spChg chg="mod">
          <ac:chgData name="حصه بنت العتيبي" userId="c1fe605c-1aaf-4791-a440-af891effc177" providerId="ADAL" clId="{DAF30D24-5212-46E3-BBC9-84663D6701E2}" dt="2022-07-18T14:38:55.363" v="55"/>
          <ac:spMkLst>
            <pc:docMk/>
            <pc:sldMk cId="436982224" sldId="261"/>
            <ac:spMk id="16" creationId="{A099DCA6-FCA0-B01D-31AB-229D3A03BA8A}"/>
          </ac:spMkLst>
        </pc:spChg>
        <pc:spChg chg="mod">
          <ac:chgData name="حصه بنت العتيبي" userId="c1fe605c-1aaf-4791-a440-af891effc177" providerId="ADAL" clId="{DAF30D24-5212-46E3-BBC9-84663D6701E2}" dt="2022-07-18T14:38:55.363" v="55"/>
          <ac:spMkLst>
            <pc:docMk/>
            <pc:sldMk cId="436982224" sldId="261"/>
            <ac:spMk id="17" creationId="{6D91DA1B-F115-1A5B-78A1-14C55A941A2B}"/>
          </ac:spMkLst>
        </pc:spChg>
        <pc:spChg chg="mod">
          <ac:chgData name="حصه بنت العتيبي" userId="c1fe605c-1aaf-4791-a440-af891effc177" providerId="ADAL" clId="{DAF30D24-5212-46E3-BBC9-84663D6701E2}" dt="2022-07-18T14:38:55.363" v="55"/>
          <ac:spMkLst>
            <pc:docMk/>
            <pc:sldMk cId="436982224" sldId="261"/>
            <ac:spMk id="19" creationId="{4FBB6D5B-EDAE-F93E-409A-4CA4184402C4}"/>
          </ac:spMkLst>
        </pc:spChg>
        <pc:spChg chg="mod">
          <ac:chgData name="حصه بنت العتيبي" userId="c1fe605c-1aaf-4791-a440-af891effc177" providerId="ADAL" clId="{DAF30D24-5212-46E3-BBC9-84663D6701E2}" dt="2022-07-18T14:38:55.363" v="55"/>
          <ac:spMkLst>
            <pc:docMk/>
            <pc:sldMk cId="436982224" sldId="261"/>
            <ac:spMk id="20" creationId="{5127B7B7-9657-4B3A-C15C-69CE2206248F}"/>
          </ac:spMkLst>
        </pc:spChg>
        <pc:spChg chg="mod">
          <ac:chgData name="حصه بنت العتيبي" userId="c1fe605c-1aaf-4791-a440-af891effc177" providerId="ADAL" clId="{DAF30D24-5212-46E3-BBC9-84663D6701E2}" dt="2022-07-18T14:38:55.363" v="55"/>
          <ac:spMkLst>
            <pc:docMk/>
            <pc:sldMk cId="436982224" sldId="261"/>
            <ac:spMk id="22" creationId="{DF52E8D3-3F76-C728-D7A7-CE8F91A71964}"/>
          </ac:spMkLst>
        </pc:spChg>
        <pc:spChg chg="mod">
          <ac:chgData name="حصه بنت العتيبي" userId="c1fe605c-1aaf-4791-a440-af891effc177" providerId="ADAL" clId="{DAF30D24-5212-46E3-BBC9-84663D6701E2}" dt="2022-07-18T14:38:55.363" v="55"/>
          <ac:spMkLst>
            <pc:docMk/>
            <pc:sldMk cId="436982224" sldId="261"/>
            <ac:spMk id="23" creationId="{5209B2CF-7E84-FB28-1AB9-ED2BB57C76E1}"/>
          </ac:spMkLst>
        </pc:spChg>
        <pc:grpChg chg="mod">
          <ac:chgData name="حصه بنت العتيبي" userId="c1fe605c-1aaf-4791-a440-af891effc177" providerId="ADAL" clId="{DAF30D24-5212-46E3-BBC9-84663D6701E2}" dt="2022-07-18T14:52:01.675" v="128" actId="14100"/>
          <ac:grpSpMkLst>
            <pc:docMk/>
            <pc:sldMk cId="436982224" sldId="261"/>
            <ac:grpSpMk id="5" creationId="{AB50E53F-BB1C-43CB-8BC6-11B9EEB5D19C}"/>
          </ac:grpSpMkLst>
        </pc:grpChg>
        <pc:grpChg chg="add mod">
          <ac:chgData name="حصه بنت العتيبي" userId="c1fe605c-1aaf-4791-a440-af891effc177" providerId="ADAL" clId="{DAF30D24-5212-46E3-BBC9-84663D6701E2}" dt="2022-07-18T14:39:03.077" v="56" actId="1076"/>
          <ac:grpSpMkLst>
            <pc:docMk/>
            <pc:sldMk cId="436982224" sldId="261"/>
            <ac:grpSpMk id="12" creationId="{5485E736-6D84-F829-386C-8E8D83B5B906}"/>
          </ac:grpSpMkLst>
        </pc:grpChg>
        <pc:grpChg chg="add mod">
          <ac:chgData name="حصه بنت العتيبي" userId="c1fe605c-1aaf-4791-a440-af891effc177" providerId="ADAL" clId="{DAF30D24-5212-46E3-BBC9-84663D6701E2}" dt="2022-07-18T14:39:20.416" v="61" actId="1076"/>
          <ac:grpSpMkLst>
            <pc:docMk/>
            <pc:sldMk cId="436982224" sldId="261"/>
            <ac:grpSpMk id="15" creationId="{6DA7FD64-47D8-0396-778B-FCCA29B796BB}"/>
          </ac:grpSpMkLst>
        </pc:grpChg>
        <pc:grpChg chg="add mod">
          <ac:chgData name="حصه بنت العتيبي" userId="c1fe605c-1aaf-4791-a440-af891effc177" providerId="ADAL" clId="{DAF30D24-5212-46E3-BBC9-84663D6701E2}" dt="2022-07-18T14:39:03.077" v="56" actId="1076"/>
          <ac:grpSpMkLst>
            <pc:docMk/>
            <pc:sldMk cId="436982224" sldId="261"/>
            <ac:grpSpMk id="18" creationId="{52EF0511-DDAA-0533-1071-69307DF82E7A}"/>
          </ac:grpSpMkLst>
        </pc:grpChg>
        <pc:grpChg chg="add mod">
          <ac:chgData name="حصه بنت العتيبي" userId="c1fe605c-1aaf-4791-a440-af891effc177" providerId="ADAL" clId="{DAF30D24-5212-46E3-BBC9-84663D6701E2}" dt="2022-07-18T14:39:20.416" v="61" actId="1076"/>
          <ac:grpSpMkLst>
            <pc:docMk/>
            <pc:sldMk cId="436982224" sldId="261"/>
            <ac:grpSpMk id="21" creationId="{EF86B335-CBC9-16DF-70E0-6EE63A01D521}"/>
          </ac:grpSpMkLst>
        </pc:grpChg>
        <pc:picChg chg="mod ord">
          <ac:chgData name="حصه بنت العتيبي" userId="c1fe605c-1aaf-4791-a440-af891effc177" providerId="ADAL" clId="{DAF30D24-5212-46E3-BBC9-84663D6701E2}" dt="2022-07-18T14:40:03.300" v="68" actId="166"/>
          <ac:picMkLst>
            <pc:docMk/>
            <pc:sldMk cId="436982224" sldId="261"/>
            <ac:picMk id="3" creationId="{6D55F86F-29C3-48CE-ADEF-C0FA9208536C}"/>
          </ac:picMkLst>
        </pc:picChg>
      </pc:sldChg>
      <pc:sldChg chg="addSp delSp modSp mod modTransition delAnim">
        <pc:chgData name="حصه بنت العتيبي" userId="c1fe605c-1aaf-4791-a440-af891effc177" providerId="ADAL" clId="{DAF30D24-5212-46E3-BBC9-84663D6701E2}" dt="2022-07-18T15:29:30.052" v="347"/>
        <pc:sldMkLst>
          <pc:docMk/>
          <pc:sldMk cId="1471463052" sldId="262"/>
        </pc:sldMkLst>
        <pc:spChg chg="mod">
          <ac:chgData name="حصه بنت العتيبي" userId="c1fe605c-1aaf-4791-a440-af891effc177" providerId="ADAL" clId="{DAF30D24-5212-46E3-BBC9-84663D6701E2}" dt="2022-07-18T14:59:41.278" v="150" actId="1076"/>
          <ac:spMkLst>
            <pc:docMk/>
            <pc:sldMk cId="1471463052" sldId="262"/>
            <ac:spMk id="2" creationId="{773B2F04-7CF2-43D1-95C3-43CD7614BECF}"/>
          </ac:spMkLst>
        </pc:spChg>
        <pc:spChg chg="del mod">
          <ac:chgData name="حصه بنت العتيبي" userId="c1fe605c-1aaf-4791-a440-af891effc177" providerId="ADAL" clId="{DAF30D24-5212-46E3-BBC9-84663D6701E2}" dt="2022-07-18T14:59:21.217" v="144" actId="478"/>
          <ac:spMkLst>
            <pc:docMk/>
            <pc:sldMk cId="1471463052" sldId="262"/>
            <ac:spMk id="13" creationId="{A3EA9661-84DD-4A60-A0A5-5826A05492A6}"/>
          </ac:spMkLst>
        </pc:spChg>
        <pc:picChg chg="mod modCrop">
          <ac:chgData name="حصه بنت العتيبي" userId="c1fe605c-1aaf-4791-a440-af891effc177" providerId="ADAL" clId="{DAF30D24-5212-46E3-BBC9-84663D6701E2}" dt="2022-07-18T15:00:16.850" v="154" actId="18131"/>
          <ac:picMkLst>
            <pc:docMk/>
            <pc:sldMk cId="1471463052" sldId="262"/>
            <ac:picMk id="4" creationId="{3ABC0A80-6089-4A28-BD89-43D1B57B065C}"/>
          </ac:picMkLst>
        </pc:picChg>
        <pc:picChg chg="mod">
          <ac:chgData name="حصه بنت العتيبي" userId="c1fe605c-1aaf-4791-a440-af891effc177" providerId="ADAL" clId="{DAF30D24-5212-46E3-BBC9-84663D6701E2}" dt="2022-07-18T14:59:53.958" v="152" actId="1076"/>
          <ac:picMkLst>
            <pc:docMk/>
            <pc:sldMk cId="1471463052" sldId="262"/>
            <ac:picMk id="5" creationId="{9CAABD73-DF15-4FE3-A75F-3F2D69AB23A2}"/>
          </ac:picMkLst>
        </pc:picChg>
        <pc:picChg chg="del">
          <ac:chgData name="حصه بنت العتيبي" userId="c1fe605c-1aaf-4791-a440-af891effc177" providerId="ADAL" clId="{DAF30D24-5212-46E3-BBC9-84663D6701E2}" dt="2022-07-18T15:00:53.444" v="156" actId="478"/>
          <ac:picMkLst>
            <pc:docMk/>
            <pc:sldMk cId="1471463052" sldId="262"/>
            <ac:picMk id="16" creationId="{205C645F-B463-44A1-B6A3-98FBAC0DAC69}"/>
          </ac:picMkLst>
        </pc:picChg>
        <pc:picChg chg="add mod">
          <ac:chgData name="حصه بنت العتيبي" userId="c1fe605c-1aaf-4791-a440-af891effc177" providerId="ADAL" clId="{DAF30D24-5212-46E3-BBC9-84663D6701E2}" dt="2022-07-18T15:01:17.857" v="160" actId="1076"/>
          <ac:picMkLst>
            <pc:docMk/>
            <pc:sldMk cId="1471463052" sldId="262"/>
            <ac:picMk id="17" creationId="{6DA7CCA0-0C85-965F-B9AC-7C2F5C94C7E5}"/>
          </ac:picMkLst>
        </pc:picChg>
      </pc:sldChg>
      <pc:sldChg chg="modSp mod modTransition modAnim">
        <pc:chgData name="حصه بنت العتيبي" userId="c1fe605c-1aaf-4791-a440-af891effc177" providerId="ADAL" clId="{DAF30D24-5212-46E3-BBC9-84663D6701E2}" dt="2022-07-18T15:29:30.052" v="347"/>
        <pc:sldMkLst>
          <pc:docMk/>
          <pc:sldMk cId="1865236334" sldId="263"/>
        </pc:sldMkLst>
        <pc:spChg chg="mod">
          <ac:chgData name="حصه بنت العتيبي" userId="c1fe605c-1aaf-4791-a440-af891effc177" providerId="ADAL" clId="{DAF30D24-5212-46E3-BBC9-84663D6701E2}" dt="2022-07-18T14:37:38.944" v="38" actId="2711"/>
          <ac:spMkLst>
            <pc:docMk/>
            <pc:sldMk cId="1865236334" sldId="263"/>
            <ac:spMk id="5" creationId="{F2232BB6-DCAD-4B4D-B84B-73C9D2933C39}"/>
          </ac:spMkLst>
        </pc:spChg>
        <pc:spChg chg="mod">
          <ac:chgData name="حصه بنت العتيبي" userId="c1fe605c-1aaf-4791-a440-af891effc177" providerId="ADAL" clId="{DAF30D24-5212-46E3-BBC9-84663D6701E2}" dt="2022-07-18T14:37:38.944" v="38" actId="2711"/>
          <ac:spMkLst>
            <pc:docMk/>
            <pc:sldMk cId="1865236334" sldId="263"/>
            <ac:spMk id="6" creationId="{3C857408-466C-438F-B373-C83F7D226C38}"/>
          </ac:spMkLst>
        </pc:spChg>
        <pc:spChg chg="mod">
          <ac:chgData name="حصه بنت العتيبي" userId="c1fe605c-1aaf-4791-a440-af891effc177" providerId="ADAL" clId="{DAF30D24-5212-46E3-BBC9-84663D6701E2}" dt="2022-07-18T14:58:41.714" v="141" actId="1076"/>
          <ac:spMkLst>
            <pc:docMk/>
            <pc:sldMk cId="1865236334" sldId="263"/>
            <ac:spMk id="8" creationId="{A694C810-64BF-4594-8ACC-23A6B25D1CA1}"/>
          </ac:spMkLst>
        </pc:spChg>
        <pc:spChg chg="mod">
          <ac:chgData name="حصه بنت العتيبي" userId="c1fe605c-1aaf-4791-a440-af891effc177" providerId="ADAL" clId="{DAF30D24-5212-46E3-BBC9-84663D6701E2}" dt="2022-07-18T14:38:05.121" v="46" actId="1076"/>
          <ac:spMkLst>
            <pc:docMk/>
            <pc:sldMk cId="1865236334" sldId="263"/>
            <ac:spMk id="16" creationId="{FF85B911-4BC3-4719-8118-275CA8FABBDC}"/>
          </ac:spMkLst>
        </pc:spChg>
        <pc:spChg chg="mod">
          <ac:chgData name="حصه بنت العتيبي" userId="c1fe605c-1aaf-4791-a440-af891effc177" providerId="ADAL" clId="{DAF30D24-5212-46E3-BBC9-84663D6701E2}" dt="2022-07-18T14:37:30.028" v="36" actId="207"/>
          <ac:spMkLst>
            <pc:docMk/>
            <pc:sldMk cId="1865236334" sldId="263"/>
            <ac:spMk id="17" creationId="{ACE309C4-B2EC-4F14-867D-2FA366D7DC26}"/>
          </ac:spMkLst>
        </pc:spChg>
        <pc:spChg chg="mod">
          <ac:chgData name="حصه بنت العتيبي" userId="c1fe605c-1aaf-4791-a440-af891effc177" providerId="ADAL" clId="{DAF30D24-5212-46E3-BBC9-84663D6701E2}" dt="2022-07-18T14:37:30.028" v="36" actId="207"/>
          <ac:spMkLst>
            <pc:docMk/>
            <pc:sldMk cId="1865236334" sldId="263"/>
            <ac:spMk id="19" creationId="{0A5D4FB0-85B3-4849-AA7C-36EAF044217D}"/>
          </ac:spMkLst>
        </pc:spChg>
        <pc:spChg chg="mod">
          <ac:chgData name="حصه بنت العتيبي" userId="c1fe605c-1aaf-4791-a440-af891effc177" providerId="ADAL" clId="{DAF30D24-5212-46E3-BBC9-84663D6701E2}" dt="2022-07-18T14:37:30.028" v="36" actId="207"/>
          <ac:spMkLst>
            <pc:docMk/>
            <pc:sldMk cId="1865236334" sldId="263"/>
            <ac:spMk id="20" creationId="{4D985A7B-D192-492E-ACF0-AD41CFD3337D}"/>
          </ac:spMkLst>
        </pc:spChg>
        <pc:spChg chg="mod">
          <ac:chgData name="حصه بنت العتيبي" userId="c1fe605c-1aaf-4791-a440-af891effc177" providerId="ADAL" clId="{DAF30D24-5212-46E3-BBC9-84663D6701E2}" dt="2022-07-18T14:37:30.028" v="36" actId="207"/>
          <ac:spMkLst>
            <pc:docMk/>
            <pc:sldMk cId="1865236334" sldId="263"/>
            <ac:spMk id="28" creationId="{77A394D9-8DE1-4836-82B1-CC9C3BC77400}"/>
          </ac:spMkLst>
        </pc:spChg>
        <pc:spChg chg="mod">
          <ac:chgData name="حصه بنت العتيبي" userId="c1fe605c-1aaf-4791-a440-af891effc177" providerId="ADAL" clId="{DAF30D24-5212-46E3-BBC9-84663D6701E2}" dt="2022-07-18T14:38:19.074" v="50" actId="1076"/>
          <ac:spMkLst>
            <pc:docMk/>
            <pc:sldMk cId="1865236334" sldId="263"/>
            <ac:spMk id="29" creationId="{F6A88781-5D72-41CD-9B71-17B760BC3CC2}"/>
          </ac:spMkLst>
        </pc:spChg>
        <pc:spChg chg="mod">
          <ac:chgData name="حصه بنت العتيبي" userId="c1fe605c-1aaf-4791-a440-af891effc177" providerId="ADAL" clId="{DAF30D24-5212-46E3-BBC9-84663D6701E2}" dt="2022-07-18T14:37:30.028" v="36" actId="207"/>
          <ac:spMkLst>
            <pc:docMk/>
            <pc:sldMk cId="1865236334" sldId="263"/>
            <ac:spMk id="31" creationId="{ADFB969E-4C63-41A1-B72D-FDC3787D2545}"/>
          </ac:spMkLst>
        </pc:spChg>
        <pc:spChg chg="mod">
          <ac:chgData name="حصه بنت العتيبي" userId="c1fe605c-1aaf-4791-a440-af891effc177" providerId="ADAL" clId="{DAF30D24-5212-46E3-BBC9-84663D6701E2}" dt="2022-07-18T14:37:30.028" v="36" actId="207"/>
          <ac:spMkLst>
            <pc:docMk/>
            <pc:sldMk cId="1865236334" sldId="263"/>
            <ac:spMk id="32" creationId="{186C062D-6D09-453D-927E-44B0CF8665FF}"/>
          </ac:spMkLst>
        </pc:spChg>
        <pc:grpChg chg="mod">
          <ac:chgData name="حصه بنت العتيبي" userId="c1fe605c-1aaf-4791-a440-af891effc177" providerId="ADAL" clId="{DAF30D24-5212-46E3-BBC9-84663D6701E2}" dt="2022-07-18T14:38:24.500" v="52" actId="1076"/>
          <ac:grpSpMkLst>
            <pc:docMk/>
            <pc:sldMk cId="1865236334" sldId="263"/>
            <ac:grpSpMk id="15" creationId="{98DCCE74-8104-46D6-8A06-E0C039133DBE}"/>
          </ac:grpSpMkLst>
        </pc:grpChg>
        <pc:grpChg chg="mod">
          <ac:chgData name="حصه بنت العتيبي" userId="c1fe605c-1aaf-4791-a440-af891effc177" providerId="ADAL" clId="{DAF30D24-5212-46E3-BBC9-84663D6701E2}" dt="2022-07-18T14:38:32.855" v="54" actId="1076"/>
          <ac:grpSpMkLst>
            <pc:docMk/>
            <pc:sldMk cId="1865236334" sldId="263"/>
            <ac:grpSpMk id="18" creationId="{681BD291-71B6-447D-A6A2-A023231DBBBE}"/>
          </ac:grpSpMkLst>
        </pc:grpChg>
        <pc:grpChg chg="mod">
          <ac:chgData name="حصه بنت العتيبي" userId="c1fe605c-1aaf-4791-a440-af891effc177" providerId="ADAL" clId="{DAF30D24-5212-46E3-BBC9-84663D6701E2}" dt="2022-07-18T14:38:22.032" v="51" actId="1076"/>
          <ac:grpSpMkLst>
            <pc:docMk/>
            <pc:sldMk cId="1865236334" sldId="263"/>
            <ac:grpSpMk id="27" creationId="{51CCE6BE-4419-4F4F-A3D3-6FB54669CF0C}"/>
          </ac:grpSpMkLst>
        </pc:grpChg>
        <pc:grpChg chg="mod">
          <ac:chgData name="حصه بنت العتيبي" userId="c1fe605c-1aaf-4791-a440-af891effc177" providerId="ADAL" clId="{DAF30D24-5212-46E3-BBC9-84663D6701E2}" dt="2022-07-18T14:38:29.103" v="53" actId="1076"/>
          <ac:grpSpMkLst>
            <pc:docMk/>
            <pc:sldMk cId="1865236334" sldId="263"/>
            <ac:grpSpMk id="30" creationId="{2DB92C77-F9D3-4121-B86C-B966F7855A21}"/>
          </ac:grpSpMkLst>
        </pc:grpChg>
      </pc:sldChg>
      <pc:sldChg chg="modSp mod modTransition modAnim">
        <pc:chgData name="حصه بنت العتيبي" userId="c1fe605c-1aaf-4791-a440-af891effc177" providerId="ADAL" clId="{DAF30D24-5212-46E3-BBC9-84663D6701E2}" dt="2022-07-18T15:29:30.052" v="347"/>
        <pc:sldMkLst>
          <pc:docMk/>
          <pc:sldMk cId="2165538829" sldId="264"/>
        </pc:sldMkLst>
        <pc:picChg chg="mod">
          <ac:chgData name="حصه بنت العتيبي" userId="c1fe605c-1aaf-4791-a440-af891effc177" providerId="ADAL" clId="{DAF30D24-5212-46E3-BBC9-84663D6701E2}" dt="2022-07-18T15:04:39.557" v="178" actId="14100"/>
          <ac:picMkLst>
            <pc:docMk/>
            <pc:sldMk cId="2165538829" sldId="264"/>
            <ac:picMk id="5" creationId="{0667CF48-9F1E-4364-A9B7-8ABF8E636764}"/>
          </ac:picMkLst>
        </pc:picChg>
      </pc:sldChg>
      <pc:sldChg chg="addSp delSp modSp mod modTransition delAnim modAnim">
        <pc:chgData name="حصه بنت العتيبي" userId="c1fe605c-1aaf-4791-a440-af891effc177" providerId="ADAL" clId="{DAF30D24-5212-46E3-BBC9-84663D6701E2}" dt="2022-07-18T15:29:30.052" v="347"/>
        <pc:sldMkLst>
          <pc:docMk/>
          <pc:sldMk cId="3203619599" sldId="265"/>
        </pc:sldMkLst>
        <pc:spChg chg="mod">
          <ac:chgData name="حصه بنت العتيبي" userId="c1fe605c-1aaf-4791-a440-af891effc177" providerId="ADAL" clId="{DAF30D24-5212-46E3-BBC9-84663D6701E2}" dt="2022-07-18T15:06:19.133" v="203" actId="114"/>
          <ac:spMkLst>
            <pc:docMk/>
            <pc:sldMk cId="3203619599" sldId="265"/>
            <ac:spMk id="5" creationId="{4BF6E2BE-BE87-4F5E-A33E-5983BD3EA016}"/>
          </ac:spMkLst>
        </pc:spChg>
        <pc:spChg chg="add del mod">
          <ac:chgData name="حصه بنت العتيبي" userId="c1fe605c-1aaf-4791-a440-af891effc177" providerId="ADAL" clId="{DAF30D24-5212-46E3-BBC9-84663D6701E2}" dt="2022-07-18T15:05:57.915" v="199" actId="478"/>
          <ac:spMkLst>
            <pc:docMk/>
            <pc:sldMk cId="3203619599" sldId="265"/>
            <ac:spMk id="12" creationId="{BC7D4C95-7691-135C-8165-7E837399167E}"/>
          </ac:spMkLst>
        </pc:spChg>
        <pc:spChg chg="add mod">
          <ac:chgData name="حصه بنت العتيبي" userId="c1fe605c-1aaf-4791-a440-af891effc177" providerId="ADAL" clId="{DAF30D24-5212-46E3-BBC9-84663D6701E2}" dt="2022-07-18T15:06:19.133" v="203" actId="114"/>
          <ac:spMkLst>
            <pc:docMk/>
            <pc:sldMk cId="3203619599" sldId="265"/>
            <ac:spMk id="13" creationId="{025421BC-F584-AA8C-3C45-3D9DE4BBAE17}"/>
          </ac:spMkLst>
        </pc:spChg>
        <pc:spChg chg="add mod">
          <ac:chgData name="حصه بنت العتيبي" userId="c1fe605c-1aaf-4791-a440-af891effc177" providerId="ADAL" clId="{DAF30D24-5212-46E3-BBC9-84663D6701E2}" dt="2022-07-18T15:06:19.133" v="203" actId="114"/>
          <ac:spMkLst>
            <pc:docMk/>
            <pc:sldMk cId="3203619599" sldId="265"/>
            <ac:spMk id="14" creationId="{5BB4B65A-9D3B-3B76-9CB8-9377917A9639}"/>
          </ac:spMkLst>
        </pc:spChg>
        <pc:spChg chg="add mod">
          <ac:chgData name="حصه بنت العتيبي" userId="c1fe605c-1aaf-4791-a440-af891effc177" providerId="ADAL" clId="{DAF30D24-5212-46E3-BBC9-84663D6701E2}" dt="2022-07-18T15:06:19.133" v="203" actId="114"/>
          <ac:spMkLst>
            <pc:docMk/>
            <pc:sldMk cId="3203619599" sldId="265"/>
            <ac:spMk id="15" creationId="{D36DEF4B-F56E-20EB-0EE2-44FB3EBCB2FD}"/>
          </ac:spMkLst>
        </pc:spChg>
        <pc:spChg chg="add mod">
          <ac:chgData name="حصه بنت العتيبي" userId="c1fe605c-1aaf-4791-a440-af891effc177" providerId="ADAL" clId="{DAF30D24-5212-46E3-BBC9-84663D6701E2}" dt="2022-07-18T15:06:19.133" v="203" actId="114"/>
          <ac:spMkLst>
            <pc:docMk/>
            <pc:sldMk cId="3203619599" sldId="265"/>
            <ac:spMk id="16" creationId="{02502F23-4CB3-8216-CA03-6E9212A9AD19}"/>
          </ac:spMkLst>
        </pc:spChg>
        <pc:picChg chg="mod modCrop">
          <ac:chgData name="حصه بنت العتيبي" userId="c1fe605c-1aaf-4791-a440-af891effc177" providerId="ADAL" clId="{DAF30D24-5212-46E3-BBC9-84663D6701E2}" dt="2022-07-18T14:30:53.680" v="13" actId="14100"/>
          <ac:picMkLst>
            <pc:docMk/>
            <pc:sldMk cId="3203619599" sldId="265"/>
            <ac:picMk id="4" creationId="{112D8595-AB82-4B75-A017-00A11CED6B14}"/>
          </ac:picMkLst>
        </pc:picChg>
      </pc:sldChg>
      <pc:sldChg chg="addSp delSp modSp mod modTransition modAnim">
        <pc:chgData name="حصه بنت العتيبي" userId="c1fe605c-1aaf-4791-a440-af891effc177" providerId="ADAL" clId="{DAF30D24-5212-46E3-BBC9-84663D6701E2}" dt="2022-07-18T15:29:30.052" v="347"/>
        <pc:sldMkLst>
          <pc:docMk/>
          <pc:sldMk cId="4164420386" sldId="266"/>
        </pc:sldMkLst>
        <pc:spChg chg="add del mod">
          <ac:chgData name="حصه بنت العتيبي" userId="c1fe605c-1aaf-4791-a440-af891effc177" providerId="ADAL" clId="{DAF30D24-5212-46E3-BBC9-84663D6701E2}" dt="2022-07-18T15:16:23.042" v="232" actId="478"/>
          <ac:spMkLst>
            <pc:docMk/>
            <pc:sldMk cId="4164420386" sldId="266"/>
            <ac:spMk id="2" creationId="{8A2EB66C-287A-F462-53D0-6137204DD419}"/>
          </ac:spMkLst>
        </pc:spChg>
        <pc:spChg chg="add del mod">
          <ac:chgData name="حصه بنت العتيبي" userId="c1fe605c-1aaf-4791-a440-af891effc177" providerId="ADAL" clId="{DAF30D24-5212-46E3-BBC9-84663D6701E2}" dt="2022-07-18T15:16:23.042" v="232" actId="478"/>
          <ac:spMkLst>
            <pc:docMk/>
            <pc:sldMk cId="4164420386" sldId="266"/>
            <ac:spMk id="3" creationId="{58B9637A-FCEA-71CD-E62A-C5F8A96021C1}"/>
          </ac:spMkLst>
        </pc:spChg>
        <pc:spChg chg="add mod">
          <ac:chgData name="حصه بنت العتيبي" userId="c1fe605c-1aaf-4791-a440-af891effc177" providerId="ADAL" clId="{DAF30D24-5212-46E3-BBC9-84663D6701E2}" dt="2022-07-18T15:18:26.782" v="270" actId="339"/>
          <ac:spMkLst>
            <pc:docMk/>
            <pc:sldMk cId="4164420386" sldId="266"/>
            <ac:spMk id="6" creationId="{CF8CD61A-5A8C-F35D-EF08-13B7B9B0961B}"/>
          </ac:spMkLst>
        </pc:spChg>
        <pc:spChg chg="add mod">
          <ac:chgData name="حصه بنت العتيبي" userId="c1fe605c-1aaf-4791-a440-af891effc177" providerId="ADAL" clId="{DAF30D24-5212-46E3-BBC9-84663D6701E2}" dt="2022-07-18T15:23:02.839" v="297" actId="207"/>
          <ac:spMkLst>
            <pc:docMk/>
            <pc:sldMk cId="4164420386" sldId="266"/>
            <ac:spMk id="10" creationId="{7E626AC7-DB05-F0F3-A4F4-2BA6384F703B}"/>
          </ac:spMkLst>
        </pc:spChg>
        <pc:spChg chg="add mod">
          <ac:chgData name="حصه بنت العتيبي" userId="c1fe605c-1aaf-4791-a440-af891effc177" providerId="ADAL" clId="{DAF30D24-5212-46E3-BBC9-84663D6701E2}" dt="2022-07-18T15:23:27.948" v="299" actId="207"/>
          <ac:spMkLst>
            <pc:docMk/>
            <pc:sldMk cId="4164420386" sldId="266"/>
            <ac:spMk id="12" creationId="{2BA6AACF-B9A7-F32B-3C42-09C08ACBC3AD}"/>
          </ac:spMkLst>
        </pc:spChg>
        <pc:picChg chg="del">
          <ac:chgData name="حصه بنت العتيبي" userId="c1fe605c-1aaf-4791-a440-af891effc177" providerId="ADAL" clId="{DAF30D24-5212-46E3-BBC9-84663D6701E2}" dt="2022-07-18T14:31:12.171" v="17" actId="478"/>
          <ac:picMkLst>
            <pc:docMk/>
            <pc:sldMk cId="4164420386" sldId="266"/>
            <ac:picMk id="4" creationId="{7DDE9603-943C-4C13-B704-98317E066079}"/>
          </ac:picMkLst>
        </pc:picChg>
        <pc:picChg chg="add mod modCrop">
          <ac:chgData name="حصه بنت العتيبي" userId="c1fe605c-1aaf-4791-a440-af891effc177" providerId="ADAL" clId="{DAF30D24-5212-46E3-BBC9-84663D6701E2}" dt="2022-07-18T15:21:10.228" v="289" actId="14100"/>
          <ac:picMkLst>
            <pc:docMk/>
            <pc:sldMk cId="4164420386" sldId="266"/>
            <ac:picMk id="5" creationId="{609065D4-F7DB-5C2A-A672-BE9F6D6FA7AC}"/>
          </ac:picMkLst>
        </pc:picChg>
        <pc:picChg chg="add mod">
          <ac:chgData name="حصه بنت العتيبي" userId="c1fe605c-1aaf-4791-a440-af891effc177" providerId="ADAL" clId="{DAF30D24-5212-46E3-BBC9-84663D6701E2}" dt="2022-07-18T15:22:16.776" v="293" actId="1076"/>
          <ac:picMkLst>
            <pc:docMk/>
            <pc:sldMk cId="4164420386" sldId="266"/>
            <ac:picMk id="8" creationId="{71E63F8F-0A70-0953-625E-6325997EC2CC}"/>
          </ac:picMkLst>
        </pc:picChg>
        <pc:picChg chg="add del mod">
          <ac:chgData name="حصه بنت العتيبي" userId="c1fe605c-1aaf-4791-a440-af891effc177" providerId="ADAL" clId="{DAF30D24-5212-46E3-BBC9-84663D6701E2}" dt="2022-07-18T15:15:58.192" v="228" actId="478"/>
          <ac:picMkLst>
            <pc:docMk/>
            <pc:sldMk cId="4164420386" sldId="266"/>
            <ac:picMk id="1026" creationId="{B5A3384E-280E-3E16-A414-A6089C484D56}"/>
          </ac:picMkLst>
        </pc:picChg>
      </pc:sldChg>
      <pc:sldChg chg="addSp delSp modSp mod modTransition">
        <pc:chgData name="حصه بنت العتيبي" userId="c1fe605c-1aaf-4791-a440-af891effc177" providerId="ADAL" clId="{DAF30D24-5212-46E3-BBC9-84663D6701E2}" dt="2022-07-18T15:29:30.052" v="347"/>
        <pc:sldMkLst>
          <pc:docMk/>
          <pc:sldMk cId="2938712341" sldId="271"/>
        </pc:sldMkLst>
        <pc:spChg chg="mod">
          <ac:chgData name="حصه بنت العتيبي" userId="c1fe605c-1aaf-4791-a440-af891effc177" providerId="ADAL" clId="{DAF30D24-5212-46E3-BBC9-84663D6701E2}" dt="2022-07-18T15:28:40.316" v="340" actId="1076"/>
          <ac:spMkLst>
            <pc:docMk/>
            <pc:sldMk cId="2938712341" sldId="271"/>
            <ac:spMk id="2" creationId="{475A6E4A-A931-40F7-A814-3B13C36D403D}"/>
          </ac:spMkLst>
        </pc:spChg>
        <pc:spChg chg="add del mod">
          <ac:chgData name="حصه بنت العتيبي" userId="c1fe605c-1aaf-4791-a440-af891effc177" providerId="ADAL" clId="{DAF30D24-5212-46E3-BBC9-84663D6701E2}" dt="2022-07-18T15:28:49.598" v="343" actId="14100"/>
          <ac:spMkLst>
            <pc:docMk/>
            <pc:sldMk cId="2938712341" sldId="271"/>
            <ac:spMk id="3" creationId="{5D602865-67BA-409D-A212-75D113C74EA1}"/>
          </ac:spMkLst>
        </pc:spChg>
        <pc:spChg chg="mod">
          <ac:chgData name="حصه بنت العتيبي" userId="c1fe605c-1aaf-4791-a440-af891effc177" providerId="ADAL" clId="{DAF30D24-5212-46E3-BBC9-84663D6701E2}" dt="2022-07-18T15:28:36.185" v="336" actId="1076"/>
          <ac:spMkLst>
            <pc:docMk/>
            <pc:sldMk cId="2938712341" sldId="271"/>
            <ac:spMk id="8" creationId="{1643D89B-6AF4-4359-B2A3-E2376CACDE84}"/>
          </ac:spMkLst>
        </pc:spChg>
        <pc:spChg chg="mod">
          <ac:chgData name="حصه بنت العتيبي" userId="c1fe605c-1aaf-4791-a440-af891effc177" providerId="ADAL" clId="{DAF30D24-5212-46E3-BBC9-84663D6701E2}" dt="2022-07-18T15:26:55.033" v="321" actId="1076"/>
          <ac:spMkLst>
            <pc:docMk/>
            <pc:sldMk cId="2938712341" sldId="271"/>
            <ac:spMk id="10" creationId="{32C49C40-D17F-4689-962D-4FA0CB4798CA}"/>
          </ac:spMkLst>
        </pc:spChg>
        <pc:spChg chg="add del">
          <ac:chgData name="حصه بنت العتيبي" userId="c1fe605c-1aaf-4791-a440-af891effc177" providerId="ADAL" clId="{DAF30D24-5212-46E3-BBC9-84663D6701E2}" dt="2022-07-18T15:26:34.611" v="315" actId="22"/>
          <ac:spMkLst>
            <pc:docMk/>
            <pc:sldMk cId="2938712341" sldId="271"/>
            <ac:spMk id="12" creationId="{85EA1924-F628-87EC-765C-5C698CB84722}"/>
          </ac:spMkLst>
        </pc:spChg>
        <pc:spChg chg="add del mod">
          <ac:chgData name="حصه بنت العتيبي" userId="c1fe605c-1aaf-4791-a440-af891effc177" providerId="ADAL" clId="{DAF30D24-5212-46E3-BBC9-84663D6701E2}" dt="2022-07-18T15:26:33.794" v="311" actId="22"/>
          <ac:spMkLst>
            <pc:docMk/>
            <pc:sldMk cId="2938712341" sldId="271"/>
            <ac:spMk id="13" creationId="{9787AB35-CFB8-7AB3-EC47-5657D0FF0F59}"/>
          </ac:spMkLst>
        </pc:spChg>
        <pc:grpChg chg="mod">
          <ac:chgData name="حصه بنت العتيبي" userId="c1fe605c-1aaf-4791-a440-af891effc177" providerId="ADAL" clId="{DAF30D24-5212-46E3-BBC9-84663D6701E2}" dt="2022-07-18T15:28:39.604" v="339" actId="1076"/>
          <ac:grpSpMkLst>
            <pc:docMk/>
            <pc:sldMk cId="2938712341" sldId="271"/>
            <ac:grpSpMk id="4" creationId="{E6B0F343-C63A-4E4C-B596-3E924F54B156}"/>
          </ac:grpSpMkLst>
        </pc:grpChg>
        <pc:grpChg chg="mod">
          <ac:chgData name="حصه بنت العتيبي" userId="c1fe605c-1aaf-4791-a440-af891effc177" providerId="ADAL" clId="{DAF30D24-5212-46E3-BBC9-84663D6701E2}" dt="2022-07-18T15:26:54.442" v="320" actId="1076"/>
          <ac:grpSpMkLst>
            <pc:docMk/>
            <pc:sldMk cId="2938712341" sldId="271"/>
            <ac:grpSpMk id="7" creationId="{5B43BB85-D2E4-40D6-B242-22E721D63557}"/>
          </ac:grpSpMkLst>
        </pc:grpChg>
      </pc:sldChg>
      <pc:sldChg chg="add modTransition">
        <pc:chgData name="حصه بنت العتيبي" userId="c1fe605c-1aaf-4791-a440-af891effc177" providerId="ADAL" clId="{DAF30D24-5212-46E3-BBC9-84663D6701E2}" dt="2022-07-18T15:29:30.052" v="347"/>
        <pc:sldMkLst>
          <pc:docMk/>
          <pc:sldMk cId="3744817840" sldId="272"/>
        </pc:sldMkLst>
      </pc:sldChg>
      <pc:sldChg chg="addSp delSp modSp add mod modTransition delAnim modAnim">
        <pc:chgData name="حصه بنت العتيبي" userId="c1fe605c-1aaf-4791-a440-af891effc177" providerId="ADAL" clId="{DAF30D24-5212-46E3-BBC9-84663D6701E2}" dt="2022-07-18T15:32:20.939" v="362"/>
        <pc:sldMkLst>
          <pc:docMk/>
          <pc:sldMk cId="504761729" sldId="273"/>
        </pc:sldMkLst>
        <pc:picChg chg="mod">
          <ac:chgData name="حصه بنت العتيبي" userId="c1fe605c-1aaf-4791-a440-af891effc177" providerId="ADAL" clId="{DAF30D24-5212-46E3-BBC9-84663D6701E2}" dt="2022-07-18T15:01:51.410" v="167" actId="1076"/>
          <ac:picMkLst>
            <pc:docMk/>
            <pc:sldMk cId="504761729" sldId="273"/>
            <ac:picMk id="4" creationId="{3ABC0A80-6089-4A28-BD89-43D1B57B065C}"/>
          </ac:picMkLst>
        </pc:picChg>
        <pc:picChg chg="del">
          <ac:chgData name="حصه بنت العتيبي" userId="c1fe605c-1aaf-4791-a440-af891effc177" providerId="ADAL" clId="{DAF30D24-5212-46E3-BBC9-84663D6701E2}" dt="2022-07-18T15:02:05.570" v="171" actId="478"/>
          <ac:picMkLst>
            <pc:docMk/>
            <pc:sldMk cId="504761729" sldId="273"/>
            <ac:picMk id="5" creationId="{9CAABD73-DF15-4FE3-A75F-3F2D69AB23A2}"/>
          </ac:picMkLst>
        </pc:picChg>
        <pc:picChg chg="mod">
          <ac:chgData name="حصه بنت العتيبي" userId="c1fe605c-1aaf-4791-a440-af891effc177" providerId="ADAL" clId="{DAF30D24-5212-46E3-BBC9-84663D6701E2}" dt="2022-07-18T15:01:48.207" v="166" actId="1076"/>
          <ac:picMkLst>
            <pc:docMk/>
            <pc:sldMk cId="504761729" sldId="273"/>
            <ac:picMk id="6" creationId="{52E8D1E6-48D6-4670-ADB0-EA453410F892}"/>
          </ac:picMkLst>
        </pc:picChg>
        <pc:picChg chg="mod">
          <ac:chgData name="حصه بنت العتيبي" userId="c1fe605c-1aaf-4791-a440-af891effc177" providerId="ADAL" clId="{DAF30D24-5212-46E3-BBC9-84663D6701E2}" dt="2022-07-18T15:01:48.207" v="166" actId="1076"/>
          <ac:picMkLst>
            <pc:docMk/>
            <pc:sldMk cId="504761729" sldId="273"/>
            <ac:picMk id="7" creationId="{B306AAAA-51F4-4E37-8BE7-CCC7A55325AC}"/>
          </ac:picMkLst>
        </pc:picChg>
        <pc:picChg chg="add mod modCrop">
          <ac:chgData name="حصه بنت العتيبي" userId="c1fe605c-1aaf-4791-a440-af891effc177" providerId="ADAL" clId="{DAF30D24-5212-46E3-BBC9-84663D6701E2}" dt="2022-07-18T15:32:12.207" v="361" actId="14100"/>
          <ac:picMkLst>
            <pc:docMk/>
            <pc:sldMk cId="504761729" sldId="273"/>
            <ac:picMk id="13" creationId="{4D30E8D1-21CC-13F9-5C21-5C62A774E28F}"/>
          </ac:picMkLst>
        </pc:picChg>
        <pc:picChg chg="del">
          <ac:chgData name="حصه بنت العتيبي" userId="c1fe605c-1aaf-4791-a440-af891effc177" providerId="ADAL" clId="{DAF30D24-5212-46E3-BBC9-84663D6701E2}" dt="2022-07-18T15:02:08.241" v="172" actId="478"/>
          <ac:picMkLst>
            <pc:docMk/>
            <pc:sldMk cId="504761729" sldId="273"/>
            <ac:picMk id="15" creationId="{B3A91001-67E8-46F8-81C3-BCB627E5B601}"/>
          </ac:picMkLst>
        </pc:picChg>
        <pc:picChg chg="mod modCrop">
          <ac:chgData name="حصه بنت العتيبي" userId="c1fe605c-1aaf-4791-a440-af891effc177" providerId="ADAL" clId="{DAF30D24-5212-46E3-BBC9-84663D6701E2}" dt="2022-07-18T15:32:07.824" v="360" actId="14100"/>
          <ac:picMkLst>
            <pc:docMk/>
            <pc:sldMk cId="504761729" sldId="273"/>
            <ac:picMk id="16" creationId="{205C645F-B463-44A1-B6A3-98FBAC0DAC69}"/>
          </ac:picMkLst>
        </pc:picChg>
      </pc:sldChg>
      <pc:sldMasterChg chg="modTransition modSldLayout">
        <pc:chgData name="حصه بنت العتيبي" userId="c1fe605c-1aaf-4791-a440-af891effc177" providerId="ADAL" clId="{DAF30D24-5212-46E3-BBC9-84663D6701E2}" dt="2022-07-18T15:29:30.052" v="347"/>
        <pc:sldMasterMkLst>
          <pc:docMk/>
          <pc:sldMasterMk cId="3948179933" sldId="2147483648"/>
        </pc:sldMasterMkLst>
        <pc:sldLayoutChg chg="modTransition">
          <pc:chgData name="حصه بنت العتيبي" userId="c1fe605c-1aaf-4791-a440-af891effc177" providerId="ADAL" clId="{DAF30D24-5212-46E3-BBC9-84663D6701E2}" dt="2022-07-18T15:29:30.052" v="347"/>
          <pc:sldLayoutMkLst>
            <pc:docMk/>
            <pc:sldMasterMk cId="3948179933" sldId="2147483648"/>
            <pc:sldLayoutMk cId="3928725844" sldId="2147483649"/>
          </pc:sldLayoutMkLst>
        </pc:sldLayoutChg>
      </pc:sldMasterChg>
    </pc:docChg>
  </pc:docChgLst>
  <pc:docChgLst>
    <pc:chgData name="حصه بنت العتيبي" userId="c1fe605c-1aaf-4791-a440-af891effc177" providerId="ADAL" clId="{8A70079B-1F3B-4650-A889-026E8F39FE05}"/>
    <pc:docChg chg="undo custSel addSld delSld modSld sldOrd modMainMaster replTag">
      <pc:chgData name="حصه بنت العتيبي" userId="c1fe605c-1aaf-4791-a440-af891effc177" providerId="ADAL" clId="{8A70079B-1F3B-4650-A889-026E8F39FE05}" dt="2021-10-01T11:13:30.924" v="1265" actId="164"/>
      <pc:docMkLst>
        <pc:docMk/>
      </pc:docMkLst>
      <pc:sldChg chg="addSp delSp modSp new mod modTransition setBg delAnim modAnim">
        <pc:chgData name="حصه بنت العتيبي" userId="c1fe605c-1aaf-4791-a440-af891effc177" providerId="ADAL" clId="{8A70079B-1F3B-4650-A889-026E8F39FE05}" dt="2021-09-30T07:53:11.632" v="1258"/>
        <pc:sldMkLst>
          <pc:docMk/>
          <pc:sldMk cId="3112223542" sldId="256"/>
        </pc:sldMkLst>
        <pc:spChg chg="del">
          <ac:chgData name="حصه بنت العتيبي" userId="c1fe605c-1aaf-4791-a440-af891effc177" providerId="ADAL" clId="{8A70079B-1F3B-4650-A889-026E8F39FE05}" dt="2021-09-18T17:40:10.522" v="1" actId="478"/>
          <ac:spMkLst>
            <pc:docMk/>
            <pc:sldMk cId="3112223542" sldId="256"/>
            <ac:spMk id="2" creationId="{076C379D-1159-499B-8124-27F34AF2FB20}"/>
          </ac:spMkLst>
        </pc:spChg>
        <pc:spChg chg="add mod">
          <ac:chgData name="حصه بنت العتيبي" userId="c1fe605c-1aaf-4791-a440-af891effc177" providerId="ADAL" clId="{8A70079B-1F3B-4650-A889-026E8F39FE05}" dt="2021-09-29T15:21:01.822" v="343" actId="2085"/>
          <ac:spMkLst>
            <pc:docMk/>
            <pc:sldMk cId="3112223542" sldId="256"/>
            <ac:spMk id="2" creationId="{0F9A7B6B-D93F-4DF0-B173-AFD5AA7B7337}"/>
          </ac:spMkLst>
        </pc:spChg>
        <pc:spChg chg="del">
          <ac:chgData name="حصه بنت العتيبي" userId="c1fe605c-1aaf-4791-a440-af891effc177" providerId="ADAL" clId="{8A70079B-1F3B-4650-A889-026E8F39FE05}" dt="2021-09-18T17:40:10.522" v="1" actId="478"/>
          <ac:spMkLst>
            <pc:docMk/>
            <pc:sldMk cId="3112223542" sldId="256"/>
            <ac:spMk id="3" creationId="{11987EC3-266E-4A3B-91E7-E174CB4857BD}"/>
          </ac:spMkLst>
        </pc:spChg>
        <pc:spChg chg="add mod">
          <ac:chgData name="حصه بنت العتيبي" userId="c1fe605c-1aaf-4791-a440-af891effc177" providerId="ADAL" clId="{8A70079B-1F3B-4650-A889-026E8F39FE05}" dt="2021-09-29T15:21:01.822" v="343" actId="2085"/>
          <ac:spMkLst>
            <pc:docMk/>
            <pc:sldMk cId="3112223542" sldId="256"/>
            <ac:spMk id="3" creationId="{82528DDA-26E9-4044-A3F5-CC5CAE0A45DB}"/>
          </ac:spMkLst>
        </pc:spChg>
        <pc:spChg chg="add del mod">
          <ac:chgData name="حصه بنت العتيبي" userId="c1fe605c-1aaf-4791-a440-af891effc177" providerId="ADAL" clId="{8A70079B-1F3B-4650-A889-026E8F39FE05}" dt="2021-09-18T17:42:04.210" v="59" actId="478"/>
          <ac:spMkLst>
            <pc:docMk/>
            <pc:sldMk cId="3112223542" sldId="256"/>
            <ac:spMk id="4" creationId="{ECE97DFE-D589-4426-BA8C-6F73BDC6018A}"/>
          </ac:spMkLst>
        </pc:spChg>
        <pc:spChg chg="add del mod">
          <ac:chgData name="حصه بنت العتيبي" userId="c1fe605c-1aaf-4791-a440-af891effc177" providerId="ADAL" clId="{8A70079B-1F3B-4650-A889-026E8F39FE05}" dt="2021-09-29T15:16:37.164" v="282" actId="478"/>
          <ac:spMkLst>
            <pc:docMk/>
            <pc:sldMk cId="3112223542" sldId="256"/>
            <ac:spMk id="5" creationId="{B2A48930-F5B4-48E9-92F9-36B3FD02A659}"/>
          </ac:spMkLst>
        </pc:spChg>
        <pc:spChg chg="add del mod topLvl">
          <ac:chgData name="حصه بنت العتيبي" userId="c1fe605c-1aaf-4791-a440-af891effc177" providerId="ADAL" clId="{8A70079B-1F3B-4650-A889-026E8F39FE05}" dt="2021-09-29T15:16:44.308" v="284" actId="478"/>
          <ac:spMkLst>
            <pc:docMk/>
            <pc:sldMk cId="3112223542" sldId="256"/>
            <ac:spMk id="8" creationId="{8F982CE4-AC29-4978-85DA-2263F68FB8FF}"/>
          </ac:spMkLst>
        </pc:spChg>
        <pc:spChg chg="mod topLvl">
          <ac:chgData name="حصه بنت العتيبي" userId="c1fe605c-1aaf-4791-a440-af891effc177" providerId="ADAL" clId="{8A70079B-1F3B-4650-A889-026E8F39FE05}" dt="2021-09-29T15:16:53.885" v="286" actId="14100"/>
          <ac:spMkLst>
            <pc:docMk/>
            <pc:sldMk cId="3112223542" sldId="256"/>
            <ac:spMk id="9" creationId="{9C907547-1594-40B9-BC5D-6489CEFDBFF2}"/>
          </ac:spMkLst>
        </pc:spChg>
        <pc:spChg chg="del mod topLvl">
          <ac:chgData name="حصه بنت العتيبي" userId="c1fe605c-1aaf-4791-a440-af891effc177" providerId="ADAL" clId="{8A70079B-1F3B-4650-A889-026E8F39FE05}" dt="2021-09-29T15:17:04.222" v="289" actId="478"/>
          <ac:spMkLst>
            <pc:docMk/>
            <pc:sldMk cId="3112223542" sldId="256"/>
            <ac:spMk id="10" creationId="{2F5F1CD4-F468-4C81-A4E6-E0D47437171A}"/>
          </ac:spMkLst>
        </pc:spChg>
        <pc:spChg chg="add mod">
          <ac:chgData name="حصه بنت العتيبي" userId="c1fe605c-1aaf-4791-a440-af891effc177" providerId="ADAL" clId="{8A70079B-1F3B-4650-A889-026E8F39FE05}" dt="2021-09-29T15:17:16.943" v="292" actId="1076"/>
          <ac:spMkLst>
            <pc:docMk/>
            <pc:sldMk cId="3112223542" sldId="256"/>
            <ac:spMk id="11" creationId="{2F699B7D-9E10-441C-B091-73FFDB4AD813}"/>
          </ac:spMkLst>
        </pc:spChg>
        <pc:spChg chg="mod">
          <ac:chgData name="حصه بنت العتيبي" userId="c1fe605c-1aaf-4791-a440-af891effc177" providerId="ADAL" clId="{8A70079B-1F3B-4650-A889-026E8F39FE05}" dt="2021-09-29T16:03:59.813" v="472"/>
          <ac:spMkLst>
            <pc:docMk/>
            <pc:sldMk cId="3112223542" sldId="256"/>
            <ac:spMk id="14" creationId="{2B0E5023-9884-4F04-937D-12D58F1CDF88}"/>
          </ac:spMkLst>
        </pc:spChg>
        <pc:spChg chg="mod">
          <ac:chgData name="حصه بنت العتيبي" userId="c1fe605c-1aaf-4791-a440-af891effc177" providerId="ADAL" clId="{8A70079B-1F3B-4650-A889-026E8F39FE05}" dt="2021-09-29T16:03:59.813" v="472"/>
          <ac:spMkLst>
            <pc:docMk/>
            <pc:sldMk cId="3112223542" sldId="256"/>
            <ac:spMk id="15" creationId="{AA97A5A9-BE22-4FD8-B566-3D97B0DF90F2}"/>
          </ac:spMkLst>
        </pc:spChg>
        <pc:grpChg chg="add del mod">
          <ac:chgData name="حصه بنت العتيبي" userId="c1fe605c-1aaf-4791-a440-af891effc177" providerId="ADAL" clId="{8A70079B-1F3B-4650-A889-026E8F39FE05}" dt="2021-09-29T15:21:18.292" v="345" actId="21"/>
          <ac:grpSpMkLst>
            <pc:docMk/>
            <pc:sldMk cId="3112223542" sldId="256"/>
            <ac:grpSpMk id="4" creationId="{8CAF62BD-2E7F-4E25-BAE6-DC83036871C9}"/>
          </ac:grpSpMkLst>
        </pc:grpChg>
        <pc:grpChg chg="add del mod">
          <ac:chgData name="حصه بنت العتيبي" userId="c1fe605c-1aaf-4791-a440-af891effc177" providerId="ADAL" clId="{8A70079B-1F3B-4650-A889-026E8F39FE05}" dt="2021-09-29T15:16:18.281" v="277" actId="165"/>
          <ac:grpSpMkLst>
            <pc:docMk/>
            <pc:sldMk cId="3112223542" sldId="256"/>
            <ac:grpSpMk id="7" creationId="{060EEF24-F5CC-478A-8D1F-8C38C1D71A2E}"/>
          </ac:grpSpMkLst>
        </pc:grpChg>
        <pc:grpChg chg="add mod ord">
          <ac:chgData name="حصه بنت العتيبي" userId="c1fe605c-1aaf-4791-a440-af891effc177" providerId="ADAL" clId="{8A70079B-1F3B-4650-A889-026E8F39FE05}" dt="2021-09-30T07:37:51.723" v="1177" actId="14100"/>
          <ac:grpSpMkLst>
            <pc:docMk/>
            <pc:sldMk cId="3112223542" sldId="256"/>
            <ac:grpSpMk id="13" creationId="{96E9F542-90F5-4DCB-8DF4-EA6126D35F3E}"/>
          </ac:grpSpMkLst>
        </pc:grpChg>
        <pc:picChg chg="add del mod">
          <ac:chgData name="حصه بنت العتيبي" userId="c1fe605c-1aaf-4791-a440-af891effc177" providerId="ADAL" clId="{8A70079B-1F3B-4650-A889-026E8F39FE05}" dt="2021-09-29T15:16:57.325" v="287" actId="21"/>
          <ac:picMkLst>
            <pc:docMk/>
            <pc:sldMk cId="3112223542" sldId="256"/>
            <ac:picMk id="6" creationId="{807EF3F0-B13B-4600-B49B-DDABEF17A9BC}"/>
          </ac:picMkLst>
        </pc:picChg>
        <pc:picChg chg="add mod">
          <ac:chgData name="حصه بنت العتيبي" userId="c1fe605c-1aaf-4791-a440-af891effc177" providerId="ADAL" clId="{8A70079B-1F3B-4650-A889-026E8F39FE05}" dt="2021-09-29T16:04:05.263" v="474" actId="1076"/>
          <ac:picMkLst>
            <pc:docMk/>
            <pc:sldMk cId="3112223542" sldId="256"/>
            <ac:picMk id="12" creationId="{86A662DD-8E75-40D3-861C-9F9D38D860D7}"/>
          </ac:picMkLst>
        </pc:picChg>
        <pc:picChg chg="add del mod">
          <ac:chgData name="حصه بنت العتيبي" userId="c1fe605c-1aaf-4791-a440-af891effc177" providerId="ADAL" clId="{8A70079B-1F3B-4650-A889-026E8F39FE05}" dt="2021-09-28T05:01:35.684" v="273" actId="478"/>
          <ac:picMkLst>
            <pc:docMk/>
            <pc:sldMk cId="3112223542" sldId="256"/>
            <ac:picMk id="1026" creationId="{5D94494B-BA65-491A-903A-30E445C2614F}"/>
          </ac:picMkLst>
        </pc:picChg>
      </pc:sldChg>
      <pc:sldChg chg="addSp delSp modSp new del mod ord">
        <pc:chgData name="حصه بنت العتيبي" userId="c1fe605c-1aaf-4791-a440-af891effc177" providerId="ADAL" clId="{8A70079B-1F3B-4650-A889-026E8F39FE05}" dt="2021-09-29T17:17:09.570" v="1034" actId="47"/>
        <pc:sldMkLst>
          <pc:docMk/>
          <pc:sldMk cId="2809747562" sldId="257"/>
        </pc:sldMkLst>
        <pc:spChg chg="del">
          <ac:chgData name="حصه بنت العتيبي" userId="c1fe605c-1aaf-4791-a440-af891effc177" providerId="ADAL" clId="{8A70079B-1F3B-4650-A889-026E8F39FE05}" dt="2021-09-18T17:49:59.945" v="92" actId="478"/>
          <ac:spMkLst>
            <pc:docMk/>
            <pc:sldMk cId="2809747562" sldId="257"/>
            <ac:spMk id="2" creationId="{0E024240-1DA9-48D9-BD33-B5DF7DB056FC}"/>
          </ac:spMkLst>
        </pc:spChg>
        <pc:spChg chg="del">
          <ac:chgData name="حصه بنت العتيبي" userId="c1fe605c-1aaf-4791-a440-af891effc177" providerId="ADAL" clId="{8A70079B-1F3B-4650-A889-026E8F39FE05}" dt="2021-09-18T17:49:59.945" v="92" actId="478"/>
          <ac:spMkLst>
            <pc:docMk/>
            <pc:sldMk cId="2809747562" sldId="257"/>
            <ac:spMk id="3" creationId="{E6D64079-D361-49E5-8DD7-7ABF553C7DC1}"/>
          </ac:spMkLst>
        </pc:spChg>
        <pc:spChg chg="add del mod">
          <ac:chgData name="حصه بنت العتيبي" userId="c1fe605c-1aaf-4791-a440-af891effc177" providerId="ADAL" clId="{8A70079B-1F3B-4650-A889-026E8F39FE05}" dt="2021-09-18T17:52:15.049" v="118" actId="478"/>
          <ac:spMkLst>
            <pc:docMk/>
            <pc:sldMk cId="2809747562" sldId="257"/>
            <ac:spMk id="4" creationId="{610F30F9-95F9-4C9A-B0B9-7F1A31B28089}"/>
          </ac:spMkLst>
        </pc:spChg>
        <pc:spChg chg="add del">
          <ac:chgData name="حصه بنت العتيبي" userId="c1fe605c-1aaf-4791-a440-af891effc177" providerId="ADAL" clId="{8A70079B-1F3B-4650-A889-026E8F39FE05}" dt="2021-09-18T17:53:17.056" v="120" actId="11529"/>
          <ac:spMkLst>
            <pc:docMk/>
            <pc:sldMk cId="2809747562" sldId="257"/>
            <ac:spMk id="5" creationId="{195AEBF9-741B-4E43-981E-4400F6D3061E}"/>
          </ac:spMkLst>
        </pc:spChg>
        <pc:spChg chg="add del mod">
          <ac:chgData name="حصه بنت العتيبي" userId="c1fe605c-1aaf-4791-a440-af891effc177" providerId="ADAL" clId="{8A70079B-1F3B-4650-A889-026E8F39FE05}" dt="2021-09-18T17:55:18.188" v="143" actId="478"/>
          <ac:spMkLst>
            <pc:docMk/>
            <pc:sldMk cId="2809747562" sldId="257"/>
            <ac:spMk id="6" creationId="{D544F710-FD27-4C21-99E8-FA23C48A2045}"/>
          </ac:spMkLst>
        </pc:spChg>
        <pc:spChg chg="add del mod">
          <ac:chgData name="حصه بنت العتيبي" userId="c1fe605c-1aaf-4791-a440-af891effc177" providerId="ADAL" clId="{8A70079B-1F3B-4650-A889-026E8F39FE05}" dt="2021-09-18T17:55:06.936" v="142" actId="478"/>
          <ac:spMkLst>
            <pc:docMk/>
            <pc:sldMk cId="2809747562" sldId="257"/>
            <ac:spMk id="7" creationId="{177FD0BD-8FCF-4EB7-BF67-1980893F9630}"/>
          </ac:spMkLst>
        </pc:spChg>
        <pc:spChg chg="add del mod">
          <ac:chgData name="حصه بنت العتيبي" userId="c1fe605c-1aaf-4791-a440-af891effc177" providerId="ADAL" clId="{8A70079B-1F3B-4650-A889-026E8F39FE05}" dt="2021-09-18T17:57:29.484" v="158" actId="478"/>
          <ac:spMkLst>
            <pc:docMk/>
            <pc:sldMk cId="2809747562" sldId="257"/>
            <ac:spMk id="8" creationId="{8EFB50E4-5C02-4C48-9834-26678B2C76C4}"/>
          </ac:spMkLst>
        </pc:spChg>
        <pc:spChg chg="add del mod">
          <ac:chgData name="حصه بنت العتيبي" userId="c1fe605c-1aaf-4791-a440-af891effc177" providerId="ADAL" clId="{8A70079B-1F3B-4650-A889-026E8F39FE05}" dt="2021-09-18T17:59:12.920" v="177"/>
          <ac:spMkLst>
            <pc:docMk/>
            <pc:sldMk cId="2809747562" sldId="257"/>
            <ac:spMk id="9" creationId="{36F3A8C0-4EA8-4044-B366-87FD7FE49B63}"/>
          </ac:spMkLst>
        </pc:spChg>
        <pc:spChg chg="add del mod">
          <ac:chgData name="حصه بنت العتيبي" userId="c1fe605c-1aaf-4791-a440-af891effc177" providerId="ADAL" clId="{8A70079B-1F3B-4650-A889-026E8F39FE05}" dt="2021-09-18T17:59:12.920" v="177"/>
          <ac:spMkLst>
            <pc:docMk/>
            <pc:sldMk cId="2809747562" sldId="257"/>
            <ac:spMk id="10" creationId="{882FE15A-BD88-4B91-AD15-2492FCACD752}"/>
          </ac:spMkLst>
        </pc:spChg>
        <pc:spChg chg="del mod">
          <ac:chgData name="حصه بنت العتيبي" userId="c1fe605c-1aaf-4791-a440-af891effc177" providerId="ADAL" clId="{8A70079B-1F3B-4650-A889-026E8F39FE05}" dt="2021-09-18T18:01:48.561" v="233" actId="478"/>
          <ac:spMkLst>
            <pc:docMk/>
            <pc:sldMk cId="2809747562" sldId="257"/>
            <ac:spMk id="11" creationId="{38B68701-F32B-4121-BD25-40E9B3685CBE}"/>
          </ac:spMkLst>
        </pc:spChg>
        <pc:spChg chg="add del mod">
          <ac:chgData name="حصه بنت العتيبي" userId="c1fe605c-1aaf-4791-a440-af891effc177" providerId="ADAL" clId="{8A70079B-1F3B-4650-A889-026E8F39FE05}" dt="2021-09-18T18:01:44.220" v="232" actId="11529"/>
          <ac:spMkLst>
            <pc:docMk/>
            <pc:sldMk cId="2809747562" sldId="257"/>
            <ac:spMk id="12" creationId="{8BE9F7EF-0C13-4052-85FF-331A7752AB88}"/>
          </ac:spMkLst>
        </pc:spChg>
        <pc:spChg chg="add mod">
          <ac:chgData name="حصه بنت العتيبي" userId="c1fe605c-1aaf-4791-a440-af891effc177" providerId="ADAL" clId="{8A70079B-1F3B-4650-A889-026E8F39FE05}" dt="2021-09-18T18:04:54.863" v="252" actId="164"/>
          <ac:spMkLst>
            <pc:docMk/>
            <pc:sldMk cId="2809747562" sldId="257"/>
            <ac:spMk id="14" creationId="{68E19862-E205-4D45-A397-23560FA85790}"/>
          </ac:spMkLst>
        </pc:spChg>
        <pc:spChg chg="add mod">
          <ac:chgData name="حصه بنت العتيبي" userId="c1fe605c-1aaf-4791-a440-af891effc177" providerId="ADAL" clId="{8A70079B-1F3B-4650-A889-026E8F39FE05}" dt="2021-09-18T18:04:54.863" v="252" actId="164"/>
          <ac:spMkLst>
            <pc:docMk/>
            <pc:sldMk cId="2809747562" sldId="257"/>
            <ac:spMk id="15" creationId="{29F21B9F-CB18-4555-9521-23FDB4A938B1}"/>
          </ac:spMkLst>
        </pc:spChg>
        <pc:spChg chg="add mod ord">
          <ac:chgData name="حصه بنت العتيبي" userId="c1fe605c-1aaf-4791-a440-af891effc177" providerId="ADAL" clId="{8A70079B-1F3B-4650-A889-026E8F39FE05}" dt="2021-09-18T18:05:26.676" v="253" actId="14861"/>
          <ac:spMkLst>
            <pc:docMk/>
            <pc:sldMk cId="2809747562" sldId="257"/>
            <ac:spMk id="16" creationId="{389F5BE3-2025-4C02-A81D-FC0BCF8AB3CA}"/>
          </ac:spMkLst>
        </pc:spChg>
        <pc:grpChg chg="add mod">
          <ac:chgData name="حصه بنت العتيبي" userId="c1fe605c-1aaf-4791-a440-af891effc177" providerId="ADAL" clId="{8A70079B-1F3B-4650-A889-026E8F39FE05}" dt="2021-09-18T18:01:43.936" v="227" actId="164"/>
          <ac:grpSpMkLst>
            <pc:docMk/>
            <pc:sldMk cId="2809747562" sldId="257"/>
            <ac:grpSpMk id="13" creationId="{08496FB9-0F3F-4A86-8CE6-8495CC11725A}"/>
          </ac:grpSpMkLst>
        </pc:grpChg>
        <pc:grpChg chg="add del mod">
          <ac:chgData name="حصه بنت العتيبي" userId="c1fe605c-1aaf-4791-a440-af891effc177" providerId="ADAL" clId="{8A70079B-1F3B-4650-A889-026E8F39FE05}" dt="2021-09-29T15:16:04.929" v="276" actId="478"/>
          <ac:grpSpMkLst>
            <pc:docMk/>
            <pc:sldMk cId="2809747562" sldId="257"/>
            <ac:grpSpMk id="17" creationId="{643F4C42-33A2-4FEA-9C72-7D5EB92B7763}"/>
          </ac:grpSpMkLst>
        </pc:grpChg>
      </pc:sldChg>
      <pc:sldChg chg="add del">
        <pc:chgData name="حصه بنت العتيبي" userId="c1fe605c-1aaf-4791-a440-af891effc177" providerId="ADAL" clId="{8A70079B-1F3B-4650-A889-026E8F39FE05}" dt="2021-09-18T17:49:50.480" v="90"/>
        <pc:sldMkLst>
          <pc:docMk/>
          <pc:sldMk cId="3001862515" sldId="257"/>
        </pc:sldMkLst>
      </pc:sldChg>
      <pc:sldChg chg="add del">
        <pc:chgData name="حصه بنت العتيبي" userId="c1fe605c-1aaf-4791-a440-af891effc177" providerId="ADAL" clId="{8A70079B-1F3B-4650-A889-026E8F39FE05}" dt="2021-09-18T17:49:49.697" v="89"/>
        <pc:sldMkLst>
          <pc:docMk/>
          <pc:sldMk cId="3517260359" sldId="258"/>
        </pc:sldMkLst>
      </pc:sldChg>
      <pc:sldChg chg="addSp delSp modSp add del mod">
        <pc:chgData name="حصه بنت العتيبي" userId="c1fe605c-1aaf-4791-a440-af891effc177" providerId="ADAL" clId="{8A70079B-1F3B-4650-A889-026E8F39FE05}" dt="2021-09-19T05:41:02.287" v="268" actId="47"/>
        <pc:sldMkLst>
          <pc:docMk/>
          <pc:sldMk cId="3722939214" sldId="258"/>
        </pc:sldMkLst>
        <pc:spChg chg="add del mod">
          <ac:chgData name="حصه بنت العتيبي" userId="c1fe605c-1aaf-4791-a440-af891effc177" providerId="ADAL" clId="{8A70079B-1F3B-4650-A889-026E8F39FE05}" dt="2021-09-18T17:55:52.878" v="147" actId="478"/>
          <ac:spMkLst>
            <pc:docMk/>
            <pc:sldMk cId="3722939214" sldId="258"/>
            <ac:spMk id="3" creationId="{E887B935-C002-426C-B86D-982F0E0CE483}"/>
          </ac:spMkLst>
        </pc:spChg>
      </pc:sldChg>
      <pc:sldChg chg="addSp modSp add mod modTransition">
        <pc:chgData name="حصه بنت العتيبي" userId="c1fe605c-1aaf-4791-a440-af891effc177" providerId="ADAL" clId="{8A70079B-1F3B-4650-A889-026E8F39FE05}" dt="2021-09-30T07:53:13.697" v="1259"/>
        <pc:sldMkLst>
          <pc:docMk/>
          <pc:sldMk cId="3849972527" sldId="258"/>
        </pc:sldMkLst>
        <pc:spChg chg="add mod">
          <ac:chgData name="حصه بنت العتيبي" userId="c1fe605c-1aaf-4791-a440-af891effc177" providerId="ADAL" clId="{8A70079B-1F3B-4650-A889-026E8F39FE05}" dt="2021-09-30T07:52:37.657" v="1255" actId="14100"/>
          <ac:spMkLst>
            <pc:docMk/>
            <pc:sldMk cId="3849972527" sldId="258"/>
            <ac:spMk id="2" creationId="{475A6E4A-A931-40F7-A814-3B13C36D403D}"/>
          </ac:spMkLst>
        </pc:spChg>
        <pc:spChg chg="add mod">
          <ac:chgData name="حصه بنت العتيبي" userId="c1fe605c-1aaf-4791-a440-af891effc177" providerId="ADAL" clId="{8A70079B-1F3B-4650-A889-026E8F39FE05}" dt="2021-09-29T16:01:37.398" v="458" actId="403"/>
          <ac:spMkLst>
            <pc:docMk/>
            <pc:sldMk cId="3849972527" sldId="258"/>
            <ac:spMk id="3" creationId="{5D602865-67BA-409D-A212-75D113C74EA1}"/>
          </ac:spMkLst>
        </pc:spChg>
        <pc:spChg chg="add mod">
          <ac:chgData name="حصه بنت العتيبي" userId="c1fe605c-1aaf-4791-a440-af891effc177" providerId="ADAL" clId="{8A70079B-1F3B-4650-A889-026E8F39FE05}" dt="2021-09-29T16:01:48.619" v="461" actId="113"/>
          <ac:spMkLst>
            <pc:docMk/>
            <pc:sldMk cId="3849972527" sldId="258"/>
            <ac:spMk id="6" creationId="{84174618-4E21-4350-B925-818E226DF900}"/>
          </ac:spMkLst>
        </pc:spChg>
        <pc:spChg chg="mod">
          <ac:chgData name="حصه بنت العتيبي" userId="c1fe605c-1aaf-4791-a440-af891effc177" providerId="ADAL" clId="{8A70079B-1F3B-4650-A889-026E8F39FE05}" dt="2021-09-29T16:02:51.157" v="464" actId="207"/>
          <ac:spMkLst>
            <pc:docMk/>
            <pc:sldMk cId="3849972527" sldId="258"/>
            <ac:spMk id="8" creationId="{1643D89B-6AF4-4359-B2A3-E2376CACDE84}"/>
          </ac:spMkLst>
        </pc:spChg>
        <pc:spChg chg="mod">
          <ac:chgData name="حصه بنت العتيبي" userId="c1fe605c-1aaf-4791-a440-af891effc177" providerId="ADAL" clId="{8A70079B-1F3B-4650-A889-026E8F39FE05}" dt="2021-09-29T16:02:51.157" v="464" actId="207"/>
          <ac:spMkLst>
            <pc:docMk/>
            <pc:sldMk cId="3849972527" sldId="258"/>
            <ac:spMk id="10" creationId="{32C49C40-D17F-4689-962D-4FA0CB4798CA}"/>
          </ac:spMkLst>
        </pc:spChg>
        <pc:grpChg chg="add mod ord">
          <ac:chgData name="حصه بنت العتيبي" userId="c1fe605c-1aaf-4791-a440-af891effc177" providerId="ADAL" clId="{8A70079B-1F3B-4650-A889-026E8F39FE05}" dt="2021-09-30T07:38:13.835" v="1182" actId="14100"/>
          <ac:grpSpMkLst>
            <pc:docMk/>
            <pc:sldMk cId="3849972527" sldId="258"/>
            <ac:grpSpMk id="7" creationId="{5B43BB85-D2E4-40D6-B242-22E721D63557}"/>
          </ac:grpSpMkLst>
        </pc:grpChg>
      </pc:sldChg>
      <pc:sldChg chg="addSp delSp modSp add mod modTransition">
        <pc:chgData name="حصه بنت العتيبي" userId="c1fe605c-1aaf-4791-a440-af891effc177" providerId="ADAL" clId="{8A70079B-1F3B-4650-A889-026E8F39FE05}" dt="2021-09-30T07:53:39.072" v="1260"/>
        <pc:sldMkLst>
          <pc:docMk/>
          <pc:sldMk cId="62538579" sldId="259"/>
        </pc:sldMkLst>
        <pc:spChg chg="add del mod">
          <ac:chgData name="حصه بنت العتيبي" userId="c1fe605c-1aaf-4791-a440-af891effc177" providerId="ADAL" clId="{8A70079B-1F3B-4650-A889-026E8F39FE05}" dt="2021-09-29T15:31:05.576" v="384"/>
          <ac:spMkLst>
            <pc:docMk/>
            <pc:sldMk cId="62538579" sldId="259"/>
            <ac:spMk id="2" creationId="{0D581A27-9606-46D8-A6FA-2A830EAFD931}"/>
          </ac:spMkLst>
        </pc:spChg>
        <pc:spChg chg="add del ord">
          <ac:chgData name="حصه بنت العتيبي" userId="c1fe605c-1aaf-4791-a440-af891effc177" providerId="ADAL" clId="{8A70079B-1F3B-4650-A889-026E8F39FE05}" dt="2021-09-29T15:31:05.576" v="384"/>
          <ac:spMkLst>
            <pc:docMk/>
            <pc:sldMk cId="62538579" sldId="259"/>
            <ac:spMk id="3" creationId="{26EB0181-6B72-401E-B667-034ACE6790BC}"/>
          </ac:spMkLst>
        </pc:spChg>
        <pc:spChg chg="add mod">
          <ac:chgData name="حصه بنت العتيبي" userId="c1fe605c-1aaf-4791-a440-af891effc177" providerId="ADAL" clId="{8A70079B-1F3B-4650-A889-026E8F39FE05}" dt="2021-09-29T15:35:11.313" v="397" actId="20577"/>
          <ac:spMkLst>
            <pc:docMk/>
            <pc:sldMk cId="62538579" sldId="259"/>
            <ac:spMk id="5" creationId="{96FD065D-CDB9-4748-B6F3-D6F5BED2219B}"/>
          </ac:spMkLst>
        </pc:spChg>
        <pc:spChg chg="mod">
          <ac:chgData name="حصه بنت العتيبي" userId="c1fe605c-1aaf-4791-a440-af891effc177" providerId="ADAL" clId="{8A70079B-1F3B-4650-A889-026E8F39FE05}" dt="2021-09-29T15:31:33.308" v="389" actId="164"/>
          <ac:spMkLst>
            <pc:docMk/>
            <pc:sldMk cId="62538579" sldId="259"/>
            <ac:spMk id="6" creationId="{5A8B1199-D57A-4965-82C4-DB3ACB5FFC08}"/>
          </ac:spMkLst>
        </pc:spChg>
        <pc:spChg chg="add mod">
          <ac:chgData name="حصه بنت العتيبي" userId="c1fe605c-1aaf-4791-a440-af891effc177" providerId="ADAL" clId="{8A70079B-1F3B-4650-A889-026E8F39FE05}" dt="2021-09-29T15:31:33.308" v="389" actId="164"/>
          <ac:spMkLst>
            <pc:docMk/>
            <pc:sldMk cId="62538579" sldId="259"/>
            <ac:spMk id="7" creationId="{C521E173-B0BA-42EB-A291-C0D5CC476797}"/>
          </ac:spMkLst>
        </pc:spChg>
        <pc:spChg chg="add mod">
          <ac:chgData name="حصه بنت العتيبي" userId="c1fe605c-1aaf-4791-a440-af891effc177" providerId="ADAL" clId="{8A70079B-1F3B-4650-A889-026E8F39FE05}" dt="2021-09-29T15:37:05.148" v="418" actId="207"/>
          <ac:spMkLst>
            <pc:docMk/>
            <pc:sldMk cId="62538579" sldId="259"/>
            <ac:spMk id="8" creationId="{60D83152-C626-40B9-9304-F10A6AF09ADD}"/>
          </ac:spMkLst>
        </pc:spChg>
        <pc:spChg chg="add mod">
          <ac:chgData name="حصه بنت العتيبي" userId="c1fe605c-1aaf-4791-a440-af891effc177" providerId="ADAL" clId="{8A70079B-1F3B-4650-A889-026E8F39FE05}" dt="2021-09-29T15:36:09.944" v="402" actId="120"/>
          <ac:spMkLst>
            <pc:docMk/>
            <pc:sldMk cId="62538579" sldId="259"/>
            <ac:spMk id="10" creationId="{316C78BA-EE99-4BCE-9D82-A3B6B80955EF}"/>
          </ac:spMkLst>
        </pc:spChg>
        <pc:spChg chg="add mod">
          <ac:chgData name="حصه بنت العتيبي" userId="c1fe605c-1aaf-4791-a440-af891effc177" providerId="ADAL" clId="{8A70079B-1F3B-4650-A889-026E8F39FE05}" dt="2021-09-29T15:56:17.215" v="423" actId="1076"/>
          <ac:spMkLst>
            <pc:docMk/>
            <pc:sldMk cId="62538579" sldId="259"/>
            <ac:spMk id="12" creationId="{4BCE7F1D-507B-46EF-BEE1-87B95AE2ADC7}"/>
          </ac:spMkLst>
        </pc:spChg>
        <pc:spChg chg="add mod">
          <ac:chgData name="حصه بنت العتيبي" userId="c1fe605c-1aaf-4791-a440-af891effc177" providerId="ADAL" clId="{8A70079B-1F3B-4650-A889-026E8F39FE05}" dt="2021-09-29T15:56:14.071" v="422" actId="1076"/>
          <ac:spMkLst>
            <pc:docMk/>
            <pc:sldMk cId="62538579" sldId="259"/>
            <ac:spMk id="13" creationId="{5775C84F-001B-409D-B61D-6D886771A63C}"/>
          </ac:spMkLst>
        </pc:spChg>
        <pc:spChg chg="add mod">
          <ac:chgData name="حصه بنت العتيبي" userId="c1fe605c-1aaf-4791-a440-af891effc177" providerId="ADAL" clId="{8A70079B-1F3B-4650-A889-026E8F39FE05}" dt="2021-09-30T07:31:22.084" v="1079" actId="1076"/>
          <ac:spMkLst>
            <pc:docMk/>
            <pc:sldMk cId="62538579" sldId="259"/>
            <ac:spMk id="14" creationId="{A5A882FA-22D7-49AF-AB0F-CE118D4046A5}"/>
          </ac:spMkLst>
        </pc:spChg>
        <pc:spChg chg="add mod">
          <ac:chgData name="حصه بنت العتيبي" userId="c1fe605c-1aaf-4791-a440-af891effc177" providerId="ADAL" clId="{8A70079B-1F3B-4650-A889-026E8F39FE05}" dt="2021-09-30T07:31:46.707" v="1110" actId="20577"/>
          <ac:spMkLst>
            <pc:docMk/>
            <pc:sldMk cId="62538579" sldId="259"/>
            <ac:spMk id="15" creationId="{F3E372DB-A3C6-46AD-8654-CB32EB609B5E}"/>
          </ac:spMkLst>
        </pc:spChg>
        <pc:grpChg chg="add mod">
          <ac:chgData name="حصه بنت العتيبي" userId="c1fe605c-1aaf-4791-a440-af891effc177" providerId="ADAL" clId="{8A70079B-1F3B-4650-A889-026E8F39FE05}" dt="2021-09-29T16:02:25.752" v="463" actId="14861"/>
          <ac:grpSpMkLst>
            <pc:docMk/>
            <pc:sldMk cId="62538579" sldId="259"/>
            <ac:grpSpMk id="4" creationId="{9A0AD2EF-B0BC-4CE5-90F1-54BA6727F9CB}"/>
          </ac:grpSpMkLst>
        </pc:grpChg>
      </pc:sldChg>
      <pc:sldChg chg="add del">
        <pc:chgData name="حصه بنت العتيبي" userId="c1fe605c-1aaf-4791-a440-af891effc177" providerId="ADAL" clId="{8A70079B-1F3B-4650-A889-026E8F39FE05}" dt="2021-09-18T17:49:49.165" v="88"/>
        <pc:sldMkLst>
          <pc:docMk/>
          <pc:sldMk cId="3398702254" sldId="259"/>
        </pc:sldMkLst>
      </pc:sldChg>
      <pc:sldChg chg="add del">
        <pc:chgData name="حصه بنت العتيبي" userId="c1fe605c-1aaf-4791-a440-af891effc177" providerId="ADAL" clId="{8A70079B-1F3B-4650-A889-026E8F39FE05}" dt="2021-09-18T17:49:48.816" v="87"/>
        <pc:sldMkLst>
          <pc:docMk/>
          <pc:sldMk cId="3527892954" sldId="260"/>
        </pc:sldMkLst>
      </pc:sldChg>
      <pc:sldChg chg="addSp delSp modSp add mod modAnim">
        <pc:chgData name="حصه بنت العتيبي" userId="c1fe605c-1aaf-4791-a440-af891effc177" providerId="ADAL" clId="{8A70079B-1F3B-4650-A889-026E8F39FE05}" dt="2021-09-30T07:39:04.985" v="1185" actId="1076"/>
        <pc:sldMkLst>
          <pc:docMk/>
          <pc:sldMk cId="4183185310" sldId="260"/>
        </pc:sldMkLst>
        <pc:spChg chg="add mod topLvl">
          <ac:chgData name="حصه بنت العتيبي" userId="c1fe605c-1aaf-4791-a440-af891effc177" providerId="ADAL" clId="{8A70079B-1F3B-4650-A889-026E8F39FE05}" dt="2021-09-29T17:02:13.837" v="956" actId="2085"/>
          <ac:spMkLst>
            <pc:docMk/>
            <pc:sldMk cId="4183185310" sldId="260"/>
            <ac:spMk id="4" creationId="{46D205D6-BE47-4738-B79C-A8CA86B91E23}"/>
          </ac:spMkLst>
        </pc:spChg>
        <pc:spChg chg="add mod ord topLvl">
          <ac:chgData name="حصه بنت العتيبي" userId="c1fe605c-1aaf-4791-a440-af891effc177" providerId="ADAL" clId="{8A70079B-1F3B-4650-A889-026E8F39FE05}" dt="2021-09-29T17:02:17.077" v="957" actId="2085"/>
          <ac:spMkLst>
            <pc:docMk/>
            <pc:sldMk cId="4183185310" sldId="260"/>
            <ac:spMk id="5" creationId="{6DF85AE5-36E2-4132-9355-CC92A8D7E5BF}"/>
          </ac:spMkLst>
        </pc:spChg>
        <pc:spChg chg="add mod topLvl">
          <ac:chgData name="حصه بنت العتيبي" userId="c1fe605c-1aaf-4791-a440-af891effc177" providerId="ADAL" clId="{8A70079B-1F3B-4650-A889-026E8F39FE05}" dt="2021-09-29T17:02:17.077" v="957" actId="2085"/>
          <ac:spMkLst>
            <pc:docMk/>
            <pc:sldMk cId="4183185310" sldId="260"/>
            <ac:spMk id="10" creationId="{1695B0C4-A5A0-417F-8AA3-FD8E90DFDE83}"/>
          </ac:spMkLst>
        </pc:spChg>
        <pc:spChg chg="add mod">
          <ac:chgData name="حصه بنت العتيبي" userId="c1fe605c-1aaf-4791-a440-af891effc177" providerId="ADAL" clId="{8A70079B-1F3B-4650-A889-026E8F39FE05}" dt="2021-09-29T17:02:13.837" v="956" actId="2085"/>
          <ac:spMkLst>
            <pc:docMk/>
            <pc:sldMk cId="4183185310" sldId="260"/>
            <ac:spMk id="12" creationId="{EB229917-366E-4608-83FC-2EB3A613AE76}"/>
          </ac:spMkLst>
        </pc:spChg>
        <pc:spChg chg="mod">
          <ac:chgData name="حصه بنت العتيبي" userId="c1fe605c-1aaf-4791-a440-af891effc177" providerId="ADAL" clId="{8A70079B-1F3B-4650-A889-026E8F39FE05}" dt="2021-09-29T16:16:49.716" v="604" actId="207"/>
          <ac:spMkLst>
            <pc:docMk/>
            <pc:sldMk cId="4183185310" sldId="260"/>
            <ac:spMk id="15" creationId="{8E342438-527D-4D35-AD3E-523A23E3899F}"/>
          </ac:spMkLst>
        </pc:spChg>
        <pc:spChg chg="mod">
          <ac:chgData name="حصه بنت العتيبي" userId="c1fe605c-1aaf-4791-a440-af891effc177" providerId="ADAL" clId="{8A70079B-1F3B-4650-A889-026E8F39FE05}" dt="2021-09-29T16:16:49.716" v="604" actId="207"/>
          <ac:spMkLst>
            <pc:docMk/>
            <pc:sldMk cId="4183185310" sldId="260"/>
            <ac:spMk id="16" creationId="{6F64A682-4FB9-426F-BA11-48CC977C84BE}"/>
          </ac:spMkLst>
        </pc:spChg>
        <pc:spChg chg="add mod">
          <ac:chgData name="حصه بنت العتيبي" userId="c1fe605c-1aaf-4791-a440-af891effc177" providerId="ADAL" clId="{8A70079B-1F3B-4650-A889-026E8F39FE05}" dt="2021-09-29T16:17:19.937" v="618" actId="207"/>
          <ac:spMkLst>
            <pc:docMk/>
            <pc:sldMk cId="4183185310" sldId="260"/>
            <ac:spMk id="17" creationId="{BB48693C-59E4-4137-972E-1C5A3898E15C}"/>
          </ac:spMkLst>
        </pc:spChg>
        <pc:grpChg chg="add del mod">
          <ac:chgData name="حصه بنت العتيبي" userId="c1fe605c-1aaf-4791-a440-af891effc177" providerId="ADAL" clId="{8A70079B-1F3B-4650-A889-026E8F39FE05}" dt="2021-09-29T16:15:08.647" v="591" actId="165"/>
          <ac:grpSpMkLst>
            <pc:docMk/>
            <pc:sldMk cId="4183185310" sldId="260"/>
            <ac:grpSpMk id="6" creationId="{C233EAA9-3B34-464A-891D-EA3FBC3E1736}"/>
          </ac:grpSpMkLst>
        </pc:grpChg>
        <pc:grpChg chg="add del mod">
          <ac:chgData name="حصه بنت العتيبي" userId="c1fe605c-1aaf-4791-a440-af891effc177" providerId="ADAL" clId="{8A70079B-1F3B-4650-A889-026E8F39FE05}" dt="2021-09-29T16:15:28.518" v="594" actId="165"/>
          <ac:grpSpMkLst>
            <pc:docMk/>
            <pc:sldMk cId="4183185310" sldId="260"/>
            <ac:grpSpMk id="7" creationId="{9A306F57-D24B-4152-B6FF-F6361AD15D6E}"/>
          </ac:grpSpMkLst>
        </pc:grpChg>
        <pc:grpChg chg="add mod">
          <ac:chgData name="حصه بنت العتيبي" userId="c1fe605c-1aaf-4791-a440-af891effc177" providerId="ADAL" clId="{8A70079B-1F3B-4650-A889-026E8F39FE05}" dt="2021-09-30T07:39:04.985" v="1185" actId="1076"/>
          <ac:grpSpMkLst>
            <pc:docMk/>
            <pc:sldMk cId="4183185310" sldId="260"/>
            <ac:grpSpMk id="8" creationId="{36BE53E9-55EB-4EE5-84A7-D10CC667059B}"/>
          </ac:grpSpMkLst>
        </pc:grpChg>
        <pc:grpChg chg="add mod">
          <ac:chgData name="حصه بنت العتيبي" userId="c1fe605c-1aaf-4791-a440-af891effc177" providerId="ADAL" clId="{8A70079B-1F3B-4650-A889-026E8F39FE05}" dt="2021-09-30T07:38:59.010" v="1184" actId="1076"/>
          <ac:grpSpMkLst>
            <pc:docMk/>
            <pc:sldMk cId="4183185310" sldId="260"/>
            <ac:grpSpMk id="13" creationId="{B742A95A-9119-4124-9566-FFA1D1E0147A}"/>
          </ac:grpSpMkLst>
        </pc:grpChg>
        <pc:grpChg chg="add mod">
          <ac:chgData name="حصه بنت العتيبي" userId="c1fe605c-1aaf-4791-a440-af891effc177" providerId="ADAL" clId="{8A70079B-1F3B-4650-A889-026E8F39FE05}" dt="2021-09-29T16:16:49.716" v="604" actId="207"/>
          <ac:grpSpMkLst>
            <pc:docMk/>
            <pc:sldMk cId="4183185310" sldId="260"/>
            <ac:grpSpMk id="14" creationId="{F0169DB9-46D9-456F-B405-97BCE1E8A2A9}"/>
          </ac:grpSpMkLst>
        </pc:grpChg>
        <pc:picChg chg="add mod modCrop">
          <ac:chgData name="حصه بنت العتيبي" userId="c1fe605c-1aaf-4791-a440-af891effc177" providerId="ADAL" clId="{8A70079B-1F3B-4650-A889-026E8F39FE05}" dt="2021-09-30T07:38:56.426" v="1183" actId="1076"/>
          <ac:picMkLst>
            <pc:docMk/>
            <pc:sldMk cId="4183185310" sldId="260"/>
            <ac:picMk id="3" creationId="{BE1CEE85-67B9-48BA-B8B7-387CCC6ACBDB}"/>
          </ac:picMkLst>
        </pc:picChg>
      </pc:sldChg>
      <pc:sldChg chg="addSp modSp add mod modTransition">
        <pc:chgData name="حصه بنت العتيبي" userId="c1fe605c-1aaf-4791-a440-af891effc177" providerId="ADAL" clId="{8A70079B-1F3B-4650-A889-026E8F39FE05}" dt="2021-09-29T16:51:45.164" v="897"/>
        <pc:sldMkLst>
          <pc:docMk/>
          <pc:sldMk cId="436982224" sldId="261"/>
        </pc:sldMkLst>
        <pc:spChg chg="mod">
          <ac:chgData name="حصه بنت العتيبي" userId="c1fe605c-1aaf-4791-a440-af891effc177" providerId="ADAL" clId="{8A70079B-1F3B-4650-A889-026E8F39FE05}" dt="2021-09-29T16:18:40.323" v="621"/>
          <ac:spMkLst>
            <pc:docMk/>
            <pc:sldMk cId="436982224" sldId="261"/>
            <ac:spMk id="6" creationId="{74D77933-6139-4EDE-B050-E08F631C2429}"/>
          </ac:spMkLst>
        </pc:spChg>
        <pc:spChg chg="mod">
          <ac:chgData name="حصه بنت العتيبي" userId="c1fe605c-1aaf-4791-a440-af891effc177" providerId="ADAL" clId="{8A70079B-1F3B-4650-A889-026E8F39FE05}" dt="2021-09-29T16:18:40.323" v="621"/>
          <ac:spMkLst>
            <pc:docMk/>
            <pc:sldMk cId="436982224" sldId="261"/>
            <ac:spMk id="7" creationId="{81659243-6F11-4FB7-8F6E-7D12F9A67578}"/>
          </ac:spMkLst>
        </pc:spChg>
        <pc:spChg chg="add mod">
          <ac:chgData name="حصه بنت العتيبي" userId="c1fe605c-1aaf-4791-a440-af891effc177" providerId="ADAL" clId="{8A70079B-1F3B-4650-A889-026E8F39FE05}" dt="2021-09-29T16:21:24.214" v="654" actId="1076"/>
          <ac:spMkLst>
            <pc:docMk/>
            <pc:sldMk cId="436982224" sldId="261"/>
            <ac:spMk id="8" creationId="{B680E41F-9F4C-4D59-B66D-86C7A14F8FDA}"/>
          </ac:spMkLst>
        </pc:spChg>
        <pc:spChg chg="add mod">
          <ac:chgData name="حصه بنت العتيبي" userId="c1fe605c-1aaf-4791-a440-af891effc177" providerId="ADAL" clId="{8A70079B-1F3B-4650-A889-026E8F39FE05}" dt="2021-09-29T16:49:56.701" v="876" actId="2085"/>
          <ac:spMkLst>
            <pc:docMk/>
            <pc:sldMk cId="436982224" sldId="261"/>
            <ac:spMk id="10" creationId="{56C517B3-6A0F-4298-B08F-26FD41C8EA69}"/>
          </ac:spMkLst>
        </pc:spChg>
        <pc:spChg chg="ord">
          <ac:chgData name="حصه بنت العتيبي" userId="c1fe605c-1aaf-4791-a440-af891effc177" providerId="ADAL" clId="{8A70079B-1F3B-4650-A889-026E8F39FE05}" dt="2021-09-29T16:50:27.809" v="877" actId="170"/>
          <ac:spMkLst>
            <pc:docMk/>
            <pc:sldMk cId="436982224" sldId="261"/>
            <ac:spMk id="11" creationId="{2F699B7D-9E10-441C-B091-73FFDB4AD813}"/>
          </ac:spMkLst>
        </pc:spChg>
        <pc:grpChg chg="add mod">
          <ac:chgData name="حصه بنت العتيبي" userId="c1fe605c-1aaf-4791-a440-af891effc177" providerId="ADAL" clId="{8A70079B-1F3B-4650-A889-026E8F39FE05}" dt="2021-09-29T16:18:47.358" v="622" actId="1076"/>
          <ac:grpSpMkLst>
            <pc:docMk/>
            <pc:sldMk cId="436982224" sldId="261"/>
            <ac:grpSpMk id="5" creationId="{AB50E53F-BB1C-43CB-8BC6-11B9EEB5D19C}"/>
          </ac:grpSpMkLst>
        </pc:grpChg>
        <pc:picChg chg="add mod">
          <ac:chgData name="حصه بنت العتيبي" userId="c1fe605c-1aaf-4791-a440-af891effc177" providerId="ADAL" clId="{8A70079B-1F3B-4650-A889-026E8F39FE05}" dt="2021-09-29T16:21:27.454" v="655" actId="1076"/>
          <ac:picMkLst>
            <pc:docMk/>
            <pc:sldMk cId="436982224" sldId="261"/>
            <ac:picMk id="3" creationId="{6D55F86F-29C3-48CE-ADEF-C0FA9208536C}"/>
          </ac:picMkLst>
        </pc:picChg>
        <pc:picChg chg="add mod">
          <ac:chgData name="حصه بنت العتيبي" userId="c1fe605c-1aaf-4791-a440-af891effc177" providerId="ADAL" clId="{8A70079B-1F3B-4650-A889-026E8F39FE05}" dt="2021-09-29T16:18:29.149" v="620" actId="1076"/>
          <ac:picMkLst>
            <pc:docMk/>
            <pc:sldMk cId="436982224" sldId="261"/>
            <ac:picMk id="4" creationId="{7E65A797-5DF7-4AB2-8034-6E5BFB1D2C57}"/>
          </ac:picMkLst>
        </pc:picChg>
      </pc:sldChg>
      <pc:sldChg chg="add del">
        <pc:chgData name="حصه بنت العتيبي" userId="c1fe605c-1aaf-4791-a440-af891effc177" providerId="ADAL" clId="{8A70079B-1F3B-4650-A889-026E8F39FE05}" dt="2021-09-18T17:49:48.579" v="86"/>
        <pc:sldMkLst>
          <pc:docMk/>
          <pc:sldMk cId="1928979869" sldId="261"/>
        </pc:sldMkLst>
      </pc:sldChg>
      <pc:sldChg chg="add del">
        <pc:chgData name="حصه بنت العتيبي" userId="c1fe605c-1aaf-4791-a440-af891effc177" providerId="ADAL" clId="{8A70079B-1F3B-4650-A889-026E8F39FE05}" dt="2021-09-18T17:49:48.371" v="85"/>
        <pc:sldMkLst>
          <pc:docMk/>
          <pc:sldMk cId="153333416" sldId="262"/>
        </pc:sldMkLst>
      </pc:sldChg>
      <pc:sldChg chg="addSp delSp modSp add mod modTransition modAnim">
        <pc:chgData name="حصه بنت العتيبي" userId="c1fe605c-1aaf-4791-a440-af891effc177" providerId="ADAL" clId="{8A70079B-1F3B-4650-A889-026E8F39FE05}" dt="2021-09-29T17:01:16.077" v="954"/>
        <pc:sldMkLst>
          <pc:docMk/>
          <pc:sldMk cId="1471463052" sldId="262"/>
        </pc:sldMkLst>
        <pc:spChg chg="add mod">
          <ac:chgData name="حصه بنت العتيبي" userId="c1fe605c-1aaf-4791-a440-af891effc177" providerId="ADAL" clId="{8A70079B-1F3B-4650-A889-026E8F39FE05}" dt="2021-09-29T16:24:56.620" v="676" actId="122"/>
          <ac:spMkLst>
            <pc:docMk/>
            <pc:sldMk cId="1471463052" sldId="262"/>
            <ac:spMk id="2" creationId="{773B2F04-7CF2-43D1-95C3-43CD7614BECF}"/>
          </ac:spMkLst>
        </pc:spChg>
        <pc:spChg chg="add del">
          <ac:chgData name="حصه بنت العتيبي" userId="c1fe605c-1aaf-4791-a440-af891effc177" providerId="ADAL" clId="{8A70079B-1F3B-4650-A889-026E8F39FE05}" dt="2021-09-29T16:25:45.910" v="680" actId="478"/>
          <ac:spMkLst>
            <pc:docMk/>
            <pc:sldMk cId="1471463052" sldId="262"/>
            <ac:spMk id="3" creationId="{50DF33D6-51CA-496A-AC02-8A240B9EF103}"/>
          </ac:spMkLst>
        </pc:spChg>
        <pc:spChg chg="mod">
          <ac:chgData name="حصه بنت العتيبي" userId="c1fe605c-1aaf-4791-a440-af891effc177" providerId="ADAL" clId="{8A70079B-1F3B-4650-A889-026E8F39FE05}" dt="2021-09-29T16:24:33.189" v="661"/>
          <ac:spMkLst>
            <pc:docMk/>
            <pc:sldMk cId="1471463052" sldId="262"/>
            <ac:spMk id="10" creationId="{89C725C1-51C5-4F29-AF8F-AC834B6D8885}"/>
          </ac:spMkLst>
        </pc:spChg>
        <pc:spChg chg="mod">
          <ac:chgData name="حصه بنت العتيبي" userId="c1fe605c-1aaf-4791-a440-af891effc177" providerId="ADAL" clId="{8A70079B-1F3B-4650-A889-026E8F39FE05}" dt="2021-09-29T16:24:33.189" v="661"/>
          <ac:spMkLst>
            <pc:docMk/>
            <pc:sldMk cId="1471463052" sldId="262"/>
            <ac:spMk id="12" creationId="{BA44E45F-D50F-4E71-8C1D-32E78710F4B6}"/>
          </ac:spMkLst>
        </pc:spChg>
        <pc:spChg chg="add mod">
          <ac:chgData name="حصه بنت العتيبي" userId="c1fe605c-1aaf-4791-a440-af891effc177" providerId="ADAL" clId="{8A70079B-1F3B-4650-A889-026E8F39FE05}" dt="2021-09-29T16:49:04.554" v="843"/>
          <ac:spMkLst>
            <pc:docMk/>
            <pc:sldMk cId="1471463052" sldId="262"/>
            <ac:spMk id="13" creationId="{A3EA9661-84DD-4A60-A0A5-5826A05492A6}"/>
          </ac:spMkLst>
        </pc:spChg>
        <pc:grpChg chg="add mod">
          <ac:chgData name="حصه بنت العتيبي" userId="c1fe605c-1aaf-4791-a440-af891effc177" providerId="ADAL" clId="{8A70079B-1F3B-4650-A889-026E8F39FE05}" dt="2021-09-29T16:24:36.097" v="662" actId="1076"/>
          <ac:grpSpMkLst>
            <pc:docMk/>
            <pc:sldMk cId="1471463052" sldId="262"/>
            <ac:grpSpMk id="8" creationId="{1FAA8572-8FDF-40C4-8BD1-DDA22B532B88}"/>
          </ac:grpSpMkLst>
        </pc:grpChg>
        <pc:picChg chg="add mod">
          <ac:chgData name="حصه بنت العتيبي" userId="c1fe605c-1aaf-4791-a440-af891effc177" providerId="ADAL" clId="{8A70079B-1F3B-4650-A889-026E8F39FE05}" dt="2021-09-29T16:22:33.575" v="657" actId="1076"/>
          <ac:picMkLst>
            <pc:docMk/>
            <pc:sldMk cId="1471463052" sldId="262"/>
            <ac:picMk id="4" creationId="{3ABC0A80-6089-4A28-BD89-43D1B57B065C}"/>
          </ac:picMkLst>
        </pc:picChg>
        <pc:picChg chg="add mod">
          <ac:chgData name="حصه بنت العتيبي" userId="c1fe605c-1aaf-4791-a440-af891effc177" providerId="ADAL" clId="{8A70079B-1F3B-4650-A889-026E8F39FE05}" dt="2021-09-29T16:23:47.955" v="658"/>
          <ac:picMkLst>
            <pc:docMk/>
            <pc:sldMk cId="1471463052" sldId="262"/>
            <ac:picMk id="5" creationId="{9CAABD73-DF15-4FE3-A75F-3F2D69AB23A2}"/>
          </ac:picMkLst>
        </pc:picChg>
        <pc:picChg chg="add mod">
          <ac:chgData name="حصه بنت العتيبي" userId="c1fe605c-1aaf-4791-a440-af891effc177" providerId="ADAL" clId="{8A70079B-1F3B-4650-A889-026E8F39FE05}" dt="2021-09-29T16:24:11.489" v="660" actId="1076"/>
          <ac:picMkLst>
            <pc:docMk/>
            <pc:sldMk cId="1471463052" sldId="262"/>
            <ac:picMk id="6" creationId="{52E8D1E6-48D6-4670-ADB0-EA453410F892}"/>
          </ac:picMkLst>
        </pc:picChg>
        <pc:picChg chg="add mod">
          <ac:chgData name="حصه بنت العتيبي" userId="c1fe605c-1aaf-4791-a440-af891effc177" providerId="ADAL" clId="{8A70079B-1F3B-4650-A889-026E8F39FE05}" dt="2021-09-29T16:24:11.489" v="660" actId="1076"/>
          <ac:picMkLst>
            <pc:docMk/>
            <pc:sldMk cId="1471463052" sldId="262"/>
            <ac:picMk id="7" creationId="{B306AAAA-51F4-4E37-8BE7-CCC7A55325AC}"/>
          </ac:picMkLst>
        </pc:picChg>
        <pc:picChg chg="add mod">
          <ac:chgData name="حصه بنت العتيبي" userId="c1fe605c-1aaf-4791-a440-af891effc177" providerId="ADAL" clId="{8A70079B-1F3B-4650-A889-026E8F39FE05}" dt="2021-09-29T16:48:48.972" v="841" actId="1076"/>
          <ac:picMkLst>
            <pc:docMk/>
            <pc:sldMk cId="1471463052" sldId="262"/>
            <ac:picMk id="15" creationId="{B3A91001-67E8-46F8-81C3-BCB627E5B601}"/>
          </ac:picMkLst>
        </pc:picChg>
        <pc:picChg chg="add mod">
          <ac:chgData name="حصه بنت العتيبي" userId="c1fe605c-1aaf-4791-a440-af891effc177" providerId="ADAL" clId="{8A70079B-1F3B-4650-A889-026E8F39FE05}" dt="2021-09-29T17:00:10.097" v="948"/>
          <ac:picMkLst>
            <pc:docMk/>
            <pc:sldMk cId="1471463052" sldId="262"/>
            <ac:picMk id="16" creationId="{205C645F-B463-44A1-B6A3-98FBAC0DAC69}"/>
          </ac:picMkLst>
        </pc:picChg>
      </pc:sldChg>
      <pc:sldChg chg="addSp modSp add mod ord modTransition modAnim">
        <pc:chgData name="حصه بنت العتيبي" userId="c1fe605c-1aaf-4791-a440-af891effc177" providerId="ADAL" clId="{8A70079B-1F3B-4650-A889-026E8F39FE05}" dt="2021-09-30T07:49:59.513" v="1254" actId="14861"/>
        <pc:sldMkLst>
          <pc:docMk/>
          <pc:sldMk cId="1865236334" sldId="263"/>
        </pc:sldMkLst>
        <pc:spChg chg="add mod">
          <ac:chgData name="حصه بنت العتيبي" userId="c1fe605c-1aaf-4791-a440-af891effc177" providerId="ADAL" clId="{8A70079B-1F3B-4650-A889-026E8F39FE05}" dt="2021-09-30T07:48:58.619" v="1239" actId="164"/>
          <ac:spMkLst>
            <pc:docMk/>
            <pc:sldMk cId="1865236334" sldId="263"/>
            <ac:spMk id="2" creationId="{4791B51A-B812-449C-89CC-44E846E1AECD}"/>
          </ac:spMkLst>
        </pc:spChg>
        <pc:spChg chg="mod">
          <ac:chgData name="حصه بنت العتيبي" userId="c1fe605c-1aaf-4791-a440-af891effc177" providerId="ADAL" clId="{8A70079B-1F3B-4650-A889-026E8F39FE05}" dt="2021-09-29T16:28:33.572" v="684"/>
          <ac:spMkLst>
            <pc:docMk/>
            <pc:sldMk cId="1865236334" sldId="263"/>
            <ac:spMk id="5" creationId="{F2232BB6-DCAD-4B4D-B84B-73C9D2933C39}"/>
          </ac:spMkLst>
        </pc:spChg>
        <pc:spChg chg="mod">
          <ac:chgData name="حصه بنت العتيبي" userId="c1fe605c-1aaf-4791-a440-af891effc177" providerId="ADAL" clId="{8A70079B-1F3B-4650-A889-026E8F39FE05}" dt="2021-09-29T16:28:33.572" v="684"/>
          <ac:spMkLst>
            <pc:docMk/>
            <pc:sldMk cId="1865236334" sldId="263"/>
            <ac:spMk id="6" creationId="{3C857408-466C-438F-B373-C83F7D226C38}"/>
          </ac:spMkLst>
        </pc:spChg>
        <pc:spChg chg="add mod">
          <ac:chgData name="حصه بنت العتيبي" userId="c1fe605c-1aaf-4791-a440-af891effc177" providerId="ADAL" clId="{8A70079B-1F3B-4650-A889-026E8F39FE05}" dt="2021-09-29T16:29:28.107" v="688" actId="1076"/>
          <ac:spMkLst>
            <pc:docMk/>
            <pc:sldMk cId="1865236334" sldId="263"/>
            <ac:spMk id="8" creationId="{A694C810-64BF-4594-8ACC-23A6B25D1CA1}"/>
          </ac:spMkLst>
        </pc:spChg>
        <pc:spChg chg="mod">
          <ac:chgData name="حصه بنت العتيبي" userId="c1fe605c-1aaf-4791-a440-af891effc177" providerId="ADAL" clId="{8A70079B-1F3B-4650-A889-026E8F39FE05}" dt="2021-09-29T16:46:44.225" v="833" actId="207"/>
          <ac:spMkLst>
            <pc:docMk/>
            <pc:sldMk cId="1865236334" sldId="263"/>
            <ac:spMk id="16" creationId="{FF85B911-4BC3-4719-8118-275CA8FABBDC}"/>
          </ac:spMkLst>
        </pc:spChg>
        <pc:spChg chg="mod">
          <ac:chgData name="حصه بنت العتيبي" userId="c1fe605c-1aaf-4791-a440-af891effc177" providerId="ADAL" clId="{8A70079B-1F3B-4650-A889-026E8F39FE05}" dt="2021-09-29T16:46:44.225" v="833" actId="207"/>
          <ac:spMkLst>
            <pc:docMk/>
            <pc:sldMk cId="1865236334" sldId="263"/>
            <ac:spMk id="17" creationId="{ACE309C4-B2EC-4F14-867D-2FA366D7DC26}"/>
          </ac:spMkLst>
        </pc:spChg>
        <pc:spChg chg="mod">
          <ac:chgData name="حصه بنت العتيبي" userId="c1fe605c-1aaf-4791-a440-af891effc177" providerId="ADAL" clId="{8A70079B-1F3B-4650-A889-026E8F39FE05}" dt="2021-09-29T16:46:50.030" v="834" actId="207"/>
          <ac:spMkLst>
            <pc:docMk/>
            <pc:sldMk cId="1865236334" sldId="263"/>
            <ac:spMk id="19" creationId="{0A5D4FB0-85B3-4849-AA7C-36EAF044217D}"/>
          </ac:spMkLst>
        </pc:spChg>
        <pc:spChg chg="mod">
          <ac:chgData name="حصه بنت العتيبي" userId="c1fe605c-1aaf-4791-a440-af891effc177" providerId="ADAL" clId="{8A70079B-1F3B-4650-A889-026E8F39FE05}" dt="2021-09-29T16:46:50.030" v="834" actId="207"/>
          <ac:spMkLst>
            <pc:docMk/>
            <pc:sldMk cId="1865236334" sldId="263"/>
            <ac:spMk id="20" creationId="{4D985A7B-D192-492E-ACF0-AD41CFD3337D}"/>
          </ac:spMkLst>
        </pc:spChg>
        <pc:spChg chg="add mod">
          <ac:chgData name="حصه بنت العتيبي" userId="c1fe605c-1aaf-4791-a440-af891effc177" providerId="ADAL" clId="{8A70079B-1F3B-4650-A889-026E8F39FE05}" dt="2021-09-29T16:44:33.728" v="762"/>
          <ac:spMkLst>
            <pc:docMk/>
            <pc:sldMk cId="1865236334" sldId="263"/>
            <ac:spMk id="21" creationId="{D7DC80FD-B4D0-4F62-B81D-024F133F0B60}"/>
          </ac:spMkLst>
        </pc:spChg>
        <pc:spChg chg="add mod">
          <ac:chgData name="حصه بنت العتيبي" userId="c1fe605c-1aaf-4791-a440-af891effc177" providerId="ADAL" clId="{8A70079B-1F3B-4650-A889-026E8F39FE05}" dt="2021-09-29T16:44:44.963" v="768"/>
          <ac:spMkLst>
            <pc:docMk/>
            <pc:sldMk cId="1865236334" sldId="263"/>
            <ac:spMk id="22" creationId="{CFF71D2F-FAF9-4F80-BFC0-8D34B395EF35}"/>
          </ac:spMkLst>
        </pc:spChg>
        <pc:spChg chg="add mod">
          <ac:chgData name="حصه بنت العتيبي" userId="c1fe605c-1aaf-4791-a440-af891effc177" providerId="ADAL" clId="{8A70079B-1F3B-4650-A889-026E8F39FE05}" dt="2021-09-29T16:45:00.363" v="774"/>
          <ac:spMkLst>
            <pc:docMk/>
            <pc:sldMk cId="1865236334" sldId="263"/>
            <ac:spMk id="23" creationId="{B9DC16D5-F259-4411-9761-5E63BB3C171E}"/>
          </ac:spMkLst>
        </pc:spChg>
        <pc:spChg chg="mod">
          <ac:chgData name="حصه بنت العتيبي" userId="c1fe605c-1aaf-4791-a440-af891effc177" providerId="ADAL" clId="{8A70079B-1F3B-4650-A889-026E8F39FE05}" dt="2021-09-29T16:45:13.568" v="778"/>
          <ac:spMkLst>
            <pc:docMk/>
            <pc:sldMk cId="1865236334" sldId="263"/>
            <ac:spMk id="25" creationId="{884A3AA1-6715-4F49-AE4D-7AD99C3BCFCA}"/>
          </ac:spMkLst>
        </pc:spChg>
        <pc:spChg chg="mod">
          <ac:chgData name="حصه بنت العتيبي" userId="c1fe605c-1aaf-4791-a440-af891effc177" providerId="ADAL" clId="{8A70079B-1F3B-4650-A889-026E8F39FE05}" dt="2021-09-29T16:45:13.568" v="778"/>
          <ac:spMkLst>
            <pc:docMk/>
            <pc:sldMk cId="1865236334" sldId="263"/>
            <ac:spMk id="26" creationId="{AC958D56-2632-4CA5-8790-87725105459A}"/>
          </ac:spMkLst>
        </pc:spChg>
        <pc:spChg chg="mod">
          <ac:chgData name="حصه بنت العتيبي" userId="c1fe605c-1aaf-4791-a440-af891effc177" providerId="ADAL" clId="{8A70079B-1F3B-4650-A889-026E8F39FE05}" dt="2021-09-29T16:55:27.742" v="907" actId="1076"/>
          <ac:spMkLst>
            <pc:docMk/>
            <pc:sldMk cId="1865236334" sldId="263"/>
            <ac:spMk id="28" creationId="{77A394D9-8DE1-4836-82B1-CC9C3BC77400}"/>
          </ac:spMkLst>
        </pc:spChg>
        <pc:spChg chg="mod">
          <ac:chgData name="حصه بنت العتيبي" userId="c1fe605c-1aaf-4791-a440-af891effc177" providerId="ADAL" clId="{8A70079B-1F3B-4650-A889-026E8F39FE05}" dt="2021-09-29T16:55:31.482" v="908" actId="1076"/>
          <ac:spMkLst>
            <pc:docMk/>
            <pc:sldMk cId="1865236334" sldId="263"/>
            <ac:spMk id="29" creationId="{F6A88781-5D72-41CD-9B71-17B760BC3CC2}"/>
          </ac:spMkLst>
        </pc:spChg>
        <pc:spChg chg="mod">
          <ac:chgData name="حصه بنت العتيبي" userId="c1fe605c-1aaf-4791-a440-af891effc177" providerId="ADAL" clId="{8A70079B-1F3B-4650-A889-026E8F39FE05}" dt="2021-09-29T16:56:23.143" v="941" actId="1076"/>
          <ac:spMkLst>
            <pc:docMk/>
            <pc:sldMk cId="1865236334" sldId="263"/>
            <ac:spMk id="31" creationId="{ADFB969E-4C63-41A1-B72D-FDC3787D2545}"/>
          </ac:spMkLst>
        </pc:spChg>
        <pc:spChg chg="mod">
          <ac:chgData name="حصه بنت العتيبي" userId="c1fe605c-1aaf-4791-a440-af891effc177" providerId="ADAL" clId="{8A70079B-1F3B-4650-A889-026E8F39FE05}" dt="2021-09-29T16:56:27.856" v="942" actId="1076"/>
          <ac:spMkLst>
            <pc:docMk/>
            <pc:sldMk cId="1865236334" sldId="263"/>
            <ac:spMk id="32" creationId="{186C062D-6D09-453D-927E-44B0CF8665FF}"/>
          </ac:spMkLst>
        </pc:spChg>
        <pc:grpChg chg="add mod">
          <ac:chgData name="حصه بنت العتيبي" userId="c1fe605c-1aaf-4791-a440-af891effc177" providerId="ADAL" clId="{8A70079B-1F3B-4650-A889-026E8F39FE05}" dt="2021-09-30T07:49:59.513" v="1254" actId="14861"/>
          <ac:grpSpMkLst>
            <pc:docMk/>
            <pc:sldMk cId="1865236334" sldId="263"/>
            <ac:grpSpMk id="3" creationId="{0B87445A-41F0-4FC1-A253-1A1FD3E731C2}"/>
          </ac:grpSpMkLst>
        </pc:grpChg>
        <pc:grpChg chg="add mod">
          <ac:chgData name="حصه بنت العتيبي" userId="c1fe605c-1aaf-4791-a440-af891effc177" providerId="ADAL" clId="{8A70079B-1F3B-4650-A889-026E8F39FE05}" dt="2021-09-29T16:28:33.572" v="684"/>
          <ac:grpSpMkLst>
            <pc:docMk/>
            <pc:sldMk cId="1865236334" sldId="263"/>
            <ac:grpSpMk id="4" creationId="{2029DA93-189D-4C6E-8E17-67EE3587BFB4}"/>
          </ac:grpSpMkLst>
        </pc:grpChg>
        <pc:grpChg chg="add mod">
          <ac:chgData name="حصه بنت العتيبي" userId="c1fe605c-1aaf-4791-a440-af891effc177" providerId="ADAL" clId="{8A70079B-1F3B-4650-A889-026E8F39FE05}" dt="2021-09-29T16:46:44.225" v="833" actId="207"/>
          <ac:grpSpMkLst>
            <pc:docMk/>
            <pc:sldMk cId="1865236334" sldId="263"/>
            <ac:grpSpMk id="15" creationId="{98DCCE74-8104-46D6-8A06-E0C039133DBE}"/>
          </ac:grpSpMkLst>
        </pc:grpChg>
        <pc:grpChg chg="add mod">
          <ac:chgData name="حصه بنت العتيبي" userId="c1fe605c-1aaf-4791-a440-af891effc177" providerId="ADAL" clId="{8A70079B-1F3B-4650-A889-026E8F39FE05}" dt="2021-09-29T16:46:59.743" v="836" actId="1076"/>
          <ac:grpSpMkLst>
            <pc:docMk/>
            <pc:sldMk cId="1865236334" sldId="263"/>
            <ac:grpSpMk id="18" creationId="{681BD291-71B6-447D-A6A2-A023231DBBBE}"/>
          </ac:grpSpMkLst>
        </pc:grpChg>
        <pc:grpChg chg="add mod">
          <ac:chgData name="حصه بنت العتيبي" userId="c1fe605c-1aaf-4791-a440-af891effc177" providerId="ADAL" clId="{8A70079B-1F3B-4650-A889-026E8F39FE05}" dt="2021-09-29T16:45:13.568" v="778"/>
          <ac:grpSpMkLst>
            <pc:docMk/>
            <pc:sldMk cId="1865236334" sldId="263"/>
            <ac:grpSpMk id="24" creationId="{3BA67700-5545-4E28-96E1-30A41724A2C2}"/>
          </ac:grpSpMkLst>
        </pc:grpChg>
        <pc:grpChg chg="add mod">
          <ac:chgData name="حصه بنت العتيبي" userId="c1fe605c-1aaf-4791-a440-af891effc177" providerId="ADAL" clId="{8A70079B-1F3B-4650-A889-026E8F39FE05}" dt="2021-09-29T16:55:13.936" v="903" actId="1076"/>
          <ac:grpSpMkLst>
            <pc:docMk/>
            <pc:sldMk cId="1865236334" sldId="263"/>
            <ac:grpSpMk id="27" creationId="{51CCE6BE-4419-4F4F-A3D3-6FB54669CF0C}"/>
          </ac:grpSpMkLst>
        </pc:grpChg>
        <pc:grpChg chg="add mod">
          <ac:chgData name="حصه بنت العتيبي" userId="c1fe605c-1aaf-4791-a440-af891effc177" providerId="ADAL" clId="{8A70079B-1F3B-4650-A889-026E8F39FE05}" dt="2021-09-29T16:55:18.578" v="905" actId="1076"/>
          <ac:grpSpMkLst>
            <pc:docMk/>
            <pc:sldMk cId="1865236334" sldId="263"/>
            <ac:grpSpMk id="30" creationId="{2DB92C77-F9D3-4121-B86C-B966F7855A21}"/>
          </ac:grpSpMkLst>
        </pc:grpChg>
        <pc:picChg chg="add mod">
          <ac:chgData name="حصه بنت العتيبي" userId="c1fe605c-1aaf-4791-a440-af891effc177" providerId="ADAL" clId="{8A70079B-1F3B-4650-A889-026E8F39FE05}" dt="2021-09-30T07:49:42.713" v="1246" actId="208"/>
          <ac:picMkLst>
            <pc:docMk/>
            <pc:sldMk cId="1865236334" sldId="263"/>
            <ac:picMk id="7" creationId="{F634012E-9BA1-48B8-B069-C2FBB6C20E0C}"/>
          </ac:picMkLst>
        </pc:picChg>
        <pc:picChg chg="add mod">
          <ac:chgData name="حصه بنت العتيبي" userId="c1fe605c-1aaf-4791-a440-af891effc177" providerId="ADAL" clId="{8A70079B-1F3B-4650-A889-026E8F39FE05}" dt="2021-09-30T06:30:31.696" v="1043" actId="14100"/>
          <ac:picMkLst>
            <pc:docMk/>
            <pc:sldMk cId="1865236334" sldId="263"/>
            <ac:picMk id="12" creationId="{E7C8EDFD-8837-4BB0-B293-94F6E28AC6E6}"/>
          </ac:picMkLst>
        </pc:picChg>
        <pc:picChg chg="add mod">
          <ac:chgData name="حصه بنت العتيبي" userId="c1fe605c-1aaf-4791-a440-af891effc177" providerId="ADAL" clId="{8A70079B-1F3B-4650-A889-026E8F39FE05}" dt="2021-09-30T06:30:44.298" v="1046" actId="1440"/>
          <ac:picMkLst>
            <pc:docMk/>
            <pc:sldMk cId="1865236334" sldId="263"/>
            <ac:picMk id="13" creationId="{767717E6-04EA-4542-BFCC-C7E51472483A}"/>
          </ac:picMkLst>
        </pc:picChg>
        <pc:picChg chg="add mod">
          <ac:chgData name="حصه بنت العتيبي" userId="c1fe605c-1aaf-4791-a440-af891effc177" providerId="ADAL" clId="{8A70079B-1F3B-4650-A889-026E8F39FE05}" dt="2021-09-30T06:30:46.244" v="1047" actId="1440"/>
          <ac:picMkLst>
            <pc:docMk/>
            <pc:sldMk cId="1865236334" sldId="263"/>
            <ac:picMk id="14" creationId="{F42A6E26-A3BC-428F-ABCE-8A4A6ABF81A7}"/>
          </ac:picMkLst>
        </pc:picChg>
      </pc:sldChg>
      <pc:sldChg chg="addSp delSp modSp add mod modTransition delAnim modAnim">
        <pc:chgData name="حصه بنت العتيبي" userId="c1fe605c-1aaf-4791-a440-af891effc177" providerId="ADAL" clId="{8A70079B-1F3B-4650-A889-026E8F39FE05}" dt="2021-09-30T09:44:08.437" v="1264" actId="1440"/>
        <pc:sldMkLst>
          <pc:docMk/>
          <pc:sldMk cId="2165538829" sldId="264"/>
        </pc:sldMkLst>
        <pc:picChg chg="add del mod">
          <ac:chgData name="حصه بنت العتيبي" userId="c1fe605c-1aaf-4791-a440-af891effc177" providerId="ADAL" clId="{8A70079B-1F3B-4650-A889-026E8F39FE05}" dt="2021-09-29T17:01:29.438" v="955" actId="478"/>
          <ac:picMkLst>
            <pc:docMk/>
            <pc:sldMk cId="2165538829" sldId="264"/>
            <ac:picMk id="4" creationId="{F8C9FD96-EC11-4234-94DE-C1247DC208A9}"/>
          </ac:picMkLst>
        </pc:picChg>
        <pc:picChg chg="add mod">
          <ac:chgData name="حصه بنت العتيبي" userId="c1fe605c-1aaf-4791-a440-af891effc177" providerId="ADAL" clId="{8A70079B-1F3B-4650-A889-026E8F39FE05}" dt="2021-09-29T17:02:51.248" v="959" actId="1076"/>
          <ac:picMkLst>
            <pc:docMk/>
            <pc:sldMk cId="2165538829" sldId="264"/>
            <ac:picMk id="5" creationId="{0667CF48-9F1E-4364-A9B7-8ABF8E636764}"/>
          </ac:picMkLst>
        </pc:picChg>
        <pc:picChg chg="add mod">
          <ac:chgData name="حصه بنت العتيبي" userId="c1fe605c-1aaf-4791-a440-af891effc177" providerId="ADAL" clId="{8A70079B-1F3B-4650-A889-026E8F39FE05}" dt="2021-09-29T17:11:16.382" v="1006" actId="14100"/>
          <ac:picMkLst>
            <pc:docMk/>
            <pc:sldMk cId="2165538829" sldId="264"/>
            <ac:picMk id="6" creationId="{90CD5F7F-A74E-4B43-819F-C92880940ADF}"/>
          </ac:picMkLst>
        </pc:picChg>
        <pc:picChg chg="add del mod">
          <ac:chgData name="حصه بنت العتيبي" userId="c1fe605c-1aaf-4791-a440-af891effc177" providerId="ADAL" clId="{8A70079B-1F3B-4650-A889-026E8F39FE05}" dt="2021-09-29T17:05:19.348" v="964" actId="478"/>
          <ac:picMkLst>
            <pc:docMk/>
            <pc:sldMk cId="2165538829" sldId="264"/>
            <ac:picMk id="7" creationId="{246B1E78-97CA-4D8F-901D-32D786A69251}"/>
          </ac:picMkLst>
        </pc:picChg>
        <pc:picChg chg="add mod">
          <ac:chgData name="حصه بنت العتيبي" userId="c1fe605c-1aaf-4791-a440-af891effc177" providerId="ADAL" clId="{8A70079B-1F3B-4650-A889-026E8F39FE05}" dt="2021-09-30T09:44:02.491" v="1262" actId="1440"/>
          <ac:picMkLst>
            <pc:docMk/>
            <pc:sldMk cId="2165538829" sldId="264"/>
            <ac:picMk id="1026" creationId="{DC3BA01C-A3AF-4EC9-BD39-059A1A624429}"/>
          </ac:picMkLst>
        </pc:picChg>
        <pc:picChg chg="add mod">
          <ac:chgData name="حصه بنت العتيبي" userId="c1fe605c-1aaf-4791-a440-af891effc177" providerId="ADAL" clId="{8A70079B-1F3B-4650-A889-026E8F39FE05}" dt="2021-09-30T09:44:04.965" v="1263" actId="1440"/>
          <ac:picMkLst>
            <pc:docMk/>
            <pc:sldMk cId="2165538829" sldId="264"/>
            <ac:picMk id="1028" creationId="{30B00CC5-371E-4337-85BF-5D0F542365B7}"/>
          </ac:picMkLst>
        </pc:picChg>
        <pc:picChg chg="add mod">
          <ac:chgData name="حصه بنت العتيبي" userId="c1fe605c-1aaf-4791-a440-af891effc177" providerId="ADAL" clId="{8A70079B-1F3B-4650-A889-026E8F39FE05}" dt="2021-09-30T09:44:08.437" v="1264" actId="1440"/>
          <ac:picMkLst>
            <pc:docMk/>
            <pc:sldMk cId="2165538829" sldId="264"/>
            <ac:picMk id="1030" creationId="{7AFB49FE-5EB7-4B16-8FBE-592B2097D8BB}"/>
          </ac:picMkLst>
        </pc:picChg>
      </pc:sldChg>
      <pc:sldChg chg="addSp modSp add mod modTransition modAnim">
        <pc:chgData name="حصه بنت العتيبي" userId="c1fe605c-1aaf-4791-a440-af891effc177" providerId="ADAL" clId="{8A70079B-1F3B-4650-A889-026E8F39FE05}" dt="2021-09-30T07:28:26.739" v="1070" actId="1076"/>
        <pc:sldMkLst>
          <pc:docMk/>
          <pc:sldMk cId="3203619599" sldId="265"/>
        </pc:sldMkLst>
        <pc:spChg chg="add mod">
          <ac:chgData name="حصه بنت العتيبي" userId="c1fe605c-1aaf-4791-a440-af891effc177" providerId="ADAL" clId="{8A70079B-1F3B-4650-A889-026E8F39FE05}" dt="2021-09-30T07:28:26.739" v="1070" actId="1076"/>
          <ac:spMkLst>
            <pc:docMk/>
            <pc:sldMk cId="3203619599" sldId="265"/>
            <ac:spMk id="5" creationId="{4BF6E2BE-BE87-4F5E-A33E-5983BD3EA016}"/>
          </ac:spMkLst>
        </pc:spChg>
        <pc:picChg chg="add mod">
          <ac:chgData name="حصه بنت العتيبي" userId="c1fe605c-1aaf-4791-a440-af891effc177" providerId="ADAL" clId="{8A70079B-1F3B-4650-A889-026E8F39FE05}" dt="2021-09-30T06:39:56.379" v="1069" actId="1440"/>
          <ac:picMkLst>
            <pc:docMk/>
            <pc:sldMk cId="3203619599" sldId="265"/>
            <ac:picMk id="4" creationId="{112D8595-AB82-4B75-A017-00A11CED6B14}"/>
          </ac:picMkLst>
        </pc:picChg>
        <pc:picChg chg="add mod">
          <ac:chgData name="حصه بنت العتيبي" userId="c1fe605c-1aaf-4791-a440-af891effc177" providerId="ADAL" clId="{8A70079B-1F3B-4650-A889-026E8F39FE05}" dt="2021-09-30T06:38:52.860" v="1058" actId="14100"/>
          <ac:picMkLst>
            <pc:docMk/>
            <pc:sldMk cId="3203619599" sldId="265"/>
            <ac:picMk id="6" creationId="{7849656C-5B13-4480-835A-F30301EBBA18}"/>
          </ac:picMkLst>
        </pc:picChg>
        <pc:picChg chg="add mod">
          <ac:chgData name="حصه بنت العتيبي" userId="c1fe605c-1aaf-4791-a440-af891effc177" providerId="ADAL" clId="{8A70079B-1F3B-4650-A889-026E8F39FE05}" dt="2021-09-30T06:38:58.524" v="1060" actId="1076"/>
          <ac:picMkLst>
            <pc:docMk/>
            <pc:sldMk cId="3203619599" sldId="265"/>
            <ac:picMk id="7" creationId="{A3FD09E0-6826-4512-907A-72A3583328BF}"/>
          </ac:picMkLst>
        </pc:picChg>
        <pc:picChg chg="add mod">
          <ac:chgData name="حصه بنت العتيبي" userId="c1fe605c-1aaf-4791-a440-af891effc177" providerId="ADAL" clId="{8A70079B-1F3B-4650-A889-026E8F39FE05}" dt="2021-09-30T06:39:00.212" v="1061" actId="1076"/>
          <ac:picMkLst>
            <pc:docMk/>
            <pc:sldMk cId="3203619599" sldId="265"/>
            <ac:picMk id="8" creationId="{A20DCAED-277D-445D-B310-3FA8299E14D0}"/>
          </ac:picMkLst>
        </pc:picChg>
        <pc:picChg chg="add mod">
          <ac:chgData name="حصه بنت العتيبي" userId="c1fe605c-1aaf-4791-a440-af891effc177" providerId="ADAL" clId="{8A70079B-1F3B-4650-A889-026E8F39FE05}" dt="2021-09-30T06:39:10.643" v="1063" actId="1076"/>
          <ac:picMkLst>
            <pc:docMk/>
            <pc:sldMk cId="3203619599" sldId="265"/>
            <ac:picMk id="10" creationId="{98EA4373-1BF7-4B47-B977-AEB7B3570CA1}"/>
          </ac:picMkLst>
        </pc:picChg>
      </pc:sldChg>
      <pc:sldChg chg="addSp modSp add">
        <pc:chgData name="حصه بنت العتيبي" userId="c1fe605c-1aaf-4791-a440-af891effc177" providerId="ADAL" clId="{8A70079B-1F3B-4650-A889-026E8F39FE05}" dt="2021-09-29T17:17:00.264" v="1031"/>
        <pc:sldMkLst>
          <pc:docMk/>
          <pc:sldMk cId="4164420386" sldId="266"/>
        </pc:sldMkLst>
        <pc:picChg chg="add mod">
          <ac:chgData name="حصه بنت العتيبي" userId="c1fe605c-1aaf-4791-a440-af891effc177" providerId="ADAL" clId="{8A70079B-1F3B-4650-A889-026E8F39FE05}" dt="2021-09-29T17:17:00.264" v="1031"/>
          <ac:picMkLst>
            <pc:docMk/>
            <pc:sldMk cId="4164420386" sldId="266"/>
            <ac:picMk id="4" creationId="{7DDE9603-943C-4C13-B704-98317E066079}"/>
          </ac:picMkLst>
        </pc:picChg>
      </pc:sldChg>
      <pc:sldChg chg="addSp delSp modSp add del mod ord">
        <pc:chgData name="حصه بنت العتيبي" userId="c1fe605c-1aaf-4791-a440-af891effc177" providerId="ADAL" clId="{8A70079B-1F3B-4650-A889-026E8F39FE05}" dt="2021-09-30T07:30:49.368" v="1077" actId="2696"/>
        <pc:sldMkLst>
          <pc:docMk/>
          <pc:sldMk cId="1145673796" sldId="267"/>
        </pc:sldMkLst>
        <pc:spChg chg="ord">
          <ac:chgData name="حصه بنت العتيبي" userId="c1fe605c-1aaf-4791-a440-af891effc177" providerId="ADAL" clId="{8A70079B-1F3B-4650-A889-026E8F39FE05}" dt="2021-09-30T07:29:51.196" v="1074" actId="170"/>
          <ac:spMkLst>
            <pc:docMk/>
            <pc:sldMk cId="1145673796" sldId="267"/>
            <ac:spMk id="11" creationId="{2F699B7D-9E10-441C-B091-73FFDB4AD813}"/>
          </ac:spMkLst>
        </pc:spChg>
        <pc:grpChg chg="add mod">
          <ac:chgData name="حصه بنت العتيبي" userId="c1fe605c-1aaf-4791-a440-af891effc177" providerId="ADAL" clId="{8A70079B-1F3B-4650-A889-026E8F39FE05}" dt="2021-09-30T07:30:29.803" v="1076" actId="14100"/>
          <ac:grpSpMkLst>
            <pc:docMk/>
            <pc:sldMk cId="1145673796" sldId="267"/>
            <ac:grpSpMk id="5" creationId="{3406931F-5974-4530-94FB-7AF3093A6B3C}"/>
          </ac:grpSpMkLst>
        </pc:grpChg>
        <pc:picChg chg="add del mod">
          <ac:chgData name="حصه بنت العتيبي" userId="c1fe605c-1aaf-4791-a440-af891effc177" providerId="ADAL" clId="{8A70079B-1F3B-4650-A889-026E8F39FE05}" dt="2021-09-29T17:18:04.978" v="1036"/>
          <ac:picMkLst>
            <pc:docMk/>
            <pc:sldMk cId="1145673796" sldId="267"/>
            <ac:picMk id="4" creationId="{650960F2-2331-4908-845D-83C19F926552}"/>
          </ac:picMkLst>
        </pc:picChg>
        <pc:picChg chg="mod">
          <ac:chgData name="حصه بنت العتيبي" userId="c1fe605c-1aaf-4791-a440-af891effc177" providerId="ADAL" clId="{8A70079B-1F3B-4650-A889-026E8F39FE05}" dt="2021-09-30T07:30:29.803" v="1076" actId="14100"/>
          <ac:picMkLst>
            <pc:docMk/>
            <pc:sldMk cId="1145673796" sldId="267"/>
            <ac:picMk id="6" creationId="{6532B579-E1EA-4B5D-8452-E3358F1AD251}"/>
          </ac:picMkLst>
        </pc:picChg>
        <pc:picChg chg="mod">
          <ac:chgData name="حصه بنت العتيبي" userId="c1fe605c-1aaf-4791-a440-af891effc177" providerId="ADAL" clId="{8A70079B-1F3B-4650-A889-026E8F39FE05}" dt="2021-09-30T07:30:29.803" v="1076" actId="14100"/>
          <ac:picMkLst>
            <pc:docMk/>
            <pc:sldMk cId="1145673796" sldId="267"/>
            <ac:picMk id="7" creationId="{0B47BB10-D40D-488D-AA45-864590C5C2B3}"/>
          </ac:picMkLst>
        </pc:picChg>
        <pc:picChg chg="mod">
          <ac:chgData name="حصه بنت العتيبي" userId="c1fe605c-1aaf-4791-a440-af891effc177" providerId="ADAL" clId="{8A70079B-1F3B-4650-A889-026E8F39FE05}" dt="2021-09-30T07:30:29.803" v="1076" actId="14100"/>
          <ac:picMkLst>
            <pc:docMk/>
            <pc:sldMk cId="1145673796" sldId="267"/>
            <ac:picMk id="8" creationId="{AABE9D4A-E771-43B6-94B3-FDE74EF8CC4A}"/>
          </ac:picMkLst>
        </pc:picChg>
        <pc:picChg chg="mod">
          <ac:chgData name="حصه بنت العتيبي" userId="c1fe605c-1aaf-4791-a440-af891effc177" providerId="ADAL" clId="{8A70079B-1F3B-4650-A889-026E8F39FE05}" dt="2021-09-30T07:30:29.803" v="1076" actId="14100"/>
          <ac:picMkLst>
            <pc:docMk/>
            <pc:sldMk cId="1145673796" sldId="267"/>
            <ac:picMk id="10" creationId="{CB23FEC4-79B7-481D-BF83-E322B5E55EF3}"/>
          </ac:picMkLst>
        </pc:picChg>
      </pc:sldChg>
      <pc:sldChg chg="add del">
        <pc:chgData name="حصه بنت العتيبي" userId="c1fe605c-1aaf-4791-a440-af891effc177" providerId="ADAL" clId="{8A70079B-1F3B-4650-A889-026E8F39FE05}" dt="2021-09-29T17:19:56.407" v="1040" actId="47"/>
        <pc:sldMkLst>
          <pc:docMk/>
          <pc:sldMk cId="1731900980" sldId="268"/>
        </pc:sldMkLst>
      </pc:sldChg>
      <pc:sldChg chg="add del">
        <pc:chgData name="حصه بنت العتيبي" userId="c1fe605c-1aaf-4791-a440-af891effc177" providerId="ADAL" clId="{8A70079B-1F3B-4650-A889-026E8F39FE05}" dt="2021-09-29T15:15:59.634" v="275"/>
        <pc:sldMkLst>
          <pc:docMk/>
          <pc:sldMk cId="3176828774" sldId="268"/>
        </pc:sldMkLst>
      </pc:sldChg>
      <pc:sldChg chg="add del">
        <pc:chgData name="حصه بنت العتيبي" userId="c1fe605c-1aaf-4791-a440-af891effc177" providerId="ADAL" clId="{8A70079B-1F3B-4650-A889-026E8F39FE05}" dt="2021-09-29T17:19:59.690" v="1042" actId="47"/>
        <pc:sldMkLst>
          <pc:docMk/>
          <pc:sldMk cId="2957814757" sldId="269"/>
        </pc:sldMkLst>
      </pc:sldChg>
      <pc:sldChg chg="add del">
        <pc:chgData name="حصه بنت العتيبي" userId="c1fe605c-1aaf-4791-a440-af891effc177" providerId="ADAL" clId="{8A70079B-1F3B-4650-A889-026E8F39FE05}" dt="2021-09-29T17:19:59.189" v="1041" actId="47"/>
        <pc:sldMkLst>
          <pc:docMk/>
          <pc:sldMk cId="3694992690" sldId="270"/>
        </pc:sldMkLst>
      </pc:sldChg>
      <pc:sldChg chg="addSp delSp modSp add mod modTransition">
        <pc:chgData name="حصه بنت العتيبي" userId="c1fe605c-1aaf-4791-a440-af891effc177" providerId="ADAL" clId="{8A70079B-1F3B-4650-A889-026E8F39FE05}" dt="2021-10-01T11:13:30.924" v="1265" actId="164"/>
        <pc:sldMkLst>
          <pc:docMk/>
          <pc:sldMk cId="2938712341" sldId="271"/>
        </pc:sldMkLst>
        <pc:spChg chg="mod">
          <ac:chgData name="حصه بنت العتيبي" userId="c1fe605c-1aaf-4791-a440-af891effc177" providerId="ADAL" clId="{8A70079B-1F3B-4650-A889-026E8F39FE05}" dt="2021-10-01T11:13:30.924" v="1265" actId="164"/>
          <ac:spMkLst>
            <pc:docMk/>
            <pc:sldMk cId="2938712341" sldId="271"/>
            <ac:spMk id="2" creationId="{475A6E4A-A931-40F7-A814-3B13C36D403D}"/>
          </ac:spMkLst>
        </pc:spChg>
        <pc:spChg chg="mod">
          <ac:chgData name="حصه بنت العتيبي" userId="c1fe605c-1aaf-4791-a440-af891effc177" providerId="ADAL" clId="{8A70079B-1F3B-4650-A889-026E8F39FE05}" dt="2021-09-29T16:51:20.887" v="896" actId="2711"/>
          <ac:spMkLst>
            <pc:docMk/>
            <pc:sldMk cId="2938712341" sldId="271"/>
            <ac:spMk id="3" creationId="{5D602865-67BA-409D-A212-75D113C74EA1}"/>
          </ac:spMkLst>
        </pc:spChg>
        <pc:spChg chg="del">
          <ac:chgData name="حصه بنت العتيبي" userId="c1fe605c-1aaf-4791-a440-af891effc177" providerId="ADAL" clId="{8A70079B-1F3B-4650-A889-026E8F39FE05}" dt="2021-09-29T16:51:05.009" v="891" actId="21"/>
          <ac:spMkLst>
            <pc:docMk/>
            <pc:sldMk cId="2938712341" sldId="271"/>
            <ac:spMk id="6" creationId="{84174618-4E21-4350-B925-818E226DF900}"/>
          </ac:spMkLst>
        </pc:spChg>
        <pc:grpChg chg="add mod">
          <ac:chgData name="حصه بنت العتيبي" userId="c1fe605c-1aaf-4791-a440-af891effc177" providerId="ADAL" clId="{8A70079B-1F3B-4650-A889-026E8F39FE05}" dt="2021-10-01T11:13:30.924" v="1265" actId="164"/>
          <ac:grpSpMkLst>
            <pc:docMk/>
            <pc:sldMk cId="2938712341" sldId="271"/>
            <ac:grpSpMk id="4" creationId="{E6B0F343-C63A-4E4C-B596-3E924F54B156}"/>
          </ac:grpSpMkLst>
        </pc:grpChg>
        <pc:grpChg chg="mod">
          <ac:chgData name="حصه بنت العتيبي" userId="c1fe605c-1aaf-4791-a440-af891effc177" providerId="ADAL" clId="{8A70079B-1F3B-4650-A889-026E8F39FE05}" dt="2021-10-01T11:13:30.924" v="1265" actId="164"/>
          <ac:grpSpMkLst>
            <pc:docMk/>
            <pc:sldMk cId="2938712341" sldId="271"/>
            <ac:grpSpMk id="7" creationId="{5B43BB85-D2E4-40D6-B242-22E721D63557}"/>
          </ac:grpSpMkLst>
        </pc:grpChg>
      </pc:sldChg>
      <pc:sldMasterChg chg="setBg addSldLayout modSldLayout">
        <pc:chgData name="حصه بنت العتيبي" userId="c1fe605c-1aaf-4791-a440-af891effc177" providerId="ADAL" clId="{8A70079B-1F3B-4650-A889-026E8F39FE05}" dt="2021-09-29T15:21:25.165" v="348"/>
        <pc:sldMasterMkLst>
          <pc:docMk/>
          <pc:sldMasterMk cId="3948179933" sldId="2147483648"/>
        </pc:sldMasterMkLst>
        <pc:sldLayoutChg chg="add setBg">
          <pc:chgData name="حصه بنت العتيبي" userId="c1fe605c-1aaf-4791-a440-af891effc177" providerId="ADAL" clId="{8A70079B-1F3B-4650-A889-026E8F39FE05}" dt="2021-09-29T15:21:25.165" v="348"/>
          <pc:sldLayoutMkLst>
            <pc:docMk/>
            <pc:sldMasterMk cId="3948179933" sldId="2147483648"/>
            <pc:sldLayoutMk cId="3928725844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D8464EB-E4C3-4144-B107-CB9F2DDCAFED}" type="datetimeFigureOut">
              <a:rPr lang="ar-SA" smtClean="0"/>
              <a:t>20/02/44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D85A21-7F64-4B39-BF3D-BC7173B193D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8706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85A21-7F64-4B39-BF3D-BC7173B193D2}" type="slidenum">
              <a:rPr lang="ar-SA" smtClean="0"/>
              <a:t>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6438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85A21-7F64-4B39-BF3D-BC7173B193D2}" type="slidenum">
              <a:rPr lang="ar-SA" smtClean="0"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9880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85A21-7F64-4B39-BF3D-BC7173B193D2}" type="slidenum">
              <a:rPr lang="ar-SA" smtClean="0"/>
              <a:t>11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8306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D06D1E-D784-47C9-8199-82CAFF9F0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42CA21-2623-476C-B9A1-75EC9E923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92872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7E3180F-08BD-56C7-072A-D1B190BF725B}"/>
              </a:ext>
            </a:extLst>
          </p:cNvPr>
          <p:cNvSpPr txBox="1"/>
          <p:nvPr userDrawn="1"/>
        </p:nvSpPr>
        <p:spPr>
          <a:xfrm>
            <a:off x="-1" y="7006281"/>
            <a:ext cx="37317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latin typeface="Dancing Script" panose="03080600040507000D00" pitchFamily="66" charset="0"/>
              </a:rPr>
              <a:t>Done by Hissah Alotaibi</a:t>
            </a:r>
            <a:endParaRPr lang="ar-SA" sz="2800" b="1" dirty="0">
              <a:latin typeface="Dancing Script" panose="03080600040507000D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7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em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1.jp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نصف إطار 8">
            <a:extLst>
              <a:ext uri="{FF2B5EF4-FFF2-40B4-BE49-F238E27FC236}">
                <a16:creationId xmlns:a16="http://schemas.microsoft.com/office/drawing/2014/main" id="{9C907547-1594-40B9-BC5D-6489CEFDBFF2}"/>
              </a:ext>
            </a:extLst>
          </p:cNvPr>
          <p:cNvSpPr/>
          <p:nvPr/>
        </p:nvSpPr>
        <p:spPr>
          <a:xfrm>
            <a:off x="0" y="0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2F699B7D-9E10-441C-B091-73FFDB4AD813}"/>
              </a:ext>
            </a:extLst>
          </p:cNvPr>
          <p:cNvSpPr/>
          <p:nvPr/>
        </p:nvSpPr>
        <p:spPr>
          <a:xfrm rot="10800000">
            <a:off x="8921262" y="3012831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E6B0F343-C63A-4E4C-B596-3E924F54B156}"/>
              </a:ext>
            </a:extLst>
          </p:cNvPr>
          <p:cNvGrpSpPr/>
          <p:nvPr/>
        </p:nvGrpSpPr>
        <p:grpSpPr>
          <a:xfrm>
            <a:off x="1243956" y="124287"/>
            <a:ext cx="9418126" cy="6205492"/>
            <a:chOff x="1243956" y="124287"/>
            <a:chExt cx="9418126" cy="6205492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5B43BB85-D2E4-40D6-B242-22E721D63557}"/>
                </a:ext>
              </a:extLst>
            </p:cNvPr>
            <p:cNvGrpSpPr/>
            <p:nvPr/>
          </p:nvGrpSpPr>
          <p:grpSpPr>
            <a:xfrm>
              <a:off x="1243956" y="124287"/>
              <a:ext cx="9418126" cy="6205492"/>
              <a:chOff x="2728508" y="1207413"/>
              <a:chExt cx="2032357" cy="1688418"/>
            </a:xfr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1643D89B-6AF4-4359-B2A3-E2376CACDE84}"/>
                  </a:ext>
                </a:extLst>
              </p:cNvPr>
              <p:cNvSpPr txBox="1"/>
              <p:nvPr/>
            </p:nvSpPr>
            <p:spPr>
              <a:xfrm>
                <a:off x="2728508" y="1207413"/>
                <a:ext cx="1409440" cy="1688418"/>
              </a:xfrm>
              <a:custGeom>
                <a:avLst/>
                <a:gdLst/>
                <a:ahLst/>
                <a:cxnLst/>
                <a:rect l="l" t="t" r="r" b="b"/>
                <a:pathLst>
                  <a:path w="1409440" h="1688418">
                    <a:moveTo>
                      <a:pt x="597322" y="1625092"/>
                    </a:moveTo>
                    <a:lnTo>
                      <a:pt x="621283" y="1625092"/>
                    </a:lnTo>
                    <a:lnTo>
                      <a:pt x="621283" y="1640496"/>
                    </a:lnTo>
                    <a:lnTo>
                      <a:pt x="597322" y="1640496"/>
                    </a:lnTo>
                    <a:close/>
                    <a:moveTo>
                      <a:pt x="295238" y="1560910"/>
                    </a:moveTo>
                    <a:lnTo>
                      <a:pt x="310642" y="1560910"/>
                    </a:lnTo>
                    <a:lnTo>
                      <a:pt x="310642" y="1569468"/>
                    </a:lnTo>
                    <a:cubicBezTo>
                      <a:pt x="310642" y="1579737"/>
                      <a:pt x="305507" y="1584871"/>
                      <a:pt x="295238" y="1584871"/>
                    </a:cubicBezTo>
                    <a:lnTo>
                      <a:pt x="278979" y="1584871"/>
                    </a:lnTo>
                    <a:lnTo>
                      <a:pt x="278979" y="1577169"/>
                    </a:lnTo>
                    <a:cubicBezTo>
                      <a:pt x="280690" y="1566330"/>
                      <a:pt x="286110" y="1560910"/>
                      <a:pt x="295238" y="1560910"/>
                    </a:cubicBezTo>
                    <a:close/>
                    <a:moveTo>
                      <a:pt x="748792" y="1322152"/>
                    </a:moveTo>
                    <a:lnTo>
                      <a:pt x="756494" y="1322152"/>
                    </a:lnTo>
                    <a:cubicBezTo>
                      <a:pt x="767333" y="1323864"/>
                      <a:pt x="772753" y="1329284"/>
                      <a:pt x="772753" y="1338412"/>
                    </a:cubicBezTo>
                    <a:lnTo>
                      <a:pt x="772753" y="1346114"/>
                    </a:lnTo>
                    <a:lnTo>
                      <a:pt x="748792" y="1346114"/>
                    </a:lnTo>
                    <a:close/>
                    <a:moveTo>
                      <a:pt x="286680" y="1274230"/>
                    </a:moveTo>
                    <a:cubicBezTo>
                      <a:pt x="308360" y="1282217"/>
                      <a:pt x="319199" y="1290204"/>
                      <a:pt x="319199" y="1298191"/>
                    </a:cubicBezTo>
                    <a:lnTo>
                      <a:pt x="319199" y="1314451"/>
                    </a:lnTo>
                    <a:cubicBezTo>
                      <a:pt x="303225" y="1340694"/>
                      <a:pt x="284398" y="1353816"/>
                      <a:pt x="262719" y="1353816"/>
                    </a:cubicBezTo>
                    <a:lnTo>
                      <a:pt x="271277" y="1394036"/>
                    </a:lnTo>
                    <a:cubicBezTo>
                      <a:pt x="271277" y="1401453"/>
                      <a:pt x="263290" y="1409440"/>
                      <a:pt x="247315" y="1417998"/>
                    </a:cubicBezTo>
                    <a:lnTo>
                      <a:pt x="215652" y="1417998"/>
                    </a:lnTo>
                    <a:cubicBezTo>
                      <a:pt x="204812" y="1417998"/>
                      <a:pt x="199393" y="1412578"/>
                      <a:pt x="199393" y="1401738"/>
                    </a:cubicBezTo>
                    <a:lnTo>
                      <a:pt x="199393" y="1386335"/>
                    </a:lnTo>
                    <a:cubicBezTo>
                      <a:pt x="207950" y="1364655"/>
                      <a:pt x="226492" y="1353816"/>
                      <a:pt x="255017" y="1353816"/>
                    </a:cubicBezTo>
                    <a:cubicBezTo>
                      <a:pt x="244748" y="1336700"/>
                      <a:pt x="239614" y="1321011"/>
                      <a:pt x="239614" y="1306749"/>
                    </a:cubicBezTo>
                    <a:cubicBezTo>
                      <a:pt x="239614" y="1295909"/>
                      <a:pt x="255302" y="1285069"/>
                      <a:pt x="286680" y="1274230"/>
                    </a:cubicBezTo>
                    <a:close/>
                    <a:moveTo>
                      <a:pt x="765051" y="1266528"/>
                    </a:moveTo>
                    <a:lnTo>
                      <a:pt x="780455" y="1266528"/>
                    </a:lnTo>
                    <a:cubicBezTo>
                      <a:pt x="791295" y="1268239"/>
                      <a:pt x="796714" y="1273659"/>
                      <a:pt x="796714" y="1282787"/>
                    </a:cubicBezTo>
                    <a:lnTo>
                      <a:pt x="796714" y="1298191"/>
                    </a:lnTo>
                    <a:lnTo>
                      <a:pt x="780455" y="1298191"/>
                    </a:lnTo>
                    <a:cubicBezTo>
                      <a:pt x="770186" y="1298191"/>
                      <a:pt x="765051" y="1293057"/>
                      <a:pt x="765051" y="1282787"/>
                    </a:cubicBezTo>
                    <a:close/>
                    <a:moveTo>
                      <a:pt x="1155278" y="1250268"/>
                    </a:moveTo>
                    <a:lnTo>
                      <a:pt x="1162980" y="1250268"/>
                    </a:lnTo>
                    <a:cubicBezTo>
                      <a:pt x="1173820" y="1251980"/>
                      <a:pt x="1179240" y="1257400"/>
                      <a:pt x="1179240" y="1266528"/>
                    </a:cubicBezTo>
                    <a:lnTo>
                      <a:pt x="1179240" y="1274230"/>
                    </a:lnTo>
                    <a:cubicBezTo>
                      <a:pt x="1179240" y="1285069"/>
                      <a:pt x="1173820" y="1290489"/>
                      <a:pt x="1162980" y="1290489"/>
                    </a:cubicBezTo>
                    <a:lnTo>
                      <a:pt x="1155278" y="1290489"/>
                    </a:lnTo>
                    <a:cubicBezTo>
                      <a:pt x="1144439" y="1290489"/>
                      <a:pt x="1139019" y="1285069"/>
                      <a:pt x="1139019" y="1274230"/>
                    </a:cubicBezTo>
                    <a:lnTo>
                      <a:pt x="1139019" y="1266528"/>
                    </a:lnTo>
                    <a:cubicBezTo>
                      <a:pt x="1140730" y="1255688"/>
                      <a:pt x="1146150" y="1250268"/>
                      <a:pt x="1155278" y="1250268"/>
                    </a:cubicBezTo>
                    <a:close/>
                    <a:moveTo>
                      <a:pt x="1202345" y="1218605"/>
                    </a:moveTo>
                    <a:lnTo>
                      <a:pt x="1218605" y="1218605"/>
                    </a:lnTo>
                    <a:lnTo>
                      <a:pt x="1218605" y="1242567"/>
                    </a:lnTo>
                    <a:cubicBezTo>
                      <a:pt x="1207765" y="1242567"/>
                      <a:pt x="1202345" y="1237147"/>
                      <a:pt x="1202345" y="1226307"/>
                    </a:cubicBezTo>
                    <a:close/>
                    <a:moveTo>
                      <a:pt x="159172" y="1186942"/>
                    </a:moveTo>
                    <a:lnTo>
                      <a:pt x="191691" y="1186942"/>
                    </a:lnTo>
                    <a:cubicBezTo>
                      <a:pt x="115813" y="1271948"/>
                      <a:pt x="54769" y="1314451"/>
                      <a:pt x="8558" y="1314451"/>
                    </a:cubicBezTo>
                    <a:lnTo>
                      <a:pt x="0" y="1298191"/>
                    </a:lnTo>
                    <a:lnTo>
                      <a:pt x="0" y="1290489"/>
                    </a:lnTo>
                    <a:cubicBezTo>
                      <a:pt x="26814" y="1290489"/>
                      <a:pt x="64182" y="1274515"/>
                      <a:pt x="112105" y="1242567"/>
                    </a:cubicBezTo>
                    <a:cubicBezTo>
                      <a:pt x="120663" y="1218605"/>
                      <a:pt x="136351" y="1200064"/>
                      <a:pt x="159172" y="1186942"/>
                    </a:cubicBezTo>
                    <a:close/>
                    <a:moveTo>
                      <a:pt x="1242566" y="1162981"/>
                    </a:moveTo>
                    <a:lnTo>
                      <a:pt x="1250268" y="1162981"/>
                    </a:lnTo>
                    <a:cubicBezTo>
                      <a:pt x="1271947" y="1168115"/>
                      <a:pt x="1282787" y="1181522"/>
                      <a:pt x="1282787" y="1203202"/>
                    </a:cubicBezTo>
                    <a:lnTo>
                      <a:pt x="1266527" y="1210903"/>
                    </a:lnTo>
                    <a:cubicBezTo>
                      <a:pt x="1259111" y="1210903"/>
                      <a:pt x="1251124" y="1202916"/>
                      <a:pt x="1242566" y="1186942"/>
                    </a:cubicBezTo>
                    <a:close/>
                    <a:moveTo>
                      <a:pt x="1305892" y="1107356"/>
                    </a:moveTo>
                    <a:cubicBezTo>
                      <a:pt x="1313880" y="1107356"/>
                      <a:pt x="1327286" y="1117911"/>
                      <a:pt x="1346113" y="1139019"/>
                    </a:cubicBezTo>
                    <a:cubicBezTo>
                      <a:pt x="1338126" y="1160128"/>
                      <a:pt x="1330139" y="1170683"/>
                      <a:pt x="1322152" y="1170683"/>
                    </a:cubicBezTo>
                    <a:cubicBezTo>
                      <a:pt x="1302755" y="1170683"/>
                      <a:pt x="1286781" y="1162695"/>
                      <a:pt x="1274229" y="1146721"/>
                    </a:cubicBezTo>
                    <a:cubicBezTo>
                      <a:pt x="1274800" y="1139305"/>
                      <a:pt x="1285354" y="1126183"/>
                      <a:pt x="1305892" y="1107356"/>
                    </a:cubicBezTo>
                    <a:close/>
                    <a:moveTo>
                      <a:pt x="119807" y="589620"/>
                    </a:moveTo>
                    <a:lnTo>
                      <a:pt x="136066" y="589620"/>
                    </a:lnTo>
                    <a:cubicBezTo>
                      <a:pt x="153182" y="605595"/>
                      <a:pt x="166303" y="613582"/>
                      <a:pt x="175431" y="613582"/>
                    </a:cubicBezTo>
                    <a:lnTo>
                      <a:pt x="175431" y="621284"/>
                    </a:lnTo>
                    <a:lnTo>
                      <a:pt x="151470" y="621284"/>
                    </a:lnTo>
                    <a:lnTo>
                      <a:pt x="119807" y="613582"/>
                    </a:lnTo>
                    <a:close/>
                    <a:moveTo>
                      <a:pt x="1293912" y="505756"/>
                    </a:moveTo>
                    <a:lnTo>
                      <a:pt x="1309315" y="505756"/>
                    </a:lnTo>
                    <a:cubicBezTo>
                      <a:pt x="1320155" y="507467"/>
                      <a:pt x="1325575" y="512887"/>
                      <a:pt x="1325575" y="522015"/>
                    </a:cubicBezTo>
                    <a:lnTo>
                      <a:pt x="1325575" y="537419"/>
                    </a:lnTo>
                    <a:lnTo>
                      <a:pt x="1309315" y="537419"/>
                    </a:lnTo>
                    <a:cubicBezTo>
                      <a:pt x="1299046" y="537419"/>
                      <a:pt x="1293912" y="532284"/>
                      <a:pt x="1293912" y="522015"/>
                    </a:cubicBezTo>
                    <a:close/>
                    <a:moveTo>
                      <a:pt x="1218605" y="390228"/>
                    </a:moveTo>
                    <a:lnTo>
                      <a:pt x="1250268" y="390228"/>
                    </a:lnTo>
                    <a:lnTo>
                      <a:pt x="1250268" y="414189"/>
                    </a:lnTo>
                    <a:lnTo>
                      <a:pt x="1218605" y="414189"/>
                    </a:lnTo>
                    <a:close/>
                    <a:moveTo>
                      <a:pt x="982414" y="357709"/>
                    </a:moveTo>
                    <a:cubicBezTo>
                      <a:pt x="1001812" y="367408"/>
                      <a:pt x="1014933" y="383382"/>
                      <a:pt x="1021779" y="405632"/>
                    </a:cubicBezTo>
                    <a:lnTo>
                      <a:pt x="1014078" y="405632"/>
                    </a:lnTo>
                    <a:cubicBezTo>
                      <a:pt x="1005520" y="405632"/>
                      <a:pt x="994966" y="394792"/>
                      <a:pt x="982414" y="373113"/>
                    </a:cubicBezTo>
                    <a:close/>
                    <a:moveTo>
                      <a:pt x="812974" y="350863"/>
                    </a:moveTo>
                    <a:lnTo>
                      <a:pt x="820676" y="350863"/>
                    </a:lnTo>
                    <a:cubicBezTo>
                      <a:pt x="830945" y="352574"/>
                      <a:pt x="836079" y="357709"/>
                      <a:pt x="836079" y="366267"/>
                    </a:cubicBezTo>
                    <a:cubicBezTo>
                      <a:pt x="836079" y="374254"/>
                      <a:pt x="814971" y="393081"/>
                      <a:pt x="772753" y="422747"/>
                    </a:cubicBezTo>
                    <a:cubicBezTo>
                      <a:pt x="761913" y="422747"/>
                      <a:pt x="756494" y="414760"/>
                      <a:pt x="756494" y="398786"/>
                    </a:cubicBezTo>
                    <a:lnTo>
                      <a:pt x="748792" y="398786"/>
                    </a:lnTo>
                    <a:lnTo>
                      <a:pt x="693167" y="414189"/>
                    </a:lnTo>
                    <a:cubicBezTo>
                      <a:pt x="697161" y="398786"/>
                      <a:pt x="715702" y="385664"/>
                      <a:pt x="748792" y="374824"/>
                    </a:cubicBezTo>
                    <a:lnTo>
                      <a:pt x="765051" y="382526"/>
                    </a:lnTo>
                    <a:cubicBezTo>
                      <a:pt x="769615" y="382526"/>
                      <a:pt x="785590" y="371972"/>
                      <a:pt x="812974" y="350863"/>
                    </a:cubicBezTo>
                    <a:close/>
                    <a:moveTo>
                      <a:pt x="926790" y="317488"/>
                    </a:moveTo>
                    <a:lnTo>
                      <a:pt x="942194" y="317488"/>
                    </a:lnTo>
                    <a:cubicBezTo>
                      <a:pt x="953034" y="319200"/>
                      <a:pt x="958453" y="324620"/>
                      <a:pt x="958453" y="333748"/>
                    </a:cubicBezTo>
                    <a:lnTo>
                      <a:pt x="958453" y="349151"/>
                    </a:lnTo>
                    <a:lnTo>
                      <a:pt x="942194" y="349151"/>
                    </a:lnTo>
                    <a:cubicBezTo>
                      <a:pt x="931925" y="349151"/>
                      <a:pt x="926790" y="344017"/>
                      <a:pt x="926790" y="333748"/>
                    </a:cubicBezTo>
                    <a:close/>
                    <a:moveTo>
                      <a:pt x="175431" y="271277"/>
                    </a:moveTo>
                    <a:lnTo>
                      <a:pt x="191691" y="271277"/>
                    </a:lnTo>
                    <a:lnTo>
                      <a:pt x="191691" y="295238"/>
                    </a:lnTo>
                    <a:lnTo>
                      <a:pt x="159172" y="295238"/>
                    </a:lnTo>
                    <a:lnTo>
                      <a:pt x="159172" y="286681"/>
                    </a:lnTo>
                    <a:cubicBezTo>
                      <a:pt x="160883" y="276412"/>
                      <a:pt x="166303" y="271277"/>
                      <a:pt x="175431" y="271277"/>
                    </a:cubicBezTo>
                    <a:close/>
                    <a:moveTo>
                      <a:pt x="830945" y="269566"/>
                    </a:moveTo>
                    <a:lnTo>
                      <a:pt x="847204" y="269566"/>
                    </a:lnTo>
                    <a:cubicBezTo>
                      <a:pt x="854621" y="269566"/>
                      <a:pt x="862608" y="277553"/>
                      <a:pt x="871166" y="293527"/>
                    </a:cubicBezTo>
                    <a:lnTo>
                      <a:pt x="871166" y="302084"/>
                    </a:lnTo>
                    <a:lnTo>
                      <a:pt x="854906" y="302084"/>
                    </a:lnTo>
                    <a:cubicBezTo>
                      <a:pt x="847490" y="302084"/>
                      <a:pt x="839503" y="294097"/>
                      <a:pt x="830945" y="278123"/>
                    </a:cubicBezTo>
                    <a:close/>
                    <a:moveTo>
                      <a:pt x="1118481" y="261008"/>
                    </a:moveTo>
                    <a:lnTo>
                      <a:pt x="1150144" y="261008"/>
                    </a:lnTo>
                    <a:lnTo>
                      <a:pt x="1150144" y="268710"/>
                    </a:lnTo>
                    <a:cubicBezTo>
                      <a:pt x="1150144" y="278979"/>
                      <a:pt x="1144724" y="284113"/>
                      <a:pt x="1133884" y="284113"/>
                    </a:cubicBezTo>
                    <a:lnTo>
                      <a:pt x="1118481" y="284113"/>
                    </a:lnTo>
                    <a:close/>
                    <a:moveTo>
                      <a:pt x="390228" y="136067"/>
                    </a:moveTo>
                    <a:lnTo>
                      <a:pt x="406487" y="136067"/>
                    </a:lnTo>
                    <a:lnTo>
                      <a:pt x="486073" y="295238"/>
                    </a:lnTo>
                    <a:cubicBezTo>
                      <a:pt x="558527" y="438436"/>
                      <a:pt x="601030" y="510035"/>
                      <a:pt x="613581" y="510035"/>
                    </a:cubicBezTo>
                    <a:cubicBezTo>
                      <a:pt x="639825" y="502618"/>
                      <a:pt x="652946" y="484076"/>
                      <a:pt x="652946" y="454410"/>
                    </a:cubicBezTo>
                    <a:lnTo>
                      <a:pt x="652946" y="438151"/>
                    </a:lnTo>
                    <a:cubicBezTo>
                      <a:pt x="652946" y="433016"/>
                      <a:pt x="637258" y="422462"/>
                      <a:pt x="605880" y="406487"/>
                    </a:cubicBezTo>
                    <a:lnTo>
                      <a:pt x="621283" y="374824"/>
                    </a:lnTo>
                    <a:lnTo>
                      <a:pt x="613581" y="326902"/>
                    </a:lnTo>
                    <a:lnTo>
                      <a:pt x="628985" y="326902"/>
                    </a:lnTo>
                    <a:cubicBezTo>
                      <a:pt x="628985" y="374824"/>
                      <a:pt x="650379" y="406773"/>
                      <a:pt x="693167" y="422747"/>
                    </a:cubicBezTo>
                    <a:cubicBezTo>
                      <a:pt x="694879" y="448990"/>
                      <a:pt x="702866" y="462112"/>
                      <a:pt x="717129" y="462112"/>
                    </a:cubicBezTo>
                    <a:cubicBezTo>
                      <a:pt x="795859" y="456977"/>
                      <a:pt x="848916" y="454410"/>
                      <a:pt x="876300" y="454410"/>
                    </a:cubicBezTo>
                    <a:cubicBezTo>
                      <a:pt x="883146" y="454410"/>
                      <a:pt x="901688" y="470384"/>
                      <a:pt x="931925" y="502333"/>
                    </a:cubicBezTo>
                    <a:lnTo>
                      <a:pt x="987549" y="502333"/>
                    </a:lnTo>
                    <a:cubicBezTo>
                      <a:pt x="1007517" y="502333"/>
                      <a:pt x="1039466" y="480939"/>
                      <a:pt x="1083394" y="438151"/>
                    </a:cubicBezTo>
                    <a:cubicBezTo>
                      <a:pt x="1111920" y="438151"/>
                      <a:pt x="1149003" y="430163"/>
                      <a:pt x="1194643" y="414189"/>
                    </a:cubicBezTo>
                    <a:lnTo>
                      <a:pt x="1194643" y="422747"/>
                    </a:lnTo>
                    <a:cubicBezTo>
                      <a:pt x="1130747" y="451272"/>
                      <a:pt x="1098798" y="480368"/>
                      <a:pt x="1098798" y="510035"/>
                    </a:cubicBezTo>
                    <a:cubicBezTo>
                      <a:pt x="1098798" y="515740"/>
                      <a:pt x="1096231" y="523727"/>
                      <a:pt x="1091096" y="533996"/>
                    </a:cubicBezTo>
                    <a:lnTo>
                      <a:pt x="1107356" y="533996"/>
                    </a:lnTo>
                    <a:lnTo>
                      <a:pt x="1122759" y="526294"/>
                    </a:lnTo>
                    <a:cubicBezTo>
                      <a:pt x="1165547" y="526294"/>
                      <a:pt x="1186941" y="560810"/>
                      <a:pt x="1186941" y="629841"/>
                    </a:cubicBezTo>
                    <a:cubicBezTo>
                      <a:pt x="1181807" y="629841"/>
                      <a:pt x="1179240" y="632408"/>
                      <a:pt x="1179240" y="637543"/>
                    </a:cubicBezTo>
                    <a:lnTo>
                      <a:pt x="1162980" y="629841"/>
                    </a:lnTo>
                    <a:lnTo>
                      <a:pt x="1139019" y="629841"/>
                    </a:lnTo>
                    <a:lnTo>
                      <a:pt x="1139019" y="645245"/>
                    </a:lnTo>
                    <a:cubicBezTo>
                      <a:pt x="1139019" y="653232"/>
                      <a:pt x="1147006" y="661219"/>
                      <a:pt x="1162980" y="669206"/>
                    </a:cubicBezTo>
                    <a:cubicBezTo>
                      <a:pt x="1184660" y="669206"/>
                      <a:pt x="1205768" y="661219"/>
                      <a:pt x="1226307" y="645245"/>
                    </a:cubicBezTo>
                    <a:cubicBezTo>
                      <a:pt x="1242281" y="645245"/>
                      <a:pt x="1250268" y="658652"/>
                      <a:pt x="1250268" y="685466"/>
                    </a:cubicBezTo>
                    <a:lnTo>
                      <a:pt x="1274229" y="685466"/>
                    </a:lnTo>
                    <a:cubicBezTo>
                      <a:pt x="1287351" y="685466"/>
                      <a:pt x="1319300" y="669491"/>
                      <a:pt x="1370075" y="637543"/>
                    </a:cubicBezTo>
                    <a:cubicBezTo>
                      <a:pt x="1377491" y="637543"/>
                      <a:pt x="1390613" y="648097"/>
                      <a:pt x="1409440" y="669206"/>
                    </a:cubicBezTo>
                    <a:cubicBezTo>
                      <a:pt x="1409440" y="696020"/>
                      <a:pt x="1369790" y="717414"/>
                      <a:pt x="1290489" y="733388"/>
                    </a:cubicBezTo>
                    <a:cubicBezTo>
                      <a:pt x="1281361" y="761914"/>
                      <a:pt x="1259967" y="791010"/>
                      <a:pt x="1226307" y="820676"/>
                    </a:cubicBezTo>
                    <a:lnTo>
                      <a:pt x="1226307" y="868599"/>
                    </a:lnTo>
                    <a:cubicBezTo>
                      <a:pt x="1226307" y="884573"/>
                      <a:pt x="1260822" y="892560"/>
                      <a:pt x="1329854" y="892560"/>
                    </a:cubicBezTo>
                    <a:lnTo>
                      <a:pt x="1353815" y="892560"/>
                    </a:lnTo>
                    <a:lnTo>
                      <a:pt x="1409440" y="884002"/>
                    </a:lnTo>
                    <a:lnTo>
                      <a:pt x="1409440" y="907964"/>
                    </a:lnTo>
                    <a:lnTo>
                      <a:pt x="1370075" y="916521"/>
                    </a:lnTo>
                    <a:cubicBezTo>
                      <a:pt x="1278793" y="910816"/>
                      <a:pt x="1225736" y="907964"/>
                      <a:pt x="1210903" y="907964"/>
                    </a:cubicBezTo>
                    <a:lnTo>
                      <a:pt x="1202345" y="924223"/>
                    </a:lnTo>
                    <a:lnTo>
                      <a:pt x="1202345" y="948185"/>
                    </a:lnTo>
                    <a:cubicBezTo>
                      <a:pt x="1250268" y="948185"/>
                      <a:pt x="1274229" y="974713"/>
                      <a:pt x="1274229" y="1027770"/>
                    </a:cubicBezTo>
                    <a:lnTo>
                      <a:pt x="1274229" y="1035472"/>
                    </a:lnTo>
                    <a:lnTo>
                      <a:pt x="1258825" y="1035472"/>
                    </a:lnTo>
                    <a:lnTo>
                      <a:pt x="1218605" y="987550"/>
                    </a:lnTo>
                    <a:lnTo>
                      <a:pt x="1202345" y="987550"/>
                    </a:lnTo>
                    <a:cubicBezTo>
                      <a:pt x="1202345" y="997819"/>
                      <a:pt x="1207765" y="1016360"/>
                      <a:pt x="1218605" y="1043174"/>
                    </a:cubicBezTo>
                    <a:cubicBezTo>
                      <a:pt x="1213470" y="1053443"/>
                      <a:pt x="1210903" y="1061430"/>
                      <a:pt x="1210903" y="1067135"/>
                    </a:cubicBezTo>
                    <a:cubicBezTo>
                      <a:pt x="1237147" y="1116770"/>
                      <a:pt x="1250268" y="1146151"/>
                      <a:pt x="1250268" y="1155279"/>
                    </a:cubicBezTo>
                    <a:cubicBezTo>
                      <a:pt x="1213185" y="1107356"/>
                      <a:pt x="1189509" y="1083395"/>
                      <a:pt x="1179240" y="1083395"/>
                    </a:cubicBezTo>
                    <a:cubicBezTo>
                      <a:pt x="1101080" y="1111920"/>
                      <a:pt x="1058577" y="1130462"/>
                      <a:pt x="1051731" y="1139019"/>
                    </a:cubicBezTo>
                    <a:cubicBezTo>
                      <a:pt x="1062000" y="1170968"/>
                      <a:pt x="1096516" y="1186942"/>
                      <a:pt x="1155278" y="1186942"/>
                    </a:cubicBezTo>
                    <a:lnTo>
                      <a:pt x="1155278" y="1203202"/>
                    </a:lnTo>
                    <a:lnTo>
                      <a:pt x="1146721" y="1203202"/>
                    </a:lnTo>
                    <a:cubicBezTo>
                      <a:pt x="1104504" y="1192362"/>
                      <a:pt x="1069988" y="1186942"/>
                      <a:pt x="1043174" y="1186942"/>
                    </a:cubicBezTo>
                    <a:cubicBezTo>
                      <a:pt x="1043174" y="1208051"/>
                      <a:pt x="1038039" y="1242567"/>
                      <a:pt x="1027770" y="1290489"/>
                    </a:cubicBezTo>
                    <a:lnTo>
                      <a:pt x="1011510" y="1290489"/>
                    </a:lnTo>
                    <a:lnTo>
                      <a:pt x="1019212" y="1210903"/>
                    </a:lnTo>
                    <a:cubicBezTo>
                      <a:pt x="1019212" y="1204057"/>
                      <a:pt x="1000671" y="1188083"/>
                      <a:pt x="963588" y="1162981"/>
                    </a:cubicBezTo>
                    <a:cubicBezTo>
                      <a:pt x="955601" y="1162981"/>
                      <a:pt x="945046" y="1173535"/>
                      <a:pt x="931925" y="1194644"/>
                    </a:cubicBezTo>
                    <a:lnTo>
                      <a:pt x="931925" y="1218605"/>
                    </a:lnTo>
                    <a:cubicBezTo>
                      <a:pt x="931925" y="1259111"/>
                      <a:pt x="990402" y="1349537"/>
                      <a:pt x="1107356" y="1489882"/>
                    </a:cubicBezTo>
                    <a:cubicBezTo>
                      <a:pt x="1123330" y="1537234"/>
                      <a:pt x="1149859" y="1560910"/>
                      <a:pt x="1186941" y="1560910"/>
                    </a:cubicBezTo>
                    <a:cubicBezTo>
                      <a:pt x="1198922" y="1624807"/>
                      <a:pt x="1206909" y="1656755"/>
                      <a:pt x="1210903" y="1656755"/>
                    </a:cubicBezTo>
                    <a:cubicBezTo>
                      <a:pt x="1205198" y="1665883"/>
                      <a:pt x="1202345" y="1676438"/>
                      <a:pt x="1202345" y="1688418"/>
                    </a:cubicBezTo>
                    <a:lnTo>
                      <a:pt x="1186941" y="1688418"/>
                    </a:lnTo>
                    <a:cubicBezTo>
                      <a:pt x="1180666" y="1688418"/>
                      <a:pt x="1162124" y="1643348"/>
                      <a:pt x="1131317" y="1553208"/>
                    </a:cubicBezTo>
                    <a:cubicBezTo>
                      <a:pt x="1006376" y="1368934"/>
                      <a:pt x="915950" y="1259967"/>
                      <a:pt x="860041" y="1226307"/>
                    </a:cubicBezTo>
                    <a:lnTo>
                      <a:pt x="780455" y="1226307"/>
                    </a:lnTo>
                    <a:cubicBezTo>
                      <a:pt x="759346" y="1237147"/>
                      <a:pt x="748792" y="1245134"/>
                      <a:pt x="748792" y="1250268"/>
                    </a:cubicBezTo>
                    <a:lnTo>
                      <a:pt x="732532" y="1242567"/>
                    </a:lnTo>
                    <a:lnTo>
                      <a:pt x="717129" y="1242567"/>
                    </a:lnTo>
                    <a:cubicBezTo>
                      <a:pt x="664071" y="1281361"/>
                      <a:pt x="637543" y="1336986"/>
                      <a:pt x="637543" y="1409440"/>
                    </a:cubicBezTo>
                    <a:lnTo>
                      <a:pt x="613581" y="1409440"/>
                    </a:lnTo>
                    <a:cubicBezTo>
                      <a:pt x="629556" y="1358665"/>
                      <a:pt x="637543" y="1319015"/>
                      <a:pt x="637543" y="1290489"/>
                    </a:cubicBezTo>
                    <a:cubicBezTo>
                      <a:pt x="637543" y="1237432"/>
                      <a:pt x="613581" y="1210903"/>
                      <a:pt x="565659" y="1210903"/>
                    </a:cubicBezTo>
                    <a:cubicBezTo>
                      <a:pt x="565659" y="1200064"/>
                      <a:pt x="563091" y="1194644"/>
                      <a:pt x="557957" y="1194644"/>
                    </a:cubicBezTo>
                    <a:cubicBezTo>
                      <a:pt x="568226" y="1177529"/>
                      <a:pt x="573361" y="1161555"/>
                      <a:pt x="573361" y="1146721"/>
                    </a:cubicBezTo>
                    <a:lnTo>
                      <a:pt x="541697" y="1139019"/>
                    </a:lnTo>
                    <a:cubicBezTo>
                      <a:pt x="509749" y="1255974"/>
                      <a:pt x="483220" y="1314451"/>
                      <a:pt x="462112" y="1314451"/>
                    </a:cubicBezTo>
                    <a:lnTo>
                      <a:pt x="414189" y="1314451"/>
                    </a:lnTo>
                    <a:cubicBezTo>
                      <a:pt x="366266" y="1276797"/>
                      <a:pt x="342305" y="1244849"/>
                      <a:pt x="342305" y="1218605"/>
                    </a:cubicBezTo>
                    <a:cubicBezTo>
                      <a:pt x="365125" y="1176388"/>
                      <a:pt x="391939" y="1155279"/>
                      <a:pt x="422747" y="1155279"/>
                    </a:cubicBezTo>
                    <a:cubicBezTo>
                      <a:pt x="446137" y="1162695"/>
                      <a:pt x="467246" y="1173250"/>
                      <a:pt x="486073" y="1186942"/>
                    </a:cubicBezTo>
                    <a:lnTo>
                      <a:pt x="502332" y="1186942"/>
                    </a:lnTo>
                    <a:cubicBezTo>
                      <a:pt x="507467" y="1140731"/>
                      <a:pt x="510034" y="1114202"/>
                      <a:pt x="510034" y="1107356"/>
                    </a:cubicBezTo>
                    <a:cubicBezTo>
                      <a:pt x="446137" y="1070273"/>
                      <a:pt x="406202" y="1051732"/>
                      <a:pt x="390228" y="1051732"/>
                    </a:cubicBezTo>
                    <a:cubicBezTo>
                      <a:pt x="374824" y="1051732"/>
                      <a:pt x="343161" y="1086248"/>
                      <a:pt x="295238" y="1155279"/>
                    </a:cubicBezTo>
                    <a:lnTo>
                      <a:pt x="286680" y="1155279"/>
                    </a:lnTo>
                    <a:lnTo>
                      <a:pt x="286680" y="1139019"/>
                    </a:lnTo>
                    <a:cubicBezTo>
                      <a:pt x="297520" y="1125898"/>
                      <a:pt x="302940" y="1117911"/>
                      <a:pt x="302940" y="1115058"/>
                    </a:cubicBezTo>
                    <a:lnTo>
                      <a:pt x="302940" y="1107356"/>
                    </a:lnTo>
                    <a:lnTo>
                      <a:pt x="278979" y="1107356"/>
                    </a:lnTo>
                    <a:cubicBezTo>
                      <a:pt x="278979" y="1117625"/>
                      <a:pt x="252450" y="1144154"/>
                      <a:pt x="199393" y="1186942"/>
                    </a:cubicBezTo>
                    <a:lnTo>
                      <a:pt x="191691" y="1186942"/>
                    </a:lnTo>
                    <a:cubicBezTo>
                      <a:pt x="302940" y="1072270"/>
                      <a:pt x="358564" y="1005806"/>
                      <a:pt x="358564" y="987550"/>
                    </a:cubicBezTo>
                    <a:lnTo>
                      <a:pt x="358564" y="939627"/>
                    </a:lnTo>
                    <a:cubicBezTo>
                      <a:pt x="353430" y="924223"/>
                      <a:pt x="337456" y="916521"/>
                      <a:pt x="310642" y="916521"/>
                    </a:cubicBezTo>
                    <a:cubicBezTo>
                      <a:pt x="273559" y="916521"/>
                      <a:pt x="215367" y="945617"/>
                      <a:pt x="136066" y="1003809"/>
                    </a:cubicBezTo>
                    <a:lnTo>
                      <a:pt x="119807" y="1003809"/>
                    </a:lnTo>
                    <a:cubicBezTo>
                      <a:pt x="204812" y="929643"/>
                      <a:pt x="278979" y="892560"/>
                      <a:pt x="342305" y="892560"/>
                    </a:cubicBezTo>
                    <a:lnTo>
                      <a:pt x="342305" y="884002"/>
                    </a:lnTo>
                    <a:lnTo>
                      <a:pt x="278979" y="812974"/>
                    </a:lnTo>
                    <a:cubicBezTo>
                      <a:pt x="284113" y="802705"/>
                      <a:pt x="286680" y="794718"/>
                      <a:pt x="286680" y="789013"/>
                    </a:cubicBezTo>
                    <a:lnTo>
                      <a:pt x="342305" y="789013"/>
                    </a:lnTo>
                    <a:cubicBezTo>
                      <a:pt x="355997" y="789013"/>
                      <a:pt x="371971" y="765052"/>
                      <a:pt x="390228" y="717129"/>
                    </a:cubicBezTo>
                    <a:cubicBezTo>
                      <a:pt x="305222" y="692027"/>
                      <a:pt x="262719" y="673485"/>
                      <a:pt x="262719" y="661504"/>
                    </a:cubicBezTo>
                    <a:lnTo>
                      <a:pt x="271277" y="661504"/>
                    </a:lnTo>
                    <a:cubicBezTo>
                      <a:pt x="318058" y="682613"/>
                      <a:pt x="368548" y="693168"/>
                      <a:pt x="422747" y="693168"/>
                    </a:cubicBezTo>
                    <a:cubicBezTo>
                      <a:pt x="439862" y="688033"/>
                      <a:pt x="450416" y="677479"/>
                      <a:pt x="454410" y="661504"/>
                    </a:cubicBezTo>
                    <a:cubicBezTo>
                      <a:pt x="453839" y="638684"/>
                      <a:pt x="382241" y="593614"/>
                      <a:pt x="239614" y="526294"/>
                    </a:cubicBezTo>
                    <a:lnTo>
                      <a:pt x="239614" y="510035"/>
                    </a:lnTo>
                    <a:lnTo>
                      <a:pt x="247315" y="510035"/>
                    </a:lnTo>
                    <a:cubicBezTo>
                      <a:pt x="377391" y="584201"/>
                      <a:pt x="446423" y="621284"/>
                      <a:pt x="454410" y="621284"/>
                    </a:cubicBezTo>
                    <a:cubicBezTo>
                      <a:pt x="454410" y="616149"/>
                      <a:pt x="456977" y="613582"/>
                      <a:pt x="462112" y="613582"/>
                    </a:cubicBezTo>
                    <a:cubicBezTo>
                      <a:pt x="447279" y="587909"/>
                      <a:pt x="402208" y="532284"/>
                      <a:pt x="326901" y="446708"/>
                    </a:cubicBezTo>
                    <a:lnTo>
                      <a:pt x="326901" y="438151"/>
                    </a:lnTo>
                    <a:lnTo>
                      <a:pt x="342305" y="438151"/>
                    </a:lnTo>
                    <a:cubicBezTo>
                      <a:pt x="423887" y="549970"/>
                      <a:pt x="482365" y="605880"/>
                      <a:pt x="517736" y="605880"/>
                    </a:cubicBezTo>
                    <a:lnTo>
                      <a:pt x="526294" y="589620"/>
                    </a:lnTo>
                    <a:lnTo>
                      <a:pt x="526294" y="581919"/>
                    </a:lnTo>
                    <a:cubicBezTo>
                      <a:pt x="504615" y="557957"/>
                      <a:pt x="493775" y="544550"/>
                      <a:pt x="493775" y="541698"/>
                    </a:cubicBezTo>
                    <a:lnTo>
                      <a:pt x="493775" y="510035"/>
                    </a:lnTo>
                    <a:lnTo>
                      <a:pt x="510034" y="510035"/>
                    </a:lnTo>
                    <a:cubicBezTo>
                      <a:pt x="517451" y="547118"/>
                      <a:pt x="528005" y="565659"/>
                      <a:pt x="541697" y="565659"/>
                    </a:cubicBezTo>
                    <a:cubicBezTo>
                      <a:pt x="549114" y="565659"/>
                      <a:pt x="557101" y="557672"/>
                      <a:pt x="565659" y="541698"/>
                    </a:cubicBezTo>
                    <a:lnTo>
                      <a:pt x="565659" y="510035"/>
                    </a:lnTo>
                    <a:cubicBezTo>
                      <a:pt x="565659" y="475804"/>
                      <a:pt x="507182" y="353715"/>
                      <a:pt x="390228" y="143768"/>
                    </a:cubicBezTo>
                    <a:close/>
                    <a:moveTo>
                      <a:pt x="878868" y="134355"/>
                    </a:moveTo>
                    <a:lnTo>
                      <a:pt x="886569" y="134355"/>
                    </a:lnTo>
                    <a:cubicBezTo>
                      <a:pt x="897409" y="136067"/>
                      <a:pt x="902829" y="141486"/>
                      <a:pt x="902829" y="150615"/>
                    </a:cubicBezTo>
                    <a:lnTo>
                      <a:pt x="902829" y="158316"/>
                    </a:lnTo>
                    <a:cubicBezTo>
                      <a:pt x="902829" y="169156"/>
                      <a:pt x="897409" y="174576"/>
                      <a:pt x="886569" y="174576"/>
                    </a:cubicBezTo>
                    <a:lnTo>
                      <a:pt x="878868" y="174576"/>
                    </a:lnTo>
                    <a:cubicBezTo>
                      <a:pt x="868028" y="174576"/>
                      <a:pt x="862608" y="169156"/>
                      <a:pt x="862608" y="158316"/>
                    </a:cubicBezTo>
                    <a:lnTo>
                      <a:pt x="862608" y="150615"/>
                    </a:lnTo>
                    <a:cubicBezTo>
                      <a:pt x="864320" y="139775"/>
                      <a:pt x="869739" y="134355"/>
                      <a:pt x="878868" y="134355"/>
                    </a:cubicBezTo>
                    <a:close/>
                    <a:moveTo>
                      <a:pt x="510034" y="95846"/>
                    </a:moveTo>
                    <a:cubicBezTo>
                      <a:pt x="537419" y="95846"/>
                      <a:pt x="569367" y="127794"/>
                      <a:pt x="605880" y="191691"/>
                    </a:cubicBezTo>
                    <a:lnTo>
                      <a:pt x="605880" y="199393"/>
                    </a:lnTo>
                    <a:lnTo>
                      <a:pt x="597322" y="199393"/>
                    </a:lnTo>
                    <a:cubicBezTo>
                      <a:pt x="528290" y="192547"/>
                      <a:pt x="493775" y="166018"/>
                      <a:pt x="493775" y="119807"/>
                    </a:cubicBezTo>
                    <a:lnTo>
                      <a:pt x="493775" y="103548"/>
                    </a:lnTo>
                    <a:cubicBezTo>
                      <a:pt x="504615" y="103548"/>
                      <a:pt x="510034" y="100980"/>
                      <a:pt x="510034" y="95846"/>
                    </a:cubicBezTo>
                    <a:close/>
                    <a:moveTo>
                      <a:pt x="374824" y="0"/>
                    </a:moveTo>
                    <a:lnTo>
                      <a:pt x="398785" y="0"/>
                    </a:lnTo>
                    <a:lnTo>
                      <a:pt x="398785" y="16260"/>
                    </a:lnTo>
                    <a:cubicBezTo>
                      <a:pt x="398785" y="27100"/>
                      <a:pt x="393365" y="32519"/>
                      <a:pt x="382526" y="32519"/>
                    </a:cubicBezTo>
                    <a:lnTo>
                      <a:pt x="374824" y="32519"/>
                    </a:lnTo>
                    <a:cubicBezTo>
                      <a:pt x="363984" y="32519"/>
                      <a:pt x="358564" y="27100"/>
                      <a:pt x="358564" y="16260"/>
                    </a:cubicBezTo>
                    <a:cubicBezTo>
                      <a:pt x="360276" y="5420"/>
                      <a:pt x="365696" y="0"/>
                      <a:pt x="3748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 sz="13800" dirty="0">
                  <a:latin typeface="Dog Rough" panose="02000500000000000000" pitchFamily="2" charset="0"/>
                </a:endParaRP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32C49C40-D17F-4689-962D-4FA0CB4798CA}"/>
                  </a:ext>
                </a:extLst>
              </p:cNvPr>
              <p:cNvSpPr txBox="1"/>
              <p:nvPr/>
            </p:nvSpPr>
            <p:spPr>
              <a:xfrm>
                <a:off x="3351425" y="1207413"/>
                <a:ext cx="1409440" cy="1688418"/>
              </a:xfrm>
              <a:custGeom>
                <a:avLst/>
                <a:gdLst/>
                <a:ahLst/>
                <a:cxnLst/>
                <a:rect l="l" t="t" r="r" b="b"/>
                <a:pathLst>
                  <a:path w="1409440" h="1688418">
                    <a:moveTo>
                      <a:pt x="597322" y="1625092"/>
                    </a:moveTo>
                    <a:lnTo>
                      <a:pt x="621283" y="1625092"/>
                    </a:lnTo>
                    <a:lnTo>
                      <a:pt x="621283" y="1640496"/>
                    </a:lnTo>
                    <a:lnTo>
                      <a:pt x="597322" y="1640496"/>
                    </a:lnTo>
                    <a:close/>
                    <a:moveTo>
                      <a:pt x="295238" y="1560910"/>
                    </a:moveTo>
                    <a:lnTo>
                      <a:pt x="310642" y="1560910"/>
                    </a:lnTo>
                    <a:lnTo>
                      <a:pt x="310642" y="1569468"/>
                    </a:lnTo>
                    <a:cubicBezTo>
                      <a:pt x="310642" y="1579737"/>
                      <a:pt x="305507" y="1584871"/>
                      <a:pt x="295238" y="1584871"/>
                    </a:cubicBezTo>
                    <a:lnTo>
                      <a:pt x="278979" y="1584871"/>
                    </a:lnTo>
                    <a:lnTo>
                      <a:pt x="278979" y="1577169"/>
                    </a:lnTo>
                    <a:cubicBezTo>
                      <a:pt x="280690" y="1566330"/>
                      <a:pt x="286110" y="1560910"/>
                      <a:pt x="295238" y="1560910"/>
                    </a:cubicBezTo>
                    <a:close/>
                    <a:moveTo>
                      <a:pt x="748792" y="1322152"/>
                    </a:moveTo>
                    <a:lnTo>
                      <a:pt x="756494" y="1322152"/>
                    </a:lnTo>
                    <a:cubicBezTo>
                      <a:pt x="767333" y="1323864"/>
                      <a:pt x="772753" y="1329284"/>
                      <a:pt x="772753" y="1338412"/>
                    </a:cubicBezTo>
                    <a:lnTo>
                      <a:pt x="772753" y="1346114"/>
                    </a:lnTo>
                    <a:lnTo>
                      <a:pt x="748792" y="1346114"/>
                    </a:lnTo>
                    <a:close/>
                    <a:moveTo>
                      <a:pt x="286680" y="1274230"/>
                    </a:moveTo>
                    <a:cubicBezTo>
                      <a:pt x="308360" y="1282217"/>
                      <a:pt x="319199" y="1290204"/>
                      <a:pt x="319199" y="1298191"/>
                    </a:cubicBezTo>
                    <a:lnTo>
                      <a:pt x="319199" y="1314451"/>
                    </a:lnTo>
                    <a:cubicBezTo>
                      <a:pt x="303225" y="1340694"/>
                      <a:pt x="284398" y="1353816"/>
                      <a:pt x="262719" y="1353816"/>
                    </a:cubicBezTo>
                    <a:lnTo>
                      <a:pt x="271277" y="1394036"/>
                    </a:lnTo>
                    <a:cubicBezTo>
                      <a:pt x="271277" y="1401453"/>
                      <a:pt x="263290" y="1409440"/>
                      <a:pt x="247315" y="1417998"/>
                    </a:cubicBezTo>
                    <a:lnTo>
                      <a:pt x="215652" y="1417998"/>
                    </a:lnTo>
                    <a:cubicBezTo>
                      <a:pt x="204812" y="1417998"/>
                      <a:pt x="199393" y="1412578"/>
                      <a:pt x="199393" y="1401738"/>
                    </a:cubicBezTo>
                    <a:lnTo>
                      <a:pt x="199393" y="1386335"/>
                    </a:lnTo>
                    <a:cubicBezTo>
                      <a:pt x="207950" y="1364655"/>
                      <a:pt x="226492" y="1353816"/>
                      <a:pt x="255017" y="1353816"/>
                    </a:cubicBezTo>
                    <a:cubicBezTo>
                      <a:pt x="244748" y="1336700"/>
                      <a:pt x="239614" y="1321011"/>
                      <a:pt x="239614" y="1306749"/>
                    </a:cubicBezTo>
                    <a:cubicBezTo>
                      <a:pt x="239614" y="1295909"/>
                      <a:pt x="255302" y="1285069"/>
                      <a:pt x="286680" y="1274230"/>
                    </a:cubicBezTo>
                    <a:close/>
                    <a:moveTo>
                      <a:pt x="765051" y="1266528"/>
                    </a:moveTo>
                    <a:lnTo>
                      <a:pt x="780455" y="1266528"/>
                    </a:lnTo>
                    <a:cubicBezTo>
                      <a:pt x="791295" y="1268239"/>
                      <a:pt x="796714" y="1273659"/>
                      <a:pt x="796714" y="1282787"/>
                    </a:cubicBezTo>
                    <a:lnTo>
                      <a:pt x="796714" y="1298191"/>
                    </a:lnTo>
                    <a:lnTo>
                      <a:pt x="780455" y="1298191"/>
                    </a:lnTo>
                    <a:cubicBezTo>
                      <a:pt x="770186" y="1298191"/>
                      <a:pt x="765051" y="1293057"/>
                      <a:pt x="765051" y="1282787"/>
                    </a:cubicBezTo>
                    <a:close/>
                    <a:moveTo>
                      <a:pt x="1155278" y="1250268"/>
                    </a:moveTo>
                    <a:lnTo>
                      <a:pt x="1162980" y="1250268"/>
                    </a:lnTo>
                    <a:cubicBezTo>
                      <a:pt x="1173820" y="1251980"/>
                      <a:pt x="1179240" y="1257400"/>
                      <a:pt x="1179240" y="1266528"/>
                    </a:cubicBezTo>
                    <a:lnTo>
                      <a:pt x="1179240" y="1274230"/>
                    </a:lnTo>
                    <a:cubicBezTo>
                      <a:pt x="1179240" y="1285069"/>
                      <a:pt x="1173820" y="1290489"/>
                      <a:pt x="1162980" y="1290489"/>
                    </a:cubicBezTo>
                    <a:lnTo>
                      <a:pt x="1155278" y="1290489"/>
                    </a:lnTo>
                    <a:cubicBezTo>
                      <a:pt x="1144439" y="1290489"/>
                      <a:pt x="1139019" y="1285069"/>
                      <a:pt x="1139019" y="1274230"/>
                    </a:cubicBezTo>
                    <a:lnTo>
                      <a:pt x="1139019" y="1266528"/>
                    </a:lnTo>
                    <a:cubicBezTo>
                      <a:pt x="1140730" y="1255688"/>
                      <a:pt x="1146150" y="1250268"/>
                      <a:pt x="1155278" y="1250268"/>
                    </a:cubicBezTo>
                    <a:close/>
                    <a:moveTo>
                      <a:pt x="1202345" y="1218605"/>
                    </a:moveTo>
                    <a:lnTo>
                      <a:pt x="1218605" y="1218605"/>
                    </a:lnTo>
                    <a:lnTo>
                      <a:pt x="1218605" y="1242567"/>
                    </a:lnTo>
                    <a:cubicBezTo>
                      <a:pt x="1207765" y="1242567"/>
                      <a:pt x="1202345" y="1237147"/>
                      <a:pt x="1202345" y="1226307"/>
                    </a:cubicBezTo>
                    <a:close/>
                    <a:moveTo>
                      <a:pt x="159172" y="1186942"/>
                    </a:moveTo>
                    <a:lnTo>
                      <a:pt x="191691" y="1186942"/>
                    </a:lnTo>
                    <a:cubicBezTo>
                      <a:pt x="115813" y="1271948"/>
                      <a:pt x="54769" y="1314451"/>
                      <a:pt x="8558" y="1314451"/>
                    </a:cubicBezTo>
                    <a:lnTo>
                      <a:pt x="0" y="1298191"/>
                    </a:lnTo>
                    <a:lnTo>
                      <a:pt x="0" y="1290489"/>
                    </a:lnTo>
                    <a:cubicBezTo>
                      <a:pt x="26814" y="1290489"/>
                      <a:pt x="64182" y="1274515"/>
                      <a:pt x="112105" y="1242567"/>
                    </a:cubicBezTo>
                    <a:cubicBezTo>
                      <a:pt x="120663" y="1218605"/>
                      <a:pt x="136351" y="1200064"/>
                      <a:pt x="159172" y="1186942"/>
                    </a:cubicBezTo>
                    <a:close/>
                    <a:moveTo>
                      <a:pt x="1242566" y="1162981"/>
                    </a:moveTo>
                    <a:lnTo>
                      <a:pt x="1250268" y="1162981"/>
                    </a:lnTo>
                    <a:cubicBezTo>
                      <a:pt x="1271947" y="1168115"/>
                      <a:pt x="1282787" y="1181522"/>
                      <a:pt x="1282787" y="1203202"/>
                    </a:cubicBezTo>
                    <a:lnTo>
                      <a:pt x="1266527" y="1210903"/>
                    </a:lnTo>
                    <a:cubicBezTo>
                      <a:pt x="1259111" y="1210903"/>
                      <a:pt x="1251124" y="1202916"/>
                      <a:pt x="1242566" y="1186942"/>
                    </a:cubicBezTo>
                    <a:close/>
                    <a:moveTo>
                      <a:pt x="1305892" y="1107356"/>
                    </a:moveTo>
                    <a:cubicBezTo>
                      <a:pt x="1313880" y="1107356"/>
                      <a:pt x="1327286" y="1117911"/>
                      <a:pt x="1346113" y="1139019"/>
                    </a:cubicBezTo>
                    <a:cubicBezTo>
                      <a:pt x="1338126" y="1160128"/>
                      <a:pt x="1330139" y="1170683"/>
                      <a:pt x="1322152" y="1170683"/>
                    </a:cubicBezTo>
                    <a:cubicBezTo>
                      <a:pt x="1302755" y="1170683"/>
                      <a:pt x="1286781" y="1162695"/>
                      <a:pt x="1274229" y="1146721"/>
                    </a:cubicBezTo>
                    <a:cubicBezTo>
                      <a:pt x="1274800" y="1139305"/>
                      <a:pt x="1285354" y="1126183"/>
                      <a:pt x="1305892" y="1107356"/>
                    </a:cubicBezTo>
                    <a:close/>
                    <a:moveTo>
                      <a:pt x="119807" y="589620"/>
                    </a:moveTo>
                    <a:lnTo>
                      <a:pt x="136066" y="589620"/>
                    </a:lnTo>
                    <a:cubicBezTo>
                      <a:pt x="153182" y="605595"/>
                      <a:pt x="166303" y="613582"/>
                      <a:pt x="175431" y="613582"/>
                    </a:cubicBezTo>
                    <a:lnTo>
                      <a:pt x="175431" y="621284"/>
                    </a:lnTo>
                    <a:lnTo>
                      <a:pt x="151470" y="621284"/>
                    </a:lnTo>
                    <a:lnTo>
                      <a:pt x="119807" y="613582"/>
                    </a:lnTo>
                    <a:close/>
                    <a:moveTo>
                      <a:pt x="1293912" y="505756"/>
                    </a:moveTo>
                    <a:lnTo>
                      <a:pt x="1309315" y="505756"/>
                    </a:lnTo>
                    <a:cubicBezTo>
                      <a:pt x="1320155" y="507467"/>
                      <a:pt x="1325575" y="512887"/>
                      <a:pt x="1325575" y="522015"/>
                    </a:cubicBezTo>
                    <a:lnTo>
                      <a:pt x="1325575" y="537419"/>
                    </a:lnTo>
                    <a:lnTo>
                      <a:pt x="1309315" y="537419"/>
                    </a:lnTo>
                    <a:cubicBezTo>
                      <a:pt x="1299046" y="537419"/>
                      <a:pt x="1293912" y="532284"/>
                      <a:pt x="1293912" y="522015"/>
                    </a:cubicBezTo>
                    <a:close/>
                    <a:moveTo>
                      <a:pt x="1218605" y="390228"/>
                    </a:moveTo>
                    <a:lnTo>
                      <a:pt x="1250268" y="390228"/>
                    </a:lnTo>
                    <a:lnTo>
                      <a:pt x="1250268" y="414189"/>
                    </a:lnTo>
                    <a:lnTo>
                      <a:pt x="1218605" y="414189"/>
                    </a:lnTo>
                    <a:close/>
                    <a:moveTo>
                      <a:pt x="982414" y="357709"/>
                    </a:moveTo>
                    <a:cubicBezTo>
                      <a:pt x="1001812" y="367408"/>
                      <a:pt x="1014933" y="383382"/>
                      <a:pt x="1021779" y="405632"/>
                    </a:cubicBezTo>
                    <a:lnTo>
                      <a:pt x="1014078" y="405632"/>
                    </a:lnTo>
                    <a:cubicBezTo>
                      <a:pt x="1005520" y="405632"/>
                      <a:pt x="994966" y="394792"/>
                      <a:pt x="982414" y="373113"/>
                    </a:cubicBezTo>
                    <a:close/>
                    <a:moveTo>
                      <a:pt x="812974" y="350863"/>
                    </a:moveTo>
                    <a:lnTo>
                      <a:pt x="820676" y="350863"/>
                    </a:lnTo>
                    <a:cubicBezTo>
                      <a:pt x="830945" y="352574"/>
                      <a:pt x="836079" y="357709"/>
                      <a:pt x="836079" y="366267"/>
                    </a:cubicBezTo>
                    <a:cubicBezTo>
                      <a:pt x="836079" y="374254"/>
                      <a:pt x="814971" y="393081"/>
                      <a:pt x="772753" y="422747"/>
                    </a:cubicBezTo>
                    <a:cubicBezTo>
                      <a:pt x="761913" y="422747"/>
                      <a:pt x="756494" y="414760"/>
                      <a:pt x="756494" y="398786"/>
                    </a:cubicBezTo>
                    <a:lnTo>
                      <a:pt x="748792" y="398786"/>
                    </a:lnTo>
                    <a:lnTo>
                      <a:pt x="693167" y="414189"/>
                    </a:lnTo>
                    <a:cubicBezTo>
                      <a:pt x="697161" y="398786"/>
                      <a:pt x="715702" y="385664"/>
                      <a:pt x="748792" y="374824"/>
                    </a:cubicBezTo>
                    <a:lnTo>
                      <a:pt x="765051" y="382526"/>
                    </a:lnTo>
                    <a:cubicBezTo>
                      <a:pt x="769615" y="382526"/>
                      <a:pt x="785590" y="371972"/>
                      <a:pt x="812974" y="350863"/>
                    </a:cubicBezTo>
                    <a:close/>
                    <a:moveTo>
                      <a:pt x="926790" y="317488"/>
                    </a:moveTo>
                    <a:lnTo>
                      <a:pt x="942194" y="317488"/>
                    </a:lnTo>
                    <a:cubicBezTo>
                      <a:pt x="953034" y="319200"/>
                      <a:pt x="958453" y="324620"/>
                      <a:pt x="958453" y="333748"/>
                    </a:cubicBezTo>
                    <a:lnTo>
                      <a:pt x="958453" y="349151"/>
                    </a:lnTo>
                    <a:lnTo>
                      <a:pt x="942194" y="349151"/>
                    </a:lnTo>
                    <a:cubicBezTo>
                      <a:pt x="931925" y="349151"/>
                      <a:pt x="926790" y="344017"/>
                      <a:pt x="926790" y="333748"/>
                    </a:cubicBezTo>
                    <a:close/>
                    <a:moveTo>
                      <a:pt x="175431" y="271277"/>
                    </a:moveTo>
                    <a:lnTo>
                      <a:pt x="191691" y="271277"/>
                    </a:lnTo>
                    <a:lnTo>
                      <a:pt x="191691" y="295238"/>
                    </a:lnTo>
                    <a:lnTo>
                      <a:pt x="159172" y="295238"/>
                    </a:lnTo>
                    <a:lnTo>
                      <a:pt x="159172" y="286681"/>
                    </a:lnTo>
                    <a:cubicBezTo>
                      <a:pt x="160883" y="276412"/>
                      <a:pt x="166303" y="271277"/>
                      <a:pt x="175431" y="271277"/>
                    </a:cubicBezTo>
                    <a:close/>
                    <a:moveTo>
                      <a:pt x="830945" y="269566"/>
                    </a:moveTo>
                    <a:lnTo>
                      <a:pt x="847204" y="269566"/>
                    </a:lnTo>
                    <a:cubicBezTo>
                      <a:pt x="854621" y="269566"/>
                      <a:pt x="862608" y="277553"/>
                      <a:pt x="871166" y="293527"/>
                    </a:cubicBezTo>
                    <a:lnTo>
                      <a:pt x="871166" y="302084"/>
                    </a:lnTo>
                    <a:lnTo>
                      <a:pt x="854906" y="302084"/>
                    </a:lnTo>
                    <a:cubicBezTo>
                      <a:pt x="847490" y="302084"/>
                      <a:pt x="839503" y="294097"/>
                      <a:pt x="830945" y="278123"/>
                    </a:cubicBezTo>
                    <a:close/>
                    <a:moveTo>
                      <a:pt x="1118481" y="261008"/>
                    </a:moveTo>
                    <a:lnTo>
                      <a:pt x="1150144" y="261008"/>
                    </a:lnTo>
                    <a:lnTo>
                      <a:pt x="1150144" y="268710"/>
                    </a:lnTo>
                    <a:cubicBezTo>
                      <a:pt x="1150144" y="278979"/>
                      <a:pt x="1144724" y="284113"/>
                      <a:pt x="1133884" y="284113"/>
                    </a:cubicBezTo>
                    <a:lnTo>
                      <a:pt x="1118481" y="284113"/>
                    </a:lnTo>
                    <a:close/>
                    <a:moveTo>
                      <a:pt x="390228" y="136067"/>
                    </a:moveTo>
                    <a:lnTo>
                      <a:pt x="406487" y="136067"/>
                    </a:lnTo>
                    <a:lnTo>
                      <a:pt x="486073" y="295238"/>
                    </a:lnTo>
                    <a:cubicBezTo>
                      <a:pt x="558527" y="438436"/>
                      <a:pt x="601030" y="510035"/>
                      <a:pt x="613581" y="510035"/>
                    </a:cubicBezTo>
                    <a:cubicBezTo>
                      <a:pt x="639825" y="502618"/>
                      <a:pt x="652946" y="484076"/>
                      <a:pt x="652946" y="454410"/>
                    </a:cubicBezTo>
                    <a:lnTo>
                      <a:pt x="652946" y="438151"/>
                    </a:lnTo>
                    <a:cubicBezTo>
                      <a:pt x="652946" y="433016"/>
                      <a:pt x="637258" y="422462"/>
                      <a:pt x="605880" y="406487"/>
                    </a:cubicBezTo>
                    <a:lnTo>
                      <a:pt x="621283" y="374824"/>
                    </a:lnTo>
                    <a:lnTo>
                      <a:pt x="613581" y="326902"/>
                    </a:lnTo>
                    <a:lnTo>
                      <a:pt x="628985" y="326902"/>
                    </a:lnTo>
                    <a:cubicBezTo>
                      <a:pt x="628985" y="374824"/>
                      <a:pt x="650379" y="406773"/>
                      <a:pt x="693167" y="422747"/>
                    </a:cubicBezTo>
                    <a:cubicBezTo>
                      <a:pt x="694879" y="448990"/>
                      <a:pt x="702866" y="462112"/>
                      <a:pt x="717129" y="462112"/>
                    </a:cubicBezTo>
                    <a:cubicBezTo>
                      <a:pt x="795859" y="456977"/>
                      <a:pt x="848916" y="454410"/>
                      <a:pt x="876300" y="454410"/>
                    </a:cubicBezTo>
                    <a:cubicBezTo>
                      <a:pt x="883146" y="454410"/>
                      <a:pt x="901688" y="470384"/>
                      <a:pt x="931925" y="502333"/>
                    </a:cubicBezTo>
                    <a:lnTo>
                      <a:pt x="987549" y="502333"/>
                    </a:lnTo>
                    <a:cubicBezTo>
                      <a:pt x="1007517" y="502333"/>
                      <a:pt x="1039466" y="480939"/>
                      <a:pt x="1083394" y="438151"/>
                    </a:cubicBezTo>
                    <a:cubicBezTo>
                      <a:pt x="1111920" y="438151"/>
                      <a:pt x="1149003" y="430163"/>
                      <a:pt x="1194643" y="414189"/>
                    </a:cubicBezTo>
                    <a:lnTo>
                      <a:pt x="1194643" y="422747"/>
                    </a:lnTo>
                    <a:cubicBezTo>
                      <a:pt x="1130747" y="451272"/>
                      <a:pt x="1098798" y="480368"/>
                      <a:pt x="1098798" y="510035"/>
                    </a:cubicBezTo>
                    <a:cubicBezTo>
                      <a:pt x="1098798" y="515740"/>
                      <a:pt x="1096231" y="523727"/>
                      <a:pt x="1091096" y="533996"/>
                    </a:cubicBezTo>
                    <a:lnTo>
                      <a:pt x="1107356" y="533996"/>
                    </a:lnTo>
                    <a:lnTo>
                      <a:pt x="1122759" y="526294"/>
                    </a:lnTo>
                    <a:cubicBezTo>
                      <a:pt x="1165547" y="526294"/>
                      <a:pt x="1186941" y="560810"/>
                      <a:pt x="1186941" y="629841"/>
                    </a:cubicBezTo>
                    <a:cubicBezTo>
                      <a:pt x="1181807" y="629841"/>
                      <a:pt x="1179240" y="632408"/>
                      <a:pt x="1179240" y="637543"/>
                    </a:cubicBezTo>
                    <a:lnTo>
                      <a:pt x="1162980" y="629841"/>
                    </a:lnTo>
                    <a:lnTo>
                      <a:pt x="1139019" y="629841"/>
                    </a:lnTo>
                    <a:lnTo>
                      <a:pt x="1139019" y="645245"/>
                    </a:lnTo>
                    <a:cubicBezTo>
                      <a:pt x="1139019" y="653232"/>
                      <a:pt x="1147006" y="661219"/>
                      <a:pt x="1162980" y="669206"/>
                    </a:cubicBezTo>
                    <a:cubicBezTo>
                      <a:pt x="1184660" y="669206"/>
                      <a:pt x="1205768" y="661219"/>
                      <a:pt x="1226307" y="645245"/>
                    </a:cubicBezTo>
                    <a:cubicBezTo>
                      <a:pt x="1242281" y="645245"/>
                      <a:pt x="1250268" y="658652"/>
                      <a:pt x="1250268" y="685466"/>
                    </a:cubicBezTo>
                    <a:lnTo>
                      <a:pt x="1274229" y="685466"/>
                    </a:lnTo>
                    <a:cubicBezTo>
                      <a:pt x="1287351" y="685466"/>
                      <a:pt x="1319300" y="669491"/>
                      <a:pt x="1370075" y="637543"/>
                    </a:cubicBezTo>
                    <a:cubicBezTo>
                      <a:pt x="1377491" y="637543"/>
                      <a:pt x="1390613" y="648097"/>
                      <a:pt x="1409440" y="669206"/>
                    </a:cubicBezTo>
                    <a:cubicBezTo>
                      <a:pt x="1409440" y="696020"/>
                      <a:pt x="1369790" y="717414"/>
                      <a:pt x="1290489" y="733388"/>
                    </a:cubicBezTo>
                    <a:cubicBezTo>
                      <a:pt x="1281361" y="761914"/>
                      <a:pt x="1259967" y="791010"/>
                      <a:pt x="1226307" y="820676"/>
                    </a:cubicBezTo>
                    <a:lnTo>
                      <a:pt x="1226307" y="868599"/>
                    </a:lnTo>
                    <a:cubicBezTo>
                      <a:pt x="1226307" y="884573"/>
                      <a:pt x="1260822" y="892560"/>
                      <a:pt x="1329854" y="892560"/>
                    </a:cubicBezTo>
                    <a:lnTo>
                      <a:pt x="1353815" y="892560"/>
                    </a:lnTo>
                    <a:lnTo>
                      <a:pt x="1409440" y="884002"/>
                    </a:lnTo>
                    <a:lnTo>
                      <a:pt x="1409440" y="907964"/>
                    </a:lnTo>
                    <a:lnTo>
                      <a:pt x="1370075" y="916521"/>
                    </a:lnTo>
                    <a:cubicBezTo>
                      <a:pt x="1278793" y="910816"/>
                      <a:pt x="1225736" y="907964"/>
                      <a:pt x="1210903" y="907964"/>
                    </a:cubicBezTo>
                    <a:lnTo>
                      <a:pt x="1202345" y="924223"/>
                    </a:lnTo>
                    <a:lnTo>
                      <a:pt x="1202345" y="948185"/>
                    </a:lnTo>
                    <a:cubicBezTo>
                      <a:pt x="1250268" y="948185"/>
                      <a:pt x="1274229" y="974713"/>
                      <a:pt x="1274229" y="1027770"/>
                    </a:cubicBezTo>
                    <a:lnTo>
                      <a:pt x="1274229" y="1035472"/>
                    </a:lnTo>
                    <a:lnTo>
                      <a:pt x="1258825" y="1035472"/>
                    </a:lnTo>
                    <a:lnTo>
                      <a:pt x="1218605" y="987550"/>
                    </a:lnTo>
                    <a:lnTo>
                      <a:pt x="1202345" y="987550"/>
                    </a:lnTo>
                    <a:cubicBezTo>
                      <a:pt x="1202345" y="997819"/>
                      <a:pt x="1207765" y="1016360"/>
                      <a:pt x="1218605" y="1043174"/>
                    </a:cubicBezTo>
                    <a:cubicBezTo>
                      <a:pt x="1213470" y="1053443"/>
                      <a:pt x="1210903" y="1061430"/>
                      <a:pt x="1210903" y="1067135"/>
                    </a:cubicBezTo>
                    <a:cubicBezTo>
                      <a:pt x="1237147" y="1116770"/>
                      <a:pt x="1250268" y="1146151"/>
                      <a:pt x="1250268" y="1155279"/>
                    </a:cubicBezTo>
                    <a:cubicBezTo>
                      <a:pt x="1213185" y="1107356"/>
                      <a:pt x="1189509" y="1083395"/>
                      <a:pt x="1179240" y="1083395"/>
                    </a:cubicBezTo>
                    <a:cubicBezTo>
                      <a:pt x="1101080" y="1111920"/>
                      <a:pt x="1058577" y="1130462"/>
                      <a:pt x="1051731" y="1139019"/>
                    </a:cubicBezTo>
                    <a:cubicBezTo>
                      <a:pt x="1062000" y="1170968"/>
                      <a:pt x="1096516" y="1186942"/>
                      <a:pt x="1155278" y="1186942"/>
                    </a:cubicBezTo>
                    <a:lnTo>
                      <a:pt x="1155278" y="1203202"/>
                    </a:lnTo>
                    <a:lnTo>
                      <a:pt x="1146721" y="1203202"/>
                    </a:lnTo>
                    <a:cubicBezTo>
                      <a:pt x="1104504" y="1192362"/>
                      <a:pt x="1069988" y="1186942"/>
                      <a:pt x="1043174" y="1186942"/>
                    </a:cubicBezTo>
                    <a:cubicBezTo>
                      <a:pt x="1043174" y="1208051"/>
                      <a:pt x="1038039" y="1242567"/>
                      <a:pt x="1027770" y="1290489"/>
                    </a:cubicBezTo>
                    <a:lnTo>
                      <a:pt x="1011510" y="1290489"/>
                    </a:lnTo>
                    <a:lnTo>
                      <a:pt x="1019212" y="1210903"/>
                    </a:lnTo>
                    <a:cubicBezTo>
                      <a:pt x="1019212" y="1204057"/>
                      <a:pt x="1000671" y="1188083"/>
                      <a:pt x="963588" y="1162981"/>
                    </a:cubicBezTo>
                    <a:cubicBezTo>
                      <a:pt x="955601" y="1162981"/>
                      <a:pt x="945046" y="1173535"/>
                      <a:pt x="931925" y="1194644"/>
                    </a:cubicBezTo>
                    <a:lnTo>
                      <a:pt x="931925" y="1218605"/>
                    </a:lnTo>
                    <a:cubicBezTo>
                      <a:pt x="931925" y="1259111"/>
                      <a:pt x="990402" y="1349537"/>
                      <a:pt x="1107356" y="1489882"/>
                    </a:cubicBezTo>
                    <a:cubicBezTo>
                      <a:pt x="1123330" y="1537234"/>
                      <a:pt x="1149859" y="1560910"/>
                      <a:pt x="1186941" y="1560910"/>
                    </a:cubicBezTo>
                    <a:cubicBezTo>
                      <a:pt x="1198922" y="1624807"/>
                      <a:pt x="1206909" y="1656755"/>
                      <a:pt x="1210903" y="1656755"/>
                    </a:cubicBezTo>
                    <a:cubicBezTo>
                      <a:pt x="1205198" y="1665883"/>
                      <a:pt x="1202345" y="1676438"/>
                      <a:pt x="1202345" y="1688418"/>
                    </a:cubicBezTo>
                    <a:lnTo>
                      <a:pt x="1186941" y="1688418"/>
                    </a:lnTo>
                    <a:cubicBezTo>
                      <a:pt x="1180666" y="1688418"/>
                      <a:pt x="1162124" y="1643348"/>
                      <a:pt x="1131317" y="1553208"/>
                    </a:cubicBezTo>
                    <a:cubicBezTo>
                      <a:pt x="1006376" y="1368934"/>
                      <a:pt x="915950" y="1259967"/>
                      <a:pt x="860041" y="1226307"/>
                    </a:cubicBezTo>
                    <a:lnTo>
                      <a:pt x="780455" y="1226307"/>
                    </a:lnTo>
                    <a:cubicBezTo>
                      <a:pt x="759346" y="1237147"/>
                      <a:pt x="748792" y="1245134"/>
                      <a:pt x="748792" y="1250268"/>
                    </a:cubicBezTo>
                    <a:lnTo>
                      <a:pt x="732532" y="1242567"/>
                    </a:lnTo>
                    <a:lnTo>
                      <a:pt x="717129" y="1242567"/>
                    </a:lnTo>
                    <a:cubicBezTo>
                      <a:pt x="664071" y="1281361"/>
                      <a:pt x="637543" y="1336986"/>
                      <a:pt x="637543" y="1409440"/>
                    </a:cubicBezTo>
                    <a:lnTo>
                      <a:pt x="613581" y="1409440"/>
                    </a:lnTo>
                    <a:cubicBezTo>
                      <a:pt x="629556" y="1358665"/>
                      <a:pt x="637543" y="1319015"/>
                      <a:pt x="637543" y="1290489"/>
                    </a:cubicBezTo>
                    <a:cubicBezTo>
                      <a:pt x="637543" y="1237432"/>
                      <a:pt x="613581" y="1210903"/>
                      <a:pt x="565659" y="1210903"/>
                    </a:cubicBezTo>
                    <a:cubicBezTo>
                      <a:pt x="565659" y="1200064"/>
                      <a:pt x="563091" y="1194644"/>
                      <a:pt x="557957" y="1194644"/>
                    </a:cubicBezTo>
                    <a:cubicBezTo>
                      <a:pt x="568226" y="1177529"/>
                      <a:pt x="573361" y="1161555"/>
                      <a:pt x="573361" y="1146721"/>
                    </a:cubicBezTo>
                    <a:lnTo>
                      <a:pt x="541697" y="1139019"/>
                    </a:lnTo>
                    <a:cubicBezTo>
                      <a:pt x="509749" y="1255974"/>
                      <a:pt x="483220" y="1314451"/>
                      <a:pt x="462112" y="1314451"/>
                    </a:cubicBezTo>
                    <a:lnTo>
                      <a:pt x="414189" y="1314451"/>
                    </a:lnTo>
                    <a:cubicBezTo>
                      <a:pt x="366266" y="1276797"/>
                      <a:pt x="342305" y="1244849"/>
                      <a:pt x="342305" y="1218605"/>
                    </a:cubicBezTo>
                    <a:cubicBezTo>
                      <a:pt x="365125" y="1176388"/>
                      <a:pt x="391939" y="1155279"/>
                      <a:pt x="422747" y="1155279"/>
                    </a:cubicBezTo>
                    <a:cubicBezTo>
                      <a:pt x="446137" y="1162695"/>
                      <a:pt x="467246" y="1173250"/>
                      <a:pt x="486073" y="1186942"/>
                    </a:cubicBezTo>
                    <a:lnTo>
                      <a:pt x="502332" y="1186942"/>
                    </a:lnTo>
                    <a:cubicBezTo>
                      <a:pt x="507467" y="1140731"/>
                      <a:pt x="510034" y="1114202"/>
                      <a:pt x="510034" y="1107356"/>
                    </a:cubicBezTo>
                    <a:cubicBezTo>
                      <a:pt x="446137" y="1070273"/>
                      <a:pt x="406202" y="1051732"/>
                      <a:pt x="390228" y="1051732"/>
                    </a:cubicBezTo>
                    <a:cubicBezTo>
                      <a:pt x="374824" y="1051732"/>
                      <a:pt x="343161" y="1086248"/>
                      <a:pt x="295238" y="1155279"/>
                    </a:cubicBezTo>
                    <a:lnTo>
                      <a:pt x="286680" y="1155279"/>
                    </a:lnTo>
                    <a:lnTo>
                      <a:pt x="286680" y="1139019"/>
                    </a:lnTo>
                    <a:cubicBezTo>
                      <a:pt x="297520" y="1125898"/>
                      <a:pt x="302940" y="1117911"/>
                      <a:pt x="302940" y="1115058"/>
                    </a:cubicBezTo>
                    <a:lnTo>
                      <a:pt x="302940" y="1107356"/>
                    </a:lnTo>
                    <a:lnTo>
                      <a:pt x="278979" y="1107356"/>
                    </a:lnTo>
                    <a:cubicBezTo>
                      <a:pt x="278979" y="1117625"/>
                      <a:pt x="252450" y="1144154"/>
                      <a:pt x="199393" y="1186942"/>
                    </a:cubicBezTo>
                    <a:lnTo>
                      <a:pt x="191691" y="1186942"/>
                    </a:lnTo>
                    <a:cubicBezTo>
                      <a:pt x="302940" y="1072270"/>
                      <a:pt x="358564" y="1005806"/>
                      <a:pt x="358564" y="987550"/>
                    </a:cubicBezTo>
                    <a:lnTo>
                      <a:pt x="358564" y="939627"/>
                    </a:lnTo>
                    <a:cubicBezTo>
                      <a:pt x="353430" y="924223"/>
                      <a:pt x="337456" y="916521"/>
                      <a:pt x="310642" y="916521"/>
                    </a:cubicBezTo>
                    <a:cubicBezTo>
                      <a:pt x="273559" y="916521"/>
                      <a:pt x="215367" y="945617"/>
                      <a:pt x="136066" y="1003809"/>
                    </a:cubicBezTo>
                    <a:lnTo>
                      <a:pt x="119807" y="1003809"/>
                    </a:lnTo>
                    <a:cubicBezTo>
                      <a:pt x="204812" y="929643"/>
                      <a:pt x="278979" y="892560"/>
                      <a:pt x="342305" y="892560"/>
                    </a:cubicBezTo>
                    <a:lnTo>
                      <a:pt x="342305" y="884002"/>
                    </a:lnTo>
                    <a:lnTo>
                      <a:pt x="278979" y="812974"/>
                    </a:lnTo>
                    <a:cubicBezTo>
                      <a:pt x="284113" y="802705"/>
                      <a:pt x="286680" y="794718"/>
                      <a:pt x="286680" y="789013"/>
                    </a:cubicBezTo>
                    <a:lnTo>
                      <a:pt x="342305" y="789013"/>
                    </a:lnTo>
                    <a:cubicBezTo>
                      <a:pt x="355997" y="789013"/>
                      <a:pt x="371971" y="765052"/>
                      <a:pt x="390228" y="717129"/>
                    </a:cubicBezTo>
                    <a:cubicBezTo>
                      <a:pt x="305222" y="692027"/>
                      <a:pt x="262719" y="673485"/>
                      <a:pt x="262719" y="661504"/>
                    </a:cubicBezTo>
                    <a:lnTo>
                      <a:pt x="271277" y="661504"/>
                    </a:lnTo>
                    <a:cubicBezTo>
                      <a:pt x="318058" y="682613"/>
                      <a:pt x="368548" y="693168"/>
                      <a:pt x="422747" y="693168"/>
                    </a:cubicBezTo>
                    <a:cubicBezTo>
                      <a:pt x="439862" y="688033"/>
                      <a:pt x="450416" y="677479"/>
                      <a:pt x="454410" y="661504"/>
                    </a:cubicBezTo>
                    <a:cubicBezTo>
                      <a:pt x="453839" y="638684"/>
                      <a:pt x="382241" y="593614"/>
                      <a:pt x="239614" y="526294"/>
                    </a:cubicBezTo>
                    <a:lnTo>
                      <a:pt x="239614" y="510035"/>
                    </a:lnTo>
                    <a:lnTo>
                      <a:pt x="247315" y="510035"/>
                    </a:lnTo>
                    <a:cubicBezTo>
                      <a:pt x="377391" y="584201"/>
                      <a:pt x="446423" y="621284"/>
                      <a:pt x="454410" y="621284"/>
                    </a:cubicBezTo>
                    <a:cubicBezTo>
                      <a:pt x="454410" y="616149"/>
                      <a:pt x="456977" y="613582"/>
                      <a:pt x="462112" y="613582"/>
                    </a:cubicBezTo>
                    <a:cubicBezTo>
                      <a:pt x="447279" y="587909"/>
                      <a:pt x="402208" y="532284"/>
                      <a:pt x="326901" y="446708"/>
                    </a:cubicBezTo>
                    <a:lnTo>
                      <a:pt x="326901" y="438151"/>
                    </a:lnTo>
                    <a:lnTo>
                      <a:pt x="342305" y="438151"/>
                    </a:lnTo>
                    <a:cubicBezTo>
                      <a:pt x="423887" y="549970"/>
                      <a:pt x="482365" y="605880"/>
                      <a:pt x="517736" y="605880"/>
                    </a:cubicBezTo>
                    <a:lnTo>
                      <a:pt x="526294" y="589620"/>
                    </a:lnTo>
                    <a:lnTo>
                      <a:pt x="526294" y="581919"/>
                    </a:lnTo>
                    <a:cubicBezTo>
                      <a:pt x="504615" y="557957"/>
                      <a:pt x="493775" y="544550"/>
                      <a:pt x="493775" y="541698"/>
                    </a:cubicBezTo>
                    <a:lnTo>
                      <a:pt x="493775" y="510035"/>
                    </a:lnTo>
                    <a:lnTo>
                      <a:pt x="510034" y="510035"/>
                    </a:lnTo>
                    <a:cubicBezTo>
                      <a:pt x="517451" y="547118"/>
                      <a:pt x="528005" y="565659"/>
                      <a:pt x="541697" y="565659"/>
                    </a:cubicBezTo>
                    <a:cubicBezTo>
                      <a:pt x="549114" y="565659"/>
                      <a:pt x="557101" y="557672"/>
                      <a:pt x="565659" y="541698"/>
                    </a:cubicBezTo>
                    <a:lnTo>
                      <a:pt x="565659" y="510035"/>
                    </a:lnTo>
                    <a:cubicBezTo>
                      <a:pt x="565659" y="475804"/>
                      <a:pt x="507182" y="353715"/>
                      <a:pt x="390228" y="143768"/>
                    </a:cubicBezTo>
                    <a:close/>
                    <a:moveTo>
                      <a:pt x="878868" y="134355"/>
                    </a:moveTo>
                    <a:lnTo>
                      <a:pt x="886569" y="134355"/>
                    </a:lnTo>
                    <a:cubicBezTo>
                      <a:pt x="897409" y="136067"/>
                      <a:pt x="902829" y="141486"/>
                      <a:pt x="902829" y="150615"/>
                    </a:cubicBezTo>
                    <a:lnTo>
                      <a:pt x="902829" y="158316"/>
                    </a:lnTo>
                    <a:cubicBezTo>
                      <a:pt x="902829" y="169156"/>
                      <a:pt x="897409" y="174576"/>
                      <a:pt x="886569" y="174576"/>
                    </a:cubicBezTo>
                    <a:lnTo>
                      <a:pt x="878868" y="174576"/>
                    </a:lnTo>
                    <a:cubicBezTo>
                      <a:pt x="868028" y="174576"/>
                      <a:pt x="862608" y="169156"/>
                      <a:pt x="862608" y="158316"/>
                    </a:cubicBezTo>
                    <a:lnTo>
                      <a:pt x="862608" y="150615"/>
                    </a:lnTo>
                    <a:cubicBezTo>
                      <a:pt x="864320" y="139775"/>
                      <a:pt x="869739" y="134355"/>
                      <a:pt x="878868" y="134355"/>
                    </a:cubicBezTo>
                    <a:close/>
                    <a:moveTo>
                      <a:pt x="510034" y="95846"/>
                    </a:moveTo>
                    <a:cubicBezTo>
                      <a:pt x="537419" y="95846"/>
                      <a:pt x="569367" y="127794"/>
                      <a:pt x="605880" y="191691"/>
                    </a:cubicBezTo>
                    <a:lnTo>
                      <a:pt x="605880" y="199393"/>
                    </a:lnTo>
                    <a:lnTo>
                      <a:pt x="597322" y="199393"/>
                    </a:lnTo>
                    <a:cubicBezTo>
                      <a:pt x="528290" y="192547"/>
                      <a:pt x="493775" y="166018"/>
                      <a:pt x="493775" y="119807"/>
                    </a:cubicBezTo>
                    <a:lnTo>
                      <a:pt x="493775" y="103548"/>
                    </a:lnTo>
                    <a:cubicBezTo>
                      <a:pt x="504615" y="103548"/>
                      <a:pt x="510034" y="100980"/>
                      <a:pt x="510034" y="95846"/>
                    </a:cubicBezTo>
                    <a:close/>
                    <a:moveTo>
                      <a:pt x="374824" y="0"/>
                    </a:moveTo>
                    <a:lnTo>
                      <a:pt x="398785" y="0"/>
                    </a:lnTo>
                    <a:lnTo>
                      <a:pt x="398785" y="16260"/>
                    </a:lnTo>
                    <a:cubicBezTo>
                      <a:pt x="398785" y="27100"/>
                      <a:pt x="393365" y="32519"/>
                      <a:pt x="382526" y="32519"/>
                    </a:cubicBezTo>
                    <a:lnTo>
                      <a:pt x="374824" y="32519"/>
                    </a:lnTo>
                    <a:cubicBezTo>
                      <a:pt x="363984" y="32519"/>
                      <a:pt x="358564" y="27100"/>
                      <a:pt x="358564" y="16260"/>
                    </a:cubicBezTo>
                    <a:cubicBezTo>
                      <a:pt x="360276" y="5420"/>
                      <a:pt x="365696" y="0"/>
                      <a:pt x="3748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 sz="13800" dirty="0">
                  <a:latin typeface="Dog Rough" panose="02000500000000000000" pitchFamily="2" charset="0"/>
                </a:endParaRPr>
              </a:p>
            </p:txBody>
          </p:sp>
        </p:grpSp>
        <p:sp>
          <p:nvSpPr>
            <p:cNvPr id="2" name="مستطيل: زوايا مستديرة 1">
              <a:extLst>
                <a:ext uri="{FF2B5EF4-FFF2-40B4-BE49-F238E27FC236}">
                  <a16:creationId xmlns:a16="http://schemas.microsoft.com/office/drawing/2014/main" id="{475A6E4A-A931-40F7-A814-3B13C36D403D}"/>
                </a:ext>
              </a:extLst>
            </p:cNvPr>
            <p:cNvSpPr/>
            <p:nvPr/>
          </p:nvSpPr>
          <p:spPr>
            <a:xfrm>
              <a:off x="3063222" y="1938416"/>
              <a:ext cx="6640071" cy="261891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D602865-67BA-409D-A212-75D113C74EA1}"/>
              </a:ext>
            </a:extLst>
          </p:cNvPr>
          <p:cNvSpPr txBox="1"/>
          <p:nvPr/>
        </p:nvSpPr>
        <p:spPr>
          <a:xfrm>
            <a:off x="3942946" y="2818115"/>
            <a:ext cx="497831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C00000"/>
                </a:solidFill>
                <a:latin typeface="MV Boli" panose="02000500030200090000" pitchFamily="2" charset="0"/>
                <a:ea typeface="黑体" panose="02010609060101010101" pitchFamily="49" charset="-122"/>
                <a:cs typeface="MV Boli" panose="02000500030200090000" pitchFamily="2" charset="0"/>
              </a:rPr>
              <a:t>Good Morning</a:t>
            </a:r>
            <a:endParaRPr lang="zh-CN" altLang="en-US" sz="4800" b="1" dirty="0">
              <a:solidFill>
                <a:srgbClr val="C00000"/>
              </a:solidFill>
              <a:latin typeface="MV Boli" panose="02000500030200090000" pitchFamily="2" charset="0"/>
              <a:ea typeface="黑体" panose="02010609060101010101" pitchFamily="49" charset="-122"/>
              <a:cs typeface="MV Boli" panose="02000500030200090000" pitchFamily="2" charset="0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8712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نصف إطار 8">
            <a:extLst>
              <a:ext uri="{FF2B5EF4-FFF2-40B4-BE49-F238E27FC236}">
                <a16:creationId xmlns:a16="http://schemas.microsoft.com/office/drawing/2014/main" id="{9C907547-1594-40B9-BC5D-6489CEFDBFF2}"/>
              </a:ext>
            </a:extLst>
          </p:cNvPr>
          <p:cNvSpPr/>
          <p:nvPr/>
        </p:nvSpPr>
        <p:spPr>
          <a:xfrm>
            <a:off x="0" y="0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2F699B7D-9E10-441C-B091-73FFDB4AD813}"/>
              </a:ext>
            </a:extLst>
          </p:cNvPr>
          <p:cNvSpPr/>
          <p:nvPr/>
        </p:nvSpPr>
        <p:spPr>
          <a:xfrm rot="10800000">
            <a:off x="8921262" y="3012831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5" name="!!BOX">
            <a:extLst>
              <a:ext uri="{FF2B5EF4-FFF2-40B4-BE49-F238E27FC236}">
                <a16:creationId xmlns:a16="http://schemas.microsoft.com/office/drawing/2014/main" id="{0667CF48-9F1E-4364-A9B7-8ABF8E636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84" y="342741"/>
            <a:ext cx="10671549" cy="308626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0CD5F7F-A74E-4B43-819F-C92880940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984" y="4243115"/>
            <a:ext cx="1644074" cy="184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red?">
            <a:extLst>
              <a:ext uri="{FF2B5EF4-FFF2-40B4-BE49-F238E27FC236}">
                <a16:creationId xmlns:a16="http://schemas.microsoft.com/office/drawing/2014/main" id="{DC3BA01C-A3AF-4EC9-BD39-059A1A624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110" y="4243115"/>
            <a:ext cx="2610144" cy="2378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lk-to-Someone - Weekend">
            <a:extLst>
              <a:ext uri="{FF2B5EF4-FFF2-40B4-BE49-F238E27FC236}">
                <a16:creationId xmlns:a16="http://schemas.microsoft.com/office/drawing/2014/main" id="{30B00CC5-371E-4337-85BF-5D0F54236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 t="11179" r="7020" b="7712"/>
          <a:stretch/>
        </p:blipFill>
        <p:spPr bwMode="auto">
          <a:xfrm>
            <a:off x="6113787" y="4610260"/>
            <a:ext cx="2666319" cy="1644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moticon Thumps Up Showing Positive Mood Royalty Free Cliparts, Vectors,  And Stock Illustration. Image 25473281.">
            <a:extLst>
              <a:ext uri="{FF2B5EF4-FFF2-40B4-BE49-F238E27FC236}">
                <a16:creationId xmlns:a16="http://schemas.microsoft.com/office/drawing/2014/main" id="{7AFB49FE-5EB7-4B16-8FBE-592B2097D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692" r="95000">
                        <a14:foregroundMark x1="10231" y1="34385" x2="9769" y2="56154"/>
                        <a14:foregroundMark x1="64769" y1="73154" x2="58846" y2="75308"/>
                        <a14:foregroundMark x1="64769" y1="39462" x2="80385" y2="56462"/>
                        <a14:foregroundMark x1="80385" y1="56462" x2="51846" y2="43000"/>
                        <a14:foregroundMark x1="51846" y1="43000" x2="76923" y2="50231"/>
                        <a14:foregroundMark x1="76923" y1="50231" x2="50692" y2="65154"/>
                        <a14:foregroundMark x1="50692" y1="65154" x2="73692" y2="73077"/>
                        <a14:foregroundMark x1="73692" y1="73077" x2="70308" y2="71923"/>
                        <a14:foregroundMark x1="76769" y1="76615" x2="73769" y2="60385"/>
                        <a14:foregroundMark x1="91231" y1="41615" x2="95000" y2="65538"/>
                        <a14:foregroundMark x1="95000" y1="65538" x2="86538" y2="63769"/>
                        <a14:foregroundMark x1="64385" y1="51462" x2="66538" y2="57000"/>
                        <a14:foregroundMark x1="63077" y1="45000" x2="63923" y2="45923"/>
                        <a14:foregroundMark x1="82308" y1="49692" x2="77154" y2="51000"/>
                        <a14:foregroundMark x1="56692" y1="45923" x2="79615" y2="46923"/>
                        <a14:foregroundMark x1="79615" y1="46923" x2="73769" y2="45462"/>
                        <a14:backgroundMark x1="63462" y1="7385" x2="63462" y2="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090" y="4349334"/>
            <a:ext cx="2165926" cy="2165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5538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3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3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3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3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3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3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3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3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نصف إطار 8">
            <a:extLst>
              <a:ext uri="{FF2B5EF4-FFF2-40B4-BE49-F238E27FC236}">
                <a16:creationId xmlns:a16="http://schemas.microsoft.com/office/drawing/2014/main" id="{9C907547-1594-40B9-BC5D-6489CEFDBFF2}"/>
              </a:ext>
            </a:extLst>
          </p:cNvPr>
          <p:cNvSpPr/>
          <p:nvPr/>
        </p:nvSpPr>
        <p:spPr>
          <a:xfrm>
            <a:off x="0" y="0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2F699B7D-9E10-441C-B091-73FFDB4AD813}"/>
              </a:ext>
            </a:extLst>
          </p:cNvPr>
          <p:cNvSpPr/>
          <p:nvPr/>
        </p:nvSpPr>
        <p:spPr>
          <a:xfrm rot="10800000">
            <a:off x="8921262" y="3012831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12D8595-AB82-4B75-A017-00A11CED6B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821"/>
          <a:stretch/>
        </p:blipFill>
        <p:spPr>
          <a:xfrm>
            <a:off x="406400" y="2113590"/>
            <a:ext cx="11267440" cy="4299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BF6E2BE-BE87-4F5E-A33E-5983BD3EA016}"/>
              </a:ext>
            </a:extLst>
          </p:cNvPr>
          <p:cNvSpPr txBox="1"/>
          <p:nvPr/>
        </p:nvSpPr>
        <p:spPr>
          <a:xfrm>
            <a:off x="1532002" y="3437265"/>
            <a:ext cx="638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849656C-5B13-4480-835A-F30301EBB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723" y="444767"/>
            <a:ext cx="1151401" cy="133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ored?">
            <a:extLst>
              <a:ext uri="{FF2B5EF4-FFF2-40B4-BE49-F238E27FC236}">
                <a16:creationId xmlns:a16="http://schemas.microsoft.com/office/drawing/2014/main" id="{A3FD09E0-6826-4512-907A-72A358332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40" y="167574"/>
            <a:ext cx="2165926" cy="1501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alk-to-Someone - Weekend">
            <a:extLst>
              <a:ext uri="{FF2B5EF4-FFF2-40B4-BE49-F238E27FC236}">
                <a16:creationId xmlns:a16="http://schemas.microsoft.com/office/drawing/2014/main" id="{A20DCAED-277D-445D-B310-3FA8299E1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 t="11179" r="7020" b="7712"/>
          <a:stretch/>
        </p:blipFill>
        <p:spPr bwMode="auto">
          <a:xfrm>
            <a:off x="6027082" y="256806"/>
            <a:ext cx="2666319" cy="1441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Emoticon Thumps Up Showing Positive Mood Royalty Free Cliparts, Vectors,  And Stock Illustration. Image 25473281.">
            <a:extLst>
              <a:ext uri="{FF2B5EF4-FFF2-40B4-BE49-F238E27FC236}">
                <a16:creationId xmlns:a16="http://schemas.microsoft.com/office/drawing/2014/main" id="{98EA4373-1BF7-4B47-B977-AEB7B3570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9692" r="95000">
                        <a14:foregroundMark x1="10231" y1="34385" x2="9769" y2="56154"/>
                        <a14:foregroundMark x1="64769" y1="73154" x2="58846" y2="75308"/>
                        <a14:foregroundMark x1="64769" y1="39462" x2="80385" y2="56462"/>
                        <a14:foregroundMark x1="80385" y1="56462" x2="51846" y2="43000"/>
                        <a14:foregroundMark x1="51846" y1="43000" x2="76923" y2="50231"/>
                        <a14:foregroundMark x1="76923" y1="50231" x2="50692" y2="65154"/>
                        <a14:foregroundMark x1="50692" y1="65154" x2="73692" y2="73077"/>
                        <a14:foregroundMark x1="73692" y1="73077" x2="70308" y2="71923"/>
                        <a14:foregroundMark x1="76769" y1="76615" x2="73769" y2="60385"/>
                        <a14:foregroundMark x1="91231" y1="41615" x2="95000" y2="65538"/>
                        <a14:foregroundMark x1="95000" y1="65538" x2="86538" y2="63769"/>
                        <a14:foregroundMark x1="64385" y1="51462" x2="66538" y2="57000"/>
                        <a14:foregroundMark x1="63077" y1="45000" x2="63923" y2="45923"/>
                        <a14:foregroundMark x1="82308" y1="49692" x2="77154" y2="51000"/>
                        <a14:foregroundMark x1="56692" y1="45923" x2="79615" y2="46923"/>
                        <a14:foregroundMark x1="79615" y1="46923" x2="73769" y2="45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785" y="-9110"/>
            <a:ext cx="2165926" cy="1973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25421BC-F584-AA8C-3C45-3D9DE4BBAE17}"/>
              </a:ext>
            </a:extLst>
          </p:cNvPr>
          <p:cNvSpPr txBox="1"/>
          <p:nvPr/>
        </p:nvSpPr>
        <p:spPr>
          <a:xfrm>
            <a:off x="1530664" y="5386660"/>
            <a:ext cx="638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BB4B65A-9D3B-3B76-9CB8-9377917A9639}"/>
              </a:ext>
            </a:extLst>
          </p:cNvPr>
          <p:cNvSpPr txBox="1"/>
          <p:nvPr/>
        </p:nvSpPr>
        <p:spPr>
          <a:xfrm>
            <a:off x="1530664" y="4978756"/>
            <a:ext cx="638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36DEF4B-F56E-20EB-0EE2-44FB3EBCB2FD}"/>
              </a:ext>
            </a:extLst>
          </p:cNvPr>
          <p:cNvSpPr txBox="1"/>
          <p:nvPr/>
        </p:nvSpPr>
        <p:spPr>
          <a:xfrm>
            <a:off x="1530664" y="4181129"/>
            <a:ext cx="638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2502F23-4CB3-8216-CA03-6E9212A9AD19}"/>
              </a:ext>
            </a:extLst>
          </p:cNvPr>
          <p:cNvSpPr txBox="1"/>
          <p:nvPr/>
        </p:nvSpPr>
        <p:spPr>
          <a:xfrm>
            <a:off x="1567745" y="3831457"/>
            <a:ext cx="638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203619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" grpId="0" uiExpand="1" build="p"/>
      <p:bldP spid="14" grpId="0" uiExpand="1" build="p"/>
      <p:bldP spid="15" grpId="0" uiExpand="1" build="p"/>
      <p:bldP spid="1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نصف إطار 8">
            <a:extLst>
              <a:ext uri="{FF2B5EF4-FFF2-40B4-BE49-F238E27FC236}">
                <a16:creationId xmlns:a16="http://schemas.microsoft.com/office/drawing/2014/main" id="{9C907547-1594-40B9-BC5D-6489CEFDBFF2}"/>
              </a:ext>
            </a:extLst>
          </p:cNvPr>
          <p:cNvSpPr/>
          <p:nvPr/>
        </p:nvSpPr>
        <p:spPr>
          <a:xfrm>
            <a:off x="0" y="0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2F699B7D-9E10-441C-B091-73FFDB4AD813}"/>
              </a:ext>
            </a:extLst>
          </p:cNvPr>
          <p:cNvSpPr/>
          <p:nvPr/>
        </p:nvSpPr>
        <p:spPr>
          <a:xfrm rot="10800000">
            <a:off x="8921262" y="3012831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09065D4-F7DB-5C2A-A672-BE9F6D6FA7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38" t="16685" r="1275" b="26339"/>
          <a:stretch/>
        </p:blipFill>
        <p:spPr>
          <a:xfrm>
            <a:off x="1676791" y="2773680"/>
            <a:ext cx="8879840" cy="2865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CF8CD61A-5A8C-F35D-EF08-13B7B9B0961B}"/>
              </a:ext>
            </a:extLst>
          </p:cNvPr>
          <p:cNvSpPr/>
          <p:nvPr/>
        </p:nvSpPr>
        <p:spPr>
          <a:xfrm>
            <a:off x="812116" y="381002"/>
            <a:ext cx="2733040" cy="56896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atin typeface="MV Boli" panose="02000500030200090000" pitchFamily="2" charset="0"/>
                <a:cs typeface="MV Boli" panose="02000500030200090000" pitchFamily="2" charset="0"/>
              </a:rPr>
              <a:t>Now</a:t>
            </a:r>
            <a:endParaRPr lang="ar-SA" sz="2800" b="1" dirty="0">
              <a:latin typeface="MV Boli" panose="02000500030200090000" pitchFamily="2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E626AC7-DB05-F0F3-A4F4-2BA6384F703B}"/>
              </a:ext>
            </a:extLst>
          </p:cNvPr>
          <p:cNvSpPr/>
          <p:nvPr/>
        </p:nvSpPr>
        <p:spPr>
          <a:xfrm>
            <a:off x="1554480" y="853440"/>
            <a:ext cx="2733040" cy="568960"/>
          </a:xfrm>
          <a:prstGeom prst="rect">
            <a:avLst/>
          </a:prstGeom>
          <a:solidFill>
            <a:srgbClr val="EF9436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atin typeface="MV Boli" panose="02000500030200090000" pitchFamily="2" charset="0"/>
                <a:cs typeface="MV Boli" panose="02000500030200090000" pitchFamily="2" charset="0"/>
              </a:rPr>
              <a:t>It’s</a:t>
            </a:r>
            <a:endParaRPr lang="ar-SA" sz="2800" b="1" dirty="0">
              <a:latin typeface="MV Boli" panose="02000500030200090000" pitchFamily="2" charset="0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BA6AACF-B9A7-F32B-3C42-09C08ACBC3AD}"/>
              </a:ext>
            </a:extLst>
          </p:cNvPr>
          <p:cNvSpPr/>
          <p:nvPr/>
        </p:nvSpPr>
        <p:spPr>
          <a:xfrm>
            <a:off x="1086534" y="1412243"/>
            <a:ext cx="2733040" cy="568960"/>
          </a:xfrm>
          <a:prstGeom prst="rect">
            <a:avLst/>
          </a:prstGeom>
          <a:solidFill>
            <a:srgbClr val="FFCF3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atin typeface="MV Boli" panose="02000500030200090000" pitchFamily="2" charset="0"/>
                <a:cs typeface="MV Boli" panose="02000500030200090000" pitchFamily="2" charset="0"/>
              </a:rPr>
              <a:t>Your Turn</a:t>
            </a:r>
            <a:endParaRPr lang="ar-SA" sz="2800" b="1" dirty="0">
              <a:latin typeface="MV Boli" panose="02000500030200090000" pitchFamily="2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63F8F-0A70-0953-625E-6325997EC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823" y="244145"/>
            <a:ext cx="2153615" cy="215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0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0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0" grpId="0" animBg="1"/>
          <p:bldP spid="12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نصف إطار 8">
            <a:extLst>
              <a:ext uri="{FF2B5EF4-FFF2-40B4-BE49-F238E27FC236}">
                <a16:creationId xmlns:a16="http://schemas.microsoft.com/office/drawing/2014/main" id="{9C907547-1594-40B9-BC5D-6489CEFDBFF2}"/>
              </a:ext>
            </a:extLst>
          </p:cNvPr>
          <p:cNvSpPr/>
          <p:nvPr/>
        </p:nvSpPr>
        <p:spPr>
          <a:xfrm>
            <a:off x="0" y="0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2F699B7D-9E10-441C-B091-73FFDB4AD813}"/>
              </a:ext>
            </a:extLst>
          </p:cNvPr>
          <p:cNvSpPr/>
          <p:nvPr/>
        </p:nvSpPr>
        <p:spPr>
          <a:xfrm rot="10800000">
            <a:off x="8921262" y="3012831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" name="Picture 4" descr="Have a nice day. Hand drawn vector lettering quote. Cartoon style. Isolated on white background.">
            <a:extLst>
              <a:ext uri="{FF2B5EF4-FFF2-40B4-BE49-F238E27FC236}">
                <a16:creationId xmlns:a16="http://schemas.microsoft.com/office/drawing/2014/main" id="{7DDE9603-943C-4C13-B704-98317E066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4" t="12606" r="19971" b="18820"/>
          <a:stretch/>
        </p:blipFill>
        <p:spPr bwMode="auto">
          <a:xfrm>
            <a:off x="4303868" y="860623"/>
            <a:ext cx="3943469" cy="470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17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96E9F542-90F5-4DCB-8DF4-EA6126D35F3E}"/>
              </a:ext>
            </a:extLst>
          </p:cNvPr>
          <p:cNvGrpSpPr/>
          <p:nvPr/>
        </p:nvGrpSpPr>
        <p:grpSpPr>
          <a:xfrm>
            <a:off x="-239697" y="0"/>
            <a:ext cx="11736280" cy="6933460"/>
            <a:chOff x="2728508" y="1207413"/>
            <a:chExt cx="2032357" cy="168841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2B0E5023-9884-4F04-937D-12D58F1CDF88}"/>
                </a:ext>
              </a:extLst>
            </p:cNvPr>
            <p:cNvSpPr txBox="1"/>
            <p:nvPr/>
          </p:nvSpPr>
          <p:spPr>
            <a:xfrm>
              <a:off x="2728508" y="1207413"/>
              <a:ext cx="1409440" cy="1688418"/>
            </a:xfrm>
            <a:custGeom>
              <a:avLst/>
              <a:gdLst/>
              <a:ahLst/>
              <a:cxnLst/>
              <a:rect l="l" t="t" r="r" b="b"/>
              <a:pathLst>
                <a:path w="1409440" h="1688418">
                  <a:moveTo>
                    <a:pt x="597322" y="1625092"/>
                  </a:moveTo>
                  <a:lnTo>
                    <a:pt x="621283" y="1625092"/>
                  </a:lnTo>
                  <a:lnTo>
                    <a:pt x="621283" y="1640496"/>
                  </a:lnTo>
                  <a:lnTo>
                    <a:pt x="597322" y="1640496"/>
                  </a:lnTo>
                  <a:close/>
                  <a:moveTo>
                    <a:pt x="295238" y="1560910"/>
                  </a:moveTo>
                  <a:lnTo>
                    <a:pt x="310642" y="1560910"/>
                  </a:lnTo>
                  <a:lnTo>
                    <a:pt x="310642" y="1569468"/>
                  </a:lnTo>
                  <a:cubicBezTo>
                    <a:pt x="310642" y="1579737"/>
                    <a:pt x="305507" y="1584871"/>
                    <a:pt x="295238" y="1584871"/>
                  </a:cubicBezTo>
                  <a:lnTo>
                    <a:pt x="278979" y="1584871"/>
                  </a:lnTo>
                  <a:lnTo>
                    <a:pt x="278979" y="1577169"/>
                  </a:lnTo>
                  <a:cubicBezTo>
                    <a:pt x="280690" y="1566330"/>
                    <a:pt x="286110" y="1560910"/>
                    <a:pt x="295238" y="1560910"/>
                  </a:cubicBezTo>
                  <a:close/>
                  <a:moveTo>
                    <a:pt x="748792" y="1322152"/>
                  </a:moveTo>
                  <a:lnTo>
                    <a:pt x="756494" y="1322152"/>
                  </a:lnTo>
                  <a:cubicBezTo>
                    <a:pt x="767333" y="1323864"/>
                    <a:pt x="772753" y="1329284"/>
                    <a:pt x="772753" y="1338412"/>
                  </a:cubicBezTo>
                  <a:lnTo>
                    <a:pt x="772753" y="1346114"/>
                  </a:lnTo>
                  <a:lnTo>
                    <a:pt x="748792" y="1346114"/>
                  </a:lnTo>
                  <a:close/>
                  <a:moveTo>
                    <a:pt x="286680" y="1274230"/>
                  </a:moveTo>
                  <a:cubicBezTo>
                    <a:pt x="308360" y="1282217"/>
                    <a:pt x="319199" y="1290204"/>
                    <a:pt x="319199" y="1298191"/>
                  </a:cubicBezTo>
                  <a:lnTo>
                    <a:pt x="319199" y="1314451"/>
                  </a:lnTo>
                  <a:cubicBezTo>
                    <a:pt x="303225" y="1340694"/>
                    <a:pt x="284398" y="1353816"/>
                    <a:pt x="262719" y="1353816"/>
                  </a:cubicBezTo>
                  <a:lnTo>
                    <a:pt x="271277" y="1394036"/>
                  </a:lnTo>
                  <a:cubicBezTo>
                    <a:pt x="271277" y="1401453"/>
                    <a:pt x="263290" y="1409440"/>
                    <a:pt x="247315" y="1417998"/>
                  </a:cubicBezTo>
                  <a:lnTo>
                    <a:pt x="215652" y="1417998"/>
                  </a:lnTo>
                  <a:cubicBezTo>
                    <a:pt x="204812" y="1417998"/>
                    <a:pt x="199393" y="1412578"/>
                    <a:pt x="199393" y="1401738"/>
                  </a:cubicBezTo>
                  <a:lnTo>
                    <a:pt x="199393" y="1386335"/>
                  </a:lnTo>
                  <a:cubicBezTo>
                    <a:pt x="207950" y="1364655"/>
                    <a:pt x="226492" y="1353816"/>
                    <a:pt x="255017" y="1353816"/>
                  </a:cubicBezTo>
                  <a:cubicBezTo>
                    <a:pt x="244748" y="1336700"/>
                    <a:pt x="239614" y="1321011"/>
                    <a:pt x="239614" y="1306749"/>
                  </a:cubicBezTo>
                  <a:cubicBezTo>
                    <a:pt x="239614" y="1295909"/>
                    <a:pt x="255302" y="1285069"/>
                    <a:pt x="286680" y="1274230"/>
                  </a:cubicBezTo>
                  <a:close/>
                  <a:moveTo>
                    <a:pt x="765051" y="1266528"/>
                  </a:moveTo>
                  <a:lnTo>
                    <a:pt x="780455" y="1266528"/>
                  </a:lnTo>
                  <a:cubicBezTo>
                    <a:pt x="791295" y="1268239"/>
                    <a:pt x="796714" y="1273659"/>
                    <a:pt x="796714" y="1282787"/>
                  </a:cubicBezTo>
                  <a:lnTo>
                    <a:pt x="796714" y="1298191"/>
                  </a:lnTo>
                  <a:lnTo>
                    <a:pt x="780455" y="1298191"/>
                  </a:lnTo>
                  <a:cubicBezTo>
                    <a:pt x="770186" y="1298191"/>
                    <a:pt x="765051" y="1293057"/>
                    <a:pt x="765051" y="1282787"/>
                  </a:cubicBezTo>
                  <a:close/>
                  <a:moveTo>
                    <a:pt x="1155278" y="1250268"/>
                  </a:moveTo>
                  <a:lnTo>
                    <a:pt x="1162980" y="1250268"/>
                  </a:lnTo>
                  <a:cubicBezTo>
                    <a:pt x="1173820" y="1251980"/>
                    <a:pt x="1179240" y="1257400"/>
                    <a:pt x="1179240" y="1266528"/>
                  </a:cubicBezTo>
                  <a:lnTo>
                    <a:pt x="1179240" y="1274230"/>
                  </a:lnTo>
                  <a:cubicBezTo>
                    <a:pt x="1179240" y="1285069"/>
                    <a:pt x="1173820" y="1290489"/>
                    <a:pt x="1162980" y="1290489"/>
                  </a:cubicBezTo>
                  <a:lnTo>
                    <a:pt x="1155278" y="1290489"/>
                  </a:lnTo>
                  <a:cubicBezTo>
                    <a:pt x="1144439" y="1290489"/>
                    <a:pt x="1139019" y="1285069"/>
                    <a:pt x="1139019" y="1274230"/>
                  </a:cubicBezTo>
                  <a:lnTo>
                    <a:pt x="1139019" y="1266528"/>
                  </a:lnTo>
                  <a:cubicBezTo>
                    <a:pt x="1140730" y="1255688"/>
                    <a:pt x="1146150" y="1250268"/>
                    <a:pt x="1155278" y="1250268"/>
                  </a:cubicBezTo>
                  <a:close/>
                  <a:moveTo>
                    <a:pt x="1202345" y="1218605"/>
                  </a:moveTo>
                  <a:lnTo>
                    <a:pt x="1218605" y="1218605"/>
                  </a:lnTo>
                  <a:lnTo>
                    <a:pt x="1218605" y="1242567"/>
                  </a:lnTo>
                  <a:cubicBezTo>
                    <a:pt x="1207765" y="1242567"/>
                    <a:pt x="1202345" y="1237147"/>
                    <a:pt x="1202345" y="1226307"/>
                  </a:cubicBezTo>
                  <a:close/>
                  <a:moveTo>
                    <a:pt x="159172" y="1186942"/>
                  </a:moveTo>
                  <a:lnTo>
                    <a:pt x="191691" y="1186942"/>
                  </a:lnTo>
                  <a:cubicBezTo>
                    <a:pt x="115813" y="1271948"/>
                    <a:pt x="54769" y="1314451"/>
                    <a:pt x="8558" y="1314451"/>
                  </a:cubicBezTo>
                  <a:lnTo>
                    <a:pt x="0" y="1298191"/>
                  </a:lnTo>
                  <a:lnTo>
                    <a:pt x="0" y="1290489"/>
                  </a:lnTo>
                  <a:cubicBezTo>
                    <a:pt x="26814" y="1290489"/>
                    <a:pt x="64182" y="1274515"/>
                    <a:pt x="112105" y="1242567"/>
                  </a:cubicBezTo>
                  <a:cubicBezTo>
                    <a:pt x="120663" y="1218605"/>
                    <a:pt x="136351" y="1200064"/>
                    <a:pt x="159172" y="1186942"/>
                  </a:cubicBezTo>
                  <a:close/>
                  <a:moveTo>
                    <a:pt x="1242566" y="1162981"/>
                  </a:moveTo>
                  <a:lnTo>
                    <a:pt x="1250268" y="1162981"/>
                  </a:lnTo>
                  <a:cubicBezTo>
                    <a:pt x="1271947" y="1168115"/>
                    <a:pt x="1282787" y="1181522"/>
                    <a:pt x="1282787" y="1203202"/>
                  </a:cubicBezTo>
                  <a:lnTo>
                    <a:pt x="1266527" y="1210903"/>
                  </a:lnTo>
                  <a:cubicBezTo>
                    <a:pt x="1259111" y="1210903"/>
                    <a:pt x="1251124" y="1202916"/>
                    <a:pt x="1242566" y="1186942"/>
                  </a:cubicBezTo>
                  <a:close/>
                  <a:moveTo>
                    <a:pt x="1305892" y="1107356"/>
                  </a:moveTo>
                  <a:cubicBezTo>
                    <a:pt x="1313880" y="1107356"/>
                    <a:pt x="1327286" y="1117911"/>
                    <a:pt x="1346113" y="1139019"/>
                  </a:cubicBezTo>
                  <a:cubicBezTo>
                    <a:pt x="1338126" y="1160128"/>
                    <a:pt x="1330139" y="1170683"/>
                    <a:pt x="1322152" y="1170683"/>
                  </a:cubicBezTo>
                  <a:cubicBezTo>
                    <a:pt x="1302755" y="1170683"/>
                    <a:pt x="1286781" y="1162695"/>
                    <a:pt x="1274229" y="1146721"/>
                  </a:cubicBezTo>
                  <a:cubicBezTo>
                    <a:pt x="1274800" y="1139305"/>
                    <a:pt x="1285354" y="1126183"/>
                    <a:pt x="1305892" y="1107356"/>
                  </a:cubicBezTo>
                  <a:close/>
                  <a:moveTo>
                    <a:pt x="119807" y="589620"/>
                  </a:moveTo>
                  <a:lnTo>
                    <a:pt x="136066" y="589620"/>
                  </a:lnTo>
                  <a:cubicBezTo>
                    <a:pt x="153182" y="605595"/>
                    <a:pt x="166303" y="613582"/>
                    <a:pt x="175431" y="613582"/>
                  </a:cubicBezTo>
                  <a:lnTo>
                    <a:pt x="175431" y="621284"/>
                  </a:lnTo>
                  <a:lnTo>
                    <a:pt x="151470" y="621284"/>
                  </a:lnTo>
                  <a:lnTo>
                    <a:pt x="119807" y="613582"/>
                  </a:lnTo>
                  <a:close/>
                  <a:moveTo>
                    <a:pt x="1293912" y="505756"/>
                  </a:moveTo>
                  <a:lnTo>
                    <a:pt x="1309315" y="505756"/>
                  </a:lnTo>
                  <a:cubicBezTo>
                    <a:pt x="1320155" y="507467"/>
                    <a:pt x="1325575" y="512887"/>
                    <a:pt x="1325575" y="522015"/>
                  </a:cubicBezTo>
                  <a:lnTo>
                    <a:pt x="1325575" y="537419"/>
                  </a:lnTo>
                  <a:lnTo>
                    <a:pt x="1309315" y="537419"/>
                  </a:lnTo>
                  <a:cubicBezTo>
                    <a:pt x="1299046" y="537419"/>
                    <a:pt x="1293912" y="532284"/>
                    <a:pt x="1293912" y="522015"/>
                  </a:cubicBezTo>
                  <a:close/>
                  <a:moveTo>
                    <a:pt x="1218605" y="390228"/>
                  </a:moveTo>
                  <a:lnTo>
                    <a:pt x="1250268" y="390228"/>
                  </a:lnTo>
                  <a:lnTo>
                    <a:pt x="1250268" y="414189"/>
                  </a:lnTo>
                  <a:lnTo>
                    <a:pt x="1218605" y="414189"/>
                  </a:lnTo>
                  <a:close/>
                  <a:moveTo>
                    <a:pt x="982414" y="357709"/>
                  </a:moveTo>
                  <a:cubicBezTo>
                    <a:pt x="1001812" y="367408"/>
                    <a:pt x="1014933" y="383382"/>
                    <a:pt x="1021779" y="405632"/>
                  </a:cubicBezTo>
                  <a:lnTo>
                    <a:pt x="1014078" y="405632"/>
                  </a:lnTo>
                  <a:cubicBezTo>
                    <a:pt x="1005520" y="405632"/>
                    <a:pt x="994966" y="394792"/>
                    <a:pt x="982414" y="373113"/>
                  </a:cubicBezTo>
                  <a:close/>
                  <a:moveTo>
                    <a:pt x="812974" y="350863"/>
                  </a:moveTo>
                  <a:lnTo>
                    <a:pt x="820676" y="350863"/>
                  </a:lnTo>
                  <a:cubicBezTo>
                    <a:pt x="830945" y="352574"/>
                    <a:pt x="836079" y="357709"/>
                    <a:pt x="836079" y="366267"/>
                  </a:cubicBezTo>
                  <a:cubicBezTo>
                    <a:pt x="836079" y="374254"/>
                    <a:pt x="814971" y="393081"/>
                    <a:pt x="772753" y="422747"/>
                  </a:cubicBezTo>
                  <a:cubicBezTo>
                    <a:pt x="761913" y="422747"/>
                    <a:pt x="756494" y="414760"/>
                    <a:pt x="756494" y="398786"/>
                  </a:cubicBezTo>
                  <a:lnTo>
                    <a:pt x="748792" y="398786"/>
                  </a:lnTo>
                  <a:lnTo>
                    <a:pt x="693167" y="414189"/>
                  </a:lnTo>
                  <a:cubicBezTo>
                    <a:pt x="697161" y="398786"/>
                    <a:pt x="715702" y="385664"/>
                    <a:pt x="748792" y="374824"/>
                  </a:cubicBezTo>
                  <a:lnTo>
                    <a:pt x="765051" y="382526"/>
                  </a:lnTo>
                  <a:cubicBezTo>
                    <a:pt x="769615" y="382526"/>
                    <a:pt x="785590" y="371972"/>
                    <a:pt x="812974" y="350863"/>
                  </a:cubicBezTo>
                  <a:close/>
                  <a:moveTo>
                    <a:pt x="926790" y="317488"/>
                  </a:moveTo>
                  <a:lnTo>
                    <a:pt x="942194" y="317488"/>
                  </a:lnTo>
                  <a:cubicBezTo>
                    <a:pt x="953034" y="319200"/>
                    <a:pt x="958453" y="324620"/>
                    <a:pt x="958453" y="333748"/>
                  </a:cubicBezTo>
                  <a:lnTo>
                    <a:pt x="958453" y="349151"/>
                  </a:lnTo>
                  <a:lnTo>
                    <a:pt x="942194" y="349151"/>
                  </a:lnTo>
                  <a:cubicBezTo>
                    <a:pt x="931925" y="349151"/>
                    <a:pt x="926790" y="344017"/>
                    <a:pt x="926790" y="333748"/>
                  </a:cubicBezTo>
                  <a:close/>
                  <a:moveTo>
                    <a:pt x="175431" y="271277"/>
                  </a:moveTo>
                  <a:lnTo>
                    <a:pt x="191691" y="271277"/>
                  </a:lnTo>
                  <a:lnTo>
                    <a:pt x="191691" y="295238"/>
                  </a:lnTo>
                  <a:lnTo>
                    <a:pt x="159172" y="295238"/>
                  </a:lnTo>
                  <a:lnTo>
                    <a:pt x="159172" y="286681"/>
                  </a:lnTo>
                  <a:cubicBezTo>
                    <a:pt x="160883" y="276412"/>
                    <a:pt x="166303" y="271277"/>
                    <a:pt x="175431" y="271277"/>
                  </a:cubicBezTo>
                  <a:close/>
                  <a:moveTo>
                    <a:pt x="830945" y="269566"/>
                  </a:moveTo>
                  <a:lnTo>
                    <a:pt x="847204" y="269566"/>
                  </a:lnTo>
                  <a:cubicBezTo>
                    <a:pt x="854621" y="269566"/>
                    <a:pt x="862608" y="277553"/>
                    <a:pt x="871166" y="293527"/>
                  </a:cubicBezTo>
                  <a:lnTo>
                    <a:pt x="871166" y="302084"/>
                  </a:lnTo>
                  <a:lnTo>
                    <a:pt x="854906" y="302084"/>
                  </a:lnTo>
                  <a:cubicBezTo>
                    <a:pt x="847490" y="302084"/>
                    <a:pt x="839503" y="294097"/>
                    <a:pt x="830945" y="278123"/>
                  </a:cubicBezTo>
                  <a:close/>
                  <a:moveTo>
                    <a:pt x="1118481" y="261008"/>
                  </a:moveTo>
                  <a:lnTo>
                    <a:pt x="1150144" y="261008"/>
                  </a:lnTo>
                  <a:lnTo>
                    <a:pt x="1150144" y="268710"/>
                  </a:lnTo>
                  <a:cubicBezTo>
                    <a:pt x="1150144" y="278979"/>
                    <a:pt x="1144724" y="284113"/>
                    <a:pt x="1133884" y="284113"/>
                  </a:cubicBezTo>
                  <a:lnTo>
                    <a:pt x="1118481" y="284113"/>
                  </a:lnTo>
                  <a:close/>
                  <a:moveTo>
                    <a:pt x="390228" y="136067"/>
                  </a:moveTo>
                  <a:lnTo>
                    <a:pt x="406487" y="136067"/>
                  </a:lnTo>
                  <a:lnTo>
                    <a:pt x="486073" y="295238"/>
                  </a:lnTo>
                  <a:cubicBezTo>
                    <a:pt x="558527" y="438436"/>
                    <a:pt x="601030" y="510035"/>
                    <a:pt x="613581" y="510035"/>
                  </a:cubicBezTo>
                  <a:cubicBezTo>
                    <a:pt x="639825" y="502618"/>
                    <a:pt x="652946" y="484076"/>
                    <a:pt x="652946" y="454410"/>
                  </a:cubicBezTo>
                  <a:lnTo>
                    <a:pt x="652946" y="438151"/>
                  </a:lnTo>
                  <a:cubicBezTo>
                    <a:pt x="652946" y="433016"/>
                    <a:pt x="637258" y="422462"/>
                    <a:pt x="605880" y="406487"/>
                  </a:cubicBezTo>
                  <a:lnTo>
                    <a:pt x="621283" y="374824"/>
                  </a:lnTo>
                  <a:lnTo>
                    <a:pt x="613581" y="326902"/>
                  </a:lnTo>
                  <a:lnTo>
                    <a:pt x="628985" y="326902"/>
                  </a:lnTo>
                  <a:cubicBezTo>
                    <a:pt x="628985" y="374824"/>
                    <a:pt x="650379" y="406773"/>
                    <a:pt x="693167" y="422747"/>
                  </a:cubicBezTo>
                  <a:cubicBezTo>
                    <a:pt x="694879" y="448990"/>
                    <a:pt x="702866" y="462112"/>
                    <a:pt x="717129" y="462112"/>
                  </a:cubicBezTo>
                  <a:cubicBezTo>
                    <a:pt x="795859" y="456977"/>
                    <a:pt x="848916" y="454410"/>
                    <a:pt x="876300" y="454410"/>
                  </a:cubicBezTo>
                  <a:cubicBezTo>
                    <a:pt x="883146" y="454410"/>
                    <a:pt x="901688" y="470384"/>
                    <a:pt x="931925" y="502333"/>
                  </a:cubicBezTo>
                  <a:lnTo>
                    <a:pt x="987549" y="502333"/>
                  </a:lnTo>
                  <a:cubicBezTo>
                    <a:pt x="1007517" y="502333"/>
                    <a:pt x="1039466" y="480939"/>
                    <a:pt x="1083394" y="438151"/>
                  </a:cubicBezTo>
                  <a:cubicBezTo>
                    <a:pt x="1111920" y="438151"/>
                    <a:pt x="1149003" y="430163"/>
                    <a:pt x="1194643" y="414189"/>
                  </a:cubicBezTo>
                  <a:lnTo>
                    <a:pt x="1194643" y="422747"/>
                  </a:lnTo>
                  <a:cubicBezTo>
                    <a:pt x="1130747" y="451272"/>
                    <a:pt x="1098798" y="480368"/>
                    <a:pt x="1098798" y="510035"/>
                  </a:cubicBezTo>
                  <a:cubicBezTo>
                    <a:pt x="1098798" y="515740"/>
                    <a:pt x="1096231" y="523727"/>
                    <a:pt x="1091096" y="533996"/>
                  </a:cubicBezTo>
                  <a:lnTo>
                    <a:pt x="1107356" y="533996"/>
                  </a:lnTo>
                  <a:lnTo>
                    <a:pt x="1122759" y="526294"/>
                  </a:lnTo>
                  <a:cubicBezTo>
                    <a:pt x="1165547" y="526294"/>
                    <a:pt x="1186941" y="560810"/>
                    <a:pt x="1186941" y="629841"/>
                  </a:cubicBezTo>
                  <a:cubicBezTo>
                    <a:pt x="1181807" y="629841"/>
                    <a:pt x="1179240" y="632408"/>
                    <a:pt x="1179240" y="637543"/>
                  </a:cubicBezTo>
                  <a:lnTo>
                    <a:pt x="1162980" y="629841"/>
                  </a:lnTo>
                  <a:lnTo>
                    <a:pt x="1139019" y="629841"/>
                  </a:lnTo>
                  <a:lnTo>
                    <a:pt x="1139019" y="645245"/>
                  </a:lnTo>
                  <a:cubicBezTo>
                    <a:pt x="1139019" y="653232"/>
                    <a:pt x="1147006" y="661219"/>
                    <a:pt x="1162980" y="669206"/>
                  </a:cubicBezTo>
                  <a:cubicBezTo>
                    <a:pt x="1184660" y="669206"/>
                    <a:pt x="1205768" y="661219"/>
                    <a:pt x="1226307" y="645245"/>
                  </a:cubicBezTo>
                  <a:cubicBezTo>
                    <a:pt x="1242281" y="645245"/>
                    <a:pt x="1250268" y="658652"/>
                    <a:pt x="1250268" y="685466"/>
                  </a:cubicBezTo>
                  <a:lnTo>
                    <a:pt x="1274229" y="685466"/>
                  </a:lnTo>
                  <a:cubicBezTo>
                    <a:pt x="1287351" y="685466"/>
                    <a:pt x="1319300" y="669491"/>
                    <a:pt x="1370075" y="637543"/>
                  </a:cubicBezTo>
                  <a:cubicBezTo>
                    <a:pt x="1377491" y="637543"/>
                    <a:pt x="1390613" y="648097"/>
                    <a:pt x="1409440" y="669206"/>
                  </a:cubicBezTo>
                  <a:cubicBezTo>
                    <a:pt x="1409440" y="696020"/>
                    <a:pt x="1369790" y="717414"/>
                    <a:pt x="1290489" y="733388"/>
                  </a:cubicBezTo>
                  <a:cubicBezTo>
                    <a:pt x="1281361" y="761914"/>
                    <a:pt x="1259967" y="791010"/>
                    <a:pt x="1226307" y="820676"/>
                  </a:cubicBezTo>
                  <a:lnTo>
                    <a:pt x="1226307" y="868599"/>
                  </a:lnTo>
                  <a:cubicBezTo>
                    <a:pt x="1226307" y="884573"/>
                    <a:pt x="1260822" y="892560"/>
                    <a:pt x="1329854" y="892560"/>
                  </a:cubicBezTo>
                  <a:lnTo>
                    <a:pt x="1353815" y="892560"/>
                  </a:lnTo>
                  <a:lnTo>
                    <a:pt x="1409440" y="884002"/>
                  </a:lnTo>
                  <a:lnTo>
                    <a:pt x="1409440" y="907964"/>
                  </a:lnTo>
                  <a:lnTo>
                    <a:pt x="1370075" y="916521"/>
                  </a:lnTo>
                  <a:cubicBezTo>
                    <a:pt x="1278793" y="910816"/>
                    <a:pt x="1225736" y="907964"/>
                    <a:pt x="1210903" y="907964"/>
                  </a:cubicBezTo>
                  <a:lnTo>
                    <a:pt x="1202345" y="924223"/>
                  </a:lnTo>
                  <a:lnTo>
                    <a:pt x="1202345" y="948185"/>
                  </a:lnTo>
                  <a:cubicBezTo>
                    <a:pt x="1250268" y="948185"/>
                    <a:pt x="1274229" y="974713"/>
                    <a:pt x="1274229" y="1027770"/>
                  </a:cubicBezTo>
                  <a:lnTo>
                    <a:pt x="1274229" y="1035472"/>
                  </a:lnTo>
                  <a:lnTo>
                    <a:pt x="1258825" y="1035472"/>
                  </a:lnTo>
                  <a:lnTo>
                    <a:pt x="1218605" y="987550"/>
                  </a:lnTo>
                  <a:lnTo>
                    <a:pt x="1202345" y="987550"/>
                  </a:lnTo>
                  <a:cubicBezTo>
                    <a:pt x="1202345" y="997819"/>
                    <a:pt x="1207765" y="1016360"/>
                    <a:pt x="1218605" y="1043174"/>
                  </a:cubicBezTo>
                  <a:cubicBezTo>
                    <a:pt x="1213470" y="1053443"/>
                    <a:pt x="1210903" y="1061430"/>
                    <a:pt x="1210903" y="1067135"/>
                  </a:cubicBezTo>
                  <a:cubicBezTo>
                    <a:pt x="1237147" y="1116770"/>
                    <a:pt x="1250268" y="1146151"/>
                    <a:pt x="1250268" y="1155279"/>
                  </a:cubicBezTo>
                  <a:cubicBezTo>
                    <a:pt x="1213185" y="1107356"/>
                    <a:pt x="1189509" y="1083395"/>
                    <a:pt x="1179240" y="1083395"/>
                  </a:cubicBezTo>
                  <a:cubicBezTo>
                    <a:pt x="1101080" y="1111920"/>
                    <a:pt x="1058577" y="1130462"/>
                    <a:pt x="1051731" y="1139019"/>
                  </a:cubicBezTo>
                  <a:cubicBezTo>
                    <a:pt x="1062000" y="1170968"/>
                    <a:pt x="1096516" y="1186942"/>
                    <a:pt x="1155278" y="1186942"/>
                  </a:cubicBezTo>
                  <a:lnTo>
                    <a:pt x="1155278" y="1203202"/>
                  </a:lnTo>
                  <a:lnTo>
                    <a:pt x="1146721" y="1203202"/>
                  </a:lnTo>
                  <a:cubicBezTo>
                    <a:pt x="1104504" y="1192362"/>
                    <a:pt x="1069988" y="1186942"/>
                    <a:pt x="1043174" y="1186942"/>
                  </a:cubicBezTo>
                  <a:cubicBezTo>
                    <a:pt x="1043174" y="1208051"/>
                    <a:pt x="1038039" y="1242567"/>
                    <a:pt x="1027770" y="1290489"/>
                  </a:cubicBezTo>
                  <a:lnTo>
                    <a:pt x="1011510" y="1290489"/>
                  </a:lnTo>
                  <a:lnTo>
                    <a:pt x="1019212" y="1210903"/>
                  </a:lnTo>
                  <a:cubicBezTo>
                    <a:pt x="1019212" y="1204057"/>
                    <a:pt x="1000671" y="1188083"/>
                    <a:pt x="963588" y="1162981"/>
                  </a:cubicBezTo>
                  <a:cubicBezTo>
                    <a:pt x="955601" y="1162981"/>
                    <a:pt x="945046" y="1173535"/>
                    <a:pt x="931925" y="1194644"/>
                  </a:cubicBezTo>
                  <a:lnTo>
                    <a:pt x="931925" y="1218605"/>
                  </a:lnTo>
                  <a:cubicBezTo>
                    <a:pt x="931925" y="1259111"/>
                    <a:pt x="990402" y="1349537"/>
                    <a:pt x="1107356" y="1489882"/>
                  </a:cubicBezTo>
                  <a:cubicBezTo>
                    <a:pt x="1123330" y="1537234"/>
                    <a:pt x="1149859" y="1560910"/>
                    <a:pt x="1186941" y="1560910"/>
                  </a:cubicBezTo>
                  <a:cubicBezTo>
                    <a:pt x="1198922" y="1624807"/>
                    <a:pt x="1206909" y="1656755"/>
                    <a:pt x="1210903" y="1656755"/>
                  </a:cubicBezTo>
                  <a:cubicBezTo>
                    <a:pt x="1205198" y="1665883"/>
                    <a:pt x="1202345" y="1676438"/>
                    <a:pt x="1202345" y="1688418"/>
                  </a:cubicBezTo>
                  <a:lnTo>
                    <a:pt x="1186941" y="1688418"/>
                  </a:lnTo>
                  <a:cubicBezTo>
                    <a:pt x="1180666" y="1688418"/>
                    <a:pt x="1162124" y="1643348"/>
                    <a:pt x="1131317" y="1553208"/>
                  </a:cubicBezTo>
                  <a:cubicBezTo>
                    <a:pt x="1006376" y="1368934"/>
                    <a:pt x="915950" y="1259967"/>
                    <a:pt x="860041" y="1226307"/>
                  </a:cubicBezTo>
                  <a:lnTo>
                    <a:pt x="780455" y="1226307"/>
                  </a:lnTo>
                  <a:cubicBezTo>
                    <a:pt x="759346" y="1237147"/>
                    <a:pt x="748792" y="1245134"/>
                    <a:pt x="748792" y="1250268"/>
                  </a:cubicBezTo>
                  <a:lnTo>
                    <a:pt x="732532" y="1242567"/>
                  </a:lnTo>
                  <a:lnTo>
                    <a:pt x="717129" y="1242567"/>
                  </a:lnTo>
                  <a:cubicBezTo>
                    <a:pt x="664071" y="1281361"/>
                    <a:pt x="637543" y="1336986"/>
                    <a:pt x="637543" y="1409440"/>
                  </a:cubicBezTo>
                  <a:lnTo>
                    <a:pt x="613581" y="1409440"/>
                  </a:lnTo>
                  <a:cubicBezTo>
                    <a:pt x="629556" y="1358665"/>
                    <a:pt x="637543" y="1319015"/>
                    <a:pt x="637543" y="1290489"/>
                  </a:cubicBezTo>
                  <a:cubicBezTo>
                    <a:pt x="637543" y="1237432"/>
                    <a:pt x="613581" y="1210903"/>
                    <a:pt x="565659" y="1210903"/>
                  </a:cubicBezTo>
                  <a:cubicBezTo>
                    <a:pt x="565659" y="1200064"/>
                    <a:pt x="563091" y="1194644"/>
                    <a:pt x="557957" y="1194644"/>
                  </a:cubicBezTo>
                  <a:cubicBezTo>
                    <a:pt x="568226" y="1177529"/>
                    <a:pt x="573361" y="1161555"/>
                    <a:pt x="573361" y="1146721"/>
                  </a:cubicBezTo>
                  <a:lnTo>
                    <a:pt x="541697" y="1139019"/>
                  </a:lnTo>
                  <a:cubicBezTo>
                    <a:pt x="509749" y="1255974"/>
                    <a:pt x="483220" y="1314451"/>
                    <a:pt x="462112" y="1314451"/>
                  </a:cubicBezTo>
                  <a:lnTo>
                    <a:pt x="414189" y="1314451"/>
                  </a:lnTo>
                  <a:cubicBezTo>
                    <a:pt x="366266" y="1276797"/>
                    <a:pt x="342305" y="1244849"/>
                    <a:pt x="342305" y="1218605"/>
                  </a:cubicBezTo>
                  <a:cubicBezTo>
                    <a:pt x="365125" y="1176388"/>
                    <a:pt x="391939" y="1155279"/>
                    <a:pt x="422747" y="1155279"/>
                  </a:cubicBezTo>
                  <a:cubicBezTo>
                    <a:pt x="446137" y="1162695"/>
                    <a:pt x="467246" y="1173250"/>
                    <a:pt x="486073" y="1186942"/>
                  </a:cubicBezTo>
                  <a:lnTo>
                    <a:pt x="502332" y="1186942"/>
                  </a:lnTo>
                  <a:cubicBezTo>
                    <a:pt x="507467" y="1140731"/>
                    <a:pt x="510034" y="1114202"/>
                    <a:pt x="510034" y="1107356"/>
                  </a:cubicBezTo>
                  <a:cubicBezTo>
                    <a:pt x="446137" y="1070273"/>
                    <a:pt x="406202" y="1051732"/>
                    <a:pt x="390228" y="1051732"/>
                  </a:cubicBezTo>
                  <a:cubicBezTo>
                    <a:pt x="374824" y="1051732"/>
                    <a:pt x="343161" y="1086248"/>
                    <a:pt x="295238" y="1155279"/>
                  </a:cubicBezTo>
                  <a:lnTo>
                    <a:pt x="286680" y="1155279"/>
                  </a:lnTo>
                  <a:lnTo>
                    <a:pt x="286680" y="1139019"/>
                  </a:lnTo>
                  <a:cubicBezTo>
                    <a:pt x="297520" y="1125898"/>
                    <a:pt x="302940" y="1117911"/>
                    <a:pt x="302940" y="1115058"/>
                  </a:cubicBezTo>
                  <a:lnTo>
                    <a:pt x="302940" y="1107356"/>
                  </a:lnTo>
                  <a:lnTo>
                    <a:pt x="278979" y="1107356"/>
                  </a:lnTo>
                  <a:cubicBezTo>
                    <a:pt x="278979" y="1117625"/>
                    <a:pt x="252450" y="1144154"/>
                    <a:pt x="199393" y="1186942"/>
                  </a:cubicBezTo>
                  <a:lnTo>
                    <a:pt x="191691" y="1186942"/>
                  </a:lnTo>
                  <a:cubicBezTo>
                    <a:pt x="302940" y="1072270"/>
                    <a:pt x="358564" y="1005806"/>
                    <a:pt x="358564" y="987550"/>
                  </a:cubicBezTo>
                  <a:lnTo>
                    <a:pt x="358564" y="939627"/>
                  </a:lnTo>
                  <a:cubicBezTo>
                    <a:pt x="353430" y="924223"/>
                    <a:pt x="337456" y="916521"/>
                    <a:pt x="310642" y="916521"/>
                  </a:cubicBezTo>
                  <a:cubicBezTo>
                    <a:pt x="273559" y="916521"/>
                    <a:pt x="215367" y="945617"/>
                    <a:pt x="136066" y="1003809"/>
                  </a:cubicBezTo>
                  <a:lnTo>
                    <a:pt x="119807" y="1003809"/>
                  </a:lnTo>
                  <a:cubicBezTo>
                    <a:pt x="204812" y="929643"/>
                    <a:pt x="278979" y="892560"/>
                    <a:pt x="342305" y="892560"/>
                  </a:cubicBezTo>
                  <a:lnTo>
                    <a:pt x="342305" y="884002"/>
                  </a:lnTo>
                  <a:lnTo>
                    <a:pt x="278979" y="812974"/>
                  </a:lnTo>
                  <a:cubicBezTo>
                    <a:pt x="284113" y="802705"/>
                    <a:pt x="286680" y="794718"/>
                    <a:pt x="286680" y="789013"/>
                  </a:cubicBezTo>
                  <a:lnTo>
                    <a:pt x="342305" y="789013"/>
                  </a:lnTo>
                  <a:cubicBezTo>
                    <a:pt x="355997" y="789013"/>
                    <a:pt x="371971" y="765052"/>
                    <a:pt x="390228" y="717129"/>
                  </a:cubicBezTo>
                  <a:cubicBezTo>
                    <a:pt x="305222" y="692027"/>
                    <a:pt x="262719" y="673485"/>
                    <a:pt x="262719" y="661504"/>
                  </a:cubicBezTo>
                  <a:lnTo>
                    <a:pt x="271277" y="661504"/>
                  </a:lnTo>
                  <a:cubicBezTo>
                    <a:pt x="318058" y="682613"/>
                    <a:pt x="368548" y="693168"/>
                    <a:pt x="422747" y="693168"/>
                  </a:cubicBezTo>
                  <a:cubicBezTo>
                    <a:pt x="439862" y="688033"/>
                    <a:pt x="450416" y="677479"/>
                    <a:pt x="454410" y="661504"/>
                  </a:cubicBezTo>
                  <a:cubicBezTo>
                    <a:pt x="453839" y="638684"/>
                    <a:pt x="382241" y="593614"/>
                    <a:pt x="239614" y="526294"/>
                  </a:cubicBezTo>
                  <a:lnTo>
                    <a:pt x="239614" y="510035"/>
                  </a:lnTo>
                  <a:lnTo>
                    <a:pt x="247315" y="510035"/>
                  </a:lnTo>
                  <a:cubicBezTo>
                    <a:pt x="377391" y="584201"/>
                    <a:pt x="446423" y="621284"/>
                    <a:pt x="454410" y="621284"/>
                  </a:cubicBezTo>
                  <a:cubicBezTo>
                    <a:pt x="454410" y="616149"/>
                    <a:pt x="456977" y="613582"/>
                    <a:pt x="462112" y="613582"/>
                  </a:cubicBezTo>
                  <a:cubicBezTo>
                    <a:pt x="447279" y="587909"/>
                    <a:pt x="402208" y="532284"/>
                    <a:pt x="326901" y="446708"/>
                  </a:cubicBezTo>
                  <a:lnTo>
                    <a:pt x="326901" y="438151"/>
                  </a:lnTo>
                  <a:lnTo>
                    <a:pt x="342305" y="438151"/>
                  </a:lnTo>
                  <a:cubicBezTo>
                    <a:pt x="423887" y="549970"/>
                    <a:pt x="482365" y="605880"/>
                    <a:pt x="517736" y="605880"/>
                  </a:cubicBezTo>
                  <a:lnTo>
                    <a:pt x="526294" y="589620"/>
                  </a:lnTo>
                  <a:lnTo>
                    <a:pt x="526294" y="581919"/>
                  </a:lnTo>
                  <a:cubicBezTo>
                    <a:pt x="504615" y="557957"/>
                    <a:pt x="493775" y="544550"/>
                    <a:pt x="493775" y="541698"/>
                  </a:cubicBezTo>
                  <a:lnTo>
                    <a:pt x="493775" y="510035"/>
                  </a:lnTo>
                  <a:lnTo>
                    <a:pt x="510034" y="510035"/>
                  </a:lnTo>
                  <a:cubicBezTo>
                    <a:pt x="517451" y="547118"/>
                    <a:pt x="528005" y="565659"/>
                    <a:pt x="541697" y="565659"/>
                  </a:cubicBezTo>
                  <a:cubicBezTo>
                    <a:pt x="549114" y="565659"/>
                    <a:pt x="557101" y="557672"/>
                    <a:pt x="565659" y="541698"/>
                  </a:cubicBezTo>
                  <a:lnTo>
                    <a:pt x="565659" y="510035"/>
                  </a:lnTo>
                  <a:cubicBezTo>
                    <a:pt x="565659" y="475804"/>
                    <a:pt x="507182" y="353715"/>
                    <a:pt x="390228" y="143768"/>
                  </a:cubicBezTo>
                  <a:close/>
                  <a:moveTo>
                    <a:pt x="878868" y="134355"/>
                  </a:moveTo>
                  <a:lnTo>
                    <a:pt x="886569" y="134355"/>
                  </a:lnTo>
                  <a:cubicBezTo>
                    <a:pt x="897409" y="136067"/>
                    <a:pt x="902829" y="141486"/>
                    <a:pt x="902829" y="150615"/>
                  </a:cubicBezTo>
                  <a:lnTo>
                    <a:pt x="902829" y="158316"/>
                  </a:lnTo>
                  <a:cubicBezTo>
                    <a:pt x="902829" y="169156"/>
                    <a:pt x="897409" y="174576"/>
                    <a:pt x="886569" y="174576"/>
                  </a:cubicBezTo>
                  <a:lnTo>
                    <a:pt x="878868" y="174576"/>
                  </a:lnTo>
                  <a:cubicBezTo>
                    <a:pt x="868028" y="174576"/>
                    <a:pt x="862608" y="169156"/>
                    <a:pt x="862608" y="158316"/>
                  </a:cubicBezTo>
                  <a:lnTo>
                    <a:pt x="862608" y="150615"/>
                  </a:lnTo>
                  <a:cubicBezTo>
                    <a:pt x="864320" y="139775"/>
                    <a:pt x="869739" y="134355"/>
                    <a:pt x="878868" y="134355"/>
                  </a:cubicBezTo>
                  <a:close/>
                  <a:moveTo>
                    <a:pt x="510034" y="95846"/>
                  </a:moveTo>
                  <a:cubicBezTo>
                    <a:pt x="537419" y="95846"/>
                    <a:pt x="569367" y="127794"/>
                    <a:pt x="605880" y="191691"/>
                  </a:cubicBezTo>
                  <a:lnTo>
                    <a:pt x="605880" y="199393"/>
                  </a:lnTo>
                  <a:lnTo>
                    <a:pt x="597322" y="199393"/>
                  </a:lnTo>
                  <a:cubicBezTo>
                    <a:pt x="528290" y="192547"/>
                    <a:pt x="493775" y="166018"/>
                    <a:pt x="493775" y="119807"/>
                  </a:cubicBezTo>
                  <a:lnTo>
                    <a:pt x="493775" y="103548"/>
                  </a:lnTo>
                  <a:cubicBezTo>
                    <a:pt x="504615" y="103548"/>
                    <a:pt x="510034" y="100980"/>
                    <a:pt x="510034" y="95846"/>
                  </a:cubicBezTo>
                  <a:close/>
                  <a:moveTo>
                    <a:pt x="374824" y="0"/>
                  </a:moveTo>
                  <a:lnTo>
                    <a:pt x="398785" y="0"/>
                  </a:lnTo>
                  <a:lnTo>
                    <a:pt x="398785" y="16260"/>
                  </a:lnTo>
                  <a:cubicBezTo>
                    <a:pt x="398785" y="27100"/>
                    <a:pt x="393365" y="32519"/>
                    <a:pt x="382526" y="32519"/>
                  </a:cubicBezTo>
                  <a:lnTo>
                    <a:pt x="374824" y="32519"/>
                  </a:lnTo>
                  <a:cubicBezTo>
                    <a:pt x="363984" y="32519"/>
                    <a:pt x="358564" y="27100"/>
                    <a:pt x="358564" y="16260"/>
                  </a:cubicBezTo>
                  <a:cubicBezTo>
                    <a:pt x="360276" y="5420"/>
                    <a:pt x="365696" y="0"/>
                    <a:pt x="3748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 sz="13800" dirty="0">
                <a:latin typeface="Dog Rough" panose="02000500000000000000" pitchFamily="2" charset="0"/>
              </a:endParaRP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AA97A5A9-BE22-4FD8-B566-3D97B0DF90F2}"/>
                </a:ext>
              </a:extLst>
            </p:cNvPr>
            <p:cNvSpPr txBox="1"/>
            <p:nvPr/>
          </p:nvSpPr>
          <p:spPr>
            <a:xfrm>
              <a:off x="3351425" y="1207413"/>
              <a:ext cx="1409440" cy="1688418"/>
            </a:xfrm>
            <a:custGeom>
              <a:avLst/>
              <a:gdLst/>
              <a:ahLst/>
              <a:cxnLst/>
              <a:rect l="l" t="t" r="r" b="b"/>
              <a:pathLst>
                <a:path w="1409440" h="1688418">
                  <a:moveTo>
                    <a:pt x="597322" y="1625092"/>
                  </a:moveTo>
                  <a:lnTo>
                    <a:pt x="621283" y="1625092"/>
                  </a:lnTo>
                  <a:lnTo>
                    <a:pt x="621283" y="1640496"/>
                  </a:lnTo>
                  <a:lnTo>
                    <a:pt x="597322" y="1640496"/>
                  </a:lnTo>
                  <a:close/>
                  <a:moveTo>
                    <a:pt x="295238" y="1560910"/>
                  </a:moveTo>
                  <a:lnTo>
                    <a:pt x="310642" y="1560910"/>
                  </a:lnTo>
                  <a:lnTo>
                    <a:pt x="310642" y="1569468"/>
                  </a:lnTo>
                  <a:cubicBezTo>
                    <a:pt x="310642" y="1579737"/>
                    <a:pt x="305507" y="1584871"/>
                    <a:pt x="295238" y="1584871"/>
                  </a:cubicBezTo>
                  <a:lnTo>
                    <a:pt x="278979" y="1584871"/>
                  </a:lnTo>
                  <a:lnTo>
                    <a:pt x="278979" y="1577169"/>
                  </a:lnTo>
                  <a:cubicBezTo>
                    <a:pt x="280690" y="1566330"/>
                    <a:pt x="286110" y="1560910"/>
                    <a:pt x="295238" y="1560910"/>
                  </a:cubicBezTo>
                  <a:close/>
                  <a:moveTo>
                    <a:pt x="748792" y="1322152"/>
                  </a:moveTo>
                  <a:lnTo>
                    <a:pt x="756494" y="1322152"/>
                  </a:lnTo>
                  <a:cubicBezTo>
                    <a:pt x="767333" y="1323864"/>
                    <a:pt x="772753" y="1329284"/>
                    <a:pt x="772753" y="1338412"/>
                  </a:cubicBezTo>
                  <a:lnTo>
                    <a:pt x="772753" y="1346114"/>
                  </a:lnTo>
                  <a:lnTo>
                    <a:pt x="748792" y="1346114"/>
                  </a:lnTo>
                  <a:close/>
                  <a:moveTo>
                    <a:pt x="286680" y="1274230"/>
                  </a:moveTo>
                  <a:cubicBezTo>
                    <a:pt x="308360" y="1282217"/>
                    <a:pt x="319199" y="1290204"/>
                    <a:pt x="319199" y="1298191"/>
                  </a:cubicBezTo>
                  <a:lnTo>
                    <a:pt x="319199" y="1314451"/>
                  </a:lnTo>
                  <a:cubicBezTo>
                    <a:pt x="303225" y="1340694"/>
                    <a:pt x="284398" y="1353816"/>
                    <a:pt x="262719" y="1353816"/>
                  </a:cubicBezTo>
                  <a:lnTo>
                    <a:pt x="271277" y="1394036"/>
                  </a:lnTo>
                  <a:cubicBezTo>
                    <a:pt x="271277" y="1401453"/>
                    <a:pt x="263290" y="1409440"/>
                    <a:pt x="247315" y="1417998"/>
                  </a:cubicBezTo>
                  <a:lnTo>
                    <a:pt x="215652" y="1417998"/>
                  </a:lnTo>
                  <a:cubicBezTo>
                    <a:pt x="204812" y="1417998"/>
                    <a:pt x="199393" y="1412578"/>
                    <a:pt x="199393" y="1401738"/>
                  </a:cubicBezTo>
                  <a:lnTo>
                    <a:pt x="199393" y="1386335"/>
                  </a:lnTo>
                  <a:cubicBezTo>
                    <a:pt x="207950" y="1364655"/>
                    <a:pt x="226492" y="1353816"/>
                    <a:pt x="255017" y="1353816"/>
                  </a:cubicBezTo>
                  <a:cubicBezTo>
                    <a:pt x="244748" y="1336700"/>
                    <a:pt x="239614" y="1321011"/>
                    <a:pt x="239614" y="1306749"/>
                  </a:cubicBezTo>
                  <a:cubicBezTo>
                    <a:pt x="239614" y="1295909"/>
                    <a:pt x="255302" y="1285069"/>
                    <a:pt x="286680" y="1274230"/>
                  </a:cubicBezTo>
                  <a:close/>
                  <a:moveTo>
                    <a:pt x="765051" y="1266528"/>
                  </a:moveTo>
                  <a:lnTo>
                    <a:pt x="780455" y="1266528"/>
                  </a:lnTo>
                  <a:cubicBezTo>
                    <a:pt x="791295" y="1268239"/>
                    <a:pt x="796714" y="1273659"/>
                    <a:pt x="796714" y="1282787"/>
                  </a:cubicBezTo>
                  <a:lnTo>
                    <a:pt x="796714" y="1298191"/>
                  </a:lnTo>
                  <a:lnTo>
                    <a:pt x="780455" y="1298191"/>
                  </a:lnTo>
                  <a:cubicBezTo>
                    <a:pt x="770186" y="1298191"/>
                    <a:pt x="765051" y="1293057"/>
                    <a:pt x="765051" y="1282787"/>
                  </a:cubicBezTo>
                  <a:close/>
                  <a:moveTo>
                    <a:pt x="1155278" y="1250268"/>
                  </a:moveTo>
                  <a:lnTo>
                    <a:pt x="1162980" y="1250268"/>
                  </a:lnTo>
                  <a:cubicBezTo>
                    <a:pt x="1173820" y="1251980"/>
                    <a:pt x="1179240" y="1257400"/>
                    <a:pt x="1179240" y="1266528"/>
                  </a:cubicBezTo>
                  <a:lnTo>
                    <a:pt x="1179240" y="1274230"/>
                  </a:lnTo>
                  <a:cubicBezTo>
                    <a:pt x="1179240" y="1285069"/>
                    <a:pt x="1173820" y="1290489"/>
                    <a:pt x="1162980" y="1290489"/>
                  </a:cubicBezTo>
                  <a:lnTo>
                    <a:pt x="1155278" y="1290489"/>
                  </a:lnTo>
                  <a:cubicBezTo>
                    <a:pt x="1144439" y="1290489"/>
                    <a:pt x="1139019" y="1285069"/>
                    <a:pt x="1139019" y="1274230"/>
                  </a:cubicBezTo>
                  <a:lnTo>
                    <a:pt x="1139019" y="1266528"/>
                  </a:lnTo>
                  <a:cubicBezTo>
                    <a:pt x="1140730" y="1255688"/>
                    <a:pt x="1146150" y="1250268"/>
                    <a:pt x="1155278" y="1250268"/>
                  </a:cubicBezTo>
                  <a:close/>
                  <a:moveTo>
                    <a:pt x="1202345" y="1218605"/>
                  </a:moveTo>
                  <a:lnTo>
                    <a:pt x="1218605" y="1218605"/>
                  </a:lnTo>
                  <a:lnTo>
                    <a:pt x="1218605" y="1242567"/>
                  </a:lnTo>
                  <a:cubicBezTo>
                    <a:pt x="1207765" y="1242567"/>
                    <a:pt x="1202345" y="1237147"/>
                    <a:pt x="1202345" y="1226307"/>
                  </a:cubicBezTo>
                  <a:close/>
                  <a:moveTo>
                    <a:pt x="159172" y="1186942"/>
                  </a:moveTo>
                  <a:lnTo>
                    <a:pt x="191691" y="1186942"/>
                  </a:lnTo>
                  <a:cubicBezTo>
                    <a:pt x="115813" y="1271948"/>
                    <a:pt x="54769" y="1314451"/>
                    <a:pt x="8558" y="1314451"/>
                  </a:cubicBezTo>
                  <a:lnTo>
                    <a:pt x="0" y="1298191"/>
                  </a:lnTo>
                  <a:lnTo>
                    <a:pt x="0" y="1290489"/>
                  </a:lnTo>
                  <a:cubicBezTo>
                    <a:pt x="26814" y="1290489"/>
                    <a:pt x="64182" y="1274515"/>
                    <a:pt x="112105" y="1242567"/>
                  </a:cubicBezTo>
                  <a:cubicBezTo>
                    <a:pt x="120663" y="1218605"/>
                    <a:pt x="136351" y="1200064"/>
                    <a:pt x="159172" y="1186942"/>
                  </a:cubicBezTo>
                  <a:close/>
                  <a:moveTo>
                    <a:pt x="1242566" y="1162981"/>
                  </a:moveTo>
                  <a:lnTo>
                    <a:pt x="1250268" y="1162981"/>
                  </a:lnTo>
                  <a:cubicBezTo>
                    <a:pt x="1271947" y="1168115"/>
                    <a:pt x="1282787" y="1181522"/>
                    <a:pt x="1282787" y="1203202"/>
                  </a:cubicBezTo>
                  <a:lnTo>
                    <a:pt x="1266527" y="1210903"/>
                  </a:lnTo>
                  <a:cubicBezTo>
                    <a:pt x="1259111" y="1210903"/>
                    <a:pt x="1251124" y="1202916"/>
                    <a:pt x="1242566" y="1186942"/>
                  </a:cubicBezTo>
                  <a:close/>
                  <a:moveTo>
                    <a:pt x="1305892" y="1107356"/>
                  </a:moveTo>
                  <a:cubicBezTo>
                    <a:pt x="1313880" y="1107356"/>
                    <a:pt x="1327286" y="1117911"/>
                    <a:pt x="1346113" y="1139019"/>
                  </a:cubicBezTo>
                  <a:cubicBezTo>
                    <a:pt x="1338126" y="1160128"/>
                    <a:pt x="1330139" y="1170683"/>
                    <a:pt x="1322152" y="1170683"/>
                  </a:cubicBezTo>
                  <a:cubicBezTo>
                    <a:pt x="1302755" y="1170683"/>
                    <a:pt x="1286781" y="1162695"/>
                    <a:pt x="1274229" y="1146721"/>
                  </a:cubicBezTo>
                  <a:cubicBezTo>
                    <a:pt x="1274800" y="1139305"/>
                    <a:pt x="1285354" y="1126183"/>
                    <a:pt x="1305892" y="1107356"/>
                  </a:cubicBezTo>
                  <a:close/>
                  <a:moveTo>
                    <a:pt x="119807" y="589620"/>
                  </a:moveTo>
                  <a:lnTo>
                    <a:pt x="136066" y="589620"/>
                  </a:lnTo>
                  <a:cubicBezTo>
                    <a:pt x="153182" y="605595"/>
                    <a:pt x="166303" y="613582"/>
                    <a:pt x="175431" y="613582"/>
                  </a:cubicBezTo>
                  <a:lnTo>
                    <a:pt x="175431" y="621284"/>
                  </a:lnTo>
                  <a:lnTo>
                    <a:pt x="151470" y="621284"/>
                  </a:lnTo>
                  <a:lnTo>
                    <a:pt x="119807" y="613582"/>
                  </a:lnTo>
                  <a:close/>
                  <a:moveTo>
                    <a:pt x="1293912" y="505756"/>
                  </a:moveTo>
                  <a:lnTo>
                    <a:pt x="1309315" y="505756"/>
                  </a:lnTo>
                  <a:cubicBezTo>
                    <a:pt x="1320155" y="507467"/>
                    <a:pt x="1325575" y="512887"/>
                    <a:pt x="1325575" y="522015"/>
                  </a:cubicBezTo>
                  <a:lnTo>
                    <a:pt x="1325575" y="537419"/>
                  </a:lnTo>
                  <a:lnTo>
                    <a:pt x="1309315" y="537419"/>
                  </a:lnTo>
                  <a:cubicBezTo>
                    <a:pt x="1299046" y="537419"/>
                    <a:pt x="1293912" y="532284"/>
                    <a:pt x="1293912" y="522015"/>
                  </a:cubicBezTo>
                  <a:close/>
                  <a:moveTo>
                    <a:pt x="1218605" y="390228"/>
                  </a:moveTo>
                  <a:lnTo>
                    <a:pt x="1250268" y="390228"/>
                  </a:lnTo>
                  <a:lnTo>
                    <a:pt x="1250268" y="414189"/>
                  </a:lnTo>
                  <a:lnTo>
                    <a:pt x="1218605" y="414189"/>
                  </a:lnTo>
                  <a:close/>
                  <a:moveTo>
                    <a:pt x="982414" y="357709"/>
                  </a:moveTo>
                  <a:cubicBezTo>
                    <a:pt x="1001812" y="367408"/>
                    <a:pt x="1014933" y="383382"/>
                    <a:pt x="1021779" y="405632"/>
                  </a:cubicBezTo>
                  <a:lnTo>
                    <a:pt x="1014078" y="405632"/>
                  </a:lnTo>
                  <a:cubicBezTo>
                    <a:pt x="1005520" y="405632"/>
                    <a:pt x="994966" y="394792"/>
                    <a:pt x="982414" y="373113"/>
                  </a:cubicBezTo>
                  <a:close/>
                  <a:moveTo>
                    <a:pt x="812974" y="350863"/>
                  </a:moveTo>
                  <a:lnTo>
                    <a:pt x="820676" y="350863"/>
                  </a:lnTo>
                  <a:cubicBezTo>
                    <a:pt x="830945" y="352574"/>
                    <a:pt x="836079" y="357709"/>
                    <a:pt x="836079" y="366267"/>
                  </a:cubicBezTo>
                  <a:cubicBezTo>
                    <a:pt x="836079" y="374254"/>
                    <a:pt x="814971" y="393081"/>
                    <a:pt x="772753" y="422747"/>
                  </a:cubicBezTo>
                  <a:cubicBezTo>
                    <a:pt x="761913" y="422747"/>
                    <a:pt x="756494" y="414760"/>
                    <a:pt x="756494" y="398786"/>
                  </a:cubicBezTo>
                  <a:lnTo>
                    <a:pt x="748792" y="398786"/>
                  </a:lnTo>
                  <a:lnTo>
                    <a:pt x="693167" y="414189"/>
                  </a:lnTo>
                  <a:cubicBezTo>
                    <a:pt x="697161" y="398786"/>
                    <a:pt x="715702" y="385664"/>
                    <a:pt x="748792" y="374824"/>
                  </a:cubicBezTo>
                  <a:lnTo>
                    <a:pt x="765051" y="382526"/>
                  </a:lnTo>
                  <a:cubicBezTo>
                    <a:pt x="769615" y="382526"/>
                    <a:pt x="785590" y="371972"/>
                    <a:pt x="812974" y="350863"/>
                  </a:cubicBezTo>
                  <a:close/>
                  <a:moveTo>
                    <a:pt x="926790" y="317488"/>
                  </a:moveTo>
                  <a:lnTo>
                    <a:pt x="942194" y="317488"/>
                  </a:lnTo>
                  <a:cubicBezTo>
                    <a:pt x="953034" y="319200"/>
                    <a:pt x="958453" y="324620"/>
                    <a:pt x="958453" y="333748"/>
                  </a:cubicBezTo>
                  <a:lnTo>
                    <a:pt x="958453" y="349151"/>
                  </a:lnTo>
                  <a:lnTo>
                    <a:pt x="942194" y="349151"/>
                  </a:lnTo>
                  <a:cubicBezTo>
                    <a:pt x="931925" y="349151"/>
                    <a:pt x="926790" y="344017"/>
                    <a:pt x="926790" y="333748"/>
                  </a:cubicBezTo>
                  <a:close/>
                  <a:moveTo>
                    <a:pt x="175431" y="271277"/>
                  </a:moveTo>
                  <a:lnTo>
                    <a:pt x="191691" y="271277"/>
                  </a:lnTo>
                  <a:lnTo>
                    <a:pt x="191691" y="295238"/>
                  </a:lnTo>
                  <a:lnTo>
                    <a:pt x="159172" y="295238"/>
                  </a:lnTo>
                  <a:lnTo>
                    <a:pt x="159172" y="286681"/>
                  </a:lnTo>
                  <a:cubicBezTo>
                    <a:pt x="160883" y="276412"/>
                    <a:pt x="166303" y="271277"/>
                    <a:pt x="175431" y="271277"/>
                  </a:cubicBezTo>
                  <a:close/>
                  <a:moveTo>
                    <a:pt x="830945" y="269566"/>
                  </a:moveTo>
                  <a:lnTo>
                    <a:pt x="847204" y="269566"/>
                  </a:lnTo>
                  <a:cubicBezTo>
                    <a:pt x="854621" y="269566"/>
                    <a:pt x="862608" y="277553"/>
                    <a:pt x="871166" y="293527"/>
                  </a:cubicBezTo>
                  <a:lnTo>
                    <a:pt x="871166" y="302084"/>
                  </a:lnTo>
                  <a:lnTo>
                    <a:pt x="854906" y="302084"/>
                  </a:lnTo>
                  <a:cubicBezTo>
                    <a:pt x="847490" y="302084"/>
                    <a:pt x="839503" y="294097"/>
                    <a:pt x="830945" y="278123"/>
                  </a:cubicBezTo>
                  <a:close/>
                  <a:moveTo>
                    <a:pt x="1118481" y="261008"/>
                  </a:moveTo>
                  <a:lnTo>
                    <a:pt x="1150144" y="261008"/>
                  </a:lnTo>
                  <a:lnTo>
                    <a:pt x="1150144" y="268710"/>
                  </a:lnTo>
                  <a:cubicBezTo>
                    <a:pt x="1150144" y="278979"/>
                    <a:pt x="1144724" y="284113"/>
                    <a:pt x="1133884" y="284113"/>
                  </a:cubicBezTo>
                  <a:lnTo>
                    <a:pt x="1118481" y="284113"/>
                  </a:lnTo>
                  <a:close/>
                  <a:moveTo>
                    <a:pt x="390228" y="136067"/>
                  </a:moveTo>
                  <a:lnTo>
                    <a:pt x="406487" y="136067"/>
                  </a:lnTo>
                  <a:lnTo>
                    <a:pt x="486073" y="295238"/>
                  </a:lnTo>
                  <a:cubicBezTo>
                    <a:pt x="558527" y="438436"/>
                    <a:pt x="601030" y="510035"/>
                    <a:pt x="613581" y="510035"/>
                  </a:cubicBezTo>
                  <a:cubicBezTo>
                    <a:pt x="639825" y="502618"/>
                    <a:pt x="652946" y="484076"/>
                    <a:pt x="652946" y="454410"/>
                  </a:cubicBezTo>
                  <a:lnTo>
                    <a:pt x="652946" y="438151"/>
                  </a:lnTo>
                  <a:cubicBezTo>
                    <a:pt x="652946" y="433016"/>
                    <a:pt x="637258" y="422462"/>
                    <a:pt x="605880" y="406487"/>
                  </a:cubicBezTo>
                  <a:lnTo>
                    <a:pt x="621283" y="374824"/>
                  </a:lnTo>
                  <a:lnTo>
                    <a:pt x="613581" y="326902"/>
                  </a:lnTo>
                  <a:lnTo>
                    <a:pt x="628985" y="326902"/>
                  </a:lnTo>
                  <a:cubicBezTo>
                    <a:pt x="628985" y="374824"/>
                    <a:pt x="650379" y="406773"/>
                    <a:pt x="693167" y="422747"/>
                  </a:cubicBezTo>
                  <a:cubicBezTo>
                    <a:pt x="694879" y="448990"/>
                    <a:pt x="702866" y="462112"/>
                    <a:pt x="717129" y="462112"/>
                  </a:cubicBezTo>
                  <a:cubicBezTo>
                    <a:pt x="795859" y="456977"/>
                    <a:pt x="848916" y="454410"/>
                    <a:pt x="876300" y="454410"/>
                  </a:cubicBezTo>
                  <a:cubicBezTo>
                    <a:pt x="883146" y="454410"/>
                    <a:pt x="901688" y="470384"/>
                    <a:pt x="931925" y="502333"/>
                  </a:cubicBezTo>
                  <a:lnTo>
                    <a:pt x="987549" y="502333"/>
                  </a:lnTo>
                  <a:cubicBezTo>
                    <a:pt x="1007517" y="502333"/>
                    <a:pt x="1039466" y="480939"/>
                    <a:pt x="1083394" y="438151"/>
                  </a:cubicBezTo>
                  <a:cubicBezTo>
                    <a:pt x="1111920" y="438151"/>
                    <a:pt x="1149003" y="430163"/>
                    <a:pt x="1194643" y="414189"/>
                  </a:cubicBezTo>
                  <a:lnTo>
                    <a:pt x="1194643" y="422747"/>
                  </a:lnTo>
                  <a:cubicBezTo>
                    <a:pt x="1130747" y="451272"/>
                    <a:pt x="1098798" y="480368"/>
                    <a:pt x="1098798" y="510035"/>
                  </a:cubicBezTo>
                  <a:cubicBezTo>
                    <a:pt x="1098798" y="515740"/>
                    <a:pt x="1096231" y="523727"/>
                    <a:pt x="1091096" y="533996"/>
                  </a:cubicBezTo>
                  <a:lnTo>
                    <a:pt x="1107356" y="533996"/>
                  </a:lnTo>
                  <a:lnTo>
                    <a:pt x="1122759" y="526294"/>
                  </a:lnTo>
                  <a:cubicBezTo>
                    <a:pt x="1165547" y="526294"/>
                    <a:pt x="1186941" y="560810"/>
                    <a:pt x="1186941" y="629841"/>
                  </a:cubicBezTo>
                  <a:cubicBezTo>
                    <a:pt x="1181807" y="629841"/>
                    <a:pt x="1179240" y="632408"/>
                    <a:pt x="1179240" y="637543"/>
                  </a:cubicBezTo>
                  <a:lnTo>
                    <a:pt x="1162980" y="629841"/>
                  </a:lnTo>
                  <a:lnTo>
                    <a:pt x="1139019" y="629841"/>
                  </a:lnTo>
                  <a:lnTo>
                    <a:pt x="1139019" y="645245"/>
                  </a:lnTo>
                  <a:cubicBezTo>
                    <a:pt x="1139019" y="653232"/>
                    <a:pt x="1147006" y="661219"/>
                    <a:pt x="1162980" y="669206"/>
                  </a:cubicBezTo>
                  <a:cubicBezTo>
                    <a:pt x="1184660" y="669206"/>
                    <a:pt x="1205768" y="661219"/>
                    <a:pt x="1226307" y="645245"/>
                  </a:cubicBezTo>
                  <a:cubicBezTo>
                    <a:pt x="1242281" y="645245"/>
                    <a:pt x="1250268" y="658652"/>
                    <a:pt x="1250268" y="685466"/>
                  </a:cubicBezTo>
                  <a:lnTo>
                    <a:pt x="1274229" y="685466"/>
                  </a:lnTo>
                  <a:cubicBezTo>
                    <a:pt x="1287351" y="685466"/>
                    <a:pt x="1319300" y="669491"/>
                    <a:pt x="1370075" y="637543"/>
                  </a:cubicBezTo>
                  <a:cubicBezTo>
                    <a:pt x="1377491" y="637543"/>
                    <a:pt x="1390613" y="648097"/>
                    <a:pt x="1409440" y="669206"/>
                  </a:cubicBezTo>
                  <a:cubicBezTo>
                    <a:pt x="1409440" y="696020"/>
                    <a:pt x="1369790" y="717414"/>
                    <a:pt x="1290489" y="733388"/>
                  </a:cubicBezTo>
                  <a:cubicBezTo>
                    <a:pt x="1281361" y="761914"/>
                    <a:pt x="1259967" y="791010"/>
                    <a:pt x="1226307" y="820676"/>
                  </a:cubicBezTo>
                  <a:lnTo>
                    <a:pt x="1226307" y="868599"/>
                  </a:lnTo>
                  <a:cubicBezTo>
                    <a:pt x="1226307" y="884573"/>
                    <a:pt x="1260822" y="892560"/>
                    <a:pt x="1329854" y="892560"/>
                  </a:cubicBezTo>
                  <a:lnTo>
                    <a:pt x="1353815" y="892560"/>
                  </a:lnTo>
                  <a:lnTo>
                    <a:pt x="1409440" y="884002"/>
                  </a:lnTo>
                  <a:lnTo>
                    <a:pt x="1409440" y="907964"/>
                  </a:lnTo>
                  <a:lnTo>
                    <a:pt x="1370075" y="916521"/>
                  </a:lnTo>
                  <a:cubicBezTo>
                    <a:pt x="1278793" y="910816"/>
                    <a:pt x="1225736" y="907964"/>
                    <a:pt x="1210903" y="907964"/>
                  </a:cubicBezTo>
                  <a:lnTo>
                    <a:pt x="1202345" y="924223"/>
                  </a:lnTo>
                  <a:lnTo>
                    <a:pt x="1202345" y="948185"/>
                  </a:lnTo>
                  <a:cubicBezTo>
                    <a:pt x="1250268" y="948185"/>
                    <a:pt x="1274229" y="974713"/>
                    <a:pt x="1274229" y="1027770"/>
                  </a:cubicBezTo>
                  <a:lnTo>
                    <a:pt x="1274229" y="1035472"/>
                  </a:lnTo>
                  <a:lnTo>
                    <a:pt x="1258825" y="1035472"/>
                  </a:lnTo>
                  <a:lnTo>
                    <a:pt x="1218605" y="987550"/>
                  </a:lnTo>
                  <a:lnTo>
                    <a:pt x="1202345" y="987550"/>
                  </a:lnTo>
                  <a:cubicBezTo>
                    <a:pt x="1202345" y="997819"/>
                    <a:pt x="1207765" y="1016360"/>
                    <a:pt x="1218605" y="1043174"/>
                  </a:cubicBezTo>
                  <a:cubicBezTo>
                    <a:pt x="1213470" y="1053443"/>
                    <a:pt x="1210903" y="1061430"/>
                    <a:pt x="1210903" y="1067135"/>
                  </a:cubicBezTo>
                  <a:cubicBezTo>
                    <a:pt x="1237147" y="1116770"/>
                    <a:pt x="1250268" y="1146151"/>
                    <a:pt x="1250268" y="1155279"/>
                  </a:cubicBezTo>
                  <a:cubicBezTo>
                    <a:pt x="1213185" y="1107356"/>
                    <a:pt x="1189509" y="1083395"/>
                    <a:pt x="1179240" y="1083395"/>
                  </a:cubicBezTo>
                  <a:cubicBezTo>
                    <a:pt x="1101080" y="1111920"/>
                    <a:pt x="1058577" y="1130462"/>
                    <a:pt x="1051731" y="1139019"/>
                  </a:cubicBezTo>
                  <a:cubicBezTo>
                    <a:pt x="1062000" y="1170968"/>
                    <a:pt x="1096516" y="1186942"/>
                    <a:pt x="1155278" y="1186942"/>
                  </a:cubicBezTo>
                  <a:lnTo>
                    <a:pt x="1155278" y="1203202"/>
                  </a:lnTo>
                  <a:lnTo>
                    <a:pt x="1146721" y="1203202"/>
                  </a:lnTo>
                  <a:cubicBezTo>
                    <a:pt x="1104504" y="1192362"/>
                    <a:pt x="1069988" y="1186942"/>
                    <a:pt x="1043174" y="1186942"/>
                  </a:cubicBezTo>
                  <a:cubicBezTo>
                    <a:pt x="1043174" y="1208051"/>
                    <a:pt x="1038039" y="1242567"/>
                    <a:pt x="1027770" y="1290489"/>
                  </a:cubicBezTo>
                  <a:lnTo>
                    <a:pt x="1011510" y="1290489"/>
                  </a:lnTo>
                  <a:lnTo>
                    <a:pt x="1019212" y="1210903"/>
                  </a:lnTo>
                  <a:cubicBezTo>
                    <a:pt x="1019212" y="1204057"/>
                    <a:pt x="1000671" y="1188083"/>
                    <a:pt x="963588" y="1162981"/>
                  </a:cubicBezTo>
                  <a:cubicBezTo>
                    <a:pt x="955601" y="1162981"/>
                    <a:pt x="945046" y="1173535"/>
                    <a:pt x="931925" y="1194644"/>
                  </a:cubicBezTo>
                  <a:lnTo>
                    <a:pt x="931925" y="1218605"/>
                  </a:lnTo>
                  <a:cubicBezTo>
                    <a:pt x="931925" y="1259111"/>
                    <a:pt x="990402" y="1349537"/>
                    <a:pt x="1107356" y="1489882"/>
                  </a:cubicBezTo>
                  <a:cubicBezTo>
                    <a:pt x="1123330" y="1537234"/>
                    <a:pt x="1149859" y="1560910"/>
                    <a:pt x="1186941" y="1560910"/>
                  </a:cubicBezTo>
                  <a:cubicBezTo>
                    <a:pt x="1198922" y="1624807"/>
                    <a:pt x="1206909" y="1656755"/>
                    <a:pt x="1210903" y="1656755"/>
                  </a:cubicBezTo>
                  <a:cubicBezTo>
                    <a:pt x="1205198" y="1665883"/>
                    <a:pt x="1202345" y="1676438"/>
                    <a:pt x="1202345" y="1688418"/>
                  </a:cubicBezTo>
                  <a:lnTo>
                    <a:pt x="1186941" y="1688418"/>
                  </a:lnTo>
                  <a:cubicBezTo>
                    <a:pt x="1180666" y="1688418"/>
                    <a:pt x="1162124" y="1643348"/>
                    <a:pt x="1131317" y="1553208"/>
                  </a:cubicBezTo>
                  <a:cubicBezTo>
                    <a:pt x="1006376" y="1368934"/>
                    <a:pt x="915950" y="1259967"/>
                    <a:pt x="860041" y="1226307"/>
                  </a:cubicBezTo>
                  <a:lnTo>
                    <a:pt x="780455" y="1226307"/>
                  </a:lnTo>
                  <a:cubicBezTo>
                    <a:pt x="759346" y="1237147"/>
                    <a:pt x="748792" y="1245134"/>
                    <a:pt x="748792" y="1250268"/>
                  </a:cubicBezTo>
                  <a:lnTo>
                    <a:pt x="732532" y="1242567"/>
                  </a:lnTo>
                  <a:lnTo>
                    <a:pt x="717129" y="1242567"/>
                  </a:lnTo>
                  <a:cubicBezTo>
                    <a:pt x="664071" y="1281361"/>
                    <a:pt x="637543" y="1336986"/>
                    <a:pt x="637543" y="1409440"/>
                  </a:cubicBezTo>
                  <a:lnTo>
                    <a:pt x="613581" y="1409440"/>
                  </a:lnTo>
                  <a:cubicBezTo>
                    <a:pt x="629556" y="1358665"/>
                    <a:pt x="637543" y="1319015"/>
                    <a:pt x="637543" y="1290489"/>
                  </a:cubicBezTo>
                  <a:cubicBezTo>
                    <a:pt x="637543" y="1237432"/>
                    <a:pt x="613581" y="1210903"/>
                    <a:pt x="565659" y="1210903"/>
                  </a:cubicBezTo>
                  <a:cubicBezTo>
                    <a:pt x="565659" y="1200064"/>
                    <a:pt x="563091" y="1194644"/>
                    <a:pt x="557957" y="1194644"/>
                  </a:cubicBezTo>
                  <a:cubicBezTo>
                    <a:pt x="568226" y="1177529"/>
                    <a:pt x="573361" y="1161555"/>
                    <a:pt x="573361" y="1146721"/>
                  </a:cubicBezTo>
                  <a:lnTo>
                    <a:pt x="541697" y="1139019"/>
                  </a:lnTo>
                  <a:cubicBezTo>
                    <a:pt x="509749" y="1255974"/>
                    <a:pt x="483220" y="1314451"/>
                    <a:pt x="462112" y="1314451"/>
                  </a:cubicBezTo>
                  <a:lnTo>
                    <a:pt x="414189" y="1314451"/>
                  </a:lnTo>
                  <a:cubicBezTo>
                    <a:pt x="366266" y="1276797"/>
                    <a:pt x="342305" y="1244849"/>
                    <a:pt x="342305" y="1218605"/>
                  </a:cubicBezTo>
                  <a:cubicBezTo>
                    <a:pt x="365125" y="1176388"/>
                    <a:pt x="391939" y="1155279"/>
                    <a:pt x="422747" y="1155279"/>
                  </a:cubicBezTo>
                  <a:cubicBezTo>
                    <a:pt x="446137" y="1162695"/>
                    <a:pt x="467246" y="1173250"/>
                    <a:pt x="486073" y="1186942"/>
                  </a:cubicBezTo>
                  <a:lnTo>
                    <a:pt x="502332" y="1186942"/>
                  </a:lnTo>
                  <a:cubicBezTo>
                    <a:pt x="507467" y="1140731"/>
                    <a:pt x="510034" y="1114202"/>
                    <a:pt x="510034" y="1107356"/>
                  </a:cubicBezTo>
                  <a:cubicBezTo>
                    <a:pt x="446137" y="1070273"/>
                    <a:pt x="406202" y="1051732"/>
                    <a:pt x="390228" y="1051732"/>
                  </a:cubicBezTo>
                  <a:cubicBezTo>
                    <a:pt x="374824" y="1051732"/>
                    <a:pt x="343161" y="1086248"/>
                    <a:pt x="295238" y="1155279"/>
                  </a:cubicBezTo>
                  <a:lnTo>
                    <a:pt x="286680" y="1155279"/>
                  </a:lnTo>
                  <a:lnTo>
                    <a:pt x="286680" y="1139019"/>
                  </a:lnTo>
                  <a:cubicBezTo>
                    <a:pt x="297520" y="1125898"/>
                    <a:pt x="302940" y="1117911"/>
                    <a:pt x="302940" y="1115058"/>
                  </a:cubicBezTo>
                  <a:lnTo>
                    <a:pt x="302940" y="1107356"/>
                  </a:lnTo>
                  <a:lnTo>
                    <a:pt x="278979" y="1107356"/>
                  </a:lnTo>
                  <a:cubicBezTo>
                    <a:pt x="278979" y="1117625"/>
                    <a:pt x="252450" y="1144154"/>
                    <a:pt x="199393" y="1186942"/>
                  </a:cubicBezTo>
                  <a:lnTo>
                    <a:pt x="191691" y="1186942"/>
                  </a:lnTo>
                  <a:cubicBezTo>
                    <a:pt x="302940" y="1072270"/>
                    <a:pt x="358564" y="1005806"/>
                    <a:pt x="358564" y="987550"/>
                  </a:cubicBezTo>
                  <a:lnTo>
                    <a:pt x="358564" y="939627"/>
                  </a:lnTo>
                  <a:cubicBezTo>
                    <a:pt x="353430" y="924223"/>
                    <a:pt x="337456" y="916521"/>
                    <a:pt x="310642" y="916521"/>
                  </a:cubicBezTo>
                  <a:cubicBezTo>
                    <a:pt x="273559" y="916521"/>
                    <a:pt x="215367" y="945617"/>
                    <a:pt x="136066" y="1003809"/>
                  </a:cubicBezTo>
                  <a:lnTo>
                    <a:pt x="119807" y="1003809"/>
                  </a:lnTo>
                  <a:cubicBezTo>
                    <a:pt x="204812" y="929643"/>
                    <a:pt x="278979" y="892560"/>
                    <a:pt x="342305" y="892560"/>
                  </a:cubicBezTo>
                  <a:lnTo>
                    <a:pt x="342305" y="884002"/>
                  </a:lnTo>
                  <a:lnTo>
                    <a:pt x="278979" y="812974"/>
                  </a:lnTo>
                  <a:cubicBezTo>
                    <a:pt x="284113" y="802705"/>
                    <a:pt x="286680" y="794718"/>
                    <a:pt x="286680" y="789013"/>
                  </a:cubicBezTo>
                  <a:lnTo>
                    <a:pt x="342305" y="789013"/>
                  </a:lnTo>
                  <a:cubicBezTo>
                    <a:pt x="355997" y="789013"/>
                    <a:pt x="371971" y="765052"/>
                    <a:pt x="390228" y="717129"/>
                  </a:cubicBezTo>
                  <a:cubicBezTo>
                    <a:pt x="305222" y="692027"/>
                    <a:pt x="262719" y="673485"/>
                    <a:pt x="262719" y="661504"/>
                  </a:cubicBezTo>
                  <a:lnTo>
                    <a:pt x="271277" y="661504"/>
                  </a:lnTo>
                  <a:cubicBezTo>
                    <a:pt x="318058" y="682613"/>
                    <a:pt x="368548" y="693168"/>
                    <a:pt x="422747" y="693168"/>
                  </a:cubicBezTo>
                  <a:cubicBezTo>
                    <a:pt x="439862" y="688033"/>
                    <a:pt x="450416" y="677479"/>
                    <a:pt x="454410" y="661504"/>
                  </a:cubicBezTo>
                  <a:cubicBezTo>
                    <a:pt x="453839" y="638684"/>
                    <a:pt x="382241" y="593614"/>
                    <a:pt x="239614" y="526294"/>
                  </a:cubicBezTo>
                  <a:lnTo>
                    <a:pt x="239614" y="510035"/>
                  </a:lnTo>
                  <a:lnTo>
                    <a:pt x="247315" y="510035"/>
                  </a:lnTo>
                  <a:cubicBezTo>
                    <a:pt x="377391" y="584201"/>
                    <a:pt x="446423" y="621284"/>
                    <a:pt x="454410" y="621284"/>
                  </a:cubicBezTo>
                  <a:cubicBezTo>
                    <a:pt x="454410" y="616149"/>
                    <a:pt x="456977" y="613582"/>
                    <a:pt x="462112" y="613582"/>
                  </a:cubicBezTo>
                  <a:cubicBezTo>
                    <a:pt x="447279" y="587909"/>
                    <a:pt x="402208" y="532284"/>
                    <a:pt x="326901" y="446708"/>
                  </a:cubicBezTo>
                  <a:lnTo>
                    <a:pt x="326901" y="438151"/>
                  </a:lnTo>
                  <a:lnTo>
                    <a:pt x="342305" y="438151"/>
                  </a:lnTo>
                  <a:cubicBezTo>
                    <a:pt x="423887" y="549970"/>
                    <a:pt x="482365" y="605880"/>
                    <a:pt x="517736" y="605880"/>
                  </a:cubicBezTo>
                  <a:lnTo>
                    <a:pt x="526294" y="589620"/>
                  </a:lnTo>
                  <a:lnTo>
                    <a:pt x="526294" y="581919"/>
                  </a:lnTo>
                  <a:cubicBezTo>
                    <a:pt x="504615" y="557957"/>
                    <a:pt x="493775" y="544550"/>
                    <a:pt x="493775" y="541698"/>
                  </a:cubicBezTo>
                  <a:lnTo>
                    <a:pt x="493775" y="510035"/>
                  </a:lnTo>
                  <a:lnTo>
                    <a:pt x="510034" y="510035"/>
                  </a:lnTo>
                  <a:cubicBezTo>
                    <a:pt x="517451" y="547118"/>
                    <a:pt x="528005" y="565659"/>
                    <a:pt x="541697" y="565659"/>
                  </a:cubicBezTo>
                  <a:cubicBezTo>
                    <a:pt x="549114" y="565659"/>
                    <a:pt x="557101" y="557672"/>
                    <a:pt x="565659" y="541698"/>
                  </a:cubicBezTo>
                  <a:lnTo>
                    <a:pt x="565659" y="510035"/>
                  </a:lnTo>
                  <a:cubicBezTo>
                    <a:pt x="565659" y="475804"/>
                    <a:pt x="507182" y="353715"/>
                    <a:pt x="390228" y="143768"/>
                  </a:cubicBezTo>
                  <a:close/>
                  <a:moveTo>
                    <a:pt x="878868" y="134355"/>
                  </a:moveTo>
                  <a:lnTo>
                    <a:pt x="886569" y="134355"/>
                  </a:lnTo>
                  <a:cubicBezTo>
                    <a:pt x="897409" y="136067"/>
                    <a:pt x="902829" y="141486"/>
                    <a:pt x="902829" y="150615"/>
                  </a:cubicBezTo>
                  <a:lnTo>
                    <a:pt x="902829" y="158316"/>
                  </a:lnTo>
                  <a:cubicBezTo>
                    <a:pt x="902829" y="169156"/>
                    <a:pt x="897409" y="174576"/>
                    <a:pt x="886569" y="174576"/>
                  </a:cubicBezTo>
                  <a:lnTo>
                    <a:pt x="878868" y="174576"/>
                  </a:lnTo>
                  <a:cubicBezTo>
                    <a:pt x="868028" y="174576"/>
                    <a:pt x="862608" y="169156"/>
                    <a:pt x="862608" y="158316"/>
                  </a:cubicBezTo>
                  <a:lnTo>
                    <a:pt x="862608" y="150615"/>
                  </a:lnTo>
                  <a:cubicBezTo>
                    <a:pt x="864320" y="139775"/>
                    <a:pt x="869739" y="134355"/>
                    <a:pt x="878868" y="134355"/>
                  </a:cubicBezTo>
                  <a:close/>
                  <a:moveTo>
                    <a:pt x="510034" y="95846"/>
                  </a:moveTo>
                  <a:cubicBezTo>
                    <a:pt x="537419" y="95846"/>
                    <a:pt x="569367" y="127794"/>
                    <a:pt x="605880" y="191691"/>
                  </a:cubicBezTo>
                  <a:lnTo>
                    <a:pt x="605880" y="199393"/>
                  </a:lnTo>
                  <a:lnTo>
                    <a:pt x="597322" y="199393"/>
                  </a:lnTo>
                  <a:cubicBezTo>
                    <a:pt x="528290" y="192547"/>
                    <a:pt x="493775" y="166018"/>
                    <a:pt x="493775" y="119807"/>
                  </a:cubicBezTo>
                  <a:lnTo>
                    <a:pt x="493775" y="103548"/>
                  </a:lnTo>
                  <a:cubicBezTo>
                    <a:pt x="504615" y="103548"/>
                    <a:pt x="510034" y="100980"/>
                    <a:pt x="510034" y="95846"/>
                  </a:cubicBezTo>
                  <a:close/>
                  <a:moveTo>
                    <a:pt x="374824" y="0"/>
                  </a:moveTo>
                  <a:lnTo>
                    <a:pt x="398785" y="0"/>
                  </a:lnTo>
                  <a:lnTo>
                    <a:pt x="398785" y="16260"/>
                  </a:lnTo>
                  <a:cubicBezTo>
                    <a:pt x="398785" y="27100"/>
                    <a:pt x="393365" y="32519"/>
                    <a:pt x="382526" y="32519"/>
                  </a:cubicBezTo>
                  <a:lnTo>
                    <a:pt x="374824" y="32519"/>
                  </a:lnTo>
                  <a:cubicBezTo>
                    <a:pt x="363984" y="32519"/>
                    <a:pt x="358564" y="27100"/>
                    <a:pt x="358564" y="16260"/>
                  </a:cubicBezTo>
                  <a:cubicBezTo>
                    <a:pt x="360276" y="5420"/>
                    <a:pt x="365696" y="0"/>
                    <a:pt x="3748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 sz="13800" dirty="0">
                <a:latin typeface="Dog Rough" panose="02000500000000000000" pitchFamily="2" charset="0"/>
              </a:endParaRPr>
            </a:p>
          </p:txBody>
        </p:sp>
      </p:grpSp>
      <p:sp>
        <p:nvSpPr>
          <p:cNvPr id="9" name="نصف إطار 8">
            <a:extLst>
              <a:ext uri="{FF2B5EF4-FFF2-40B4-BE49-F238E27FC236}">
                <a16:creationId xmlns:a16="http://schemas.microsoft.com/office/drawing/2014/main" id="{9C907547-1594-40B9-BC5D-6489CEFDBFF2}"/>
              </a:ext>
            </a:extLst>
          </p:cNvPr>
          <p:cNvSpPr/>
          <p:nvPr/>
        </p:nvSpPr>
        <p:spPr>
          <a:xfrm>
            <a:off x="0" y="0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2F699B7D-9E10-441C-B091-73FFDB4AD813}"/>
              </a:ext>
            </a:extLst>
          </p:cNvPr>
          <p:cNvSpPr/>
          <p:nvPr/>
        </p:nvSpPr>
        <p:spPr>
          <a:xfrm rot="10800000">
            <a:off x="8921262" y="3012831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12" name="Picture 2" descr="اذكار الصباح - موسوعة">
            <a:extLst>
              <a:ext uri="{FF2B5EF4-FFF2-40B4-BE49-F238E27FC236}">
                <a16:creationId xmlns:a16="http://schemas.microsoft.com/office/drawing/2014/main" id="{86A662DD-8E75-40D3-861C-9F9D38D86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" t="18428" b="15518"/>
          <a:stretch/>
        </p:blipFill>
        <p:spPr bwMode="auto">
          <a:xfrm>
            <a:off x="2260326" y="1726703"/>
            <a:ext cx="7671348" cy="3208713"/>
          </a:xfrm>
          <a:prstGeom prst="roundRect">
            <a:avLst>
              <a:gd name="adj" fmla="val 2137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23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5B43BB85-D2E4-40D6-B242-22E721D63557}"/>
              </a:ext>
            </a:extLst>
          </p:cNvPr>
          <p:cNvGrpSpPr/>
          <p:nvPr/>
        </p:nvGrpSpPr>
        <p:grpSpPr>
          <a:xfrm>
            <a:off x="666908" y="1"/>
            <a:ext cx="10217116" cy="6649374"/>
            <a:chOff x="2728508" y="1207413"/>
            <a:chExt cx="2032357" cy="168841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1643D89B-6AF4-4359-B2A3-E2376CACDE84}"/>
                </a:ext>
              </a:extLst>
            </p:cNvPr>
            <p:cNvSpPr txBox="1"/>
            <p:nvPr/>
          </p:nvSpPr>
          <p:spPr>
            <a:xfrm>
              <a:off x="2728508" y="1207413"/>
              <a:ext cx="1409440" cy="1688418"/>
            </a:xfrm>
            <a:custGeom>
              <a:avLst/>
              <a:gdLst/>
              <a:ahLst/>
              <a:cxnLst/>
              <a:rect l="l" t="t" r="r" b="b"/>
              <a:pathLst>
                <a:path w="1409440" h="1688418">
                  <a:moveTo>
                    <a:pt x="597322" y="1625092"/>
                  </a:moveTo>
                  <a:lnTo>
                    <a:pt x="621283" y="1625092"/>
                  </a:lnTo>
                  <a:lnTo>
                    <a:pt x="621283" y="1640496"/>
                  </a:lnTo>
                  <a:lnTo>
                    <a:pt x="597322" y="1640496"/>
                  </a:lnTo>
                  <a:close/>
                  <a:moveTo>
                    <a:pt x="295238" y="1560910"/>
                  </a:moveTo>
                  <a:lnTo>
                    <a:pt x="310642" y="1560910"/>
                  </a:lnTo>
                  <a:lnTo>
                    <a:pt x="310642" y="1569468"/>
                  </a:lnTo>
                  <a:cubicBezTo>
                    <a:pt x="310642" y="1579737"/>
                    <a:pt x="305507" y="1584871"/>
                    <a:pt x="295238" y="1584871"/>
                  </a:cubicBezTo>
                  <a:lnTo>
                    <a:pt x="278979" y="1584871"/>
                  </a:lnTo>
                  <a:lnTo>
                    <a:pt x="278979" y="1577169"/>
                  </a:lnTo>
                  <a:cubicBezTo>
                    <a:pt x="280690" y="1566330"/>
                    <a:pt x="286110" y="1560910"/>
                    <a:pt x="295238" y="1560910"/>
                  </a:cubicBezTo>
                  <a:close/>
                  <a:moveTo>
                    <a:pt x="748792" y="1322152"/>
                  </a:moveTo>
                  <a:lnTo>
                    <a:pt x="756494" y="1322152"/>
                  </a:lnTo>
                  <a:cubicBezTo>
                    <a:pt x="767333" y="1323864"/>
                    <a:pt x="772753" y="1329284"/>
                    <a:pt x="772753" y="1338412"/>
                  </a:cubicBezTo>
                  <a:lnTo>
                    <a:pt x="772753" y="1346114"/>
                  </a:lnTo>
                  <a:lnTo>
                    <a:pt x="748792" y="1346114"/>
                  </a:lnTo>
                  <a:close/>
                  <a:moveTo>
                    <a:pt x="286680" y="1274230"/>
                  </a:moveTo>
                  <a:cubicBezTo>
                    <a:pt x="308360" y="1282217"/>
                    <a:pt x="319199" y="1290204"/>
                    <a:pt x="319199" y="1298191"/>
                  </a:cubicBezTo>
                  <a:lnTo>
                    <a:pt x="319199" y="1314451"/>
                  </a:lnTo>
                  <a:cubicBezTo>
                    <a:pt x="303225" y="1340694"/>
                    <a:pt x="284398" y="1353816"/>
                    <a:pt x="262719" y="1353816"/>
                  </a:cubicBezTo>
                  <a:lnTo>
                    <a:pt x="271277" y="1394036"/>
                  </a:lnTo>
                  <a:cubicBezTo>
                    <a:pt x="271277" y="1401453"/>
                    <a:pt x="263290" y="1409440"/>
                    <a:pt x="247315" y="1417998"/>
                  </a:cubicBezTo>
                  <a:lnTo>
                    <a:pt x="215652" y="1417998"/>
                  </a:lnTo>
                  <a:cubicBezTo>
                    <a:pt x="204812" y="1417998"/>
                    <a:pt x="199393" y="1412578"/>
                    <a:pt x="199393" y="1401738"/>
                  </a:cubicBezTo>
                  <a:lnTo>
                    <a:pt x="199393" y="1386335"/>
                  </a:lnTo>
                  <a:cubicBezTo>
                    <a:pt x="207950" y="1364655"/>
                    <a:pt x="226492" y="1353816"/>
                    <a:pt x="255017" y="1353816"/>
                  </a:cubicBezTo>
                  <a:cubicBezTo>
                    <a:pt x="244748" y="1336700"/>
                    <a:pt x="239614" y="1321011"/>
                    <a:pt x="239614" y="1306749"/>
                  </a:cubicBezTo>
                  <a:cubicBezTo>
                    <a:pt x="239614" y="1295909"/>
                    <a:pt x="255302" y="1285069"/>
                    <a:pt x="286680" y="1274230"/>
                  </a:cubicBezTo>
                  <a:close/>
                  <a:moveTo>
                    <a:pt x="765051" y="1266528"/>
                  </a:moveTo>
                  <a:lnTo>
                    <a:pt x="780455" y="1266528"/>
                  </a:lnTo>
                  <a:cubicBezTo>
                    <a:pt x="791295" y="1268239"/>
                    <a:pt x="796714" y="1273659"/>
                    <a:pt x="796714" y="1282787"/>
                  </a:cubicBezTo>
                  <a:lnTo>
                    <a:pt x="796714" y="1298191"/>
                  </a:lnTo>
                  <a:lnTo>
                    <a:pt x="780455" y="1298191"/>
                  </a:lnTo>
                  <a:cubicBezTo>
                    <a:pt x="770186" y="1298191"/>
                    <a:pt x="765051" y="1293057"/>
                    <a:pt x="765051" y="1282787"/>
                  </a:cubicBezTo>
                  <a:close/>
                  <a:moveTo>
                    <a:pt x="1155278" y="1250268"/>
                  </a:moveTo>
                  <a:lnTo>
                    <a:pt x="1162980" y="1250268"/>
                  </a:lnTo>
                  <a:cubicBezTo>
                    <a:pt x="1173820" y="1251980"/>
                    <a:pt x="1179240" y="1257400"/>
                    <a:pt x="1179240" y="1266528"/>
                  </a:cubicBezTo>
                  <a:lnTo>
                    <a:pt x="1179240" y="1274230"/>
                  </a:lnTo>
                  <a:cubicBezTo>
                    <a:pt x="1179240" y="1285069"/>
                    <a:pt x="1173820" y="1290489"/>
                    <a:pt x="1162980" y="1290489"/>
                  </a:cubicBezTo>
                  <a:lnTo>
                    <a:pt x="1155278" y="1290489"/>
                  </a:lnTo>
                  <a:cubicBezTo>
                    <a:pt x="1144439" y="1290489"/>
                    <a:pt x="1139019" y="1285069"/>
                    <a:pt x="1139019" y="1274230"/>
                  </a:cubicBezTo>
                  <a:lnTo>
                    <a:pt x="1139019" y="1266528"/>
                  </a:lnTo>
                  <a:cubicBezTo>
                    <a:pt x="1140730" y="1255688"/>
                    <a:pt x="1146150" y="1250268"/>
                    <a:pt x="1155278" y="1250268"/>
                  </a:cubicBezTo>
                  <a:close/>
                  <a:moveTo>
                    <a:pt x="1202345" y="1218605"/>
                  </a:moveTo>
                  <a:lnTo>
                    <a:pt x="1218605" y="1218605"/>
                  </a:lnTo>
                  <a:lnTo>
                    <a:pt x="1218605" y="1242567"/>
                  </a:lnTo>
                  <a:cubicBezTo>
                    <a:pt x="1207765" y="1242567"/>
                    <a:pt x="1202345" y="1237147"/>
                    <a:pt x="1202345" y="1226307"/>
                  </a:cubicBezTo>
                  <a:close/>
                  <a:moveTo>
                    <a:pt x="159172" y="1186942"/>
                  </a:moveTo>
                  <a:lnTo>
                    <a:pt x="191691" y="1186942"/>
                  </a:lnTo>
                  <a:cubicBezTo>
                    <a:pt x="115813" y="1271948"/>
                    <a:pt x="54769" y="1314451"/>
                    <a:pt x="8558" y="1314451"/>
                  </a:cubicBezTo>
                  <a:lnTo>
                    <a:pt x="0" y="1298191"/>
                  </a:lnTo>
                  <a:lnTo>
                    <a:pt x="0" y="1290489"/>
                  </a:lnTo>
                  <a:cubicBezTo>
                    <a:pt x="26814" y="1290489"/>
                    <a:pt x="64182" y="1274515"/>
                    <a:pt x="112105" y="1242567"/>
                  </a:cubicBezTo>
                  <a:cubicBezTo>
                    <a:pt x="120663" y="1218605"/>
                    <a:pt x="136351" y="1200064"/>
                    <a:pt x="159172" y="1186942"/>
                  </a:cubicBezTo>
                  <a:close/>
                  <a:moveTo>
                    <a:pt x="1242566" y="1162981"/>
                  </a:moveTo>
                  <a:lnTo>
                    <a:pt x="1250268" y="1162981"/>
                  </a:lnTo>
                  <a:cubicBezTo>
                    <a:pt x="1271947" y="1168115"/>
                    <a:pt x="1282787" y="1181522"/>
                    <a:pt x="1282787" y="1203202"/>
                  </a:cubicBezTo>
                  <a:lnTo>
                    <a:pt x="1266527" y="1210903"/>
                  </a:lnTo>
                  <a:cubicBezTo>
                    <a:pt x="1259111" y="1210903"/>
                    <a:pt x="1251124" y="1202916"/>
                    <a:pt x="1242566" y="1186942"/>
                  </a:cubicBezTo>
                  <a:close/>
                  <a:moveTo>
                    <a:pt x="1305892" y="1107356"/>
                  </a:moveTo>
                  <a:cubicBezTo>
                    <a:pt x="1313880" y="1107356"/>
                    <a:pt x="1327286" y="1117911"/>
                    <a:pt x="1346113" y="1139019"/>
                  </a:cubicBezTo>
                  <a:cubicBezTo>
                    <a:pt x="1338126" y="1160128"/>
                    <a:pt x="1330139" y="1170683"/>
                    <a:pt x="1322152" y="1170683"/>
                  </a:cubicBezTo>
                  <a:cubicBezTo>
                    <a:pt x="1302755" y="1170683"/>
                    <a:pt x="1286781" y="1162695"/>
                    <a:pt x="1274229" y="1146721"/>
                  </a:cubicBezTo>
                  <a:cubicBezTo>
                    <a:pt x="1274800" y="1139305"/>
                    <a:pt x="1285354" y="1126183"/>
                    <a:pt x="1305892" y="1107356"/>
                  </a:cubicBezTo>
                  <a:close/>
                  <a:moveTo>
                    <a:pt x="119807" y="589620"/>
                  </a:moveTo>
                  <a:lnTo>
                    <a:pt x="136066" y="589620"/>
                  </a:lnTo>
                  <a:cubicBezTo>
                    <a:pt x="153182" y="605595"/>
                    <a:pt x="166303" y="613582"/>
                    <a:pt x="175431" y="613582"/>
                  </a:cubicBezTo>
                  <a:lnTo>
                    <a:pt x="175431" y="621284"/>
                  </a:lnTo>
                  <a:lnTo>
                    <a:pt x="151470" y="621284"/>
                  </a:lnTo>
                  <a:lnTo>
                    <a:pt x="119807" y="613582"/>
                  </a:lnTo>
                  <a:close/>
                  <a:moveTo>
                    <a:pt x="1293912" y="505756"/>
                  </a:moveTo>
                  <a:lnTo>
                    <a:pt x="1309315" y="505756"/>
                  </a:lnTo>
                  <a:cubicBezTo>
                    <a:pt x="1320155" y="507467"/>
                    <a:pt x="1325575" y="512887"/>
                    <a:pt x="1325575" y="522015"/>
                  </a:cubicBezTo>
                  <a:lnTo>
                    <a:pt x="1325575" y="537419"/>
                  </a:lnTo>
                  <a:lnTo>
                    <a:pt x="1309315" y="537419"/>
                  </a:lnTo>
                  <a:cubicBezTo>
                    <a:pt x="1299046" y="537419"/>
                    <a:pt x="1293912" y="532284"/>
                    <a:pt x="1293912" y="522015"/>
                  </a:cubicBezTo>
                  <a:close/>
                  <a:moveTo>
                    <a:pt x="1218605" y="390228"/>
                  </a:moveTo>
                  <a:lnTo>
                    <a:pt x="1250268" y="390228"/>
                  </a:lnTo>
                  <a:lnTo>
                    <a:pt x="1250268" y="414189"/>
                  </a:lnTo>
                  <a:lnTo>
                    <a:pt x="1218605" y="414189"/>
                  </a:lnTo>
                  <a:close/>
                  <a:moveTo>
                    <a:pt x="982414" y="357709"/>
                  </a:moveTo>
                  <a:cubicBezTo>
                    <a:pt x="1001812" y="367408"/>
                    <a:pt x="1014933" y="383382"/>
                    <a:pt x="1021779" y="405632"/>
                  </a:cubicBezTo>
                  <a:lnTo>
                    <a:pt x="1014078" y="405632"/>
                  </a:lnTo>
                  <a:cubicBezTo>
                    <a:pt x="1005520" y="405632"/>
                    <a:pt x="994966" y="394792"/>
                    <a:pt x="982414" y="373113"/>
                  </a:cubicBezTo>
                  <a:close/>
                  <a:moveTo>
                    <a:pt x="812974" y="350863"/>
                  </a:moveTo>
                  <a:lnTo>
                    <a:pt x="820676" y="350863"/>
                  </a:lnTo>
                  <a:cubicBezTo>
                    <a:pt x="830945" y="352574"/>
                    <a:pt x="836079" y="357709"/>
                    <a:pt x="836079" y="366267"/>
                  </a:cubicBezTo>
                  <a:cubicBezTo>
                    <a:pt x="836079" y="374254"/>
                    <a:pt x="814971" y="393081"/>
                    <a:pt x="772753" y="422747"/>
                  </a:cubicBezTo>
                  <a:cubicBezTo>
                    <a:pt x="761913" y="422747"/>
                    <a:pt x="756494" y="414760"/>
                    <a:pt x="756494" y="398786"/>
                  </a:cubicBezTo>
                  <a:lnTo>
                    <a:pt x="748792" y="398786"/>
                  </a:lnTo>
                  <a:lnTo>
                    <a:pt x="693167" y="414189"/>
                  </a:lnTo>
                  <a:cubicBezTo>
                    <a:pt x="697161" y="398786"/>
                    <a:pt x="715702" y="385664"/>
                    <a:pt x="748792" y="374824"/>
                  </a:cubicBezTo>
                  <a:lnTo>
                    <a:pt x="765051" y="382526"/>
                  </a:lnTo>
                  <a:cubicBezTo>
                    <a:pt x="769615" y="382526"/>
                    <a:pt x="785590" y="371972"/>
                    <a:pt x="812974" y="350863"/>
                  </a:cubicBezTo>
                  <a:close/>
                  <a:moveTo>
                    <a:pt x="926790" y="317488"/>
                  </a:moveTo>
                  <a:lnTo>
                    <a:pt x="942194" y="317488"/>
                  </a:lnTo>
                  <a:cubicBezTo>
                    <a:pt x="953034" y="319200"/>
                    <a:pt x="958453" y="324620"/>
                    <a:pt x="958453" y="333748"/>
                  </a:cubicBezTo>
                  <a:lnTo>
                    <a:pt x="958453" y="349151"/>
                  </a:lnTo>
                  <a:lnTo>
                    <a:pt x="942194" y="349151"/>
                  </a:lnTo>
                  <a:cubicBezTo>
                    <a:pt x="931925" y="349151"/>
                    <a:pt x="926790" y="344017"/>
                    <a:pt x="926790" y="333748"/>
                  </a:cubicBezTo>
                  <a:close/>
                  <a:moveTo>
                    <a:pt x="175431" y="271277"/>
                  </a:moveTo>
                  <a:lnTo>
                    <a:pt x="191691" y="271277"/>
                  </a:lnTo>
                  <a:lnTo>
                    <a:pt x="191691" y="295238"/>
                  </a:lnTo>
                  <a:lnTo>
                    <a:pt x="159172" y="295238"/>
                  </a:lnTo>
                  <a:lnTo>
                    <a:pt x="159172" y="286681"/>
                  </a:lnTo>
                  <a:cubicBezTo>
                    <a:pt x="160883" y="276412"/>
                    <a:pt x="166303" y="271277"/>
                    <a:pt x="175431" y="271277"/>
                  </a:cubicBezTo>
                  <a:close/>
                  <a:moveTo>
                    <a:pt x="830945" y="269566"/>
                  </a:moveTo>
                  <a:lnTo>
                    <a:pt x="847204" y="269566"/>
                  </a:lnTo>
                  <a:cubicBezTo>
                    <a:pt x="854621" y="269566"/>
                    <a:pt x="862608" y="277553"/>
                    <a:pt x="871166" y="293527"/>
                  </a:cubicBezTo>
                  <a:lnTo>
                    <a:pt x="871166" y="302084"/>
                  </a:lnTo>
                  <a:lnTo>
                    <a:pt x="854906" y="302084"/>
                  </a:lnTo>
                  <a:cubicBezTo>
                    <a:pt x="847490" y="302084"/>
                    <a:pt x="839503" y="294097"/>
                    <a:pt x="830945" y="278123"/>
                  </a:cubicBezTo>
                  <a:close/>
                  <a:moveTo>
                    <a:pt x="1118481" y="261008"/>
                  </a:moveTo>
                  <a:lnTo>
                    <a:pt x="1150144" y="261008"/>
                  </a:lnTo>
                  <a:lnTo>
                    <a:pt x="1150144" y="268710"/>
                  </a:lnTo>
                  <a:cubicBezTo>
                    <a:pt x="1150144" y="278979"/>
                    <a:pt x="1144724" y="284113"/>
                    <a:pt x="1133884" y="284113"/>
                  </a:cubicBezTo>
                  <a:lnTo>
                    <a:pt x="1118481" y="284113"/>
                  </a:lnTo>
                  <a:close/>
                  <a:moveTo>
                    <a:pt x="390228" y="136067"/>
                  </a:moveTo>
                  <a:lnTo>
                    <a:pt x="406487" y="136067"/>
                  </a:lnTo>
                  <a:lnTo>
                    <a:pt x="486073" y="295238"/>
                  </a:lnTo>
                  <a:cubicBezTo>
                    <a:pt x="558527" y="438436"/>
                    <a:pt x="601030" y="510035"/>
                    <a:pt x="613581" y="510035"/>
                  </a:cubicBezTo>
                  <a:cubicBezTo>
                    <a:pt x="639825" y="502618"/>
                    <a:pt x="652946" y="484076"/>
                    <a:pt x="652946" y="454410"/>
                  </a:cubicBezTo>
                  <a:lnTo>
                    <a:pt x="652946" y="438151"/>
                  </a:lnTo>
                  <a:cubicBezTo>
                    <a:pt x="652946" y="433016"/>
                    <a:pt x="637258" y="422462"/>
                    <a:pt x="605880" y="406487"/>
                  </a:cubicBezTo>
                  <a:lnTo>
                    <a:pt x="621283" y="374824"/>
                  </a:lnTo>
                  <a:lnTo>
                    <a:pt x="613581" y="326902"/>
                  </a:lnTo>
                  <a:lnTo>
                    <a:pt x="628985" y="326902"/>
                  </a:lnTo>
                  <a:cubicBezTo>
                    <a:pt x="628985" y="374824"/>
                    <a:pt x="650379" y="406773"/>
                    <a:pt x="693167" y="422747"/>
                  </a:cubicBezTo>
                  <a:cubicBezTo>
                    <a:pt x="694879" y="448990"/>
                    <a:pt x="702866" y="462112"/>
                    <a:pt x="717129" y="462112"/>
                  </a:cubicBezTo>
                  <a:cubicBezTo>
                    <a:pt x="795859" y="456977"/>
                    <a:pt x="848916" y="454410"/>
                    <a:pt x="876300" y="454410"/>
                  </a:cubicBezTo>
                  <a:cubicBezTo>
                    <a:pt x="883146" y="454410"/>
                    <a:pt x="901688" y="470384"/>
                    <a:pt x="931925" y="502333"/>
                  </a:cubicBezTo>
                  <a:lnTo>
                    <a:pt x="987549" y="502333"/>
                  </a:lnTo>
                  <a:cubicBezTo>
                    <a:pt x="1007517" y="502333"/>
                    <a:pt x="1039466" y="480939"/>
                    <a:pt x="1083394" y="438151"/>
                  </a:cubicBezTo>
                  <a:cubicBezTo>
                    <a:pt x="1111920" y="438151"/>
                    <a:pt x="1149003" y="430163"/>
                    <a:pt x="1194643" y="414189"/>
                  </a:cubicBezTo>
                  <a:lnTo>
                    <a:pt x="1194643" y="422747"/>
                  </a:lnTo>
                  <a:cubicBezTo>
                    <a:pt x="1130747" y="451272"/>
                    <a:pt x="1098798" y="480368"/>
                    <a:pt x="1098798" y="510035"/>
                  </a:cubicBezTo>
                  <a:cubicBezTo>
                    <a:pt x="1098798" y="515740"/>
                    <a:pt x="1096231" y="523727"/>
                    <a:pt x="1091096" y="533996"/>
                  </a:cubicBezTo>
                  <a:lnTo>
                    <a:pt x="1107356" y="533996"/>
                  </a:lnTo>
                  <a:lnTo>
                    <a:pt x="1122759" y="526294"/>
                  </a:lnTo>
                  <a:cubicBezTo>
                    <a:pt x="1165547" y="526294"/>
                    <a:pt x="1186941" y="560810"/>
                    <a:pt x="1186941" y="629841"/>
                  </a:cubicBezTo>
                  <a:cubicBezTo>
                    <a:pt x="1181807" y="629841"/>
                    <a:pt x="1179240" y="632408"/>
                    <a:pt x="1179240" y="637543"/>
                  </a:cubicBezTo>
                  <a:lnTo>
                    <a:pt x="1162980" y="629841"/>
                  </a:lnTo>
                  <a:lnTo>
                    <a:pt x="1139019" y="629841"/>
                  </a:lnTo>
                  <a:lnTo>
                    <a:pt x="1139019" y="645245"/>
                  </a:lnTo>
                  <a:cubicBezTo>
                    <a:pt x="1139019" y="653232"/>
                    <a:pt x="1147006" y="661219"/>
                    <a:pt x="1162980" y="669206"/>
                  </a:cubicBezTo>
                  <a:cubicBezTo>
                    <a:pt x="1184660" y="669206"/>
                    <a:pt x="1205768" y="661219"/>
                    <a:pt x="1226307" y="645245"/>
                  </a:cubicBezTo>
                  <a:cubicBezTo>
                    <a:pt x="1242281" y="645245"/>
                    <a:pt x="1250268" y="658652"/>
                    <a:pt x="1250268" y="685466"/>
                  </a:cubicBezTo>
                  <a:lnTo>
                    <a:pt x="1274229" y="685466"/>
                  </a:lnTo>
                  <a:cubicBezTo>
                    <a:pt x="1287351" y="685466"/>
                    <a:pt x="1319300" y="669491"/>
                    <a:pt x="1370075" y="637543"/>
                  </a:cubicBezTo>
                  <a:cubicBezTo>
                    <a:pt x="1377491" y="637543"/>
                    <a:pt x="1390613" y="648097"/>
                    <a:pt x="1409440" y="669206"/>
                  </a:cubicBezTo>
                  <a:cubicBezTo>
                    <a:pt x="1409440" y="696020"/>
                    <a:pt x="1369790" y="717414"/>
                    <a:pt x="1290489" y="733388"/>
                  </a:cubicBezTo>
                  <a:cubicBezTo>
                    <a:pt x="1281361" y="761914"/>
                    <a:pt x="1259967" y="791010"/>
                    <a:pt x="1226307" y="820676"/>
                  </a:cubicBezTo>
                  <a:lnTo>
                    <a:pt x="1226307" y="868599"/>
                  </a:lnTo>
                  <a:cubicBezTo>
                    <a:pt x="1226307" y="884573"/>
                    <a:pt x="1260822" y="892560"/>
                    <a:pt x="1329854" y="892560"/>
                  </a:cubicBezTo>
                  <a:lnTo>
                    <a:pt x="1353815" y="892560"/>
                  </a:lnTo>
                  <a:lnTo>
                    <a:pt x="1409440" y="884002"/>
                  </a:lnTo>
                  <a:lnTo>
                    <a:pt x="1409440" y="907964"/>
                  </a:lnTo>
                  <a:lnTo>
                    <a:pt x="1370075" y="916521"/>
                  </a:lnTo>
                  <a:cubicBezTo>
                    <a:pt x="1278793" y="910816"/>
                    <a:pt x="1225736" y="907964"/>
                    <a:pt x="1210903" y="907964"/>
                  </a:cubicBezTo>
                  <a:lnTo>
                    <a:pt x="1202345" y="924223"/>
                  </a:lnTo>
                  <a:lnTo>
                    <a:pt x="1202345" y="948185"/>
                  </a:lnTo>
                  <a:cubicBezTo>
                    <a:pt x="1250268" y="948185"/>
                    <a:pt x="1274229" y="974713"/>
                    <a:pt x="1274229" y="1027770"/>
                  </a:cubicBezTo>
                  <a:lnTo>
                    <a:pt x="1274229" y="1035472"/>
                  </a:lnTo>
                  <a:lnTo>
                    <a:pt x="1258825" y="1035472"/>
                  </a:lnTo>
                  <a:lnTo>
                    <a:pt x="1218605" y="987550"/>
                  </a:lnTo>
                  <a:lnTo>
                    <a:pt x="1202345" y="987550"/>
                  </a:lnTo>
                  <a:cubicBezTo>
                    <a:pt x="1202345" y="997819"/>
                    <a:pt x="1207765" y="1016360"/>
                    <a:pt x="1218605" y="1043174"/>
                  </a:cubicBezTo>
                  <a:cubicBezTo>
                    <a:pt x="1213470" y="1053443"/>
                    <a:pt x="1210903" y="1061430"/>
                    <a:pt x="1210903" y="1067135"/>
                  </a:cubicBezTo>
                  <a:cubicBezTo>
                    <a:pt x="1237147" y="1116770"/>
                    <a:pt x="1250268" y="1146151"/>
                    <a:pt x="1250268" y="1155279"/>
                  </a:cubicBezTo>
                  <a:cubicBezTo>
                    <a:pt x="1213185" y="1107356"/>
                    <a:pt x="1189509" y="1083395"/>
                    <a:pt x="1179240" y="1083395"/>
                  </a:cubicBezTo>
                  <a:cubicBezTo>
                    <a:pt x="1101080" y="1111920"/>
                    <a:pt x="1058577" y="1130462"/>
                    <a:pt x="1051731" y="1139019"/>
                  </a:cubicBezTo>
                  <a:cubicBezTo>
                    <a:pt x="1062000" y="1170968"/>
                    <a:pt x="1096516" y="1186942"/>
                    <a:pt x="1155278" y="1186942"/>
                  </a:cubicBezTo>
                  <a:lnTo>
                    <a:pt x="1155278" y="1203202"/>
                  </a:lnTo>
                  <a:lnTo>
                    <a:pt x="1146721" y="1203202"/>
                  </a:lnTo>
                  <a:cubicBezTo>
                    <a:pt x="1104504" y="1192362"/>
                    <a:pt x="1069988" y="1186942"/>
                    <a:pt x="1043174" y="1186942"/>
                  </a:cubicBezTo>
                  <a:cubicBezTo>
                    <a:pt x="1043174" y="1208051"/>
                    <a:pt x="1038039" y="1242567"/>
                    <a:pt x="1027770" y="1290489"/>
                  </a:cubicBezTo>
                  <a:lnTo>
                    <a:pt x="1011510" y="1290489"/>
                  </a:lnTo>
                  <a:lnTo>
                    <a:pt x="1019212" y="1210903"/>
                  </a:lnTo>
                  <a:cubicBezTo>
                    <a:pt x="1019212" y="1204057"/>
                    <a:pt x="1000671" y="1188083"/>
                    <a:pt x="963588" y="1162981"/>
                  </a:cubicBezTo>
                  <a:cubicBezTo>
                    <a:pt x="955601" y="1162981"/>
                    <a:pt x="945046" y="1173535"/>
                    <a:pt x="931925" y="1194644"/>
                  </a:cubicBezTo>
                  <a:lnTo>
                    <a:pt x="931925" y="1218605"/>
                  </a:lnTo>
                  <a:cubicBezTo>
                    <a:pt x="931925" y="1259111"/>
                    <a:pt x="990402" y="1349537"/>
                    <a:pt x="1107356" y="1489882"/>
                  </a:cubicBezTo>
                  <a:cubicBezTo>
                    <a:pt x="1123330" y="1537234"/>
                    <a:pt x="1149859" y="1560910"/>
                    <a:pt x="1186941" y="1560910"/>
                  </a:cubicBezTo>
                  <a:cubicBezTo>
                    <a:pt x="1198922" y="1624807"/>
                    <a:pt x="1206909" y="1656755"/>
                    <a:pt x="1210903" y="1656755"/>
                  </a:cubicBezTo>
                  <a:cubicBezTo>
                    <a:pt x="1205198" y="1665883"/>
                    <a:pt x="1202345" y="1676438"/>
                    <a:pt x="1202345" y="1688418"/>
                  </a:cubicBezTo>
                  <a:lnTo>
                    <a:pt x="1186941" y="1688418"/>
                  </a:lnTo>
                  <a:cubicBezTo>
                    <a:pt x="1180666" y="1688418"/>
                    <a:pt x="1162124" y="1643348"/>
                    <a:pt x="1131317" y="1553208"/>
                  </a:cubicBezTo>
                  <a:cubicBezTo>
                    <a:pt x="1006376" y="1368934"/>
                    <a:pt x="915950" y="1259967"/>
                    <a:pt x="860041" y="1226307"/>
                  </a:cubicBezTo>
                  <a:lnTo>
                    <a:pt x="780455" y="1226307"/>
                  </a:lnTo>
                  <a:cubicBezTo>
                    <a:pt x="759346" y="1237147"/>
                    <a:pt x="748792" y="1245134"/>
                    <a:pt x="748792" y="1250268"/>
                  </a:cubicBezTo>
                  <a:lnTo>
                    <a:pt x="732532" y="1242567"/>
                  </a:lnTo>
                  <a:lnTo>
                    <a:pt x="717129" y="1242567"/>
                  </a:lnTo>
                  <a:cubicBezTo>
                    <a:pt x="664071" y="1281361"/>
                    <a:pt x="637543" y="1336986"/>
                    <a:pt x="637543" y="1409440"/>
                  </a:cubicBezTo>
                  <a:lnTo>
                    <a:pt x="613581" y="1409440"/>
                  </a:lnTo>
                  <a:cubicBezTo>
                    <a:pt x="629556" y="1358665"/>
                    <a:pt x="637543" y="1319015"/>
                    <a:pt x="637543" y="1290489"/>
                  </a:cubicBezTo>
                  <a:cubicBezTo>
                    <a:pt x="637543" y="1237432"/>
                    <a:pt x="613581" y="1210903"/>
                    <a:pt x="565659" y="1210903"/>
                  </a:cubicBezTo>
                  <a:cubicBezTo>
                    <a:pt x="565659" y="1200064"/>
                    <a:pt x="563091" y="1194644"/>
                    <a:pt x="557957" y="1194644"/>
                  </a:cubicBezTo>
                  <a:cubicBezTo>
                    <a:pt x="568226" y="1177529"/>
                    <a:pt x="573361" y="1161555"/>
                    <a:pt x="573361" y="1146721"/>
                  </a:cubicBezTo>
                  <a:lnTo>
                    <a:pt x="541697" y="1139019"/>
                  </a:lnTo>
                  <a:cubicBezTo>
                    <a:pt x="509749" y="1255974"/>
                    <a:pt x="483220" y="1314451"/>
                    <a:pt x="462112" y="1314451"/>
                  </a:cubicBezTo>
                  <a:lnTo>
                    <a:pt x="414189" y="1314451"/>
                  </a:lnTo>
                  <a:cubicBezTo>
                    <a:pt x="366266" y="1276797"/>
                    <a:pt x="342305" y="1244849"/>
                    <a:pt x="342305" y="1218605"/>
                  </a:cubicBezTo>
                  <a:cubicBezTo>
                    <a:pt x="365125" y="1176388"/>
                    <a:pt x="391939" y="1155279"/>
                    <a:pt x="422747" y="1155279"/>
                  </a:cubicBezTo>
                  <a:cubicBezTo>
                    <a:pt x="446137" y="1162695"/>
                    <a:pt x="467246" y="1173250"/>
                    <a:pt x="486073" y="1186942"/>
                  </a:cubicBezTo>
                  <a:lnTo>
                    <a:pt x="502332" y="1186942"/>
                  </a:lnTo>
                  <a:cubicBezTo>
                    <a:pt x="507467" y="1140731"/>
                    <a:pt x="510034" y="1114202"/>
                    <a:pt x="510034" y="1107356"/>
                  </a:cubicBezTo>
                  <a:cubicBezTo>
                    <a:pt x="446137" y="1070273"/>
                    <a:pt x="406202" y="1051732"/>
                    <a:pt x="390228" y="1051732"/>
                  </a:cubicBezTo>
                  <a:cubicBezTo>
                    <a:pt x="374824" y="1051732"/>
                    <a:pt x="343161" y="1086248"/>
                    <a:pt x="295238" y="1155279"/>
                  </a:cubicBezTo>
                  <a:lnTo>
                    <a:pt x="286680" y="1155279"/>
                  </a:lnTo>
                  <a:lnTo>
                    <a:pt x="286680" y="1139019"/>
                  </a:lnTo>
                  <a:cubicBezTo>
                    <a:pt x="297520" y="1125898"/>
                    <a:pt x="302940" y="1117911"/>
                    <a:pt x="302940" y="1115058"/>
                  </a:cubicBezTo>
                  <a:lnTo>
                    <a:pt x="302940" y="1107356"/>
                  </a:lnTo>
                  <a:lnTo>
                    <a:pt x="278979" y="1107356"/>
                  </a:lnTo>
                  <a:cubicBezTo>
                    <a:pt x="278979" y="1117625"/>
                    <a:pt x="252450" y="1144154"/>
                    <a:pt x="199393" y="1186942"/>
                  </a:cubicBezTo>
                  <a:lnTo>
                    <a:pt x="191691" y="1186942"/>
                  </a:lnTo>
                  <a:cubicBezTo>
                    <a:pt x="302940" y="1072270"/>
                    <a:pt x="358564" y="1005806"/>
                    <a:pt x="358564" y="987550"/>
                  </a:cubicBezTo>
                  <a:lnTo>
                    <a:pt x="358564" y="939627"/>
                  </a:lnTo>
                  <a:cubicBezTo>
                    <a:pt x="353430" y="924223"/>
                    <a:pt x="337456" y="916521"/>
                    <a:pt x="310642" y="916521"/>
                  </a:cubicBezTo>
                  <a:cubicBezTo>
                    <a:pt x="273559" y="916521"/>
                    <a:pt x="215367" y="945617"/>
                    <a:pt x="136066" y="1003809"/>
                  </a:cubicBezTo>
                  <a:lnTo>
                    <a:pt x="119807" y="1003809"/>
                  </a:lnTo>
                  <a:cubicBezTo>
                    <a:pt x="204812" y="929643"/>
                    <a:pt x="278979" y="892560"/>
                    <a:pt x="342305" y="892560"/>
                  </a:cubicBezTo>
                  <a:lnTo>
                    <a:pt x="342305" y="884002"/>
                  </a:lnTo>
                  <a:lnTo>
                    <a:pt x="278979" y="812974"/>
                  </a:lnTo>
                  <a:cubicBezTo>
                    <a:pt x="284113" y="802705"/>
                    <a:pt x="286680" y="794718"/>
                    <a:pt x="286680" y="789013"/>
                  </a:cubicBezTo>
                  <a:lnTo>
                    <a:pt x="342305" y="789013"/>
                  </a:lnTo>
                  <a:cubicBezTo>
                    <a:pt x="355997" y="789013"/>
                    <a:pt x="371971" y="765052"/>
                    <a:pt x="390228" y="717129"/>
                  </a:cubicBezTo>
                  <a:cubicBezTo>
                    <a:pt x="305222" y="692027"/>
                    <a:pt x="262719" y="673485"/>
                    <a:pt x="262719" y="661504"/>
                  </a:cubicBezTo>
                  <a:lnTo>
                    <a:pt x="271277" y="661504"/>
                  </a:lnTo>
                  <a:cubicBezTo>
                    <a:pt x="318058" y="682613"/>
                    <a:pt x="368548" y="693168"/>
                    <a:pt x="422747" y="693168"/>
                  </a:cubicBezTo>
                  <a:cubicBezTo>
                    <a:pt x="439862" y="688033"/>
                    <a:pt x="450416" y="677479"/>
                    <a:pt x="454410" y="661504"/>
                  </a:cubicBezTo>
                  <a:cubicBezTo>
                    <a:pt x="453839" y="638684"/>
                    <a:pt x="382241" y="593614"/>
                    <a:pt x="239614" y="526294"/>
                  </a:cubicBezTo>
                  <a:lnTo>
                    <a:pt x="239614" y="510035"/>
                  </a:lnTo>
                  <a:lnTo>
                    <a:pt x="247315" y="510035"/>
                  </a:lnTo>
                  <a:cubicBezTo>
                    <a:pt x="377391" y="584201"/>
                    <a:pt x="446423" y="621284"/>
                    <a:pt x="454410" y="621284"/>
                  </a:cubicBezTo>
                  <a:cubicBezTo>
                    <a:pt x="454410" y="616149"/>
                    <a:pt x="456977" y="613582"/>
                    <a:pt x="462112" y="613582"/>
                  </a:cubicBezTo>
                  <a:cubicBezTo>
                    <a:pt x="447279" y="587909"/>
                    <a:pt x="402208" y="532284"/>
                    <a:pt x="326901" y="446708"/>
                  </a:cubicBezTo>
                  <a:lnTo>
                    <a:pt x="326901" y="438151"/>
                  </a:lnTo>
                  <a:lnTo>
                    <a:pt x="342305" y="438151"/>
                  </a:lnTo>
                  <a:cubicBezTo>
                    <a:pt x="423887" y="549970"/>
                    <a:pt x="482365" y="605880"/>
                    <a:pt x="517736" y="605880"/>
                  </a:cubicBezTo>
                  <a:lnTo>
                    <a:pt x="526294" y="589620"/>
                  </a:lnTo>
                  <a:lnTo>
                    <a:pt x="526294" y="581919"/>
                  </a:lnTo>
                  <a:cubicBezTo>
                    <a:pt x="504615" y="557957"/>
                    <a:pt x="493775" y="544550"/>
                    <a:pt x="493775" y="541698"/>
                  </a:cubicBezTo>
                  <a:lnTo>
                    <a:pt x="493775" y="510035"/>
                  </a:lnTo>
                  <a:lnTo>
                    <a:pt x="510034" y="510035"/>
                  </a:lnTo>
                  <a:cubicBezTo>
                    <a:pt x="517451" y="547118"/>
                    <a:pt x="528005" y="565659"/>
                    <a:pt x="541697" y="565659"/>
                  </a:cubicBezTo>
                  <a:cubicBezTo>
                    <a:pt x="549114" y="565659"/>
                    <a:pt x="557101" y="557672"/>
                    <a:pt x="565659" y="541698"/>
                  </a:cubicBezTo>
                  <a:lnTo>
                    <a:pt x="565659" y="510035"/>
                  </a:lnTo>
                  <a:cubicBezTo>
                    <a:pt x="565659" y="475804"/>
                    <a:pt x="507182" y="353715"/>
                    <a:pt x="390228" y="143768"/>
                  </a:cubicBezTo>
                  <a:close/>
                  <a:moveTo>
                    <a:pt x="878868" y="134355"/>
                  </a:moveTo>
                  <a:lnTo>
                    <a:pt x="886569" y="134355"/>
                  </a:lnTo>
                  <a:cubicBezTo>
                    <a:pt x="897409" y="136067"/>
                    <a:pt x="902829" y="141486"/>
                    <a:pt x="902829" y="150615"/>
                  </a:cubicBezTo>
                  <a:lnTo>
                    <a:pt x="902829" y="158316"/>
                  </a:lnTo>
                  <a:cubicBezTo>
                    <a:pt x="902829" y="169156"/>
                    <a:pt x="897409" y="174576"/>
                    <a:pt x="886569" y="174576"/>
                  </a:cubicBezTo>
                  <a:lnTo>
                    <a:pt x="878868" y="174576"/>
                  </a:lnTo>
                  <a:cubicBezTo>
                    <a:pt x="868028" y="174576"/>
                    <a:pt x="862608" y="169156"/>
                    <a:pt x="862608" y="158316"/>
                  </a:cubicBezTo>
                  <a:lnTo>
                    <a:pt x="862608" y="150615"/>
                  </a:lnTo>
                  <a:cubicBezTo>
                    <a:pt x="864320" y="139775"/>
                    <a:pt x="869739" y="134355"/>
                    <a:pt x="878868" y="134355"/>
                  </a:cubicBezTo>
                  <a:close/>
                  <a:moveTo>
                    <a:pt x="510034" y="95846"/>
                  </a:moveTo>
                  <a:cubicBezTo>
                    <a:pt x="537419" y="95846"/>
                    <a:pt x="569367" y="127794"/>
                    <a:pt x="605880" y="191691"/>
                  </a:cubicBezTo>
                  <a:lnTo>
                    <a:pt x="605880" y="199393"/>
                  </a:lnTo>
                  <a:lnTo>
                    <a:pt x="597322" y="199393"/>
                  </a:lnTo>
                  <a:cubicBezTo>
                    <a:pt x="528290" y="192547"/>
                    <a:pt x="493775" y="166018"/>
                    <a:pt x="493775" y="119807"/>
                  </a:cubicBezTo>
                  <a:lnTo>
                    <a:pt x="493775" y="103548"/>
                  </a:lnTo>
                  <a:cubicBezTo>
                    <a:pt x="504615" y="103548"/>
                    <a:pt x="510034" y="100980"/>
                    <a:pt x="510034" y="95846"/>
                  </a:cubicBezTo>
                  <a:close/>
                  <a:moveTo>
                    <a:pt x="374824" y="0"/>
                  </a:moveTo>
                  <a:lnTo>
                    <a:pt x="398785" y="0"/>
                  </a:lnTo>
                  <a:lnTo>
                    <a:pt x="398785" y="16260"/>
                  </a:lnTo>
                  <a:cubicBezTo>
                    <a:pt x="398785" y="27100"/>
                    <a:pt x="393365" y="32519"/>
                    <a:pt x="382526" y="32519"/>
                  </a:cubicBezTo>
                  <a:lnTo>
                    <a:pt x="374824" y="32519"/>
                  </a:lnTo>
                  <a:cubicBezTo>
                    <a:pt x="363984" y="32519"/>
                    <a:pt x="358564" y="27100"/>
                    <a:pt x="358564" y="16260"/>
                  </a:cubicBezTo>
                  <a:cubicBezTo>
                    <a:pt x="360276" y="5420"/>
                    <a:pt x="365696" y="0"/>
                    <a:pt x="3748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 sz="13800" dirty="0">
                <a:latin typeface="Dog Rough" panose="02000500000000000000" pitchFamily="2" charset="0"/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32C49C40-D17F-4689-962D-4FA0CB4798CA}"/>
                </a:ext>
              </a:extLst>
            </p:cNvPr>
            <p:cNvSpPr txBox="1"/>
            <p:nvPr/>
          </p:nvSpPr>
          <p:spPr>
            <a:xfrm>
              <a:off x="3351425" y="1207413"/>
              <a:ext cx="1409440" cy="1688418"/>
            </a:xfrm>
            <a:custGeom>
              <a:avLst/>
              <a:gdLst/>
              <a:ahLst/>
              <a:cxnLst/>
              <a:rect l="l" t="t" r="r" b="b"/>
              <a:pathLst>
                <a:path w="1409440" h="1688418">
                  <a:moveTo>
                    <a:pt x="597322" y="1625092"/>
                  </a:moveTo>
                  <a:lnTo>
                    <a:pt x="621283" y="1625092"/>
                  </a:lnTo>
                  <a:lnTo>
                    <a:pt x="621283" y="1640496"/>
                  </a:lnTo>
                  <a:lnTo>
                    <a:pt x="597322" y="1640496"/>
                  </a:lnTo>
                  <a:close/>
                  <a:moveTo>
                    <a:pt x="295238" y="1560910"/>
                  </a:moveTo>
                  <a:lnTo>
                    <a:pt x="310642" y="1560910"/>
                  </a:lnTo>
                  <a:lnTo>
                    <a:pt x="310642" y="1569468"/>
                  </a:lnTo>
                  <a:cubicBezTo>
                    <a:pt x="310642" y="1579737"/>
                    <a:pt x="305507" y="1584871"/>
                    <a:pt x="295238" y="1584871"/>
                  </a:cubicBezTo>
                  <a:lnTo>
                    <a:pt x="278979" y="1584871"/>
                  </a:lnTo>
                  <a:lnTo>
                    <a:pt x="278979" y="1577169"/>
                  </a:lnTo>
                  <a:cubicBezTo>
                    <a:pt x="280690" y="1566330"/>
                    <a:pt x="286110" y="1560910"/>
                    <a:pt x="295238" y="1560910"/>
                  </a:cubicBezTo>
                  <a:close/>
                  <a:moveTo>
                    <a:pt x="748792" y="1322152"/>
                  </a:moveTo>
                  <a:lnTo>
                    <a:pt x="756494" y="1322152"/>
                  </a:lnTo>
                  <a:cubicBezTo>
                    <a:pt x="767333" y="1323864"/>
                    <a:pt x="772753" y="1329284"/>
                    <a:pt x="772753" y="1338412"/>
                  </a:cubicBezTo>
                  <a:lnTo>
                    <a:pt x="772753" y="1346114"/>
                  </a:lnTo>
                  <a:lnTo>
                    <a:pt x="748792" y="1346114"/>
                  </a:lnTo>
                  <a:close/>
                  <a:moveTo>
                    <a:pt x="286680" y="1274230"/>
                  </a:moveTo>
                  <a:cubicBezTo>
                    <a:pt x="308360" y="1282217"/>
                    <a:pt x="319199" y="1290204"/>
                    <a:pt x="319199" y="1298191"/>
                  </a:cubicBezTo>
                  <a:lnTo>
                    <a:pt x="319199" y="1314451"/>
                  </a:lnTo>
                  <a:cubicBezTo>
                    <a:pt x="303225" y="1340694"/>
                    <a:pt x="284398" y="1353816"/>
                    <a:pt x="262719" y="1353816"/>
                  </a:cubicBezTo>
                  <a:lnTo>
                    <a:pt x="271277" y="1394036"/>
                  </a:lnTo>
                  <a:cubicBezTo>
                    <a:pt x="271277" y="1401453"/>
                    <a:pt x="263290" y="1409440"/>
                    <a:pt x="247315" y="1417998"/>
                  </a:cubicBezTo>
                  <a:lnTo>
                    <a:pt x="215652" y="1417998"/>
                  </a:lnTo>
                  <a:cubicBezTo>
                    <a:pt x="204812" y="1417998"/>
                    <a:pt x="199393" y="1412578"/>
                    <a:pt x="199393" y="1401738"/>
                  </a:cubicBezTo>
                  <a:lnTo>
                    <a:pt x="199393" y="1386335"/>
                  </a:lnTo>
                  <a:cubicBezTo>
                    <a:pt x="207950" y="1364655"/>
                    <a:pt x="226492" y="1353816"/>
                    <a:pt x="255017" y="1353816"/>
                  </a:cubicBezTo>
                  <a:cubicBezTo>
                    <a:pt x="244748" y="1336700"/>
                    <a:pt x="239614" y="1321011"/>
                    <a:pt x="239614" y="1306749"/>
                  </a:cubicBezTo>
                  <a:cubicBezTo>
                    <a:pt x="239614" y="1295909"/>
                    <a:pt x="255302" y="1285069"/>
                    <a:pt x="286680" y="1274230"/>
                  </a:cubicBezTo>
                  <a:close/>
                  <a:moveTo>
                    <a:pt x="765051" y="1266528"/>
                  </a:moveTo>
                  <a:lnTo>
                    <a:pt x="780455" y="1266528"/>
                  </a:lnTo>
                  <a:cubicBezTo>
                    <a:pt x="791295" y="1268239"/>
                    <a:pt x="796714" y="1273659"/>
                    <a:pt x="796714" y="1282787"/>
                  </a:cubicBezTo>
                  <a:lnTo>
                    <a:pt x="796714" y="1298191"/>
                  </a:lnTo>
                  <a:lnTo>
                    <a:pt x="780455" y="1298191"/>
                  </a:lnTo>
                  <a:cubicBezTo>
                    <a:pt x="770186" y="1298191"/>
                    <a:pt x="765051" y="1293057"/>
                    <a:pt x="765051" y="1282787"/>
                  </a:cubicBezTo>
                  <a:close/>
                  <a:moveTo>
                    <a:pt x="1155278" y="1250268"/>
                  </a:moveTo>
                  <a:lnTo>
                    <a:pt x="1162980" y="1250268"/>
                  </a:lnTo>
                  <a:cubicBezTo>
                    <a:pt x="1173820" y="1251980"/>
                    <a:pt x="1179240" y="1257400"/>
                    <a:pt x="1179240" y="1266528"/>
                  </a:cubicBezTo>
                  <a:lnTo>
                    <a:pt x="1179240" y="1274230"/>
                  </a:lnTo>
                  <a:cubicBezTo>
                    <a:pt x="1179240" y="1285069"/>
                    <a:pt x="1173820" y="1290489"/>
                    <a:pt x="1162980" y="1290489"/>
                  </a:cubicBezTo>
                  <a:lnTo>
                    <a:pt x="1155278" y="1290489"/>
                  </a:lnTo>
                  <a:cubicBezTo>
                    <a:pt x="1144439" y="1290489"/>
                    <a:pt x="1139019" y="1285069"/>
                    <a:pt x="1139019" y="1274230"/>
                  </a:cubicBezTo>
                  <a:lnTo>
                    <a:pt x="1139019" y="1266528"/>
                  </a:lnTo>
                  <a:cubicBezTo>
                    <a:pt x="1140730" y="1255688"/>
                    <a:pt x="1146150" y="1250268"/>
                    <a:pt x="1155278" y="1250268"/>
                  </a:cubicBezTo>
                  <a:close/>
                  <a:moveTo>
                    <a:pt x="1202345" y="1218605"/>
                  </a:moveTo>
                  <a:lnTo>
                    <a:pt x="1218605" y="1218605"/>
                  </a:lnTo>
                  <a:lnTo>
                    <a:pt x="1218605" y="1242567"/>
                  </a:lnTo>
                  <a:cubicBezTo>
                    <a:pt x="1207765" y="1242567"/>
                    <a:pt x="1202345" y="1237147"/>
                    <a:pt x="1202345" y="1226307"/>
                  </a:cubicBezTo>
                  <a:close/>
                  <a:moveTo>
                    <a:pt x="159172" y="1186942"/>
                  </a:moveTo>
                  <a:lnTo>
                    <a:pt x="191691" y="1186942"/>
                  </a:lnTo>
                  <a:cubicBezTo>
                    <a:pt x="115813" y="1271948"/>
                    <a:pt x="54769" y="1314451"/>
                    <a:pt x="8558" y="1314451"/>
                  </a:cubicBezTo>
                  <a:lnTo>
                    <a:pt x="0" y="1298191"/>
                  </a:lnTo>
                  <a:lnTo>
                    <a:pt x="0" y="1290489"/>
                  </a:lnTo>
                  <a:cubicBezTo>
                    <a:pt x="26814" y="1290489"/>
                    <a:pt x="64182" y="1274515"/>
                    <a:pt x="112105" y="1242567"/>
                  </a:cubicBezTo>
                  <a:cubicBezTo>
                    <a:pt x="120663" y="1218605"/>
                    <a:pt x="136351" y="1200064"/>
                    <a:pt x="159172" y="1186942"/>
                  </a:cubicBezTo>
                  <a:close/>
                  <a:moveTo>
                    <a:pt x="1242566" y="1162981"/>
                  </a:moveTo>
                  <a:lnTo>
                    <a:pt x="1250268" y="1162981"/>
                  </a:lnTo>
                  <a:cubicBezTo>
                    <a:pt x="1271947" y="1168115"/>
                    <a:pt x="1282787" y="1181522"/>
                    <a:pt x="1282787" y="1203202"/>
                  </a:cubicBezTo>
                  <a:lnTo>
                    <a:pt x="1266527" y="1210903"/>
                  </a:lnTo>
                  <a:cubicBezTo>
                    <a:pt x="1259111" y="1210903"/>
                    <a:pt x="1251124" y="1202916"/>
                    <a:pt x="1242566" y="1186942"/>
                  </a:cubicBezTo>
                  <a:close/>
                  <a:moveTo>
                    <a:pt x="1305892" y="1107356"/>
                  </a:moveTo>
                  <a:cubicBezTo>
                    <a:pt x="1313880" y="1107356"/>
                    <a:pt x="1327286" y="1117911"/>
                    <a:pt x="1346113" y="1139019"/>
                  </a:cubicBezTo>
                  <a:cubicBezTo>
                    <a:pt x="1338126" y="1160128"/>
                    <a:pt x="1330139" y="1170683"/>
                    <a:pt x="1322152" y="1170683"/>
                  </a:cubicBezTo>
                  <a:cubicBezTo>
                    <a:pt x="1302755" y="1170683"/>
                    <a:pt x="1286781" y="1162695"/>
                    <a:pt x="1274229" y="1146721"/>
                  </a:cubicBezTo>
                  <a:cubicBezTo>
                    <a:pt x="1274800" y="1139305"/>
                    <a:pt x="1285354" y="1126183"/>
                    <a:pt x="1305892" y="1107356"/>
                  </a:cubicBezTo>
                  <a:close/>
                  <a:moveTo>
                    <a:pt x="119807" y="589620"/>
                  </a:moveTo>
                  <a:lnTo>
                    <a:pt x="136066" y="589620"/>
                  </a:lnTo>
                  <a:cubicBezTo>
                    <a:pt x="153182" y="605595"/>
                    <a:pt x="166303" y="613582"/>
                    <a:pt x="175431" y="613582"/>
                  </a:cubicBezTo>
                  <a:lnTo>
                    <a:pt x="175431" y="621284"/>
                  </a:lnTo>
                  <a:lnTo>
                    <a:pt x="151470" y="621284"/>
                  </a:lnTo>
                  <a:lnTo>
                    <a:pt x="119807" y="613582"/>
                  </a:lnTo>
                  <a:close/>
                  <a:moveTo>
                    <a:pt x="1293912" y="505756"/>
                  </a:moveTo>
                  <a:lnTo>
                    <a:pt x="1309315" y="505756"/>
                  </a:lnTo>
                  <a:cubicBezTo>
                    <a:pt x="1320155" y="507467"/>
                    <a:pt x="1325575" y="512887"/>
                    <a:pt x="1325575" y="522015"/>
                  </a:cubicBezTo>
                  <a:lnTo>
                    <a:pt x="1325575" y="537419"/>
                  </a:lnTo>
                  <a:lnTo>
                    <a:pt x="1309315" y="537419"/>
                  </a:lnTo>
                  <a:cubicBezTo>
                    <a:pt x="1299046" y="537419"/>
                    <a:pt x="1293912" y="532284"/>
                    <a:pt x="1293912" y="522015"/>
                  </a:cubicBezTo>
                  <a:close/>
                  <a:moveTo>
                    <a:pt x="1218605" y="390228"/>
                  </a:moveTo>
                  <a:lnTo>
                    <a:pt x="1250268" y="390228"/>
                  </a:lnTo>
                  <a:lnTo>
                    <a:pt x="1250268" y="414189"/>
                  </a:lnTo>
                  <a:lnTo>
                    <a:pt x="1218605" y="414189"/>
                  </a:lnTo>
                  <a:close/>
                  <a:moveTo>
                    <a:pt x="982414" y="357709"/>
                  </a:moveTo>
                  <a:cubicBezTo>
                    <a:pt x="1001812" y="367408"/>
                    <a:pt x="1014933" y="383382"/>
                    <a:pt x="1021779" y="405632"/>
                  </a:cubicBezTo>
                  <a:lnTo>
                    <a:pt x="1014078" y="405632"/>
                  </a:lnTo>
                  <a:cubicBezTo>
                    <a:pt x="1005520" y="405632"/>
                    <a:pt x="994966" y="394792"/>
                    <a:pt x="982414" y="373113"/>
                  </a:cubicBezTo>
                  <a:close/>
                  <a:moveTo>
                    <a:pt x="812974" y="350863"/>
                  </a:moveTo>
                  <a:lnTo>
                    <a:pt x="820676" y="350863"/>
                  </a:lnTo>
                  <a:cubicBezTo>
                    <a:pt x="830945" y="352574"/>
                    <a:pt x="836079" y="357709"/>
                    <a:pt x="836079" y="366267"/>
                  </a:cubicBezTo>
                  <a:cubicBezTo>
                    <a:pt x="836079" y="374254"/>
                    <a:pt x="814971" y="393081"/>
                    <a:pt x="772753" y="422747"/>
                  </a:cubicBezTo>
                  <a:cubicBezTo>
                    <a:pt x="761913" y="422747"/>
                    <a:pt x="756494" y="414760"/>
                    <a:pt x="756494" y="398786"/>
                  </a:cubicBezTo>
                  <a:lnTo>
                    <a:pt x="748792" y="398786"/>
                  </a:lnTo>
                  <a:lnTo>
                    <a:pt x="693167" y="414189"/>
                  </a:lnTo>
                  <a:cubicBezTo>
                    <a:pt x="697161" y="398786"/>
                    <a:pt x="715702" y="385664"/>
                    <a:pt x="748792" y="374824"/>
                  </a:cubicBezTo>
                  <a:lnTo>
                    <a:pt x="765051" y="382526"/>
                  </a:lnTo>
                  <a:cubicBezTo>
                    <a:pt x="769615" y="382526"/>
                    <a:pt x="785590" y="371972"/>
                    <a:pt x="812974" y="350863"/>
                  </a:cubicBezTo>
                  <a:close/>
                  <a:moveTo>
                    <a:pt x="926790" y="317488"/>
                  </a:moveTo>
                  <a:lnTo>
                    <a:pt x="942194" y="317488"/>
                  </a:lnTo>
                  <a:cubicBezTo>
                    <a:pt x="953034" y="319200"/>
                    <a:pt x="958453" y="324620"/>
                    <a:pt x="958453" y="333748"/>
                  </a:cubicBezTo>
                  <a:lnTo>
                    <a:pt x="958453" y="349151"/>
                  </a:lnTo>
                  <a:lnTo>
                    <a:pt x="942194" y="349151"/>
                  </a:lnTo>
                  <a:cubicBezTo>
                    <a:pt x="931925" y="349151"/>
                    <a:pt x="926790" y="344017"/>
                    <a:pt x="926790" y="333748"/>
                  </a:cubicBezTo>
                  <a:close/>
                  <a:moveTo>
                    <a:pt x="175431" y="271277"/>
                  </a:moveTo>
                  <a:lnTo>
                    <a:pt x="191691" y="271277"/>
                  </a:lnTo>
                  <a:lnTo>
                    <a:pt x="191691" y="295238"/>
                  </a:lnTo>
                  <a:lnTo>
                    <a:pt x="159172" y="295238"/>
                  </a:lnTo>
                  <a:lnTo>
                    <a:pt x="159172" y="286681"/>
                  </a:lnTo>
                  <a:cubicBezTo>
                    <a:pt x="160883" y="276412"/>
                    <a:pt x="166303" y="271277"/>
                    <a:pt x="175431" y="271277"/>
                  </a:cubicBezTo>
                  <a:close/>
                  <a:moveTo>
                    <a:pt x="830945" y="269566"/>
                  </a:moveTo>
                  <a:lnTo>
                    <a:pt x="847204" y="269566"/>
                  </a:lnTo>
                  <a:cubicBezTo>
                    <a:pt x="854621" y="269566"/>
                    <a:pt x="862608" y="277553"/>
                    <a:pt x="871166" y="293527"/>
                  </a:cubicBezTo>
                  <a:lnTo>
                    <a:pt x="871166" y="302084"/>
                  </a:lnTo>
                  <a:lnTo>
                    <a:pt x="854906" y="302084"/>
                  </a:lnTo>
                  <a:cubicBezTo>
                    <a:pt x="847490" y="302084"/>
                    <a:pt x="839503" y="294097"/>
                    <a:pt x="830945" y="278123"/>
                  </a:cubicBezTo>
                  <a:close/>
                  <a:moveTo>
                    <a:pt x="1118481" y="261008"/>
                  </a:moveTo>
                  <a:lnTo>
                    <a:pt x="1150144" y="261008"/>
                  </a:lnTo>
                  <a:lnTo>
                    <a:pt x="1150144" y="268710"/>
                  </a:lnTo>
                  <a:cubicBezTo>
                    <a:pt x="1150144" y="278979"/>
                    <a:pt x="1144724" y="284113"/>
                    <a:pt x="1133884" y="284113"/>
                  </a:cubicBezTo>
                  <a:lnTo>
                    <a:pt x="1118481" y="284113"/>
                  </a:lnTo>
                  <a:close/>
                  <a:moveTo>
                    <a:pt x="390228" y="136067"/>
                  </a:moveTo>
                  <a:lnTo>
                    <a:pt x="406487" y="136067"/>
                  </a:lnTo>
                  <a:lnTo>
                    <a:pt x="486073" y="295238"/>
                  </a:lnTo>
                  <a:cubicBezTo>
                    <a:pt x="558527" y="438436"/>
                    <a:pt x="601030" y="510035"/>
                    <a:pt x="613581" y="510035"/>
                  </a:cubicBezTo>
                  <a:cubicBezTo>
                    <a:pt x="639825" y="502618"/>
                    <a:pt x="652946" y="484076"/>
                    <a:pt x="652946" y="454410"/>
                  </a:cubicBezTo>
                  <a:lnTo>
                    <a:pt x="652946" y="438151"/>
                  </a:lnTo>
                  <a:cubicBezTo>
                    <a:pt x="652946" y="433016"/>
                    <a:pt x="637258" y="422462"/>
                    <a:pt x="605880" y="406487"/>
                  </a:cubicBezTo>
                  <a:lnTo>
                    <a:pt x="621283" y="374824"/>
                  </a:lnTo>
                  <a:lnTo>
                    <a:pt x="613581" y="326902"/>
                  </a:lnTo>
                  <a:lnTo>
                    <a:pt x="628985" y="326902"/>
                  </a:lnTo>
                  <a:cubicBezTo>
                    <a:pt x="628985" y="374824"/>
                    <a:pt x="650379" y="406773"/>
                    <a:pt x="693167" y="422747"/>
                  </a:cubicBezTo>
                  <a:cubicBezTo>
                    <a:pt x="694879" y="448990"/>
                    <a:pt x="702866" y="462112"/>
                    <a:pt x="717129" y="462112"/>
                  </a:cubicBezTo>
                  <a:cubicBezTo>
                    <a:pt x="795859" y="456977"/>
                    <a:pt x="848916" y="454410"/>
                    <a:pt x="876300" y="454410"/>
                  </a:cubicBezTo>
                  <a:cubicBezTo>
                    <a:pt x="883146" y="454410"/>
                    <a:pt x="901688" y="470384"/>
                    <a:pt x="931925" y="502333"/>
                  </a:cubicBezTo>
                  <a:lnTo>
                    <a:pt x="987549" y="502333"/>
                  </a:lnTo>
                  <a:cubicBezTo>
                    <a:pt x="1007517" y="502333"/>
                    <a:pt x="1039466" y="480939"/>
                    <a:pt x="1083394" y="438151"/>
                  </a:cubicBezTo>
                  <a:cubicBezTo>
                    <a:pt x="1111920" y="438151"/>
                    <a:pt x="1149003" y="430163"/>
                    <a:pt x="1194643" y="414189"/>
                  </a:cubicBezTo>
                  <a:lnTo>
                    <a:pt x="1194643" y="422747"/>
                  </a:lnTo>
                  <a:cubicBezTo>
                    <a:pt x="1130747" y="451272"/>
                    <a:pt x="1098798" y="480368"/>
                    <a:pt x="1098798" y="510035"/>
                  </a:cubicBezTo>
                  <a:cubicBezTo>
                    <a:pt x="1098798" y="515740"/>
                    <a:pt x="1096231" y="523727"/>
                    <a:pt x="1091096" y="533996"/>
                  </a:cubicBezTo>
                  <a:lnTo>
                    <a:pt x="1107356" y="533996"/>
                  </a:lnTo>
                  <a:lnTo>
                    <a:pt x="1122759" y="526294"/>
                  </a:lnTo>
                  <a:cubicBezTo>
                    <a:pt x="1165547" y="526294"/>
                    <a:pt x="1186941" y="560810"/>
                    <a:pt x="1186941" y="629841"/>
                  </a:cubicBezTo>
                  <a:cubicBezTo>
                    <a:pt x="1181807" y="629841"/>
                    <a:pt x="1179240" y="632408"/>
                    <a:pt x="1179240" y="637543"/>
                  </a:cubicBezTo>
                  <a:lnTo>
                    <a:pt x="1162980" y="629841"/>
                  </a:lnTo>
                  <a:lnTo>
                    <a:pt x="1139019" y="629841"/>
                  </a:lnTo>
                  <a:lnTo>
                    <a:pt x="1139019" y="645245"/>
                  </a:lnTo>
                  <a:cubicBezTo>
                    <a:pt x="1139019" y="653232"/>
                    <a:pt x="1147006" y="661219"/>
                    <a:pt x="1162980" y="669206"/>
                  </a:cubicBezTo>
                  <a:cubicBezTo>
                    <a:pt x="1184660" y="669206"/>
                    <a:pt x="1205768" y="661219"/>
                    <a:pt x="1226307" y="645245"/>
                  </a:cubicBezTo>
                  <a:cubicBezTo>
                    <a:pt x="1242281" y="645245"/>
                    <a:pt x="1250268" y="658652"/>
                    <a:pt x="1250268" y="685466"/>
                  </a:cubicBezTo>
                  <a:lnTo>
                    <a:pt x="1274229" y="685466"/>
                  </a:lnTo>
                  <a:cubicBezTo>
                    <a:pt x="1287351" y="685466"/>
                    <a:pt x="1319300" y="669491"/>
                    <a:pt x="1370075" y="637543"/>
                  </a:cubicBezTo>
                  <a:cubicBezTo>
                    <a:pt x="1377491" y="637543"/>
                    <a:pt x="1390613" y="648097"/>
                    <a:pt x="1409440" y="669206"/>
                  </a:cubicBezTo>
                  <a:cubicBezTo>
                    <a:pt x="1409440" y="696020"/>
                    <a:pt x="1369790" y="717414"/>
                    <a:pt x="1290489" y="733388"/>
                  </a:cubicBezTo>
                  <a:cubicBezTo>
                    <a:pt x="1281361" y="761914"/>
                    <a:pt x="1259967" y="791010"/>
                    <a:pt x="1226307" y="820676"/>
                  </a:cubicBezTo>
                  <a:lnTo>
                    <a:pt x="1226307" y="868599"/>
                  </a:lnTo>
                  <a:cubicBezTo>
                    <a:pt x="1226307" y="884573"/>
                    <a:pt x="1260822" y="892560"/>
                    <a:pt x="1329854" y="892560"/>
                  </a:cubicBezTo>
                  <a:lnTo>
                    <a:pt x="1353815" y="892560"/>
                  </a:lnTo>
                  <a:lnTo>
                    <a:pt x="1409440" y="884002"/>
                  </a:lnTo>
                  <a:lnTo>
                    <a:pt x="1409440" y="907964"/>
                  </a:lnTo>
                  <a:lnTo>
                    <a:pt x="1370075" y="916521"/>
                  </a:lnTo>
                  <a:cubicBezTo>
                    <a:pt x="1278793" y="910816"/>
                    <a:pt x="1225736" y="907964"/>
                    <a:pt x="1210903" y="907964"/>
                  </a:cubicBezTo>
                  <a:lnTo>
                    <a:pt x="1202345" y="924223"/>
                  </a:lnTo>
                  <a:lnTo>
                    <a:pt x="1202345" y="948185"/>
                  </a:lnTo>
                  <a:cubicBezTo>
                    <a:pt x="1250268" y="948185"/>
                    <a:pt x="1274229" y="974713"/>
                    <a:pt x="1274229" y="1027770"/>
                  </a:cubicBezTo>
                  <a:lnTo>
                    <a:pt x="1274229" y="1035472"/>
                  </a:lnTo>
                  <a:lnTo>
                    <a:pt x="1258825" y="1035472"/>
                  </a:lnTo>
                  <a:lnTo>
                    <a:pt x="1218605" y="987550"/>
                  </a:lnTo>
                  <a:lnTo>
                    <a:pt x="1202345" y="987550"/>
                  </a:lnTo>
                  <a:cubicBezTo>
                    <a:pt x="1202345" y="997819"/>
                    <a:pt x="1207765" y="1016360"/>
                    <a:pt x="1218605" y="1043174"/>
                  </a:cubicBezTo>
                  <a:cubicBezTo>
                    <a:pt x="1213470" y="1053443"/>
                    <a:pt x="1210903" y="1061430"/>
                    <a:pt x="1210903" y="1067135"/>
                  </a:cubicBezTo>
                  <a:cubicBezTo>
                    <a:pt x="1237147" y="1116770"/>
                    <a:pt x="1250268" y="1146151"/>
                    <a:pt x="1250268" y="1155279"/>
                  </a:cubicBezTo>
                  <a:cubicBezTo>
                    <a:pt x="1213185" y="1107356"/>
                    <a:pt x="1189509" y="1083395"/>
                    <a:pt x="1179240" y="1083395"/>
                  </a:cubicBezTo>
                  <a:cubicBezTo>
                    <a:pt x="1101080" y="1111920"/>
                    <a:pt x="1058577" y="1130462"/>
                    <a:pt x="1051731" y="1139019"/>
                  </a:cubicBezTo>
                  <a:cubicBezTo>
                    <a:pt x="1062000" y="1170968"/>
                    <a:pt x="1096516" y="1186942"/>
                    <a:pt x="1155278" y="1186942"/>
                  </a:cubicBezTo>
                  <a:lnTo>
                    <a:pt x="1155278" y="1203202"/>
                  </a:lnTo>
                  <a:lnTo>
                    <a:pt x="1146721" y="1203202"/>
                  </a:lnTo>
                  <a:cubicBezTo>
                    <a:pt x="1104504" y="1192362"/>
                    <a:pt x="1069988" y="1186942"/>
                    <a:pt x="1043174" y="1186942"/>
                  </a:cubicBezTo>
                  <a:cubicBezTo>
                    <a:pt x="1043174" y="1208051"/>
                    <a:pt x="1038039" y="1242567"/>
                    <a:pt x="1027770" y="1290489"/>
                  </a:cubicBezTo>
                  <a:lnTo>
                    <a:pt x="1011510" y="1290489"/>
                  </a:lnTo>
                  <a:lnTo>
                    <a:pt x="1019212" y="1210903"/>
                  </a:lnTo>
                  <a:cubicBezTo>
                    <a:pt x="1019212" y="1204057"/>
                    <a:pt x="1000671" y="1188083"/>
                    <a:pt x="963588" y="1162981"/>
                  </a:cubicBezTo>
                  <a:cubicBezTo>
                    <a:pt x="955601" y="1162981"/>
                    <a:pt x="945046" y="1173535"/>
                    <a:pt x="931925" y="1194644"/>
                  </a:cubicBezTo>
                  <a:lnTo>
                    <a:pt x="931925" y="1218605"/>
                  </a:lnTo>
                  <a:cubicBezTo>
                    <a:pt x="931925" y="1259111"/>
                    <a:pt x="990402" y="1349537"/>
                    <a:pt x="1107356" y="1489882"/>
                  </a:cubicBezTo>
                  <a:cubicBezTo>
                    <a:pt x="1123330" y="1537234"/>
                    <a:pt x="1149859" y="1560910"/>
                    <a:pt x="1186941" y="1560910"/>
                  </a:cubicBezTo>
                  <a:cubicBezTo>
                    <a:pt x="1198922" y="1624807"/>
                    <a:pt x="1206909" y="1656755"/>
                    <a:pt x="1210903" y="1656755"/>
                  </a:cubicBezTo>
                  <a:cubicBezTo>
                    <a:pt x="1205198" y="1665883"/>
                    <a:pt x="1202345" y="1676438"/>
                    <a:pt x="1202345" y="1688418"/>
                  </a:cubicBezTo>
                  <a:lnTo>
                    <a:pt x="1186941" y="1688418"/>
                  </a:lnTo>
                  <a:cubicBezTo>
                    <a:pt x="1180666" y="1688418"/>
                    <a:pt x="1162124" y="1643348"/>
                    <a:pt x="1131317" y="1553208"/>
                  </a:cubicBezTo>
                  <a:cubicBezTo>
                    <a:pt x="1006376" y="1368934"/>
                    <a:pt x="915950" y="1259967"/>
                    <a:pt x="860041" y="1226307"/>
                  </a:cubicBezTo>
                  <a:lnTo>
                    <a:pt x="780455" y="1226307"/>
                  </a:lnTo>
                  <a:cubicBezTo>
                    <a:pt x="759346" y="1237147"/>
                    <a:pt x="748792" y="1245134"/>
                    <a:pt x="748792" y="1250268"/>
                  </a:cubicBezTo>
                  <a:lnTo>
                    <a:pt x="732532" y="1242567"/>
                  </a:lnTo>
                  <a:lnTo>
                    <a:pt x="717129" y="1242567"/>
                  </a:lnTo>
                  <a:cubicBezTo>
                    <a:pt x="664071" y="1281361"/>
                    <a:pt x="637543" y="1336986"/>
                    <a:pt x="637543" y="1409440"/>
                  </a:cubicBezTo>
                  <a:lnTo>
                    <a:pt x="613581" y="1409440"/>
                  </a:lnTo>
                  <a:cubicBezTo>
                    <a:pt x="629556" y="1358665"/>
                    <a:pt x="637543" y="1319015"/>
                    <a:pt x="637543" y="1290489"/>
                  </a:cubicBezTo>
                  <a:cubicBezTo>
                    <a:pt x="637543" y="1237432"/>
                    <a:pt x="613581" y="1210903"/>
                    <a:pt x="565659" y="1210903"/>
                  </a:cubicBezTo>
                  <a:cubicBezTo>
                    <a:pt x="565659" y="1200064"/>
                    <a:pt x="563091" y="1194644"/>
                    <a:pt x="557957" y="1194644"/>
                  </a:cubicBezTo>
                  <a:cubicBezTo>
                    <a:pt x="568226" y="1177529"/>
                    <a:pt x="573361" y="1161555"/>
                    <a:pt x="573361" y="1146721"/>
                  </a:cubicBezTo>
                  <a:lnTo>
                    <a:pt x="541697" y="1139019"/>
                  </a:lnTo>
                  <a:cubicBezTo>
                    <a:pt x="509749" y="1255974"/>
                    <a:pt x="483220" y="1314451"/>
                    <a:pt x="462112" y="1314451"/>
                  </a:cubicBezTo>
                  <a:lnTo>
                    <a:pt x="414189" y="1314451"/>
                  </a:lnTo>
                  <a:cubicBezTo>
                    <a:pt x="366266" y="1276797"/>
                    <a:pt x="342305" y="1244849"/>
                    <a:pt x="342305" y="1218605"/>
                  </a:cubicBezTo>
                  <a:cubicBezTo>
                    <a:pt x="365125" y="1176388"/>
                    <a:pt x="391939" y="1155279"/>
                    <a:pt x="422747" y="1155279"/>
                  </a:cubicBezTo>
                  <a:cubicBezTo>
                    <a:pt x="446137" y="1162695"/>
                    <a:pt x="467246" y="1173250"/>
                    <a:pt x="486073" y="1186942"/>
                  </a:cubicBezTo>
                  <a:lnTo>
                    <a:pt x="502332" y="1186942"/>
                  </a:lnTo>
                  <a:cubicBezTo>
                    <a:pt x="507467" y="1140731"/>
                    <a:pt x="510034" y="1114202"/>
                    <a:pt x="510034" y="1107356"/>
                  </a:cubicBezTo>
                  <a:cubicBezTo>
                    <a:pt x="446137" y="1070273"/>
                    <a:pt x="406202" y="1051732"/>
                    <a:pt x="390228" y="1051732"/>
                  </a:cubicBezTo>
                  <a:cubicBezTo>
                    <a:pt x="374824" y="1051732"/>
                    <a:pt x="343161" y="1086248"/>
                    <a:pt x="295238" y="1155279"/>
                  </a:cubicBezTo>
                  <a:lnTo>
                    <a:pt x="286680" y="1155279"/>
                  </a:lnTo>
                  <a:lnTo>
                    <a:pt x="286680" y="1139019"/>
                  </a:lnTo>
                  <a:cubicBezTo>
                    <a:pt x="297520" y="1125898"/>
                    <a:pt x="302940" y="1117911"/>
                    <a:pt x="302940" y="1115058"/>
                  </a:cubicBezTo>
                  <a:lnTo>
                    <a:pt x="302940" y="1107356"/>
                  </a:lnTo>
                  <a:lnTo>
                    <a:pt x="278979" y="1107356"/>
                  </a:lnTo>
                  <a:cubicBezTo>
                    <a:pt x="278979" y="1117625"/>
                    <a:pt x="252450" y="1144154"/>
                    <a:pt x="199393" y="1186942"/>
                  </a:cubicBezTo>
                  <a:lnTo>
                    <a:pt x="191691" y="1186942"/>
                  </a:lnTo>
                  <a:cubicBezTo>
                    <a:pt x="302940" y="1072270"/>
                    <a:pt x="358564" y="1005806"/>
                    <a:pt x="358564" y="987550"/>
                  </a:cubicBezTo>
                  <a:lnTo>
                    <a:pt x="358564" y="939627"/>
                  </a:lnTo>
                  <a:cubicBezTo>
                    <a:pt x="353430" y="924223"/>
                    <a:pt x="337456" y="916521"/>
                    <a:pt x="310642" y="916521"/>
                  </a:cubicBezTo>
                  <a:cubicBezTo>
                    <a:pt x="273559" y="916521"/>
                    <a:pt x="215367" y="945617"/>
                    <a:pt x="136066" y="1003809"/>
                  </a:cubicBezTo>
                  <a:lnTo>
                    <a:pt x="119807" y="1003809"/>
                  </a:lnTo>
                  <a:cubicBezTo>
                    <a:pt x="204812" y="929643"/>
                    <a:pt x="278979" y="892560"/>
                    <a:pt x="342305" y="892560"/>
                  </a:cubicBezTo>
                  <a:lnTo>
                    <a:pt x="342305" y="884002"/>
                  </a:lnTo>
                  <a:lnTo>
                    <a:pt x="278979" y="812974"/>
                  </a:lnTo>
                  <a:cubicBezTo>
                    <a:pt x="284113" y="802705"/>
                    <a:pt x="286680" y="794718"/>
                    <a:pt x="286680" y="789013"/>
                  </a:cubicBezTo>
                  <a:lnTo>
                    <a:pt x="342305" y="789013"/>
                  </a:lnTo>
                  <a:cubicBezTo>
                    <a:pt x="355997" y="789013"/>
                    <a:pt x="371971" y="765052"/>
                    <a:pt x="390228" y="717129"/>
                  </a:cubicBezTo>
                  <a:cubicBezTo>
                    <a:pt x="305222" y="692027"/>
                    <a:pt x="262719" y="673485"/>
                    <a:pt x="262719" y="661504"/>
                  </a:cubicBezTo>
                  <a:lnTo>
                    <a:pt x="271277" y="661504"/>
                  </a:lnTo>
                  <a:cubicBezTo>
                    <a:pt x="318058" y="682613"/>
                    <a:pt x="368548" y="693168"/>
                    <a:pt x="422747" y="693168"/>
                  </a:cubicBezTo>
                  <a:cubicBezTo>
                    <a:pt x="439862" y="688033"/>
                    <a:pt x="450416" y="677479"/>
                    <a:pt x="454410" y="661504"/>
                  </a:cubicBezTo>
                  <a:cubicBezTo>
                    <a:pt x="453839" y="638684"/>
                    <a:pt x="382241" y="593614"/>
                    <a:pt x="239614" y="526294"/>
                  </a:cubicBezTo>
                  <a:lnTo>
                    <a:pt x="239614" y="510035"/>
                  </a:lnTo>
                  <a:lnTo>
                    <a:pt x="247315" y="510035"/>
                  </a:lnTo>
                  <a:cubicBezTo>
                    <a:pt x="377391" y="584201"/>
                    <a:pt x="446423" y="621284"/>
                    <a:pt x="454410" y="621284"/>
                  </a:cubicBezTo>
                  <a:cubicBezTo>
                    <a:pt x="454410" y="616149"/>
                    <a:pt x="456977" y="613582"/>
                    <a:pt x="462112" y="613582"/>
                  </a:cubicBezTo>
                  <a:cubicBezTo>
                    <a:pt x="447279" y="587909"/>
                    <a:pt x="402208" y="532284"/>
                    <a:pt x="326901" y="446708"/>
                  </a:cubicBezTo>
                  <a:lnTo>
                    <a:pt x="326901" y="438151"/>
                  </a:lnTo>
                  <a:lnTo>
                    <a:pt x="342305" y="438151"/>
                  </a:lnTo>
                  <a:cubicBezTo>
                    <a:pt x="423887" y="549970"/>
                    <a:pt x="482365" y="605880"/>
                    <a:pt x="517736" y="605880"/>
                  </a:cubicBezTo>
                  <a:lnTo>
                    <a:pt x="526294" y="589620"/>
                  </a:lnTo>
                  <a:lnTo>
                    <a:pt x="526294" y="581919"/>
                  </a:lnTo>
                  <a:cubicBezTo>
                    <a:pt x="504615" y="557957"/>
                    <a:pt x="493775" y="544550"/>
                    <a:pt x="493775" y="541698"/>
                  </a:cubicBezTo>
                  <a:lnTo>
                    <a:pt x="493775" y="510035"/>
                  </a:lnTo>
                  <a:lnTo>
                    <a:pt x="510034" y="510035"/>
                  </a:lnTo>
                  <a:cubicBezTo>
                    <a:pt x="517451" y="547118"/>
                    <a:pt x="528005" y="565659"/>
                    <a:pt x="541697" y="565659"/>
                  </a:cubicBezTo>
                  <a:cubicBezTo>
                    <a:pt x="549114" y="565659"/>
                    <a:pt x="557101" y="557672"/>
                    <a:pt x="565659" y="541698"/>
                  </a:cubicBezTo>
                  <a:lnTo>
                    <a:pt x="565659" y="510035"/>
                  </a:lnTo>
                  <a:cubicBezTo>
                    <a:pt x="565659" y="475804"/>
                    <a:pt x="507182" y="353715"/>
                    <a:pt x="390228" y="143768"/>
                  </a:cubicBezTo>
                  <a:close/>
                  <a:moveTo>
                    <a:pt x="878868" y="134355"/>
                  </a:moveTo>
                  <a:lnTo>
                    <a:pt x="886569" y="134355"/>
                  </a:lnTo>
                  <a:cubicBezTo>
                    <a:pt x="897409" y="136067"/>
                    <a:pt x="902829" y="141486"/>
                    <a:pt x="902829" y="150615"/>
                  </a:cubicBezTo>
                  <a:lnTo>
                    <a:pt x="902829" y="158316"/>
                  </a:lnTo>
                  <a:cubicBezTo>
                    <a:pt x="902829" y="169156"/>
                    <a:pt x="897409" y="174576"/>
                    <a:pt x="886569" y="174576"/>
                  </a:cubicBezTo>
                  <a:lnTo>
                    <a:pt x="878868" y="174576"/>
                  </a:lnTo>
                  <a:cubicBezTo>
                    <a:pt x="868028" y="174576"/>
                    <a:pt x="862608" y="169156"/>
                    <a:pt x="862608" y="158316"/>
                  </a:cubicBezTo>
                  <a:lnTo>
                    <a:pt x="862608" y="150615"/>
                  </a:lnTo>
                  <a:cubicBezTo>
                    <a:pt x="864320" y="139775"/>
                    <a:pt x="869739" y="134355"/>
                    <a:pt x="878868" y="134355"/>
                  </a:cubicBezTo>
                  <a:close/>
                  <a:moveTo>
                    <a:pt x="510034" y="95846"/>
                  </a:moveTo>
                  <a:cubicBezTo>
                    <a:pt x="537419" y="95846"/>
                    <a:pt x="569367" y="127794"/>
                    <a:pt x="605880" y="191691"/>
                  </a:cubicBezTo>
                  <a:lnTo>
                    <a:pt x="605880" y="199393"/>
                  </a:lnTo>
                  <a:lnTo>
                    <a:pt x="597322" y="199393"/>
                  </a:lnTo>
                  <a:cubicBezTo>
                    <a:pt x="528290" y="192547"/>
                    <a:pt x="493775" y="166018"/>
                    <a:pt x="493775" y="119807"/>
                  </a:cubicBezTo>
                  <a:lnTo>
                    <a:pt x="493775" y="103548"/>
                  </a:lnTo>
                  <a:cubicBezTo>
                    <a:pt x="504615" y="103548"/>
                    <a:pt x="510034" y="100980"/>
                    <a:pt x="510034" y="95846"/>
                  </a:cubicBezTo>
                  <a:close/>
                  <a:moveTo>
                    <a:pt x="374824" y="0"/>
                  </a:moveTo>
                  <a:lnTo>
                    <a:pt x="398785" y="0"/>
                  </a:lnTo>
                  <a:lnTo>
                    <a:pt x="398785" y="16260"/>
                  </a:lnTo>
                  <a:cubicBezTo>
                    <a:pt x="398785" y="27100"/>
                    <a:pt x="393365" y="32519"/>
                    <a:pt x="382526" y="32519"/>
                  </a:cubicBezTo>
                  <a:lnTo>
                    <a:pt x="374824" y="32519"/>
                  </a:lnTo>
                  <a:cubicBezTo>
                    <a:pt x="363984" y="32519"/>
                    <a:pt x="358564" y="27100"/>
                    <a:pt x="358564" y="16260"/>
                  </a:cubicBezTo>
                  <a:cubicBezTo>
                    <a:pt x="360276" y="5420"/>
                    <a:pt x="365696" y="0"/>
                    <a:pt x="3748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 sz="13800" dirty="0">
                <a:latin typeface="Dog Rough" panose="02000500000000000000" pitchFamily="2" charset="0"/>
              </a:endParaRPr>
            </a:p>
          </p:txBody>
        </p:sp>
      </p:grpSp>
      <p:sp>
        <p:nvSpPr>
          <p:cNvPr id="9" name="نصف إطار 8">
            <a:extLst>
              <a:ext uri="{FF2B5EF4-FFF2-40B4-BE49-F238E27FC236}">
                <a16:creationId xmlns:a16="http://schemas.microsoft.com/office/drawing/2014/main" id="{9C907547-1594-40B9-BC5D-6489CEFDBFF2}"/>
              </a:ext>
            </a:extLst>
          </p:cNvPr>
          <p:cNvSpPr/>
          <p:nvPr/>
        </p:nvSpPr>
        <p:spPr>
          <a:xfrm>
            <a:off x="0" y="0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2F699B7D-9E10-441C-B091-73FFDB4AD813}"/>
              </a:ext>
            </a:extLst>
          </p:cNvPr>
          <p:cNvSpPr/>
          <p:nvPr/>
        </p:nvSpPr>
        <p:spPr>
          <a:xfrm rot="10800000">
            <a:off x="8921262" y="3012831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475A6E4A-A931-40F7-A814-3B13C36D403D}"/>
              </a:ext>
            </a:extLst>
          </p:cNvPr>
          <p:cNvSpPr/>
          <p:nvPr/>
        </p:nvSpPr>
        <p:spPr>
          <a:xfrm>
            <a:off x="3063222" y="1938416"/>
            <a:ext cx="6657827" cy="26189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D602865-67BA-409D-A212-75D113C74EA1}"/>
              </a:ext>
            </a:extLst>
          </p:cNvPr>
          <p:cNvSpPr txBox="1"/>
          <p:nvPr/>
        </p:nvSpPr>
        <p:spPr>
          <a:xfrm>
            <a:off x="3994155" y="2496089"/>
            <a:ext cx="4048218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+mj-lt"/>
                <a:ea typeface="黑体" panose="02010609060101010101" pitchFamily="49" charset="-122"/>
              </a:rPr>
              <a:t>Unit 2  -  Careers</a:t>
            </a:r>
            <a:endParaRPr lang="zh-CN" altLang="en-US" sz="2800" b="1" dirty="0">
              <a:solidFill>
                <a:srgbClr val="C00000"/>
              </a:solidFill>
              <a:latin typeface="+mj-lt"/>
              <a:ea typeface="黑体" panose="02010609060101010101" pitchFamily="49" charset="-122"/>
            </a:endParaRPr>
          </a:p>
          <a:p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4174618-4E21-4350-B925-818E226DF900}"/>
              </a:ext>
            </a:extLst>
          </p:cNvPr>
          <p:cNvSpPr txBox="1"/>
          <p:nvPr/>
        </p:nvSpPr>
        <p:spPr>
          <a:xfrm>
            <a:off x="3564014" y="3413690"/>
            <a:ext cx="5115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>
                <a:latin typeface="+mj-lt"/>
                <a:ea typeface="黑体" panose="02010609060101010101" pitchFamily="49" charset="-122"/>
              </a:rPr>
              <a:t>8 Conversation</a:t>
            </a:r>
          </a:p>
        </p:txBody>
      </p:sp>
    </p:spTree>
    <p:extLst>
      <p:ext uri="{BB962C8B-B14F-4D97-AF65-F5344CB8AC3E}">
        <p14:creationId xmlns:p14="http://schemas.microsoft.com/office/powerpoint/2010/main" val="3849972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نصف إطار 8">
            <a:extLst>
              <a:ext uri="{FF2B5EF4-FFF2-40B4-BE49-F238E27FC236}">
                <a16:creationId xmlns:a16="http://schemas.microsoft.com/office/drawing/2014/main" id="{9C907547-1594-40B9-BC5D-6489CEFDBFF2}"/>
              </a:ext>
            </a:extLst>
          </p:cNvPr>
          <p:cNvSpPr/>
          <p:nvPr/>
        </p:nvSpPr>
        <p:spPr>
          <a:xfrm>
            <a:off x="0" y="0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2F699B7D-9E10-441C-B091-73FFDB4AD813}"/>
              </a:ext>
            </a:extLst>
          </p:cNvPr>
          <p:cNvSpPr/>
          <p:nvPr/>
        </p:nvSpPr>
        <p:spPr>
          <a:xfrm rot="10800000">
            <a:off x="8921262" y="3012831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9A0AD2EF-B0BC-4CE5-90F1-54BA6727F9CB}"/>
              </a:ext>
            </a:extLst>
          </p:cNvPr>
          <p:cNvGrpSpPr/>
          <p:nvPr/>
        </p:nvGrpSpPr>
        <p:grpSpPr>
          <a:xfrm>
            <a:off x="683581" y="426178"/>
            <a:ext cx="2745633" cy="1688418"/>
            <a:chOff x="2728508" y="1207413"/>
            <a:chExt cx="2032357" cy="168841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5A8B1199-D57A-4965-82C4-DB3ACB5FFC08}"/>
                </a:ext>
              </a:extLst>
            </p:cNvPr>
            <p:cNvSpPr txBox="1"/>
            <p:nvPr/>
          </p:nvSpPr>
          <p:spPr>
            <a:xfrm>
              <a:off x="2728508" y="1207413"/>
              <a:ext cx="1409440" cy="1688418"/>
            </a:xfrm>
            <a:custGeom>
              <a:avLst/>
              <a:gdLst/>
              <a:ahLst/>
              <a:cxnLst/>
              <a:rect l="l" t="t" r="r" b="b"/>
              <a:pathLst>
                <a:path w="1409440" h="1688418">
                  <a:moveTo>
                    <a:pt x="597322" y="1625092"/>
                  </a:moveTo>
                  <a:lnTo>
                    <a:pt x="621283" y="1625092"/>
                  </a:lnTo>
                  <a:lnTo>
                    <a:pt x="621283" y="1640496"/>
                  </a:lnTo>
                  <a:lnTo>
                    <a:pt x="597322" y="1640496"/>
                  </a:lnTo>
                  <a:close/>
                  <a:moveTo>
                    <a:pt x="295238" y="1560910"/>
                  </a:moveTo>
                  <a:lnTo>
                    <a:pt x="310642" y="1560910"/>
                  </a:lnTo>
                  <a:lnTo>
                    <a:pt x="310642" y="1569468"/>
                  </a:lnTo>
                  <a:cubicBezTo>
                    <a:pt x="310642" y="1579737"/>
                    <a:pt x="305507" y="1584871"/>
                    <a:pt x="295238" y="1584871"/>
                  </a:cubicBezTo>
                  <a:lnTo>
                    <a:pt x="278979" y="1584871"/>
                  </a:lnTo>
                  <a:lnTo>
                    <a:pt x="278979" y="1577169"/>
                  </a:lnTo>
                  <a:cubicBezTo>
                    <a:pt x="280690" y="1566330"/>
                    <a:pt x="286110" y="1560910"/>
                    <a:pt x="295238" y="1560910"/>
                  </a:cubicBezTo>
                  <a:close/>
                  <a:moveTo>
                    <a:pt x="748792" y="1322152"/>
                  </a:moveTo>
                  <a:lnTo>
                    <a:pt x="756494" y="1322152"/>
                  </a:lnTo>
                  <a:cubicBezTo>
                    <a:pt x="767333" y="1323864"/>
                    <a:pt x="772753" y="1329284"/>
                    <a:pt x="772753" y="1338412"/>
                  </a:cubicBezTo>
                  <a:lnTo>
                    <a:pt x="772753" y="1346114"/>
                  </a:lnTo>
                  <a:lnTo>
                    <a:pt x="748792" y="1346114"/>
                  </a:lnTo>
                  <a:close/>
                  <a:moveTo>
                    <a:pt x="286680" y="1274230"/>
                  </a:moveTo>
                  <a:cubicBezTo>
                    <a:pt x="308360" y="1282217"/>
                    <a:pt x="319199" y="1290204"/>
                    <a:pt x="319199" y="1298191"/>
                  </a:cubicBezTo>
                  <a:lnTo>
                    <a:pt x="319199" y="1314451"/>
                  </a:lnTo>
                  <a:cubicBezTo>
                    <a:pt x="303225" y="1340694"/>
                    <a:pt x="284398" y="1353816"/>
                    <a:pt x="262719" y="1353816"/>
                  </a:cubicBezTo>
                  <a:lnTo>
                    <a:pt x="271277" y="1394036"/>
                  </a:lnTo>
                  <a:cubicBezTo>
                    <a:pt x="271277" y="1401453"/>
                    <a:pt x="263290" y="1409440"/>
                    <a:pt x="247315" y="1417998"/>
                  </a:cubicBezTo>
                  <a:lnTo>
                    <a:pt x="215652" y="1417998"/>
                  </a:lnTo>
                  <a:cubicBezTo>
                    <a:pt x="204812" y="1417998"/>
                    <a:pt x="199393" y="1412578"/>
                    <a:pt x="199393" y="1401738"/>
                  </a:cubicBezTo>
                  <a:lnTo>
                    <a:pt x="199393" y="1386335"/>
                  </a:lnTo>
                  <a:cubicBezTo>
                    <a:pt x="207950" y="1364655"/>
                    <a:pt x="226492" y="1353816"/>
                    <a:pt x="255017" y="1353816"/>
                  </a:cubicBezTo>
                  <a:cubicBezTo>
                    <a:pt x="244748" y="1336700"/>
                    <a:pt x="239614" y="1321011"/>
                    <a:pt x="239614" y="1306749"/>
                  </a:cubicBezTo>
                  <a:cubicBezTo>
                    <a:pt x="239614" y="1295909"/>
                    <a:pt x="255302" y="1285069"/>
                    <a:pt x="286680" y="1274230"/>
                  </a:cubicBezTo>
                  <a:close/>
                  <a:moveTo>
                    <a:pt x="765051" y="1266528"/>
                  </a:moveTo>
                  <a:lnTo>
                    <a:pt x="780455" y="1266528"/>
                  </a:lnTo>
                  <a:cubicBezTo>
                    <a:pt x="791295" y="1268239"/>
                    <a:pt x="796714" y="1273659"/>
                    <a:pt x="796714" y="1282787"/>
                  </a:cubicBezTo>
                  <a:lnTo>
                    <a:pt x="796714" y="1298191"/>
                  </a:lnTo>
                  <a:lnTo>
                    <a:pt x="780455" y="1298191"/>
                  </a:lnTo>
                  <a:cubicBezTo>
                    <a:pt x="770186" y="1298191"/>
                    <a:pt x="765051" y="1293057"/>
                    <a:pt x="765051" y="1282787"/>
                  </a:cubicBezTo>
                  <a:close/>
                  <a:moveTo>
                    <a:pt x="1155278" y="1250268"/>
                  </a:moveTo>
                  <a:lnTo>
                    <a:pt x="1162980" y="1250268"/>
                  </a:lnTo>
                  <a:cubicBezTo>
                    <a:pt x="1173820" y="1251980"/>
                    <a:pt x="1179240" y="1257400"/>
                    <a:pt x="1179240" y="1266528"/>
                  </a:cubicBezTo>
                  <a:lnTo>
                    <a:pt x="1179240" y="1274230"/>
                  </a:lnTo>
                  <a:cubicBezTo>
                    <a:pt x="1179240" y="1285069"/>
                    <a:pt x="1173820" y="1290489"/>
                    <a:pt x="1162980" y="1290489"/>
                  </a:cubicBezTo>
                  <a:lnTo>
                    <a:pt x="1155278" y="1290489"/>
                  </a:lnTo>
                  <a:cubicBezTo>
                    <a:pt x="1144439" y="1290489"/>
                    <a:pt x="1139019" y="1285069"/>
                    <a:pt x="1139019" y="1274230"/>
                  </a:cubicBezTo>
                  <a:lnTo>
                    <a:pt x="1139019" y="1266528"/>
                  </a:lnTo>
                  <a:cubicBezTo>
                    <a:pt x="1140730" y="1255688"/>
                    <a:pt x="1146150" y="1250268"/>
                    <a:pt x="1155278" y="1250268"/>
                  </a:cubicBezTo>
                  <a:close/>
                  <a:moveTo>
                    <a:pt x="1202345" y="1218605"/>
                  </a:moveTo>
                  <a:lnTo>
                    <a:pt x="1218605" y="1218605"/>
                  </a:lnTo>
                  <a:lnTo>
                    <a:pt x="1218605" y="1242567"/>
                  </a:lnTo>
                  <a:cubicBezTo>
                    <a:pt x="1207765" y="1242567"/>
                    <a:pt x="1202345" y="1237147"/>
                    <a:pt x="1202345" y="1226307"/>
                  </a:cubicBezTo>
                  <a:close/>
                  <a:moveTo>
                    <a:pt x="159172" y="1186942"/>
                  </a:moveTo>
                  <a:lnTo>
                    <a:pt x="191691" y="1186942"/>
                  </a:lnTo>
                  <a:cubicBezTo>
                    <a:pt x="115813" y="1271948"/>
                    <a:pt x="54769" y="1314451"/>
                    <a:pt x="8558" y="1314451"/>
                  </a:cubicBezTo>
                  <a:lnTo>
                    <a:pt x="0" y="1298191"/>
                  </a:lnTo>
                  <a:lnTo>
                    <a:pt x="0" y="1290489"/>
                  </a:lnTo>
                  <a:cubicBezTo>
                    <a:pt x="26814" y="1290489"/>
                    <a:pt x="64182" y="1274515"/>
                    <a:pt x="112105" y="1242567"/>
                  </a:cubicBezTo>
                  <a:cubicBezTo>
                    <a:pt x="120663" y="1218605"/>
                    <a:pt x="136351" y="1200064"/>
                    <a:pt x="159172" y="1186942"/>
                  </a:cubicBezTo>
                  <a:close/>
                  <a:moveTo>
                    <a:pt x="1242566" y="1162981"/>
                  </a:moveTo>
                  <a:lnTo>
                    <a:pt x="1250268" y="1162981"/>
                  </a:lnTo>
                  <a:cubicBezTo>
                    <a:pt x="1271947" y="1168115"/>
                    <a:pt x="1282787" y="1181522"/>
                    <a:pt x="1282787" y="1203202"/>
                  </a:cubicBezTo>
                  <a:lnTo>
                    <a:pt x="1266527" y="1210903"/>
                  </a:lnTo>
                  <a:cubicBezTo>
                    <a:pt x="1259111" y="1210903"/>
                    <a:pt x="1251124" y="1202916"/>
                    <a:pt x="1242566" y="1186942"/>
                  </a:cubicBezTo>
                  <a:close/>
                  <a:moveTo>
                    <a:pt x="1305892" y="1107356"/>
                  </a:moveTo>
                  <a:cubicBezTo>
                    <a:pt x="1313880" y="1107356"/>
                    <a:pt x="1327286" y="1117911"/>
                    <a:pt x="1346113" y="1139019"/>
                  </a:cubicBezTo>
                  <a:cubicBezTo>
                    <a:pt x="1338126" y="1160128"/>
                    <a:pt x="1330139" y="1170683"/>
                    <a:pt x="1322152" y="1170683"/>
                  </a:cubicBezTo>
                  <a:cubicBezTo>
                    <a:pt x="1302755" y="1170683"/>
                    <a:pt x="1286781" y="1162695"/>
                    <a:pt x="1274229" y="1146721"/>
                  </a:cubicBezTo>
                  <a:cubicBezTo>
                    <a:pt x="1274800" y="1139305"/>
                    <a:pt x="1285354" y="1126183"/>
                    <a:pt x="1305892" y="1107356"/>
                  </a:cubicBezTo>
                  <a:close/>
                  <a:moveTo>
                    <a:pt x="119807" y="589620"/>
                  </a:moveTo>
                  <a:lnTo>
                    <a:pt x="136066" y="589620"/>
                  </a:lnTo>
                  <a:cubicBezTo>
                    <a:pt x="153182" y="605595"/>
                    <a:pt x="166303" y="613582"/>
                    <a:pt x="175431" y="613582"/>
                  </a:cubicBezTo>
                  <a:lnTo>
                    <a:pt x="175431" y="621284"/>
                  </a:lnTo>
                  <a:lnTo>
                    <a:pt x="151470" y="621284"/>
                  </a:lnTo>
                  <a:lnTo>
                    <a:pt x="119807" y="613582"/>
                  </a:lnTo>
                  <a:close/>
                  <a:moveTo>
                    <a:pt x="1293912" y="505756"/>
                  </a:moveTo>
                  <a:lnTo>
                    <a:pt x="1309315" y="505756"/>
                  </a:lnTo>
                  <a:cubicBezTo>
                    <a:pt x="1320155" y="507467"/>
                    <a:pt x="1325575" y="512887"/>
                    <a:pt x="1325575" y="522015"/>
                  </a:cubicBezTo>
                  <a:lnTo>
                    <a:pt x="1325575" y="537419"/>
                  </a:lnTo>
                  <a:lnTo>
                    <a:pt x="1309315" y="537419"/>
                  </a:lnTo>
                  <a:cubicBezTo>
                    <a:pt x="1299046" y="537419"/>
                    <a:pt x="1293912" y="532284"/>
                    <a:pt x="1293912" y="522015"/>
                  </a:cubicBezTo>
                  <a:close/>
                  <a:moveTo>
                    <a:pt x="1218605" y="390228"/>
                  </a:moveTo>
                  <a:lnTo>
                    <a:pt x="1250268" y="390228"/>
                  </a:lnTo>
                  <a:lnTo>
                    <a:pt x="1250268" y="414189"/>
                  </a:lnTo>
                  <a:lnTo>
                    <a:pt x="1218605" y="414189"/>
                  </a:lnTo>
                  <a:close/>
                  <a:moveTo>
                    <a:pt x="982414" y="357709"/>
                  </a:moveTo>
                  <a:cubicBezTo>
                    <a:pt x="1001812" y="367408"/>
                    <a:pt x="1014933" y="383382"/>
                    <a:pt x="1021779" y="405632"/>
                  </a:cubicBezTo>
                  <a:lnTo>
                    <a:pt x="1014078" y="405632"/>
                  </a:lnTo>
                  <a:cubicBezTo>
                    <a:pt x="1005520" y="405632"/>
                    <a:pt x="994966" y="394792"/>
                    <a:pt x="982414" y="373113"/>
                  </a:cubicBezTo>
                  <a:close/>
                  <a:moveTo>
                    <a:pt x="812974" y="350863"/>
                  </a:moveTo>
                  <a:lnTo>
                    <a:pt x="820676" y="350863"/>
                  </a:lnTo>
                  <a:cubicBezTo>
                    <a:pt x="830945" y="352574"/>
                    <a:pt x="836079" y="357709"/>
                    <a:pt x="836079" y="366267"/>
                  </a:cubicBezTo>
                  <a:cubicBezTo>
                    <a:pt x="836079" y="374254"/>
                    <a:pt x="814971" y="393081"/>
                    <a:pt x="772753" y="422747"/>
                  </a:cubicBezTo>
                  <a:cubicBezTo>
                    <a:pt x="761913" y="422747"/>
                    <a:pt x="756494" y="414760"/>
                    <a:pt x="756494" y="398786"/>
                  </a:cubicBezTo>
                  <a:lnTo>
                    <a:pt x="748792" y="398786"/>
                  </a:lnTo>
                  <a:lnTo>
                    <a:pt x="693167" y="414189"/>
                  </a:lnTo>
                  <a:cubicBezTo>
                    <a:pt x="697161" y="398786"/>
                    <a:pt x="715702" y="385664"/>
                    <a:pt x="748792" y="374824"/>
                  </a:cubicBezTo>
                  <a:lnTo>
                    <a:pt x="765051" y="382526"/>
                  </a:lnTo>
                  <a:cubicBezTo>
                    <a:pt x="769615" y="382526"/>
                    <a:pt x="785590" y="371972"/>
                    <a:pt x="812974" y="350863"/>
                  </a:cubicBezTo>
                  <a:close/>
                  <a:moveTo>
                    <a:pt x="926790" y="317488"/>
                  </a:moveTo>
                  <a:lnTo>
                    <a:pt x="942194" y="317488"/>
                  </a:lnTo>
                  <a:cubicBezTo>
                    <a:pt x="953034" y="319200"/>
                    <a:pt x="958453" y="324620"/>
                    <a:pt x="958453" y="333748"/>
                  </a:cubicBezTo>
                  <a:lnTo>
                    <a:pt x="958453" y="349151"/>
                  </a:lnTo>
                  <a:lnTo>
                    <a:pt x="942194" y="349151"/>
                  </a:lnTo>
                  <a:cubicBezTo>
                    <a:pt x="931925" y="349151"/>
                    <a:pt x="926790" y="344017"/>
                    <a:pt x="926790" y="333748"/>
                  </a:cubicBezTo>
                  <a:close/>
                  <a:moveTo>
                    <a:pt x="175431" y="271277"/>
                  </a:moveTo>
                  <a:lnTo>
                    <a:pt x="191691" y="271277"/>
                  </a:lnTo>
                  <a:lnTo>
                    <a:pt x="191691" y="295238"/>
                  </a:lnTo>
                  <a:lnTo>
                    <a:pt x="159172" y="295238"/>
                  </a:lnTo>
                  <a:lnTo>
                    <a:pt x="159172" y="286681"/>
                  </a:lnTo>
                  <a:cubicBezTo>
                    <a:pt x="160883" y="276412"/>
                    <a:pt x="166303" y="271277"/>
                    <a:pt x="175431" y="271277"/>
                  </a:cubicBezTo>
                  <a:close/>
                  <a:moveTo>
                    <a:pt x="830945" y="269566"/>
                  </a:moveTo>
                  <a:lnTo>
                    <a:pt x="847204" y="269566"/>
                  </a:lnTo>
                  <a:cubicBezTo>
                    <a:pt x="854621" y="269566"/>
                    <a:pt x="862608" y="277553"/>
                    <a:pt x="871166" y="293527"/>
                  </a:cubicBezTo>
                  <a:lnTo>
                    <a:pt x="871166" y="302084"/>
                  </a:lnTo>
                  <a:lnTo>
                    <a:pt x="854906" y="302084"/>
                  </a:lnTo>
                  <a:cubicBezTo>
                    <a:pt x="847490" y="302084"/>
                    <a:pt x="839503" y="294097"/>
                    <a:pt x="830945" y="278123"/>
                  </a:cubicBezTo>
                  <a:close/>
                  <a:moveTo>
                    <a:pt x="1118481" y="261008"/>
                  </a:moveTo>
                  <a:lnTo>
                    <a:pt x="1150144" y="261008"/>
                  </a:lnTo>
                  <a:lnTo>
                    <a:pt x="1150144" y="268710"/>
                  </a:lnTo>
                  <a:cubicBezTo>
                    <a:pt x="1150144" y="278979"/>
                    <a:pt x="1144724" y="284113"/>
                    <a:pt x="1133884" y="284113"/>
                  </a:cubicBezTo>
                  <a:lnTo>
                    <a:pt x="1118481" y="284113"/>
                  </a:lnTo>
                  <a:close/>
                  <a:moveTo>
                    <a:pt x="390228" y="136067"/>
                  </a:moveTo>
                  <a:lnTo>
                    <a:pt x="406487" y="136067"/>
                  </a:lnTo>
                  <a:lnTo>
                    <a:pt x="486073" y="295238"/>
                  </a:lnTo>
                  <a:cubicBezTo>
                    <a:pt x="558527" y="438436"/>
                    <a:pt x="601030" y="510035"/>
                    <a:pt x="613581" y="510035"/>
                  </a:cubicBezTo>
                  <a:cubicBezTo>
                    <a:pt x="639825" y="502618"/>
                    <a:pt x="652946" y="484076"/>
                    <a:pt x="652946" y="454410"/>
                  </a:cubicBezTo>
                  <a:lnTo>
                    <a:pt x="652946" y="438151"/>
                  </a:lnTo>
                  <a:cubicBezTo>
                    <a:pt x="652946" y="433016"/>
                    <a:pt x="637258" y="422462"/>
                    <a:pt x="605880" y="406487"/>
                  </a:cubicBezTo>
                  <a:lnTo>
                    <a:pt x="621283" y="374824"/>
                  </a:lnTo>
                  <a:lnTo>
                    <a:pt x="613581" y="326902"/>
                  </a:lnTo>
                  <a:lnTo>
                    <a:pt x="628985" y="326902"/>
                  </a:lnTo>
                  <a:cubicBezTo>
                    <a:pt x="628985" y="374824"/>
                    <a:pt x="650379" y="406773"/>
                    <a:pt x="693167" y="422747"/>
                  </a:cubicBezTo>
                  <a:cubicBezTo>
                    <a:pt x="694879" y="448990"/>
                    <a:pt x="702866" y="462112"/>
                    <a:pt x="717129" y="462112"/>
                  </a:cubicBezTo>
                  <a:cubicBezTo>
                    <a:pt x="795859" y="456977"/>
                    <a:pt x="848916" y="454410"/>
                    <a:pt x="876300" y="454410"/>
                  </a:cubicBezTo>
                  <a:cubicBezTo>
                    <a:pt x="883146" y="454410"/>
                    <a:pt x="901688" y="470384"/>
                    <a:pt x="931925" y="502333"/>
                  </a:cubicBezTo>
                  <a:lnTo>
                    <a:pt x="987549" y="502333"/>
                  </a:lnTo>
                  <a:cubicBezTo>
                    <a:pt x="1007517" y="502333"/>
                    <a:pt x="1039466" y="480939"/>
                    <a:pt x="1083394" y="438151"/>
                  </a:cubicBezTo>
                  <a:cubicBezTo>
                    <a:pt x="1111920" y="438151"/>
                    <a:pt x="1149003" y="430163"/>
                    <a:pt x="1194643" y="414189"/>
                  </a:cubicBezTo>
                  <a:lnTo>
                    <a:pt x="1194643" y="422747"/>
                  </a:lnTo>
                  <a:cubicBezTo>
                    <a:pt x="1130747" y="451272"/>
                    <a:pt x="1098798" y="480368"/>
                    <a:pt x="1098798" y="510035"/>
                  </a:cubicBezTo>
                  <a:cubicBezTo>
                    <a:pt x="1098798" y="515740"/>
                    <a:pt x="1096231" y="523727"/>
                    <a:pt x="1091096" y="533996"/>
                  </a:cubicBezTo>
                  <a:lnTo>
                    <a:pt x="1107356" y="533996"/>
                  </a:lnTo>
                  <a:lnTo>
                    <a:pt x="1122759" y="526294"/>
                  </a:lnTo>
                  <a:cubicBezTo>
                    <a:pt x="1165547" y="526294"/>
                    <a:pt x="1186941" y="560810"/>
                    <a:pt x="1186941" y="629841"/>
                  </a:cubicBezTo>
                  <a:cubicBezTo>
                    <a:pt x="1181807" y="629841"/>
                    <a:pt x="1179240" y="632408"/>
                    <a:pt x="1179240" y="637543"/>
                  </a:cubicBezTo>
                  <a:lnTo>
                    <a:pt x="1162980" y="629841"/>
                  </a:lnTo>
                  <a:lnTo>
                    <a:pt x="1139019" y="629841"/>
                  </a:lnTo>
                  <a:lnTo>
                    <a:pt x="1139019" y="645245"/>
                  </a:lnTo>
                  <a:cubicBezTo>
                    <a:pt x="1139019" y="653232"/>
                    <a:pt x="1147006" y="661219"/>
                    <a:pt x="1162980" y="669206"/>
                  </a:cubicBezTo>
                  <a:cubicBezTo>
                    <a:pt x="1184660" y="669206"/>
                    <a:pt x="1205768" y="661219"/>
                    <a:pt x="1226307" y="645245"/>
                  </a:cubicBezTo>
                  <a:cubicBezTo>
                    <a:pt x="1242281" y="645245"/>
                    <a:pt x="1250268" y="658652"/>
                    <a:pt x="1250268" y="685466"/>
                  </a:cubicBezTo>
                  <a:lnTo>
                    <a:pt x="1274229" y="685466"/>
                  </a:lnTo>
                  <a:cubicBezTo>
                    <a:pt x="1287351" y="685466"/>
                    <a:pt x="1319300" y="669491"/>
                    <a:pt x="1370075" y="637543"/>
                  </a:cubicBezTo>
                  <a:cubicBezTo>
                    <a:pt x="1377491" y="637543"/>
                    <a:pt x="1390613" y="648097"/>
                    <a:pt x="1409440" y="669206"/>
                  </a:cubicBezTo>
                  <a:cubicBezTo>
                    <a:pt x="1409440" y="696020"/>
                    <a:pt x="1369790" y="717414"/>
                    <a:pt x="1290489" y="733388"/>
                  </a:cubicBezTo>
                  <a:cubicBezTo>
                    <a:pt x="1281361" y="761914"/>
                    <a:pt x="1259967" y="791010"/>
                    <a:pt x="1226307" y="820676"/>
                  </a:cubicBezTo>
                  <a:lnTo>
                    <a:pt x="1226307" y="868599"/>
                  </a:lnTo>
                  <a:cubicBezTo>
                    <a:pt x="1226307" y="884573"/>
                    <a:pt x="1260822" y="892560"/>
                    <a:pt x="1329854" y="892560"/>
                  </a:cubicBezTo>
                  <a:lnTo>
                    <a:pt x="1353815" y="892560"/>
                  </a:lnTo>
                  <a:lnTo>
                    <a:pt x="1409440" y="884002"/>
                  </a:lnTo>
                  <a:lnTo>
                    <a:pt x="1409440" y="907964"/>
                  </a:lnTo>
                  <a:lnTo>
                    <a:pt x="1370075" y="916521"/>
                  </a:lnTo>
                  <a:cubicBezTo>
                    <a:pt x="1278793" y="910816"/>
                    <a:pt x="1225736" y="907964"/>
                    <a:pt x="1210903" y="907964"/>
                  </a:cubicBezTo>
                  <a:lnTo>
                    <a:pt x="1202345" y="924223"/>
                  </a:lnTo>
                  <a:lnTo>
                    <a:pt x="1202345" y="948185"/>
                  </a:lnTo>
                  <a:cubicBezTo>
                    <a:pt x="1250268" y="948185"/>
                    <a:pt x="1274229" y="974713"/>
                    <a:pt x="1274229" y="1027770"/>
                  </a:cubicBezTo>
                  <a:lnTo>
                    <a:pt x="1274229" y="1035472"/>
                  </a:lnTo>
                  <a:lnTo>
                    <a:pt x="1258825" y="1035472"/>
                  </a:lnTo>
                  <a:lnTo>
                    <a:pt x="1218605" y="987550"/>
                  </a:lnTo>
                  <a:lnTo>
                    <a:pt x="1202345" y="987550"/>
                  </a:lnTo>
                  <a:cubicBezTo>
                    <a:pt x="1202345" y="997819"/>
                    <a:pt x="1207765" y="1016360"/>
                    <a:pt x="1218605" y="1043174"/>
                  </a:cubicBezTo>
                  <a:cubicBezTo>
                    <a:pt x="1213470" y="1053443"/>
                    <a:pt x="1210903" y="1061430"/>
                    <a:pt x="1210903" y="1067135"/>
                  </a:cubicBezTo>
                  <a:cubicBezTo>
                    <a:pt x="1237147" y="1116770"/>
                    <a:pt x="1250268" y="1146151"/>
                    <a:pt x="1250268" y="1155279"/>
                  </a:cubicBezTo>
                  <a:cubicBezTo>
                    <a:pt x="1213185" y="1107356"/>
                    <a:pt x="1189509" y="1083395"/>
                    <a:pt x="1179240" y="1083395"/>
                  </a:cubicBezTo>
                  <a:cubicBezTo>
                    <a:pt x="1101080" y="1111920"/>
                    <a:pt x="1058577" y="1130462"/>
                    <a:pt x="1051731" y="1139019"/>
                  </a:cubicBezTo>
                  <a:cubicBezTo>
                    <a:pt x="1062000" y="1170968"/>
                    <a:pt x="1096516" y="1186942"/>
                    <a:pt x="1155278" y="1186942"/>
                  </a:cubicBezTo>
                  <a:lnTo>
                    <a:pt x="1155278" y="1203202"/>
                  </a:lnTo>
                  <a:lnTo>
                    <a:pt x="1146721" y="1203202"/>
                  </a:lnTo>
                  <a:cubicBezTo>
                    <a:pt x="1104504" y="1192362"/>
                    <a:pt x="1069988" y="1186942"/>
                    <a:pt x="1043174" y="1186942"/>
                  </a:cubicBezTo>
                  <a:cubicBezTo>
                    <a:pt x="1043174" y="1208051"/>
                    <a:pt x="1038039" y="1242567"/>
                    <a:pt x="1027770" y="1290489"/>
                  </a:cubicBezTo>
                  <a:lnTo>
                    <a:pt x="1011510" y="1290489"/>
                  </a:lnTo>
                  <a:lnTo>
                    <a:pt x="1019212" y="1210903"/>
                  </a:lnTo>
                  <a:cubicBezTo>
                    <a:pt x="1019212" y="1204057"/>
                    <a:pt x="1000671" y="1188083"/>
                    <a:pt x="963588" y="1162981"/>
                  </a:cubicBezTo>
                  <a:cubicBezTo>
                    <a:pt x="955601" y="1162981"/>
                    <a:pt x="945046" y="1173535"/>
                    <a:pt x="931925" y="1194644"/>
                  </a:cubicBezTo>
                  <a:lnTo>
                    <a:pt x="931925" y="1218605"/>
                  </a:lnTo>
                  <a:cubicBezTo>
                    <a:pt x="931925" y="1259111"/>
                    <a:pt x="990402" y="1349537"/>
                    <a:pt x="1107356" y="1489882"/>
                  </a:cubicBezTo>
                  <a:cubicBezTo>
                    <a:pt x="1123330" y="1537234"/>
                    <a:pt x="1149859" y="1560910"/>
                    <a:pt x="1186941" y="1560910"/>
                  </a:cubicBezTo>
                  <a:cubicBezTo>
                    <a:pt x="1198922" y="1624807"/>
                    <a:pt x="1206909" y="1656755"/>
                    <a:pt x="1210903" y="1656755"/>
                  </a:cubicBezTo>
                  <a:cubicBezTo>
                    <a:pt x="1205198" y="1665883"/>
                    <a:pt x="1202345" y="1676438"/>
                    <a:pt x="1202345" y="1688418"/>
                  </a:cubicBezTo>
                  <a:lnTo>
                    <a:pt x="1186941" y="1688418"/>
                  </a:lnTo>
                  <a:cubicBezTo>
                    <a:pt x="1180666" y="1688418"/>
                    <a:pt x="1162124" y="1643348"/>
                    <a:pt x="1131317" y="1553208"/>
                  </a:cubicBezTo>
                  <a:cubicBezTo>
                    <a:pt x="1006376" y="1368934"/>
                    <a:pt x="915950" y="1259967"/>
                    <a:pt x="860041" y="1226307"/>
                  </a:cubicBezTo>
                  <a:lnTo>
                    <a:pt x="780455" y="1226307"/>
                  </a:lnTo>
                  <a:cubicBezTo>
                    <a:pt x="759346" y="1237147"/>
                    <a:pt x="748792" y="1245134"/>
                    <a:pt x="748792" y="1250268"/>
                  </a:cubicBezTo>
                  <a:lnTo>
                    <a:pt x="732532" y="1242567"/>
                  </a:lnTo>
                  <a:lnTo>
                    <a:pt x="717129" y="1242567"/>
                  </a:lnTo>
                  <a:cubicBezTo>
                    <a:pt x="664071" y="1281361"/>
                    <a:pt x="637543" y="1336986"/>
                    <a:pt x="637543" y="1409440"/>
                  </a:cubicBezTo>
                  <a:lnTo>
                    <a:pt x="613581" y="1409440"/>
                  </a:lnTo>
                  <a:cubicBezTo>
                    <a:pt x="629556" y="1358665"/>
                    <a:pt x="637543" y="1319015"/>
                    <a:pt x="637543" y="1290489"/>
                  </a:cubicBezTo>
                  <a:cubicBezTo>
                    <a:pt x="637543" y="1237432"/>
                    <a:pt x="613581" y="1210903"/>
                    <a:pt x="565659" y="1210903"/>
                  </a:cubicBezTo>
                  <a:cubicBezTo>
                    <a:pt x="565659" y="1200064"/>
                    <a:pt x="563091" y="1194644"/>
                    <a:pt x="557957" y="1194644"/>
                  </a:cubicBezTo>
                  <a:cubicBezTo>
                    <a:pt x="568226" y="1177529"/>
                    <a:pt x="573361" y="1161555"/>
                    <a:pt x="573361" y="1146721"/>
                  </a:cubicBezTo>
                  <a:lnTo>
                    <a:pt x="541697" y="1139019"/>
                  </a:lnTo>
                  <a:cubicBezTo>
                    <a:pt x="509749" y="1255974"/>
                    <a:pt x="483220" y="1314451"/>
                    <a:pt x="462112" y="1314451"/>
                  </a:cubicBezTo>
                  <a:lnTo>
                    <a:pt x="414189" y="1314451"/>
                  </a:lnTo>
                  <a:cubicBezTo>
                    <a:pt x="366266" y="1276797"/>
                    <a:pt x="342305" y="1244849"/>
                    <a:pt x="342305" y="1218605"/>
                  </a:cubicBezTo>
                  <a:cubicBezTo>
                    <a:pt x="365125" y="1176388"/>
                    <a:pt x="391939" y="1155279"/>
                    <a:pt x="422747" y="1155279"/>
                  </a:cubicBezTo>
                  <a:cubicBezTo>
                    <a:pt x="446137" y="1162695"/>
                    <a:pt x="467246" y="1173250"/>
                    <a:pt x="486073" y="1186942"/>
                  </a:cubicBezTo>
                  <a:lnTo>
                    <a:pt x="502332" y="1186942"/>
                  </a:lnTo>
                  <a:cubicBezTo>
                    <a:pt x="507467" y="1140731"/>
                    <a:pt x="510034" y="1114202"/>
                    <a:pt x="510034" y="1107356"/>
                  </a:cubicBezTo>
                  <a:cubicBezTo>
                    <a:pt x="446137" y="1070273"/>
                    <a:pt x="406202" y="1051732"/>
                    <a:pt x="390228" y="1051732"/>
                  </a:cubicBezTo>
                  <a:cubicBezTo>
                    <a:pt x="374824" y="1051732"/>
                    <a:pt x="343161" y="1086248"/>
                    <a:pt x="295238" y="1155279"/>
                  </a:cubicBezTo>
                  <a:lnTo>
                    <a:pt x="286680" y="1155279"/>
                  </a:lnTo>
                  <a:lnTo>
                    <a:pt x="286680" y="1139019"/>
                  </a:lnTo>
                  <a:cubicBezTo>
                    <a:pt x="297520" y="1125898"/>
                    <a:pt x="302940" y="1117911"/>
                    <a:pt x="302940" y="1115058"/>
                  </a:cubicBezTo>
                  <a:lnTo>
                    <a:pt x="302940" y="1107356"/>
                  </a:lnTo>
                  <a:lnTo>
                    <a:pt x="278979" y="1107356"/>
                  </a:lnTo>
                  <a:cubicBezTo>
                    <a:pt x="278979" y="1117625"/>
                    <a:pt x="252450" y="1144154"/>
                    <a:pt x="199393" y="1186942"/>
                  </a:cubicBezTo>
                  <a:lnTo>
                    <a:pt x="191691" y="1186942"/>
                  </a:lnTo>
                  <a:cubicBezTo>
                    <a:pt x="302940" y="1072270"/>
                    <a:pt x="358564" y="1005806"/>
                    <a:pt x="358564" y="987550"/>
                  </a:cubicBezTo>
                  <a:lnTo>
                    <a:pt x="358564" y="939627"/>
                  </a:lnTo>
                  <a:cubicBezTo>
                    <a:pt x="353430" y="924223"/>
                    <a:pt x="337456" y="916521"/>
                    <a:pt x="310642" y="916521"/>
                  </a:cubicBezTo>
                  <a:cubicBezTo>
                    <a:pt x="273559" y="916521"/>
                    <a:pt x="215367" y="945617"/>
                    <a:pt x="136066" y="1003809"/>
                  </a:cubicBezTo>
                  <a:lnTo>
                    <a:pt x="119807" y="1003809"/>
                  </a:lnTo>
                  <a:cubicBezTo>
                    <a:pt x="204812" y="929643"/>
                    <a:pt x="278979" y="892560"/>
                    <a:pt x="342305" y="892560"/>
                  </a:cubicBezTo>
                  <a:lnTo>
                    <a:pt x="342305" y="884002"/>
                  </a:lnTo>
                  <a:lnTo>
                    <a:pt x="278979" y="812974"/>
                  </a:lnTo>
                  <a:cubicBezTo>
                    <a:pt x="284113" y="802705"/>
                    <a:pt x="286680" y="794718"/>
                    <a:pt x="286680" y="789013"/>
                  </a:cubicBezTo>
                  <a:lnTo>
                    <a:pt x="342305" y="789013"/>
                  </a:lnTo>
                  <a:cubicBezTo>
                    <a:pt x="355997" y="789013"/>
                    <a:pt x="371971" y="765052"/>
                    <a:pt x="390228" y="717129"/>
                  </a:cubicBezTo>
                  <a:cubicBezTo>
                    <a:pt x="305222" y="692027"/>
                    <a:pt x="262719" y="673485"/>
                    <a:pt x="262719" y="661504"/>
                  </a:cubicBezTo>
                  <a:lnTo>
                    <a:pt x="271277" y="661504"/>
                  </a:lnTo>
                  <a:cubicBezTo>
                    <a:pt x="318058" y="682613"/>
                    <a:pt x="368548" y="693168"/>
                    <a:pt x="422747" y="693168"/>
                  </a:cubicBezTo>
                  <a:cubicBezTo>
                    <a:pt x="439862" y="688033"/>
                    <a:pt x="450416" y="677479"/>
                    <a:pt x="454410" y="661504"/>
                  </a:cubicBezTo>
                  <a:cubicBezTo>
                    <a:pt x="453839" y="638684"/>
                    <a:pt x="382241" y="593614"/>
                    <a:pt x="239614" y="526294"/>
                  </a:cubicBezTo>
                  <a:lnTo>
                    <a:pt x="239614" y="510035"/>
                  </a:lnTo>
                  <a:lnTo>
                    <a:pt x="247315" y="510035"/>
                  </a:lnTo>
                  <a:cubicBezTo>
                    <a:pt x="377391" y="584201"/>
                    <a:pt x="446423" y="621284"/>
                    <a:pt x="454410" y="621284"/>
                  </a:cubicBezTo>
                  <a:cubicBezTo>
                    <a:pt x="454410" y="616149"/>
                    <a:pt x="456977" y="613582"/>
                    <a:pt x="462112" y="613582"/>
                  </a:cubicBezTo>
                  <a:cubicBezTo>
                    <a:pt x="447279" y="587909"/>
                    <a:pt x="402208" y="532284"/>
                    <a:pt x="326901" y="446708"/>
                  </a:cubicBezTo>
                  <a:lnTo>
                    <a:pt x="326901" y="438151"/>
                  </a:lnTo>
                  <a:lnTo>
                    <a:pt x="342305" y="438151"/>
                  </a:lnTo>
                  <a:cubicBezTo>
                    <a:pt x="423887" y="549970"/>
                    <a:pt x="482365" y="605880"/>
                    <a:pt x="517736" y="605880"/>
                  </a:cubicBezTo>
                  <a:lnTo>
                    <a:pt x="526294" y="589620"/>
                  </a:lnTo>
                  <a:lnTo>
                    <a:pt x="526294" y="581919"/>
                  </a:lnTo>
                  <a:cubicBezTo>
                    <a:pt x="504615" y="557957"/>
                    <a:pt x="493775" y="544550"/>
                    <a:pt x="493775" y="541698"/>
                  </a:cubicBezTo>
                  <a:lnTo>
                    <a:pt x="493775" y="510035"/>
                  </a:lnTo>
                  <a:lnTo>
                    <a:pt x="510034" y="510035"/>
                  </a:lnTo>
                  <a:cubicBezTo>
                    <a:pt x="517451" y="547118"/>
                    <a:pt x="528005" y="565659"/>
                    <a:pt x="541697" y="565659"/>
                  </a:cubicBezTo>
                  <a:cubicBezTo>
                    <a:pt x="549114" y="565659"/>
                    <a:pt x="557101" y="557672"/>
                    <a:pt x="565659" y="541698"/>
                  </a:cubicBezTo>
                  <a:lnTo>
                    <a:pt x="565659" y="510035"/>
                  </a:lnTo>
                  <a:cubicBezTo>
                    <a:pt x="565659" y="475804"/>
                    <a:pt x="507182" y="353715"/>
                    <a:pt x="390228" y="143768"/>
                  </a:cubicBezTo>
                  <a:close/>
                  <a:moveTo>
                    <a:pt x="878868" y="134355"/>
                  </a:moveTo>
                  <a:lnTo>
                    <a:pt x="886569" y="134355"/>
                  </a:lnTo>
                  <a:cubicBezTo>
                    <a:pt x="897409" y="136067"/>
                    <a:pt x="902829" y="141486"/>
                    <a:pt x="902829" y="150615"/>
                  </a:cubicBezTo>
                  <a:lnTo>
                    <a:pt x="902829" y="158316"/>
                  </a:lnTo>
                  <a:cubicBezTo>
                    <a:pt x="902829" y="169156"/>
                    <a:pt x="897409" y="174576"/>
                    <a:pt x="886569" y="174576"/>
                  </a:cubicBezTo>
                  <a:lnTo>
                    <a:pt x="878868" y="174576"/>
                  </a:lnTo>
                  <a:cubicBezTo>
                    <a:pt x="868028" y="174576"/>
                    <a:pt x="862608" y="169156"/>
                    <a:pt x="862608" y="158316"/>
                  </a:cubicBezTo>
                  <a:lnTo>
                    <a:pt x="862608" y="150615"/>
                  </a:lnTo>
                  <a:cubicBezTo>
                    <a:pt x="864320" y="139775"/>
                    <a:pt x="869739" y="134355"/>
                    <a:pt x="878868" y="134355"/>
                  </a:cubicBezTo>
                  <a:close/>
                  <a:moveTo>
                    <a:pt x="510034" y="95846"/>
                  </a:moveTo>
                  <a:cubicBezTo>
                    <a:pt x="537419" y="95846"/>
                    <a:pt x="569367" y="127794"/>
                    <a:pt x="605880" y="191691"/>
                  </a:cubicBezTo>
                  <a:lnTo>
                    <a:pt x="605880" y="199393"/>
                  </a:lnTo>
                  <a:lnTo>
                    <a:pt x="597322" y="199393"/>
                  </a:lnTo>
                  <a:cubicBezTo>
                    <a:pt x="528290" y="192547"/>
                    <a:pt x="493775" y="166018"/>
                    <a:pt x="493775" y="119807"/>
                  </a:cubicBezTo>
                  <a:lnTo>
                    <a:pt x="493775" y="103548"/>
                  </a:lnTo>
                  <a:cubicBezTo>
                    <a:pt x="504615" y="103548"/>
                    <a:pt x="510034" y="100980"/>
                    <a:pt x="510034" y="95846"/>
                  </a:cubicBezTo>
                  <a:close/>
                  <a:moveTo>
                    <a:pt x="374824" y="0"/>
                  </a:moveTo>
                  <a:lnTo>
                    <a:pt x="398785" y="0"/>
                  </a:lnTo>
                  <a:lnTo>
                    <a:pt x="398785" y="16260"/>
                  </a:lnTo>
                  <a:cubicBezTo>
                    <a:pt x="398785" y="27100"/>
                    <a:pt x="393365" y="32519"/>
                    <a:pt x="382526" y="32519"/>
                  </a:cubicBezTo>
                  <a:lnTo>
                    <a:pt x="374824" y="32519"/>
                  </a:lnTo>
                  <a:cubicBezTo>
                    <a:pt x="363984" y="32519"/>
                    <a:pt x="358564" y="27100"/>
                    <a:pt x="358564" y="16260"/>
                  </a:cubicBezTo>
                  <a:cubicBezTo>
                    <a:pt x="360276" y="5420"/>
                    <a:pt x="365696" y="0"/>
                    <a:pt x="37482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 sz="13800" dirty="0">
                <a:latin typeface="Dog Rough" panose="02000500000000000000" pitchFamily="2" charset="0"/>
              </a:endParaRP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C521E173-B0BA-42EB-A291-C0D5CC476797}"/>
                </a:ext>
              </a:extLst>
            </p:cNvPr>
            <p:cNvSpPr txBox="1"/>
            <p:nvPr/>
          </p:nvSpPr>
          <p:spPr>
            <a:xfrm>
              <a:off x="3351425" y="1207413"/>
              <a:ext cx="1409440" cy="1688418"/>
            </a:xfrm>
            <a:custGeom>
              <a:avLst/>
              <a:gdLst/>
              <a:ahLst/>
              <a:cxnLst/>
              <a:rect l="l" t="t" r="r" b="b"/>
              <a:pathLst>
                <a:path w="1409440" h="1688418">
                  <a:moveTo>
                    <a:pt x="597322" y="1625092"/>
                  </a:moveTo>
                  <a:lnTo>
                    <a:pt x="621283" y="1625092"/>
                  </a:lnTo>
                  <a:lnTo>
                    <a:pt x="621283" y="1640496"/>
                  </a:lnTo>
                  <a:lnTo>
                    <a:pt x="597322" y="1640496"/>
                  </a:lnTo>
                  <a:close/>
                  <a:moveTo>
                    <a:pt x="295238" y="1560910"/>
                  </a:moveTo>
                  <a:lnTo>
                    <a:pt x="310642" y="1560910"/>
                  </a:lnTo>
                  <a:lnTo>
                    <a:pt x="310642" y="1569468"/>
                  </a:lnTo>
                  <a:cubicBezTo>
                    <a:pt x="310642" y="1579737"/>
                    <a:pt x="305507" y="1584871"/>
                    <a:pt x="295238" y="1584871"/>
                  </a:cubicBezTo>
                  <a:lnTo>
                    <a:pt x="278979" y="1584871"/>
                  </a:lnTo>
                  <a:lnTo>
                    <a:pt x="278979" y="1577169"/>
                  </a:lnTo>
                  <a:cubicBezTo>
                    <a:pt x="280690" y="1566330"/>
                    <a:pt x="286110" y="1560910"/>
                    <a:pt x="295238" y="1560910"/>
                  </a:cubicBezTo>
                  <a:close/>
                  <a:moveTo>
                    <a:pt x="748792" y="1322152"/>
                  </a:moveTo>
                  <a:lnTo>
                    <a:pt x="756494" y="1322152"/>
                  </a:lnTo>
                  <a:cubicBezTo>
                    <a:pt x="767333" y="1323864"/>
                    <a:pt x="772753" y="1329284"/>
                    <a:pt x="772753" y="1338412"/>
                  </a:cubicBezTo>
                  <a:lnTo>
                    <a:pt x="772753" y="1346114"/>
                  </a:lnTo>
                  <a:lnTo>
                    <a:pt x="748792" y="1346114"/>
                  </a:lnTo>
                  <a:close/>
                  <a:moveTo>
                    <a:pt x="286680" y="1274230"/>
                  </a:moveTo>
                  <a:cubicBezTo>
                    <a:pt x="308360" y="1282217"/>
                    <a:pt x="319199" y="1290204"/>
                    <a:pt x="319199" y="1298191"/>
                  </a:cubicBezTo>
                  <a:lnTo>
                    <a:pt x="319199" y="1314451"/>
                  </a:lnTo>
                  <a:cubicBezTo>
                    <a:pt x="303225" y="1340694"/>
                    <a:pt x="284398" y="1353816"/>
                    <a:pt x="262719" y="1353816"/>
                  </a:cubicBezTo>
                  <a:lnTo>
                    <a:pt x="271277" y="1394036"/>
                  </a:lnTo>
                  <a:cubicBezTo>
                    <a:pt x="271277" y="1401453"/>
                    <a:pt x="263290" y="1409440"/>
                    <a:pt x="247315" y="1417998"/>
                  </a:cubicBezTo>
                  <a:lnTo>
                    <a:pt x="215652" y="1417998"/>
                  </a:lnTo>
                  <a:cubicBezTo>
                    <a:pt x="204812" y="1417998"/>
                    <a:pt x="199393" y="1412578"/>
                    <a:pt x="199393" y="1401738"/>
                  </a:cubicBezTo>
                  <a:lnTo>
                    <a:pt x="199393" y="1386335"/>
                  </a:lnTo>
                  <a:cubicBezTo>
                    <a:pt x="207950" y="1364655"/>
                    <a:pt x="226492" y="1353816"/>
                    <a:pt x="255017" y="1353816"/>
                  </a:cubicBezTo>
                  <a:cubicBezTo>
                    <a:pt x="244748" y="1336700"/>
                    <a:pt x="239614" y="1321011"/>
                    <a:pt x="239614" y="1306749"/>
                  </a:cubicBezTo>
                  <a:cubicBezTo>
                    <a:pt x="239614" y="1295909"/>
                    <a:pt x="255302" y="1285069"/>
                    <a:pt x="286680" y="1274230"/>
                  </a:cubicBezTo>
                  <a:close/>
                  <a:moveTo>
                    <a:pt x="765051" y="1266528"/>
                  </a:moveTo>
                  <a:lnTo>
                    <a:pt x="780455" y="1266528"/>
                  </a:lnTo>
                  <a:cubicBezTo>
                    <a:pt x="791295" y="1268239"/>
                    <a:pt x="796714" y="1273659"/>
                    <a:pt x="796714" y="1282787"/>
                  </a:cubicBezTo>
                  <a:lnTo>
                    <a:pt x="796714" y="1298191"/>
                  </a:lnTo>
                  <a:lnTo>
                    <a:pt x="780455" y="1298191"/>
                  </a:lnTo>
                  <a:cubicBezTo>
                    <a:pt x="770186" y="1298191"/>
                    <a:pt x="765051" y="1293057"/>
                    <a:pt x="765051" y="1282787"/>
                  </a:cubicBezTo>
                  <a:close/>
                  <a:moveTo>
                    <a:pt x="1155278" y="1250268"/>
                  </a:moveTo>
                  <a:lnTo>
                    <a:pt x="1162980" y="1250268"/>
                  </a:lnTo>
                  <a:cubicBezTo>
                    <a:pt x="1173820" y="1251980"/>
                    <a:pt x="1179240" y="1257400"/>
                    <a:pt x="1179240" y="1266528"/>
                  </a:cubicBezTo>
                  <a:lnTo>
                    <a:pt x="1179240" y="1274230"/>
                  </a:lnTo>
                  <a:cubicBezTo>
                    <a:pt x="1179240" y="1285069"/>
                    <a:pt x="1173820" y="1290489"/>
                    <a:pt x="1162980" y="1290489"/>
                  </a:cubicBezTo>
                  <a:lnTo>
                    <a:pt x="1155278" y="1290489"/>
                  </a:lnTo>
                  <a:cubicBezTo>
                    <a:pt x="1144439" y="1290489"/>
                    <a:pt x="1139019" y="1285069"/>
                    <a:pt x="1139019" y="1274230"/>
                  </a:cubicBezTo>
                  <a:lnTo>
                    <a:pt x="1139019" y="1266528"/>
                  </a:lnTo>
                  <a:cubicBezTo>
                    <a:pt x="1140730" y="1255688"/>
                    <a:pt x="1146150" y="1250268"/>
                    <a:pt x="1155278" y="1250268"/>
                  </a:cubicBezTo>
                  <a:close/>
                  <a:moveTo>
                    <a:pt x="1202345" y="1218605"/>
                  </a:moveTo>
                  <a:lnTo>
                    <a:pt x="1218605" y="1218605"/>
                  </a:lnTo>
                  <a:lnTo>
                    <a:pt x="1218605" y="1242567"/>
                  </a:lnTo>
                  <a:cubicBezTo>
                    <a:pt x="1207765" y="1242567"/>
                    <a:pt x="1202345" y="1237147"/>
                    <a:pt x="1202345" y="1226307"/>
                  </a:cubicBezTo>
                  <a:close/>
                  <a:moveTo>
                    <a:pt x="159172" y="1186942"/>
                  </a:moveTo>
                  <a:lnTo>
                    <a:pt x="191691" y="1186942"/>
                  </a:lnTo>
                  <a:cubicBezTo>
                    <a:pt x="115813" y="1271948"/>
                    <a:pt x="54769" y="1314451"/>
                    <a:pt x="8558" y="1314451"/>
                  </a:cubicBezTo>
                  <a:lnTo>
                    <a:pt x="0" y="1298191"/>
                  </a:lnTo>
                  <a:lnTo>
                    <a:pt x="0" y="1290489"/>
                  </a:lnTo>
                  <a:cubicBezTo>
                    <a:pt x="26814" y="1290489"/>
                    <a:pt x="64182" y="1274515"/>
                    <a:pt x="112105" y="1242567"/>
                  </a:cubicBezTo>
                  <a:cubicBezTo>
                    <a:pt x="120663" y="1218605"/>
                    <a:pt x="136351" y="1200064"/>
                    <a:pt x="159172" y="1186942"/>
                  </a:cubicBezTo>
                  <a:close/>
                  <a:moveTo>
                    <a:pt x="1242566" y="1162981"/>
                  </a:moveTo>
                  <a:lnTo>
                    <a:pt x="1250268" y="1162981"/>
                  </a:lnTo>
                  <a:cubicBezTo>
                    <a:pt x="1271947" y="1168115"/>
                    <a:pt x="1282787" y="1181522"/>
                    <a:pt x="1282787" y="1203202"/>
                  </a:cubicBezTo>
                  <a:lnTo>
                    <a:pt x="1266527" y="1210903"/>
                  </a:lnTo>
                  <a:cubicBezTo>
                    <a:pt x="1259111" y="1210903"/>
                    <a:pt x="1251124" y="1202916"/>
                    <a:pt x="1242566" y="1186942"/>
                  </a:cubicBezTo>
                  <a:close/>
                  <a:moveTo>
                    <a:pt x="1305892" y="1107356"/>
                  </a:moveTo>
                  <a:cubicBezTo>
                    <a:pt x="1313880" y="1107356"/>
                    <a:pt x="1327286" y="1117911"/>
                    <a:pt x="1346113" y="1139019"/>
                  </a:cubicBezTo>
                  <a:cubicBezTo>
                    <a:pt x="1338126" y="1160128"/>
                    <a:pt x="1330139" y="1170683"/>
                    <a:pt x="1322152" y="1170683"/>
                  </a:cubicBezTo>
                  <a:cubicBezTo>
                    <a:pt x="1302755" y="1170683"/>
                    <a:pt x="1286781" y="1162695"/>
                    <a:pt x="1274229" y="1146721"/>
                  </a:cubicBezTo>
                  <a:cubicBezTo>
                    <a:pt x="1274800" y="1139305"/>
                    <a:pt x="1285354" y="1126183"/>
                    <a:pt x="1305892" y="1107356"/>
                  </a:cubicBezTo>
                  <a:close/>
                  <a:moveTo>
                    <a:pt x="119807" y="589620"/>
                  </a:moveTo>
                  <a:lnTo>
                    <a:pt x="136066" y="589620"/>
                  </a:lnTo>
                  <a:cubicBezTo>
                    <a:pt x="153182" y="605595"/>
                    <a:pt x="166303" y="613582"/>
                    <a:pt x="175431" y="613582"/>
                  </a:cubicBezTo>
                  <a:lnTo>
                    <a:pt x="175431" y="621284"/>
                  </a:lnTo>
                  <a:lnTo>
                    <a:pt x="151470" y="621284"/>
                  </a:lnTo>
                  <a:lnTo>
                    <a:pt x="119807" y="613582"/>
                  </a:lnTo>
                  <a:close/>
                  <a:moveTo>
                    <a:pt x="1293912" y="505756"/>
                  </a:moveTo>
                  <a:lnTo>
                    <a:pt x="1309315" y="505756"/>
                  </a:lnTo>
                  <a:cubicBezTo>
                    <a:pt x="1320155" y="507467"/>
                    <a:pt x="1325575" y="512887"/>
                    <a:pt x="1325575" y="522015"/>
                  </a:cubicBezTo>
                  <a:lnTo>
                    <a:pt x="1325575" y="537419"/>
                  </a:lnTo>
                  <a:lnTo>
                    <a:pt x="1309315" y="537419"/>
                  </a:lnTo>
                  <a:cubicBezTo>
                    <a:pt x="1299046" y="537419"/>
                    <a:pt x="1293912" y="532284"/>
                    <a:pt x="1293912" y="522015"/>
                  </a:cubicBezTo>
                  <a:close/>
                  <a:moveTo>
                    <a:pt x="1218605" y="390228"/>
                  </a:moveTo>
                  <a:lnTo>
                    <a:pt x="1250268" y="390228"/>
                  </a:lnTo>
                  <a:lnTo>
                    <a:pt x="1250268" y="414189"/>
                  </a:lnTo>
                  <a:lnTo>
                    <a:pt x="1218605" y="414189"/>
                  </a:lnTo>
                  <a:close/>
                  <a:moveTo>
                    <a:pt x="982414" y="357709"/>
                  </a:moveTo>
                  <a:cubicBezTo>
                    <a:pt x="1001812" y="367408"/>
                    <a:pt x="1014933" y="383382"/>
                    <a:pt x="1021779" y="405632"/>
                  </a:cubicBezTo>
                  <a:lnTo>
                    <a:pt x="1014078" y="405632"/>
                  </a:lnTo>
                  <a:cubicBezTo>
                    <a:pt x="1005520" y="405632"/>
                    <a:pt x="994966" y="394792"/>
                    <a:pt x="982414" y="373113"/>
                  </a:cubicBezTo>
                  <a:close/>
                  <a:moveTo>
                    <a:pt x="812974" y="350863"/>
                  </a:moveTo>
                  <a:lnTo>
                    <a:pt x="820676" y="350863"/>
                  </a:lnTo>
                  <a:cubicBezTo>
                    <a:pt x="830945" y="352574"/>
                    <a:pt x="836079" y="357709"/>
                    <a:pt x="836079" y="366267"/>
                  </a:cubicBezTo>
                  <a:cubicBezTo>
                    <a:pt x="836079" y="374254"/>
                    <a:pt x="814971" y="393081"/>
                    <a:pt x="772753" y="422747"/>
                  </a:cubicBezTo>
                  <a:cubicBezTo>
                    <a:pt x="761913" y="422747"/>
                    <a:pt x="756494" y="414760"/>
                    <a:pt x="756494" y="398786"/>
                  </a:cubicBezTo>
                  <a:lnTo>
                    <a:pt x="748792" y="398786"/>
                  </a:lnTo>
                  <a:lnTo>
                    <a:pt x="693167" y="414189"/>
                  </a:lnTo>
                  <a:cubicBezTo>
                    <a:pt x="697161" y="398786"/>
                    <a:pt x="715702" y="385664"/>
                    <a:pt x="748792" y="374824"/>
                  </a:cubicBezTo>
                  <a:lnTo>
                    <a:pt x="765051" y="382526"/>
                  </a:lnTo>
                  <a:cubicBezTo>
                    <a:pt x="769615" y="382526"/>
                    <a:pt x="785590" y="371972"/>
                    <a:pt x="812974" y="350863"/>
                  </a:cubicBezTo>
                  <a:close/>
                  <a:moveTo>
                    <a:pt x="926790" y="317488"/>
                  </a:moveTo>
                  <a:lnTo>
                    <a:pt x="942194" y="317488"/>
                  </a:lnTo>
                  <a:cubicBezTo>
                    <a:pt x="953034" y="319200"/>
                    <a:pt x="958453" y="324620"/>
                    <a:pt x="958453" y="333748"/>
                  </a:cubicBezTo>
                  <a:lnTo>
                    <a:pt x="958453" y="349151"/>
                  </a:lnTo>
                  <a:lnTo>
                    <a:pt x="942194" y="349151"/>
                  </a:lnTo>
                  <a:cubicBezTo>
                    <a:pt x="931925" y="349151"/>
                    <a:pt x="926790" y="344017"/>
                    <a:pt x="926790" y="333748"/>
                  </a:cubicBezTo>
                  <a:close/>
                  <a:moveTo>
                    <a:pt x="175431" y="271277"/>
                  </a:moveTo>
                  <a:lnTo>
                    <a:pt x="191691" y="271277"/>
                  </a:lnTo>
                  <a:lnTo>
                    <a:pt x="191691" y="295238"/>
                  </a:lnTo>
                  <a:lnTo>
                    <a:pt x="159172" y="295238"/>
                  </a:lnTo>
                  <a:lnTo>
                    <a:pt x="159172" y="286681"/>
                  </a:lnTo>
                  <a:cubicBezTo>
                    <a:pt x="160883" y="276412"/>
                    <a:pt x="166303" y="271277"/>
                    <a:pt x="175431" y="271277"/>
                  </a:cubicBezTo>
                  <a:close/>
                  <a:moveTo>
                    <a:pt x="830945" y="269566"/>
                  </a:moveTo>
                  <a:lnTo>
                    <a:pt x="847204" y="269566"/>
                  </a:lnTo>
                  <a:cubicBezTo>
                    <a:pt x="854621" y="269566"/>
                    <a:pt x="862608" y="277553"/>
                    <a:pt x="871166" y="293527"/>
                  </a:cubicBezTo>
                  <a:lnTo>
                    <a:pt x="871166" y="302084"/>
                  </a:lnTo>
                  <a:lnTo>
                    <a:pt x="854906" y="302084"/>
                  </a:lnTo>
                  <a:cubicBezTo>
                    <a:pt x="847490" y="302084"/>
                    <a:pt x="839503" y="294097"/>
                    <a:pt x="830945" y="278123"/>
                  </a:cubicBezTo>
                  <a:close/>
                  <a:moveTo>
                    <a:pt x="1118481" y="261008"/>
                  </a:moveTo>
                  <a:lnTo>
                    <a:pt x="1150144" y="261008"/>
                  </a:lnTo>
                  <a:lnTo>
                    <a:pt x="1150144" y="268710"/>
                  </a:lnTo>
                  <a:cubicBezTo>
                    <a:pt x="1150144" y="278979"/>
                    <a:pt x="1144724" y="284113"/>
                    <a:pt x="1133884" y="284113"/>
                  </a:cubicBezTo>
                  <a:lnTo>
                    <a:pt x="1118481" y="284113"/>
                  </a:lnTo>
                  <a:close/>
                  <a:moveTo>
                    <a:pt x="390228" y="136067"/>
                  </a:moveTo>
                  <a:lnTo>
                    <a:pt x="406487" y="136067"/>
                  </a:lnTo>
                  <a:lnTo>
                    <a:pt x="486073" y="295238"/>
                  </a:lnTo>
                  <a:cubicBezTo>
                    <a:pt x="558527" y="438436"/>
                    <a:pt x="601030" y="510035"/>
                    <a:pt x="613581" y="510035"/>
                  </a:cubicBezTo>
                  <a:cubicBezTo>
                    <a:pt x="639825" y="502618"/>
                    <a:pt x="652946" y="484076"/>
                    <a:pt x="652946" y="454410"/>
                  </a:cubicBezTo>
                  <a:lnTo>
                    <a:pt x="652946" y="438151"/>
                  </a:lnTo>
                  <a:cubicBezTo>
                    <a:pt x="652946" y="433016"/>
                    <a:pt x="637258" y="422462"/>
                    <a:pt x="605880" y="406487"/>
                  </a:cubicBezTo>
                  <a:lnTo>
                    <a:pt x="621283" y="374824"/>
                  </a:lnTo>
                  <a:lnTo>
                    <a:pt x="613581" y="326902"/>
                  </a:lnTo>
                  <a:lnTo>
                    <a:pt x="628985" y="326902"/>
                  </a:lnTo>
                  <a:cubicBezTo>
                    <a:pt x="628985" y="374824"/>
                    <a:pt x="650379" y="406773"/>
                    <a:pt x="693167" y="422747"/>
                  </a:cubicBezTo>
                  <a:cubicBezTo>
                    <a:pt x="694879" y="448990"/>
                    <a:pt x="702866" y="462112"/>
                    <a:pt x="717129" y="462112"/>
                  </a:cubicBezTo>
                  <a:cubicBezTo>
                    <a:pt x="795859" y="456977"/>
                    <a:pt x="848916" y="454410"/>
                    <a:pt x="876300" y="454410"/>
                  </a:cubicBezTo>
                  <a:cubicBezTo>
                    <a:pt x="883146" y="454410"/>
                    <a:pt x="901688" y="470384"/>
                    <a:pt x="931925" y="502333"/>
                  </a:cubicBezTo>
                  <a:lnTo>
                    <a:pt x="987549" y="502333"/>
                  </a:lnTo>
                  <a:cubicBezTo>
                    <a:pt x="1007517" y="502333"/>
                    <a:pt x="1039466" y="480939"/>
                    <a:pt x="1083394" y="438151"/>
                  </a:cubicBezTo>
                  <a:cubicBezTo>
                    <a:pt x="1111920" y="438151"/>
                    <a:pt x="1149003" y="430163"/>
                    <a:pt x="1194643" y="414189"/>
                  </a:cubicBezTo>
                  <a:lnTo>
                    <a:pt x="1194643" y="422747"/>
                  </a:lnTo>
                  <a:cubicBezTo>
                    <a:pt x="1130747" y="451272"/>
                    <a:pt x="1098798" y="480368"/>
                    <a:pt x="1098798" y="510035"/>
                  </a:cubicBezTo>
                  <a:cubicBezTo>
                    <a:pt x="1098798" y="515740"/>
                    <a:pt x="1096231" y="523727"/>
                    <a:pt x="1091096" y="533996"/>
                  </a:cubicBezTo>
                  <a:lnTo>
                    <a:pt x="1107356" y="533996"/>
                  </a:lnTo>
                  <a:lnTo>
                    <a:pt x="1122759" y="526294"/>
                  </a:lnTo>
                  <a:cubicBezTo>
                    <a:pt x="1165547" y="526294"/>
                    <a:pt x="1186941" y="560810"/>
                    <a:pt x="1186941" y="629841"/>
                  </a:cubicBezTo>
                  <a:cubicBezTo>
                    <a:pt x="1181807" y="629841"/>
                    <a:pt x="1179240" y="632408"/>
                    <a:pt x="1179240" y="637543"/>
                  </a:cubicBezTo>
                  <a:lnTo>
                    <a:pt x="1162980" y="629841"/>
                  </a:lnTo>
                  <a:lnTo>
                    <a:pt x="1139019" y="629841"/>
                  </a:lnTo>
                  <a:lnTo>
                    <a:pt x="1139019" y="645245"/>
                  </a:lnTo>
                  <a:cubicBezTo>
                    <a:pt x="1139019" y="653232"/>
                    <a:pt x="1147006" y="661219"/>
                    <a:pt x="1162980" y="669206"/>
                  </a:cubicBezTo>
                  <a:cubicBezTo>
                    <a:pt x="1184660" y="669206"/>
                    <a:pt x="1205768" y="661219"/>
                    <a:pt x="1226307" y="645245"/>
                  </a:cubicBezTo>
                  <a:cubicBezTo>
                    <a:pt x="1242281" y="645245"/>
                    <a:pt x="1250268" y="658652"/>
                    <a:pt x="1250268" y="685466"/>
                  </a:cubicBezTo>
                  <a:lnTo>
                    <a:pt x="1274229" y="685466"/>
                  </a:lnTo>
                  <a:cubicBezTo>
                    <a:pt x="1287351" y="685466"/>
                    <a:pt x="1319300" y="669491"/>
                    <a:pt x="1370075" y="637543"/>
                  </a:cubicBezTo>
                  <a:cubicBezTo>
                    <a:pt x="1377491" y="637543"/>
                    <a:pt x="1390613" y="648097"/>
                    <a:pt x="1409440" y="669206"/>
                  </a:cubicBezTo>
                  <a:cubicBezTo>
                    <a:pt x="1409440" y="696020"/>
                    <a:pt x="1369790" y="717414"/>
                    <a:pt x="1290489" y="733388"/>
                  </a:cubicBezTo>
                  <a:cubicBezTo>
                    <a:pt x="1281361" y="761914"/>
                    <a:pt x="1259967" y="791010"/>
                    <a:pt x="1226307" y="820676"/>
                  </a:cubicBezTo>
                  <a:lnTo>
                    <a:pt x="1226307" y="868599"/>
                  </a:lnTo>
                  <a:cubicBezTo>
                    <a:pt x="1226307" y="884573"/>
                    <a:pt x="1260822" y="892560"/>
                    <a:pt x="1329854" y="892560"/>
                  </a:cubicBezTo>
                  <a:lnTo>
                    <a:pt x="1353815" y="892560"/>
                  </a:lnTo>
                  <a:lnTo>
                    <a:pt x="1409440" y="884002"/>
                  </a:lnTo>
                  <a:lnTo>
                    <a:pt x="1409440" y="907964"/>
                  </a:lnTo>
                  <a:lnTo>
                    <a:pt x="1370075" y="916521"/>
                  </a:lnTo>
                  <a:cubicBezTo>
                    <a:pt x="1278793" y="910816"/>
                    <a:pt x="1225736" y="907964"/>
                    <a:pt x="1210903" y="907964"/>
                  </a:cubicBezTo>
                  <a:lnTo>
                    <a:pt x="1202345" y="924223"/>
                  </a:lnTo>
                  <a:lnTo>
                    <a:pt x="1202345" y="948185"/>
                  </a:lnTo>
                  <a:cubicBezTo>
                    <a:pt x="1250268" y="948185"/>
                    <a:pt x="1274229" y="974713"/>
                    <a:pt x="1274229" y="1027770"/>
                  </a:cubicBezTo>
                  <a:lnTo>
                    <a:pt x="1274229" y="1035472"/>
                  </a:lnTo>
                  <a:lnTo>
                    <a:pt x="1258825" y="1035472"/>
                  </a:lnTo>
                  <a:lnTo>
                    <a:pt x="1218605" y="987550"/>
                  </a:lnTo>
                  <a:lnTo>
                    <a:pt x="1202345" y="987550"/>
                  </a:lnTo>
                  <a:cubicBezTo>
                    <a:pt x="1202345" y="997819"/>
                    <a:pt x="1207765" y="1016360"/>
                    <a:pt x="1218605" y="1043174"/>
                  </a:cubicBezTo>
                  <a:cubicBezTo>
                    <a:pt x="1213470" y="1053443"/>
                    <a:pt x="1210903" y="1061430"/>
                    <a:pt x="1210903" y="1067135"/>
                  </a:cubicBezTo>
                  <a:cubicBezTo>
                    <a:pt x="1237147" y="1116770"/>
                    <a:pt x="1250268" y="1146151"/>
                    <a:pt x="1250268" y="1155279"/>
                  </a:cubicBezTo>
                  <a:cubicBezTo>
                    <a:pt x="1213185" y="1107356"/>
                    <a:pt x="1189509" y="1083395"/>
                    <a:pt x="1179240" y="1083395"/>
                  </a:cubicBezTo>
                  <a:cubicBezTo>
                    <a:pt x="1101080" y="1111920"/>
                    <a:pt x="1058577" y="1130462"/>
                    <a:pt x="1051731" y="1139019"/>
                  </a:cubicBezTo>
                  <a:cubicBezTo>
                    <a:pt x="1062000" y="1170968"/>
                    <a:pt x="1096516" y="1186942"/>
                    <a:pt x="1155278" y="1186942"/>
                  </a:cubicBezTo>
                  <a:lnTo>
                    <a:pt x="1155278" y="1203202"/>
                  </a:lnTo>
                  <a:lnTo>
                    <a:pt x="1146721" y="1203202"/>
                  </a:lnTo>
                  <a:cubicBezTo>
                    <a:pt x="1104504" y="1192362"/>
                    <a:pt x="1069988" y="1186942"/>
                    <a:pt x="1043174" y="1186942"/>
                  </a:cubicBezTo>
                  <a:cubicBezTo>
                    <a:pt x="1043174" y="1208051"/>
                    <a:pt x="1038039" y="1242567"/>
                    <a:pt x="1027770" y="1290489"/>
                  </a:cubicBezTo>
                  <a:lnTo>
                    <a:pt x="1011510" y="1290489"/>
                  </a:lnTo>
                  <a:lnTo>
                    <a:pt x="1019212" y="1210903"/>
                  </a:lnTo>
                  <a:cubicBezTo>
                    <a:pt x="1019212" y="1204057"/>
                    <a:pt x="1000671" y="1188083"/>
                    <a:pt x="963588" y="1162981"/>
                  </a:cubicBezTo>
                  <a:cubicBezTo>
                    <a:pt x="955601" y="1162981"/>
                    <a:pt x="945046" y="1173535"/>
                    <a:pt x="931925" y="1194644"/>
                  </a:cubicBezTo>
                  <a:lnTo>
                    <a:pt x="931925" y="1218605"/>
                  </a:lnTo>
                  <a:cubicBezTo>
                    <a:pt x="931925" y="1259111"/>
                    <a:pt x="990402" y="1349537"/>
                    <a:pt x="1107356" y="1489882"/>
                  </a:cubicBezTo>
                  <a:cubicBezTo>
                    <a:pt x="1123330" y="1537234"/>
                    <a:pt x="1149859" y="1560910"/>
                    <a:pt x="1186941" y="1560910"/>
                  </a:cubicBezTo>
                  <a:cubicBezTo>
                    <a:pt x="1198922" y="1624807"/>
                    <a:pt x="1206909" y="1656755"/>
                    <a:pt x="1210903" y="1656755"/>
                  </a:cubicBezTo>
                  <a:cubicBezTo>
                    <a:pt x="1205198" y="1665883"/>
                    <a:pt x="1202345" y="1676438"/>
                    <a:pt x="1202345" y="1688418"/>
                  </a:cubicBezTo>
                  <a:lnTo>
                    <a:pt x="1186941" y="1688418"/>
                  </a:lnTo>
                  <a:cubicBezTo>
                    <a:pt x="1180666" y="1688418"/>
                    <a:pt x="1162124" y="1643348"/>
                    <a:pt x="1131317" y="1553208"/>
                  </a:cubicBezTo>
                  <a:cubicBezTo>
                    <a:pt x="1006376" y="1368934"/>
                    <a:pt x="915950" y="1259967"/>
                    <a:pt x="860041" y="1226307"/>
                  </a:cubicBezTo>
                  <a:lnTo>
                    <a:pt x="780455" y="1226307"/>
                  </a:lnTo>
                  <a:cubicBezTo>
                    <a:pt x="759346" y="1237147"/>
                    <a:pt x="748792" y="1245134"/>
                    <a:pt x="748792" y="1250268"/>
                  </a:cubicBezTo>
                  <a:lnTo>
                    <a:pt x="732532" y="1242567"/>
                  </a:lnTo>
                  <a:lnTo>
                    <a:pt x="717129" y="1242567"/>
                  </a:lnTo>
                  <a:cubicBezTo>
                    <a:pt x="664071" y="1281361"/>
                    <a:pt x="637543" y="1336986"/>
                    <a:pt x="637543" y="1409440"/>
                  </a:cubicBezTo>
                  <a:lnTo>
                    <a:pt x="613581" y="1409440"/>
                  </a:lnTo>
                  <a:cubicBezTo>
                    <a:pt x="629556" y="1358665"/>
                    <a:pt x="637543" y="1319015"/>
                    <a:pt x="637543" y="1290489"/>
                  </a:cubicBezTo>
                  <a:cubicBezTo>
                    <a:pt x="637543" y="1237432"/>
                    <a:pt x="613581" y="1210903"/>
                    <a:pt x="565659" y="1210903"/>
                  </a:cubicBezTo>
                  <a:cubicBezTo>
                    <a:pt x="565659" y="1200064"/>
                    <a:pt x="563091" y="1194644"/>
                    <a:pt x="557957" y="1194644"/>
                  </a:cubicBezTo>
                  <a:cubicBezTo>
                    <a:pt x="568226" y="1177529"/>
                    <a:pt x="573361" y="1161555"/>
                    <a:pt x="573361" y="1146721"/>
                  </a:cubicBezTo>
                  <a:lnTo>
                    <a:pt x="541697" y="1139019"/>
                  </a:lnTo>
                  <a:cubicBezTo>
                    <a:pt x="509749" y="1255974"/>
                    <a:pt x="483220" y="1314451"/>
                    <a:pt x="462112" y="1314451"/>
                  </a:cubicBezTo>
                  <a:lnTo>
                    <a:pt x="414189" y="1314451"/>
                  </a:lnTo>
                  <a:cubicBezTo>
                    <a:pt x="366266" y="1276797"/>
                    <a:pt x="342305" y="1244849"/>
                    <a:pt x="342305" y="1218605"/>
                  </a:cubicBezTo>
                  <a:cubicBezTo>
                    <a:pt x="365125" y="1176388"/>
                    <a:pt x="391939" y="1155279"/>
                    <a:pt x="422747" y="1155279"/>
                  </a:cubicBezTo>
                  <a:cubicBezTo>
                    <a:pt x="446137" y="1162695"/>
                    <a:pt x="467246" y="1173250"/>
                    <a:pt x="486073" y="1186942"/>
                  </a:cubicBezTo>
                  <a:lnTo>
                    <a:pt x="502332" y="1186942"/>
                  </a:lnTo>
                  <a:cubicBezTo>
                    <a:pt x="507467" y="1140731"/>
                    <a:pt x="510034" y="1114202"/>
                    <a:pt x="510034" y="1107356"/>
                  </a:cubicBezTo>
                  <a:cubicBezTo>
                    <a:pt x="446137" y="1070273"/>
                    <a:pt x="406202" y="1051732"/>
                    <a:pt x="390228" y="1051732"/>
                  </a:cubicBezTo>
                  <a:cubicBezTo>
                    <a:pt x="374824" y="1051732"/>
                    <a:pt x="343161" y="1086248"/>
                    <a:pt x="295238" y="1155279"/>
                  </a:cubicBezTo>
                  <a:lnTo>
                    <a:pt x="286680" y="1155279"/>
                  </a:lnTo>
                  <a:lnTo>
                    <a:pt x="286680" y="1139019"/>
                  </a:lnTo>
                  <a:cubicBezTo>
                    <a:pt x="297520" y="1125898"/>
                    <a:pt x="302940" y="1117911"/>
                    <a:pt x="302940" y="1115058"/>
                  </a:cubicBezTo>
                  <a:lnTo>
                    <a:pt x="302940" y="1107356"/>
                  </a:lnTo>
                  <a:lnTo>
                    <a:pt x="278979" y="1107356"/>
                  </a:lnTo>
                  <a:cubicBezTo>
                    <a:pt x="278979" y="1117625"/>
                    <a:pt x="252450" y="1144154"/>
                    <a:pt x="199393" y="1186942"/>
                  </a:cubicBezTo>
                  <a:lnTo>
                    <a:pt x="191691" y="1186942"/>
                  </a:lnTo>
                  <a:cubicBezTo>
                    <a:pt x="302940" y="1072270"/>
                    <a:pt x="358564" y="1005806"/>
                    <a:pt x="358564" y="987550"/>
                  </a:cubicBezTo>
                  <a:lnTo>
                    <a:pt x="358564" y="939627"/>
                  </a:lnTo>
                  <a:cubicBezTo>
                    <a:pt x="353430" y="924223"/>
                    <a:pt x="337456" y="916521"/>
                    <a:pt x="310642" y="916521"/>
                  </a:cubicBezTo>
                  <a:cubicBezTo>
                    <a:pt x="273559" y="916521"/>
                    <a:pt x="215367" y="945617"/>
                    <a:pt x="136066" y="1003809"/>
                  </a:cubicBezTo>
                  <a:lnTo>
                    <a:pt x="119807" y="1003809"/>
                  </a:lnTo>
                  <a:cubicBezTo>
                    <a:pt x="204812" y="929643"/>
                    <a:pt x="278979" y="892560"/>
                    <a:pt x="342305" y="892560"/>
                  </a:cubicBezTo>
                  <a:lnTo>
                    <a:pt x="342305" y="884002"/>
                  </a:lnTo>
                  <a:lnTo>
                    <a:pt x="278979" y="812974"/>
                  </a:lnTo>
                  <a:cubicBezTo>
                    <a:pt x="284113" y="802705"/>
                    <a:pt x="286680" y="794718"/>
                    <a:pt x="286680" y="789013"/>
                  </a:cubicBezTo>
                  <a:lnTo>
                    <a:pt x="342305" y="789013"/>
                  </a:lnTo>
                  <a:cubicBezTo>
                    <a:pt x="355997" y="789013"/>
                    <a:pt x="371971" y="765052"/>
                    <a:pt x="390228" y="717129"/>
                  </a:cubicBezTo>
                  <a:cubicBezTo>
                    <a:pt x="305222" y="692027"/>
                    <a:pt x="262719" y="673485"/>
                    <a:pt x="262719" y="661504"/>
                  </a:cubicBezTo>
                  <a:lnTo>
                    <a:pt x="271277" y="661504"/>
                  </a:lnTo>
                  <a:cubicBezTo>
                    <a:pt x="318058" y="682613"/>
                    <a:pt x="368548" y="693168"/>
                    <a:pt x="422747" y="693168"/>
                  </a:cubicBezTo>
                  <a:cubicBezTo>
                    <a:pt x="439862" y="688033"/>
                    <a:pt x="450416" y="677479"/>
                    <a:pt x="454410" y="661504"/>
                  </a:cubicBezTo>
                  <a:cubicBezTo>
                    <a:pt x="453839" y="638684"/>
                    <a:pt x="382241" y="593614"/>
                    <a:pt x="239614" y="526294"/>
                  </a:cubicBezTo>
                  <a:lnTo>
                    <a:pt x="239614" y="510035"/>
                  </a:lnTo>
                  <a:lnTo>
                    <a:pt x="247315" y="510035"/>
                  </a:lnTo>
                  <a:cubicBezTo>
                    <a:pt x="377391" y="584201"/>
                    <a:pt x="446423" y="621284"/>
                    <a:pt x="454410" y="621284"/>
                  </a:cubicBezTo>
                  <a:cubicBezTo>
                    <a:pt x="454410" y="616149"/>
                    <a:pt x="456977" y="613582"/>
                    <a:pt x="462112" y="613582"/>
                  </a:cubicBezTo>
                  <a:cubicBezTo>
                    <a:pt x="447279" y="587909"/>
                    <a:pt x="402208" y="532284"/>
                    <a:pt x="326901" y="446708"/>
                  </a:cubicBezTo>
                  <a:lnTo>
                    <a:pt x="326901" y="438151"/>
                  </a:lnTo>
                  <a:lnTo>
                    <a:pt x="342305" y="438151"/>
                  </a:lnTo>
                  <a:cubicBezTo>
                    <a:pt x="423887" y="549970"/>
                    <a:pt x="482365" y="605880"/>
                    <a:pt x="517736" y="605880"/>
                  </a:cubicBezTo>
                  <a:lnTo>
                    <a:pt x="526294" y="589620"/>
                  </a:lnTo>
                  <a:lnTo>
                    <a:pt x="526294" y="581919"/>
                  </a:lnTo>
                  <a:cubicBezTo>
                    <a:pt x="504615" y="557957"/>
                    <a:pt x="493775" y="544550"/>
                    <a:pt x="493775" y="541698"/>
                  </a:cubicBezTo>
                  <a:lnTo>
                    <a:pt x="493775" y="510035"/>
                  </a:lnTo>
                  <a:lnTo>
                    <a:pt x="510034" y="510035"/>
                  </a:lnTo>
                  <a:cubicBezTo>
                    <a:pt x="517451" y="547118"/>
                    <a:pt x="528005" y="565659"/>
                    <a:pt x="541697" y="565659"/>
                  </a:cubicBezTo>
                  <a:cubicBezTo>
                    <a:pt x="549114" y="565659"/>
                    <a:pt x="557101" y="557672"/>
                    <a:pt x="565659" y="541698"/>
                  </a:cubicBezTo>
                  <a:lnTo>
                    <a:pt x="565659" y="510035"/>
                  </a:lnTo>
                  <a:cubicBezTo>
                    <a:pt x="565659" y="475804"/>
                    <a:pt x="507182" y="353715"/>
                    <a:pt x="390228" y="143768"/>
                  </a:cubicBezTo>
                  <a:close/>
                  <a:moveTo>
                    <a:pt x="878868" y="134355"/>
                  </a:moveTo>
                  <a:lnTo>
                    <a:pt x="886569" y="134355"/>
                  </a:lnTo>
                  <a:cubicBezTo>
                    <a:pt x="897409" y="136067"/>
                    <a:pt x="902829" y="141486"/>
                    <a:pt x="902829" y="150615"/>
                  </a:cubicBezTo>
                  <a:lnTo>
                    <a:pt x="902829" y="158316"/>
                  </a:lnTo>
                  <a:cubicBezTo>
                    <a:pt x="902829" y="169156"/>
                    <a:pt x="897409" y="174576"/>
                    <a:pt x="886569" y="174576"/>
                  </a:cubicBezTo>
                  <a:lnTo>
                    <a:pt x="878868" y="174576"/>
                  </a:lnTo>
                  <a:cubicBezTo>
                    <a:pt x="868028" y="174576"/>
                    <a:pt x="862608" y="169156"/>
                    <a:pt x="862608" y="158316"/>
                  </a:cubicBezTo>
                  <a:lnTo>
                    <a:pt x="862608" y="150615"/>
                  </a:lnTo>
                  <a:cubicBezTo>
                    <a:pt x="864320" y="139775"/>
                    <a:pt x="869739" y="134355"/>
                    <a:pt x="878868" y="134355"/>
                  </a:cubicBezTo>
                  <a:close/>
                  <a:moveTo>
                    <a:pt x="510034" y="95846"/>
                  </a:moveTo>
                  <a:cubicBezTo>
                    <a:pt x="537419" y="95846"/>
                    <a:pt x="569367" y="127794"/>
                    <a:pt x="605880" y="191691"/>
                  </a:cubicBezTo>
                  <a:lnTo>
                    <a:pt x="605880" y="199393"/>
                  </a:lnTo>
                  <a:lnTo>
                    <a:pt x="597322" y="199393"/>
                  </a:lnTo>
                  <a:cubicBezTo>
                    <a:pt x="528290" y="192547"/>
                    <a:pt x="493775" y="166018"/>
                    <a:pt x="493775" y="119807"/>
                  </a:cubicBezTo>
                  <a:lnTo>
                    <a:pt x="493775" y="103548"/>
                  </a:lnTo>
                  <a:cubicBezTo>
                    <a:pt x="504615" y="103548"/>
                    <a:pt x="510034" y="100980"/>
                    <a:pt x="510034" y="95846"/>
                  </a:cubicBezTo>
                  <a:close/>
                  <a:moveTo>
                    <a:pt x="374824" y="0"/>
                  </a:moveTo>
                  <a:lnTo>
                    <a:pt x="398785" y="0"/>
                  </a:lnTo>
                  <a:lnTo>
                    <a:pt x="398785" y="16260"/>
                  </a:lnTo>
                  <a:cubicBezTo>
                    <a:pt x="398785" y="27100"/>
                    <a:pt x="393365" y="32519"/>
                    <a:pt x="382526" y="32519"/>
                  </a:cubicBezTo>
                  <a:lnTo>
                    <a:pt x="374824" y="32519"/>
                  </a:lnTo>
                  <a:cubicBezTo>
                    <a:pt x="363984" y="32519"/>
                    <a:pt x="358564" y="27100"/>
                    <a:pt x="358564" y="16260"/>
                  </a:cubicBezTo>
                  <a:cubicBezTo>
                    <a:pt x="360276" y="5420"/>
                    <a:pt x="365696" y="0"/>
                    <a:pt x="37482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 sz="13800" dirty="0">
                <a:latin typeface="Dog Rough" panose="02000500000000000000" pitchFamily="2" charset="0"/>
              </a:endParaRP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6FD065D-CDB9-4748-B6F3-D6F5BED2219B}"/>
              </a:ext>
            </a:extLst>
          </p:cNvPr>
          <p:cNvSpPr txBox="1"/>
          <p:nvPr/>
        </p:nvSpPr>
        <p:spPr>
          <a:xfrm>
            <a:off x="2477165" y="2914778"/>
            <a:ext cx="71102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0" dirty="0">
                <a:solidFill>
                  <a:srgbClr val="676A6C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Use the "Real Talk" phrases in conversation</a:t>
            </a:r>
            <a:endParaRPr lang="ar-SA" sz="2400" dirty="0">
              <a:latin typeface="MV Boli" panose="02000500030200090000" pitchFamily="2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16C78BA-EE99-4BCE-9D82-A3B6B80955EF}"/>
              </a:ext>
            </a:extLst>
          </p:cNvPr>
          <p:cNvSpPr txBox="1"/>
          <p:nvPr/>
        </p:nvSpPr>
        <p:spPr>
          <a:xfrm>
            <a:off x="2604611" y="3865917"/>
            <a:ext cx="71102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0" dirty="0">
                <a:solidFill>
                  <a:srgbClr val="676A6C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Reorganize a job interview</a:t>
            </a:r>
            <a:endParaRPr lang="ar-SA" sz="2400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0D83152-C626-40B9-9304-F10A6AF09ADD}"/>
              </a:ext>
            </a:extLst>
          </p:cNvPr>
          <p:cNvSpPr txBox="1"/>
          <p:nvPr/>
        </p:nvSpPr>
        <p:spPr>
          <a:xfrm>
            <a:off x="1327895" y="1065096"/>
            <a:ext cx="16867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Objective's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2" name="رسم 2" descr="تسجيل">
            <a:extLst>
              <a:ext uri="{FF2B5EF4-FFF2-40B4-BE49-F238E27FC236}">
                <a16:creationId xmlns:a16="http://schemas.microsoft.com/office/drawing/2014/main" id="{4BCE7F1D-507B-46EF-BEE1-87B95AE2ADC7}"/>
              </a:ext>
            </a:extLst>
          </p:cNvPr>
          <p:cNvSpPr/>
          <p:nvPr/>
        </p:nvSpPr>
        <p:spPr>
          <a:xfrm>
            <a:off x="1793173" y="2914778"/>
            <a:ext cx="427567" cy="429445"/>
          </a:xfrm>
          <a:custGeom>
            <a:avLst/>
            <a:gdLst>
              <a:gd name="connsiteX0" fmla="*/ 228573 w 457145"/>
              <a:gd name="connsiteY0" fmla="*/ 421055 h 457145"/>
              <a:gd name="connsiteX1" fmla="*/ 228573 w 457145"/>
              <a:gd name="connsiteY1" fmla="*/ 396995 h 457145"/>
              <a:gd name="connsiteX2" fmla="*/ 396995 w 457145"/>
              <a:gd name="connsiteY2" fmla="*/ 228573 h 457145"/>
              <a:gd name="connsiteX3" fmla="*/ 421055 w 457145"/>
              <a:gd name="connsiteY3" fmla="*/ 228573 h 457145"/>
              <a:gd name="connsiteX4" fmla="*/ 228573 w 457145"/>
              <a:gd name="connsiteY4" fmla="*/ 421055 h 457145"/>
              <a:gd name="connsiteX5" fmla="*/ 156392 w 457145"/>
              <a:gd name="connsiteY5" fmla="*/ 228573 h 457145"/>
              <a:gd name="connsiteX6" fmla="*/ 228573 w 457145"/>
              <a:gd name="connsiteY6" fmla="*/ 156392 h 457145"/>
              <a:gd name="connsiteX7" fmla="*/ 300754 w 457145"/>
              <a:gd name="connsiteY7" fmla="*/ 228573 h 457145"/>
              <a:gd name="connsiteX8" fmla="*/ 228573 w 457145"/>
              <a:gd name="connsiteY8" fmla="*/ 300754 h 457145"/>
              <a:gd name="connsiteX9" fmla="*/ 156392 w 457145"/>
              <a:gd name="connsiteY9" fmla="*/ 228573 h 457145"/>
              <a:gd name="connsiteX10" fmla="*/ 120301 w 457145"/>
              <a:gd name="connsiteY10" fmla="*/ 228573 h 457145"/>
              <a:gd name="connsiteX11" fmla="*/ 96241 w 457145"/>
              <a:gd name="connsiteY11" fmla="*/ 228573 h 457145"/>
              <a:gd name="connsiteX12" fmla="*/ 228573 w 457145"/>
              <a:gd name="connsiteY12" fmla="*/ 96241 h 457145"/>
              <a:gd name="connsiteX13" fmla="*/ 228573 w 457145"/>
              <a:gd name="connsiteY13" fmla="*/ 120301 h 457145"/>
              <a:gd name="connsiteX14" fmla="*/ 120301 w 457145"/>
              <a:gd name="connsiteY14" fmla="*/ 228573 h 457145"/>
              <a:gd name="connsiteX15" fmla="*/ 60151 w 457145"/>
              <a:gd name="connsiteY15" fmla="*/ 228573 h 457145"/>
              <a:gd name="connsiteX16" fmla="*/ 36090 w 457145"/>
              <a:gd name="connsiteY16" fmla="*/ 228573 h 457145"/>
              <a:gd name="connsiteX17" fmla="*/ 228573 w 457145"/>
              <a:gd name="connsiteY17" fmla="*/ 36090 h 457145"/>
              <a:gd name="connsiteX18" fmla="*/ 228573 w 457145"/>
              <a:gd name="connsiteY18" fmla="*/ 60151 h 457145"/>
              <a:gd name="connsiteX19" fmla="*/ 60151 w 457145"/>
              <a:gd name="connsiteY19" fmla="*/ 228573 h 457145"/>
              <a:gd name="connsiteX20" fmla="*/ 336844 w 457145"/>
              <a:gd name="connsiteY20" fmla="*/ 228573 h 457145"/>
              <a:gd name="connsiteX21" fmla="*/ 360904 w 457145"/>
              <a:gd name="connsiteY21" fmla="*/ 228573 h 457145"/>
              <a:gd name="connsiteX22" fmla="*/ 228573 w 457145"/>
              <a:gd name="connsiteY22" fmla="*/ 360904 h 457145"/>
              <a:gd name="connsiteX23" fmla="*/ 228573 w 457145"/>
              <a:gd name="connsiteY23" fmla="*/ 336844 h 457145"/>
              <a:gd name="connsiteX24" fmla="*/ 336844 w 457145"/>
              <a:gd name="connsiteY24" fmla="*/ 228573 h 457145"/>
              <a:gd name="connsiteX25" fmla="*/ 228573 w 457145"/>
              <a:gd name="connsiteY25" fmla="*/ 0 h 457145"/>
              <a:gd name="connsiteX26" fmla="*/ 0 w 457145"/>
              <a:gd name="connsiteY26" fmla="*/ 228573 h 457145"/>
              <a:gd name="connsiteX27" fmla="*/ 228573 w 457145"/>
              <a:gd name="connsiteY27" fmla="*/ 457146 h 457145"/>
              <a:gd name="connsiteX28" fmla="*/ 457146 w 457145"/>
              <a:gd name="connsiteY28" fmla="*/ 228573 h 457145"/>
              <a:gd name="connsiteX29" fmla="*/ 228573 w 457145"/>
              <a:gd name="connsiteY29" fmla="*/ 0 h 45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7145" h="457145">
                <a:moveTo>
                  <a:pt x="228573" y="421055"/>
                </a:moveTo>
                <a:lnTo>
                  <a:pt x="228573" y="396995"/>
                </a:lnTo>
                <a:cubicBezTo>
                  <a:pt x="321205" y="396995"/>
                  <a:pt x="396995" y="321205"/>
                  <a:pt x="396995" y="228573"/>
                </a:cubicBezTo>
                <a:lnTo>
                  <a:pt x="421055" y="228573"/>
                </a:lnTo>
                <a:cubicBezTo>
                  <a:pt x="421055" y="334438"/>
                  <a:pt x="334438" y="421055"/>
                  <a:pt x="228573" y="421055"/>
                </a:cubicBezTo>
                <a:close/>
                <a:moveTo>
                  <a:pt x="156392" y="228573"/>
                </a:moveTo>
                <a:cubicBezTo>
                  <a:pt x="156392" y="188873"/>
                  <a:pt x="188873" y="156392"/>
                  <a:pt x="228573" y="156392"/>
                </a:cubicBezTo>
                <a:cubicBezTo>
                  <a:pt x="268272" y="156392"/>
                  <a:pt x="300754" y="188873"/>
                  <a:pt x="300754" y="228573"/>
                </a:cubicBezTo>
                <a:cubicBezTo>
                  <a:pt x="300754" y="268272"/>
                  <a:pt x="268272" y="300754"/>
                  <a:pt x="228573" y="300754"/>
                </a:cubicBezTo>
                <a:cubicBezTo>
                  <a:pt x="188873" y="300754"/>
                  <a:pt x="156392" y="268272"/>
                  <a:pt x="156392" y="228573"/>
                </a:cubicBezTo>
                <a:close/>
                <a:moveTo>
                  <a:pt x="120301" y="228573"/>
                </a:moveTo>
                <a:lnTo>
                  <a:pt x="96241" y="228573"/>
                </a:lnTo>
                <a:cubicBezTo>
                  <a:pt x="96241" y="155790"/>
                  <a:pt x="155790" y="96241"/>
                  <a:pt x="228573" y="96241"/>
                </a:cubicBezTo>
                <a:lnTo>
                  <a:pt x="228573" y="120301"/>
                </a:lnTo>
                <a:cubicBezTo>
                  <a:pt x="169024" y="120301"/>
                  <a:pt x="120301" y="169024"/>
                  <a:pt x="120301" y="228573"/>
                </a:cubicBezTo>
                <a:close/>
                <a:moveTo>
                  <a:pt x="60151" y="228573"/>
                </a:moveTo>
                <a:lnTo>
                  <a:pt x="36090" y="228573"/>
                </a:lnTo>
                <a:cubicBezTo>
                  <a:pt x="36090" y="122707"/>
                  <a:pt x="122707" y="36090"/>
                  <a:pt x="228573" y="36090"/>
                </a:cubicBezTo>
                <a:lnTo>
                  <a:pt x="228573" y="60151"/>
                </a:lnTo>
                <a:cubicBezTo>
                  <a:pt x="135941" y="60151"/>
                  <a:pt x="60151" y="135941"/>
                  <a:pt x="60151" y="228573"/>
                </a:cubicBezTo>
                <a:close/>
                <a:moveTo>
                  <a:pt x="336844" y="228573"/>
                </a:moveTo>
                <a:lnTo>
                  <a:pt x="360904" y="228573"/>
                </a:lnTo>
                <a:cubicBezTo>
                  <a:pt x="360904" y="301355"/>
                  <a:pt x="301355" y="360904"/>
                  <a:pt x="228573" y="360904"/>
                </a:cubicBezTo>
                <a:lnTo>
                  <a:pt x="228573" y="336844"/>
                </a:lnTo>
                <a:cubicBezTo>
                  <a:pt x="288122" y="336844"/>
                  <a:pt x="336844" y="288122"/>
                  <a:pt x="336844" y="228573"/>
                </a:cubicBezTo>
                <a:close/>
                <a:moveTo>
                  <a:pt x="228573" y="0"/>
                </a:moveTo>
                <a:cubicBezTo>
                  <a:pt x="102256" y="0"/>
                  <a:pt x="0" y="102256"/>
                  <a:pt x="0" y="228573"/>
                </a:cubicBezTo>
                <a:cubicBezTo>
                  <a:pt x="0" y="354889"/>
                  <a:pt x="102256" y="457146"/>
                  <a:pt x="228573" y="457146"/>
                </a:cubicBezTo>
                <a:cubicBezTo>
                  <a:pt x="354889" y="457146"/>
                  <a:pt x="457146" y="354889"/>
                  <a:pt x="457146" y="228573"/>
                </a:cubicBezTo>
                <a:cubicBezTo>
                  <a:pt x="457146" y="102256"/>
                  <a:pt x="354889" y="0"/>
                  <a:pt x="228573" y="0"/>
                </a:cubicBezTo>
                <a:close/>
              </a:path>
            </a:pathLst>
          </a:custGeom>
          <a:solidFill>
            <a:srgbClr val="FFC000"/>
          </a:solidFill>
          <a:ln w="5953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13" name="رسم 2" descr="تسجيل">
            <a:extLst>
              <a:ext uri="{FF2B5EF4-FFF2-40B4-BE49-F238E27FC236}">
                <a16:creationId xmlns:a16="http://schemas.microsoft.com/office/drawing/2014/main" id="{5775C84F-001B-409D-B61D-6D886771A63C}"/>
              </a:ext>
            </a:extLst>
          </p:cNvPr>
          <p:cNvSpPr/>
          <p:nvPr/>
        </p:nvSpPr>
        <p:spPr>
          <a:xfrm>
            <a:off x="1928362" y="3889716"/>
            <a:ext cx="427567" cy="429445"/>
          </a:xfrm>
          <a:custGeom>
            <a:avLst/>
            <a:gdLst>
              <a:gd name="connsiteX0" fmla="*/ 228573 w 457145"/>
              <a:gd name="connsiteY0" fmla="*/ 421055 h 457145"/>
              <a:gd name="connsiteX1" fmla="*/ 228573 w 457145"/>
              <a:gd name="connsiteY1" fmla="*/ 396995 h 457145"/>
              <a:gd name="connsiteX2" fmla="*/ 396995 w 457145"/>
              <a:gd name="connsiteY2" fmla="*/ 228573 h 457145"/>
              <a:gd name="connsiteX3" fmla="*/ 421055 w 457145"/>
              <a:gd name="connsiteY3" fmla="*/ 228573 h 457145"/>
              <a:gd name="connsiteX4" fmla="*/ 228573 w 457145"/>
              <a:gd name="connsiteY4" fmla="*/ 421055 h 457145"/>
              <a:gd name="connsiteX5" fmla="*/ 156392 w 457145"/>
              <a:gd name="connsiteY5" fmla="*/ 228573 h 457145"/>
              <a:gd name="connsiteX6" fmla="*/ 228573 w 457145"/>
              <a:gd name="connsiteY6" fmla="*/ 156392 h 457145"/>
              <a:gd name="connsiteX7" fmla="*/ 300754 w 457145"/>
              <a:gd name="connsiteY7" fmla="*/ 228573 h 457145"/>
              <a:gd name="connsiteX8" fmla="*/ 228573 w 457145"/>
              <a:gd name="connsiteY8" fmla="*/ 300754 h 457145"/>
              <a:gd name="connsiteX9" fmla="*/ 156392 w 457145"/>
              <a:gd name="connsiteY9" fmla="*/ 228573 h 457145"/>
              <a:gd name="connsiteX10" fmla="*/ 120301 w 457145"/>
              <a:gd name="connsiteY10" fmla="*/ 228573 h 457145"/>
              <a:gd name="connsiteX11" fmla="*/ 96241 w 457145"/>
              <a:gd name="connsiteY11" fmla="*/ 228573 h 457145"/>
              <a:gd name="connsiteX12" fmla="*/ 228573 w 457145"/>
              <a:gd name="connsiteY12" fmla="*/ 96241 h 457145"/>
              <a:gd name="connsiteX13" fmla="*/ 228573 w 457145"/>
              <a:gd name="connsiteY13" fmla="*/ 120301 h 457145"/>
              <a:gd name="connsiteX14" fmla="*/ 120301 w 457145"/>
              <a:gd name="connsiteY14" fmla="*/ 228573 h 457145"/>
              <a:gd name="connsiteX15" fmla="*/ 60151 w 457145"/>
              <a:gd name="connsiteY15" fmla="*/ 228573 h 457145"/>
              <a:gd name="connsiteX16" fmla="*/ 36090 w 457145"/>
              <a:gd name="connsiteY16" fmla="*/ 228573 h 457145"/>
              <a:gd name="connsiteX17" fmla="*/ 228573 w 457145"/>
              <a:gd name="connsiteY17" fmla="*/ 36090 h 457145"/>
              <a:gd name="connsiteX18" fmla="*/ 228573 w 457145"/>
              <a:gd name="connsiteY18" fmla="*/ 60151 h 457145"/>
              <a:gd name="connsiteX19" fmla="*/ 60151 w 457145"/>
              <a:gd name="connsiteY19" fmla="*/ 228573 h 457145"/>
              <a:gd name="connsiteX20" fmla="*/ 336844 w 457145"/>
              <a:gd name="connsiteY20" fmla="*/ 228573 h 457145"/>
              <a:gd name="connsiteX21" fmla="*/ 360904 w 457145"/>
              <a:gd name="connsiteY21" fmla="*/ 228573 h 457145"/>
              <a:gd name="connsiteX22" fmla="*/ 228573 w 457145"/>
              <a:gd name="connsiteY22" fmla="*/ 360904 h 457145"/>
              <a:gd name="connsiteX23" fmla="*/ 228573 w 457145"/>
              <a:gd name="connsiteY23" fmla="*/ 336844 h 457145"/>
              <a:gd name="connsiteX24" fmla="*/ 336844 w 457145"/>
              <a:gd name="connsiteY24" fmla="*/ 228573 h 457145"/>
              <a:gd name="connsiteX25" fmla="*/ 228573 w 457145"/>
              <a:gd name="connsiteY25" fmla="*/ 0 h 457145"/>
              <a:gd name="connsiteX26" fmla="*/ 0 w 457145"/>
              <a:gd name="connsiteY26" fmla="*/ 228573 h 457145"/>
              <a:gd name="connsiteX27" fmla="*/ 228573 w 457145"/>
              <a:gd name="connsiteY27" fmla="*/ 457146 h 457145"/>
              <a:gd name="connsiteX28" fmla="*/ 457146 w 457145"/>
              <a:gd name="connsiteY28" fmla="*/ 228573 h 457145"/>
              <a:gd name="connsiteX29" fmla="*/ 228573 w 457145"/>
              <a:gd name="connsiteY29" fmla="*/ 0 h 45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7145" h="457145">
                <a:moveTo>
                  <a:pt x="228573" y="421055"/>
                </a:moveTo>
                <a:lnTo>
                  <a:pt x="228573" y="396995"/>
                </a:lnTo>
                <a:cubicBezTo>
                  <a:pt x="321205" y="396995"/>
                  <a:pt x="396995" y="321205"/>
                  <a:pt x="396995" y="228573"/>
                </a:cubicBezTo>
                <a:lnTo>
                  <a:pt x="421055" y="228573"/>
                </a:lnTo>
                <a:cubicBezTo>
                  <a:pt x="421055" y="334438"/>
                  <a:pt x="334438" y="421055"/>
                  <a:pt x="228573" y="421055"/>
                </a:cubicBezTo>
                <a:close/>
                <a:moveTo>
                  <a:pt x="156392" y="228573"/>
                </a:moveTo>
                <a:cubicBezTo>
                  <a:pt x="156392" y="188873"/>
                  <a:pt x="188873" y="156392"/>
                  <a:pt x="228573" y="156392"/>
                </a:cubicBezTo>
                <a:cubicBezTo>
                  <a:pt x="268272" y="156392"/>
                  <a:pt x="300754" y="188873"/>
                  <a:pt x="300754" y="228573"/>
                </a:cubicBezTo>
                <a:cubicBezTo>
                  <a:pt x="300754" y="268272"/>
                  <a:pt x="268272" y="300754"/>
                  <a:pt x="228573" y="300754"/>
                </a:cubicBezTo>
                <a:cubicBezTo>
                  <a:pt x="188873" y="300754"/>
                  <a:pt x="156392" y="268272"/>
                  <a:pt x="156392" y="228573"/>
                </a:cubicBezTo>
                <a:close/>
                <a:moveTo>
                  <a:pt x="120301" y="228573"/>
                </a:moveTo>
                <a:lnTo>
                  <a:pt x="96241" y="228573"/>
                </a:lnTo>
                <a:cubicBezTo>
                  <a:pt x="96241" y="155790"/>
                  <a:pt x="155790" y="96241"/>
                  <a:pt x="228573" y="96241"/>
                </a:cubicBezTo>
                <a:lnTo>
                  <a:pt x="228573" y="120301"/>
                </a:lnTo>
                <a:cubicBezTo>
                  <a:pt x="169024" y="120301"/>
                  <a:pt x="120301" y="169024"/>
                  <a:pt x="120301" y="228573"/>
                </a:cubicBezTo>
                <a:close/>
                <a:moveTo>
                  <a:pt x="60151" y="228573"/>
                </a:moveTo>
                <a:lnTo>
                  <a:pt x="36090" y="228573"/>
                </a:lnTo>
                <a:cubicBezTo>
                  <a:pt x="36090" y="122707"/>
                  <a:pt x="122707" y="36090"/>
                  <a:pt x="228573" y="36090"/>
                </a:cubicBezTo>
                <a:lnTo>
                  <a:pt x="228573" y="60151"/>
                </a:lnTo>
                <a:cubicBezTo>
                  <a:pt x="135941" y="60151"/>
                  <a:pt x="60151" y="135941"/>
                  <a:pt x="60151" y="228573"/>
                </a:cubicBezTo>
                <a:close/>
                <a:moveTo>
                  <a:pt x="336844" y="228573"/>
                </a:moveTo>
                <a:lnTo>
                  <a:pt x="360904" y="228573"/>
                </a:lnTo>
                <a:cubicBezTo>
                  <a:pt x="360904" y="301355"/>
                  <a:pt x="301355" y="360904"/>
                  <a:pt x="228573" y="360904"/>
                </a:cubicBezTo>
                <a:lnTo>
                  <a:pt x="228573" y="336844"/>
                </a:lnTo>
                <a:cubicBezTo>
                  <a:pt x="288122" y="336844"/>
                  <a:pt x="336844" y="288122"/>
                  <a:pt x="336844" y="228573"/>
                </a:cubicBezTo>
                <a:close/>
                <a:moveTo>
                  <a:pt x="228573" y="0"/>
                </a:moveTo>
                <a:cubicBezTo>
                  <a:pt x="102256" y="0"/>
                  <a:pt x="0" y="102256"/>
                  <a:pt x="0" y="228573"/>
                </a:cubicBezTo>
                <a:cubicBezTo>
                  <a:pt x="0" y="354889"/>
                  <a:pt x="102256" y="457146"/>
                  <a:pt x="228573" y="457146"/>
                </a:cubicBezTo>
                <a:cubicBezTo>
                  <a:pt x="354889" y="457146"/>
                  <a:pt x="457146" y="354889"/>
                  <a:pt x="457146" y="228573"/>
                </a:cubicBezTo>
                <a:cubicBezTo>
                  <a:pt x="457146" y="102256"/>
                  <a:pt x="354889" y="0"/>
                  <a:pt x="228573" y="0"/>
                </a:cubicBezTo>
                <a:close/>
              </a:path>
            </a:pathLst>
          </a:custGeom>
          <a:solidFill>
            <a:srgbClr val="FFC000"/>
          </a:solidFill>
          <a:ln w="5953" cap="flat">
            <a:noFill/>
            <a:prstDash val="solid"/>
            <a:miter/>
          </a:ln>
        </p:spPr>
        <p:txBody>
          <a:bodyPr rtlCol="1" anchor="ctr"/>
          <a:lstStyle/>
          <a:p>
            <a:endParaRPr lang="ar-SA" dirty="0"/>
          </a:p>
        </p:txBody>
      </p:sp>
      <p:sp>
        <p:nvSpPr>
          <p:cNvPr id="14" name="رسم 2" descr="تسجيل">
            <a:extLst>
              <a:ext uri="{FF2B5EF4-FFF2-40B4-BE49-F238E27FC236}">
                <a16:creationId xmlns:a16="http://schemas.microsoft.com/office/drawing/2014/main" id="{A5A882FA-22D7-49AF-AB0F-CE118D4046A5}"/>
              </a:ext>
            </a:extLst>
          </p:cNvPr>
          <p:cNvSpPr/>
          <p:nvPr/>
        </p:nvSpPr>
        <p:spPr>
          <a:xfrm>
            <a:off x="2049598" y="4731252"/>
            <a:ext cx="427567" cy="429445"/>
          </a:xfrm>
          <a:custGeom>
            <a:avLst/>
            <a:gdLst>
              <a:gd name="connsiteX0" fmla="*/ 228573 w 457145"/>
              <a:gd name="connsiteY0" fmla="*/ 421055 h 457145"/>
              <a:gd name="connsiteX1" fmla="*/ 228573 w 457145"/>
              <a:gd name="connsiteY1" fmla="*/ 396995 h 457145"/>
              <a:gd name="connsiteX2" fmla="*/ 396995 w 457145"/>
              <a:gd name="connsiteY2" fmla="*/ 228573 h 457145"/>
              <a:gd name="connsiteX3" fmla="*/ 421055 w 457145"/>
              <a:gd name="connsiteY3" fmla="*/ 228573 h 457145"/>
              <a:gd name="connsiteX4" fmla="*/ 228573 w 457145"/>
              <a:gd name="connsiteY4" fmla="*/ 421055 h 457145"/>
              <a:gd name="connsiteX5" fmla="*/ 156392 w 457145"/>
              <a:gd name="connsiteY5" fmla="*/ 228573 h 457145"/>
              <a:gd name="connsiteX6" fmla="*/ 228573 w 457145"/>
              <a:gd name="connsiteY6" fmla="*/ 156392 h 457145"/>
              <a:gd name="connsiteX7" fmla="*/ 300754 w 457145"/>
              <a:gd name="connsiteY7" fmla="*/ 228573 h 457145"/>
              <a:gd name="connsiteX8" fmla="*/ 228573 w 457145"/>
              <a:gd name="connsiteY8" fmla="*/ 300754 h 457145"/>
              <a:gd name="connsiteX9" fmla="*/ 156392 w 457145"/>
              <a:gd name="connsiteY9" fmla="*/ 228573 h 457145"/>
              <a:gd name="connsiteX10" fmla="*/ 120301 w 457145"/>
              <a:gd name="connsiteY10" fmla="*/ 228573 h 457145"/>
              <a:gd name="connsiteX11" fmla="*/ 96241 w 457145"/>
              <a:gd name="connsiteY11" fmla="*/ 228573 h 457145"/>
              <a:gd name="connsiteX12" fmla="*/ 228573 w 457145"/>
              <a:gd name="connsiteY12" fmla="*/ 96241 h 457145"/>
              <a:gd name="connsiteX13" fmla="*/ 228573 w 457145"/>
              <a:gd name="connsiteY13" fmla="*/ 120301 h 457145"/>
              <a:gd name="connsiteX14" fmla="*/ 120301 w 457145"/>
              <a:gd name="connsiteY14" fmla="*/ 228573 h 457145"/>
              <a:gd name="connsiteX15" fmla="*/ 60151 w 457145"/>
              <a:gd name="connsiteY15" fmla="*/ 228573 h 457145"/>
              <a:gd name="connsiteX16" fmla="*/ 36090 w 457145"/>
              <a:gd name="connsiteY16" fmla="*/ 228573 h 457145"/>
              <a:gd name="connsiteX17" fmla="*/ 228573 w 457145"/>
              <a:gd name="connsiteY17" fmla="*/ 36090 h 457145"/>
              <a:gd name="connsiteX18" fmla="*/ 228573 w 457145"/>
              <a:gd name="connsiteY18" fmla="*/ 60151 h 457145"/>
              <a:gd name="connsiteX19" fmla="*/ 60151 w 457145"/>
              <a:gd name="connsiteY19" fmla="*/ 228573 h 457145"/>
              <a:gd name="connsiteX20" fmla="*/ 336844 w 457145"/>
              <a:gd name="connsiteY20" fmla="*/ 228573 h 457145"/>
              <a:gd name="connsiteX21" fmla="*/ 360904 w 457145"/>
              <a:gd name="connsiteY21" fmla="*/ 228573 h 457145"/>
              <a:gd name="connsiteX22" fmla="*/ 228573 w 457145"/>
              <a:gd name="connsiteY22" fmla="*/ 360904 h 457145"/>
              <a:gd name="connsiteX23" fmla="*/ 228573 w 457145"/>
              <a:gd name="connsiteY23" fmla="*/ 336844 h 457145"/>
              <a:gd name="connsiteX24" fmla="*/ 336844 w 457145"/>
              <a:gd name="connsiteY24" fmla="*/ 228573 h 457145"/>
              <a:gd name="connsiteX25" fmla="*/ 228573 w 457145"/>
              <a:gd name="connsiteY25" fmla="*/ 0 h 457145"/>
              <a:gd name="connsiteX26" fmla="*/ 0 w 457145"/>
              <a:gd name="connsiteY26" fmla="*/ 228573 h 457145"/>
              <a:gd name="connsiteX27" fmla="*/ 228573 w 457145"/>
              <a:gd name="connsiteY27" fmla="*/ 457146 h 457145"/>
              <a:gd name="connsiteX28" fmla="*/ 457146 w 457145"/>
              <a:gd name="connsiteY28" fmla="*/ 228573 h 457145"/>
              <a:gd name="connsiteX29" fmla="*/ 228573 w 457145"/>
              <a:gd name="connsiteY29" fmla="*/ 0 h 45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7145" h="457145">
                <a:moveTo>
                  <a:pt x="228573" y="421055"/>
                </a:moveTo>
                <a:lnTo>
                  <a:pt x="228573" y="396995"/>
                </a:lnTo>
                <a:cubicBezTo>
                  <a:pt x="321205" y="396995"/>
                  <a:pt x="396995" y="321205"/>
                  <a:pt x="396995" y="228573"/>
                </a:cubicBezTo>
                <a:lnTo>
                  <a:pt x="421055" y="228573"/>
                </a:lnTo>
                <a:cubicBezTo>
                  <a:pt x="421055" y="334438"/>
                  <a:pt x="334438" y="421055"/>
                  <a:pt x="228573" y="421055"/>
                </a:cubicBezTo>
                <a:close/>
                <a:moveTo>
                  <a:pt x="156392" y="228573"/>
                </a:moveTo>
                <a:cubicBezTo>
                  <a:pt x="156392" y="188873"/>
                  <a:pt x="188873" y="156392"/>
                  <a:pt x="228573" y="156392"/>
                </a:cubicBezTo>
                <a:cubicBezTo>
                  <a:pt x="268272" y="156392"/>
                  <a:pt x="300754" y="188873"/>
                  <a:pt x="300754" y="228573"/>
                </a:cubicBezTo>
                <a:cubicBezTo>
                  <a:pt x="300754" y="268272"/>
                  <a:pt x="268272" y="300754"/>
                  <a:pt x="228573" y="300754"/>
                </a:cubicBezTo>
                <a:cubicBezTo>
                  <a:pt x="188873" y="300754"/>
                  <a:pt x="156392" y="268272"/>
                  <a:pt x="156392" y="228573"/>
                </a:cubicBezTo>
                <a:close/>
                <a:moveTo>
                  <a:pt x="120301" y="228573"/>
                </a:moveTo>
                <a:lnTo>
                  <a:pt x="96241" y="228573"/>
                </a:lnTo>
                <a:cubicBezTo>
                  <a:pt x="96241" y="155790"/>
                  <a:pt x="155790" y="96241"/>
                  <a:pt x="228573" y="96241"/>
                </a:cubicBezTo>
                <a:lnTo>
                  <a:pt x="228573" y="120301"/>
                </a:lnTo>
                <a:cubicBezTo>
                  <a:pt x="169024" y="120301"/>
                  <a:pt x="120301" y="169024"/>
                  <a:pt x="120301" y="228573"/>
                </a:cubicBezTo>
                <a:close/>
                <a:moveTo>
                  <a:pt x="60151" y="228573"/>
                </a:moveTo>
                <a:lnTo>
                  <a:pt x="36090" y="228573"/>
                </a:lnTo>
                <a:cubicBezTo>
                  <a:pt x="36090" y="122707"/>
                  <a:pt x="122707" y="36090"/>
                  <a:pt x="228573" y="36090"/>
                </a:cubicBezTo>
                <a:lnTo>
                  <a:pt x="228573" y="60151"/>
                </a:lnTo>
                <a:cubicBezTo>
                  <a:pt x="135941" y="60151"/>
                  <a:pt x="60151" y="135941"/>
                  <a:pt x="60151" y="228573"/>
                </a:cubicBezTo>
                <a:close/>
                <a:moveTo>
                  <a:pt x="336844" y="228573"/>
                </a:moveTo>
                <a:lnTo>
                  <a:pt x="360904" y="228573"/>
                </a:lnTo>
                <a:cubicBezTo>
                  <a:pt x="360904" y="301355"/>
                  <a:pt x="301355" y="360904"/>
                  <a:pt x="228573" y="360904"/>
                </a:cubicBezTo>
                <a:lnTo>
                  <a:pt x="228573" y="336844"/>
                </a:lnTo>
                <a:cubicBezTo>
                  <a:pt x="288122" y="336844"/>
                  <a:pt x="336844" y="288122"/>
                  <a:pt x="336844" y="228573"/>
                </a:cubicBezTo>
                <a:close/>
                <a:moveTo>
                  <a:pt x="228573" y="0"/>
                </a:moveTo>
                <a:cubicBezTo>
                  <a:pt x="102256" y="0"/>
                  <a:pt x="0" y="102256"/>
                  <a:pt x="0" y="228573"/>
                </a:cubicBezTo>
                <a:cubicBezTo>
                  <a:pt x="0" y="354889"/>
                  <a:pt x="102256" y="457146"/>
                  <a:pt x="228573" y="457146"/>
                </a:cubicBezTo>
                <a:cubicBezTo>
                  <a:pt x="354889" y="457146"/>
                  <a:pt x="457146" y="354889"/>
                  <a:pt x="457146" y="228573"/>
                </a:cubicBezTo>
                <a:cubicBezTo>
                  <a:pt x="457146" y="102256"/>
                  <a:pt x="354889" y="0"/>
                  <a:pt x="228573" y="0"/>
                </a:cubicBezTo>
                <a:close/>
              </a:path>
            </a:pathLst>
          </a:custGeom>
          <a:solidFill>
            <a:srgbClr val="FFC000"/>
          </a:solidFill>
          <a:ln w="5953" cap="flat">
            <a:noFill/>
            <a:prstDash val="solid"/>
            <a:miter/>
          </a:ln>
        </p:spPr>
        <p:txBody>
          <a:bodyPr rtlCol="1" anchor="ctr"/>
          <a:lstStyle/>
          <a:p>
            <a:endParaRPr lang="ar-SA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3E372DB-A3C6-46AD-8654-CB32EB609B5E}"/>
              </a:ext>
            </a:extLst>
          </p:cNvPr>
          <p:cNvSpPr txBox="1"/>
          <p:nvPr/>
        </p:nvSpPr>
        <p:spPr>
          <a:xfrm>
            <a:off x="3014652" y="4704583"/>
            <a:ext cx="71102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0" dirty="0">
                <a:solidFill>
                  <a:srgbClr val="676A6C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Share positively in pair work</a:t>
            </a:r>
            <a:endParaRPr lang="ar-SA" sz="2400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8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نصف إطار 8">
            <a:extLst>
              <a:ext uri="{FF2B5EF4-FFF2-40B4-BE49-F238E27FC236}">
                <a16:creationId xmlns:a16="http://schemas.microsoft.com/office/drawing/2014/main" id="{9C907547-1594-40B9-BC5D-6489CEFDBFF2}"/>
              </a:ext>
            </a:extLst>
          </p:cNvPr>
          <p:cNvSpPr/>
          <p:nvPr/>
        </p:nvSpPr>
        <p:spPr>
          <a:xfrm>
            <a:off x="0" y="0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2F699B7D-9E10-441C-B091-73FFDB4AD813}"/>
              </a:ext>
            </a:extLst>
          </p:cNvPr>
          <p:cNvSpPr/>
          <p:nvPr/>
        </p:nvSpPr>
        <p:spPr>
          <a:xfrm rot="10800000">
            <a:off x="8921262" y="3012831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0" name="فقاعة الكلام: مستطيلة 9">
            <a:extLst>
              <a:ext uri="{FF2B5EF4-FFF2-40B4-BE49-F238E27FC236}">
                <a16:creationId xmlns:a16="http://schemas.microsoft.com/office/drawing/2014/main" id="{1695B0C4-A5A0-417F-8AA3-FD8E90DFDE83}"/>
              </a:ext>
            </a:extLst>
          </p:cNvPr>
          <p:cNvSpPr/>
          <p:nvPr/>
        </p:nvSpPr>
        <p:spPr>
          <a:xfrm>
            <a:off x="766600" y="3643083"/>
            <a:ext cx="3270737" cy="1313895"/>
          </a:xfrm>
          <a:prstGeom prst="wedgeRectCallout">
            <a:avLst>
              <a:gd name="adj1" fmla="val 84685"/>
              <a:gd name="adj2" fmla="val -90224"/>
            </a:avLst>
          </a:prstGeom>
          <a:solidFill>
            <a:srgbClr val="9EC66B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your dreamy job?</a:t>
            </a:r>
            <a:endParaRPr lang="ar-SA" sz="2800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4" name="فقاعة الكلام: مستطيلة 3">
            <a:extLst>
              <a:ext uri="{FF2B5EF4-FFF2-40B4-BE49-F238E27FC236}">
                <a16:creationId xmlns:a16="http://schemas.microsoft.com/office/drawing/2014/main" id="{46D205D6-BE47-4738-B79C-A8CA86B91E23}"/>
              </a:ext>
            </a:extLst>
          </p:cNvPr>
          <p:cNvSpPr/>
          <p:nvPr/>
        </p:nvSpPr>
        <p:spPr>
          <a:xfrm>
            <a:off x="8112959" y="3598457"/>
            <a:ext cx="3453413" cy="1313895"/>
          </a:xfrm>
          <a:prstGeom prst="wedgeRectCallout">
            <a:avLst>
              <a:gd name="adj1" fmla="val -80314"/>
              <a:gd name="adj2" fmla="val -68874"/>
            </a:avLst>
          </a:prstGeom>
          <a:solidFill>
            <a:srgbClr val="9EC66B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are your Skills?</a:t>
            </a:r>
            <a:endParaRPr lang="ar-SA" sz="2800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0169DB9-46D9-456F-B405-97BCE1E8A2A9}"/>
              </a:ext>
            </a:extLst>
          </p:cNvPr>
          <p:cNvGrpSpPr/>
          <p:nvPr/>
        </p:nvGrpSpPr>
        <p:grpSpPr>
          <a:xfrm>
            <a:off x="498138" y="301414"/>
            <a:ext cx="2745633" cy="1688418"/>
            <a:chOff x="2728508" y="1207413"/>
            <a:chExt cx="2032357" cy="1688418"/>
          </a:xfr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8E342438-527D-4D35-AD3E-523A23E3899F}"/>
                </a:ext>
              </a:extLst>
            </p:cNvPr>
            <p:cNvSpPr txBox="1"/>
            <p:nvPr/>
          </p:nvSpPr>
          <p:spPr>
            <a:xfrm>
              <a:off x="2728508" y="1207413"/>
              <a:ext cx="1409440" cy="1688418"/>
            </a:xfrm>
            <a:custGeom>
              <a:avLst/>
              <a:gdLst/>
              <a:ahLst/>
              <a:cxnLst/>
              <a:rect l="l" t="t" r="r" b="b"/>
              <a:pathLst>
                <a:path w="1409440" h="1688418">
                  <a:moveTo>
                    <a:pt x="597322" y="1625092"/>
                  </a:moveTo>
                  <a:lnTo>
                    <a:pt x="621283" y="1625092"/>
                  </a:lnTo>
                  <a:lnTo>
                    <a:pt x="621283" y="1640496"/>
                  </a:lnTo>
                  <a:lnTo>
                    <a:pt x="597322" y="1640496"/>
                  </a:lnTo>
                  <a:close/>
                  <a:moveTo>
                    <a:pt x="295238" y="1560910"/>
                  </a:moveTo>
                  <a:lnTo>
                    <a:pt x="310642" y="1560910"/>
                  </a:lnTo>
                  <a:lnTo>
                    <a:pt x="310642" y="1569468"/>
                  </a:lnTo>
                  <a:cubicBezTo>
                    <a:pt x="310642" y="1579737"/>
                    <a:pt x="305507" y="1584871"/>
                    <a:pt x="295238" y="1584871"/>
                  </a:cubicBezTo>
                  <a:lnTo>
                    <a:pt x="278979" y="1584871"/>
                  </a:lnTo>
                  <a:lnTo>
                    <a:pt x="278979" y="1577169"/>
                  </a:lnTo>
                  <a:cubicBezTo>
                    <a:pt x="280690" y="1566330"/>
                    <a:pt x="286110" y="1560910"/>
                    <a:pt x="295238" y="1560910"/>
                  </a:cubicBezTo>
                  <a:close/>
                  <a:moveTo>
                    <a:pt x="748792" y="1322152"/>
                  </a:moveTo>
                  <a:lnTo>
                    <a:pt x="756494" y="1322152"/>
                  </a:lnTo>
                  <a:cubicBezTo>
                    <a:pt x="767333" y="1323864"/>
                    <a:pt x="772753" y="1329284"/>
                    <a:pt x="772753" y="1338412"/>
                  </a:cubicBezTo>
                  <a:lnTo>
                    <a:pt x="772753" y="1346114"/>
                  </a:lnTo>
                  <a:lnTo>
                    <a:pt x="748792" y="1346114"/>
                  </a:lnTo>
                  <a:close/>
                  <a:moveTo>
                    <a:pt x="286680" y="1274230"/>
                  </a:moveTo>
                  <a:cubicBezTo>
                    <a:pt x="308360" y="1282217"/>
                    <a:pt x="319199" y="1290204"/>
                    <a:pt x="319199" y="1298191"/>
                  </a:cubicBezTo>
                  <a:lnTo>
                    <a:pt x="319199" y="1314451"/>
                  </a:lnTo>
                  <a:cubicBezTo>
                    <a:pt x="303225" y="1340694"/>
                    <a:pt x="284398" y="1353816"/>
                    <a:pt x="262719" y="1353816"/>
                  </a:cubicBezTo>
                  <a:lnTo>
                    <a:pt x="271277" y="1394036"/>
                  </a:lnTo>
                  <a:cubicBezTo>
                    <a:pt x="271277" y="1401453"/>
                    <a:pt x="263290" y="1409440"/>
                    <a:pt x="247315" y="1417998"/>
                  </a:cubicBezTo>
                  <a:lnTo>
                    <a:pt x="215652" y="1417998"/>
                  </a:lnTo>
                  <a:cubicBezTo>
                    <a:pt x="204812" y="1417998"/>
                    <a:pt x="199393" y="1412578"/>
                    <a:pt x="199393" y="1401738"/>
                  </a:cubicBezTo>
                  <a:lnTo>
                    <a:pt x="199393" y="1386335"/>
                  </a:lnTo>
                  <a:cubicBezTo>
                    <a:pt x="207950" y="1364655"/>
                    <a:pt x="226492" y="1353816"/>
                    <a:pt x="255017" y="1353816"/>
                  </a:cubicBezTo>
                  <a:cubicBezTo>
                    <a:pt x="244748" y="1336700"/>
                    <a:pt x="239614" y="1321011"/>
                    <a:pt x="239614" y="1306749"/>
                  </a:cubicBezTo>
                  <a:cubicBezTo>
                    <a:pt x="239614" y="1295909"/>
                    <a:pt x="255302" y="1285069"/>
                    <a:pt x="286680" y="1274230"/>
                  </a:cubicBezTo>
                  <a:close/>
                  <a:moveTo>
                    <a:pt x="765051" y="1266528"/>
                  </a:moveTo>
                  <a:lnTo>
                    <a:pt x="780455" y="1266528"/>
                  </a:lnTo>
                  <a:cubicBezTo>
                    <a:pt x="791295" y="1268239"/>
                    <a:pt x="796714" y="1273659"/>
                    <a:pt x="796714" y="1282787"/>
                  </a:cubicBezTo>
                  <a:lnTo>
                    <a:pt x="796714" y="1298191"/>
                  </a:lnTo>
                  <a:lnTo>
                    <a:pt x="780455" y="1298191"/>
                  </a:lnTo>
                  <a:cubicBezTo>
                    <a:pt x="770186" y="1298191"/>
                    <a:pt x="765051" y="1293057"/>
                    <a:pt x="765051" y="1282787"/>
                  </a:cubicBezTo>
                  <a:close/>
                  <a:moveTo>
                    <a:pt x="1155278" y="1250268"/>
                  </a:moveTo>
                  <a:lnTo>
                    <a:pt x="1162980" y="1250268"/>
                  </a:lnTo>
                  <a:cubicBezTo>
                    <a:pt x="1173820" y="1251980"/>
                    <a:pt x="1179240" y="1257400"/>
                    <a:pt x="1179240" y="1266528"/>
                  </a:cubicBezTo>
                  <a:lnTo>
                    <a:pt x="1179240" y="1274230"/>
                  </a:lnTo>
                  <a:cubicBezTo>
                    <a:pt x="1179240" y="1285069"/>
                    <a:pt x="1173820" y="1290489"/>
                    <a:pt x="1162980" y="1290489"/>
                  </a:cubicBezTo>
                  <a:lnTo>
                    <a:pt x="1155278" y="1290489"/>
                  </a:lnTo>
                  <a:cubicBezTo>
                    <a:pt x="1144439" y="1290489"/>
                    <a:pt x="1139019" y="1285069"/>
                    <a:pt x="1139019" y="1274230"/>
                  </a:cubicBezTo>
                  <a:lnTo>
                    <a:pt x="1139019" y="1266528"/>
                  </a:lnTo>
                  <a:cubicBezTo>
                    <a:pt x="1140730" y="1255688"/>
                    <a:pt x="1146150" y="1250268"/>
                    <a:pt x="1155278" y="1250268"/>
                  </a:cubicBezTo>
                  <a:close/>
                  <a:moveTo>
                    <a:pt x="1202345" y="1218605"/>
                  </a:moveTo>
                  <a:lnTo>
                    <a:pt x="1218605" y="1218605"/>
                  </a:lnTo>
                  <a:lnTo>
                    <a:pt x="1218605" y="1242567"/>
                  </a:lnTo>
                  <a:cubicBezTo>
                    <a:pt x="1207765" y="1242567"/>
                    <a:pt x="1202345" y="1237147"/>
                    <a:pt x="1202345" y="1226307"/>
                  </a:cubicBezTo>
                  <a:close/>
                  <a:moveTo>
                    <a:pt x="159172" y="1186942"/>
                  </a:moveTo>
                  <a:lnTo>
                    <a:pt x="191691" y="1186942"/>
                  </a:lnTo>
                  <a:cubicBezTo>
                    <a:pt x="115813" y="1271948"/>
                    <a:pt x="54769" y="1314451"/>
                    <a:pt x="8558" y="1314451"/>
                  </a:cubicBezTo>
                  <a:lnTo>
                    <a:pt x="0" y="1298191"/>
                  </a:lnTo>
                  <a:lnTo>
                    <a:pt x="0" y="1290489"/>
                  </a:lnTo>
                  <a:cubicBezTo>
                    <a:pt x="26814" y="1290489"/>
                    <a:pt x="64182" y="1274515"/>
                    <a:pt x="112105" y="1242567"/>
                  </a:cubicBezTo>
                  <a:cubicBezTo>
                    <a:pt x="120663" y="1218605"/>
                    <a:pt x="136351" y="1200064"/>
                    <a:pt x="159172" y="1186942"/>
                  </a:cubicBezTo>
                  <a:close/>
                  <a:moveTo>
                    <a:pt x="1242566" y="1162981"/>
                  </a:moveTo>
                  <a:lnTo>
                    <a:pt x="1250268" y="1162981"/>
                  </a:lnTo>
                  <a:cubicBezTo>
                    <a:pt x="1271947" y="1168115"/>
                    <a:pt x="1282787" y="1181522"/>
                    <a:pt x="1282787" y="1203202"/>
                  </a:cubicBezTo>
                  <a:lnTo>
                    <a:pt x="1266527" y="1210903"/>
                  </a:lnTo>
                  <a:cubicBezTo>
                    <a:pt x="1259111" y="1210903"/>
                    <a:pt x="1251124" y="1202916"/>
                    <a:pt x="1242566" y="1186942"/>
                  </a:cubicBezTo>
                  <a:close/>
                  <a:moveTo>
                    <a:pt x="1305892" y="1107356"/>
                  </a:moveTo>
                  <a:cubicBezTo>
                    <a:pt x="1313880" y="1107356"/>
                    <a:pt x="1327286" y="1117911"/>
                    <a:pt x="1346113" y="1139019"/>
                  </a:cubicBezTo>
                  <a:cubicBezTo>
                    <a:pt x="1338126" y="1160128"/>
                    <a:pt x="1330139" y="1170683"/>
                    <a:pt x="1322152" y="1170683"/>
                  </a:cubicBezTo>
                  <a:cubicBezTo>
                    <a:pt x="1302755" y="1170683"/>
                    <a:pt x="1286781" y="1162695"/>
                    <a:pt x="1274229" y="1146721"/>
                  </a:cubicBezTo>
                  <a:cubicBezTo>
                    <a:pt x="1274800" y="1139305"/>
                    <a:pt x="1285354" y="1126183"/>
                    <a:pt x="1305892" y="1107356"/>
                  </a:cubicBezTo>
                  <a:close/>
                  <a:moveTo>
                    <a:pt x="119807" y="589620"/>
                  </a:moveTo>
                  <a:lnTo>
                    <a:pt x="136066" y="589620"/>
                  </a:lnTo>
                  <a:cubicBezTo>
                    <a:pt x="153182" y="605595"/>
                    <a:pt x="166303" y="613582"/>
                    <a:pt x="175431" y="613582"/>
                  </a:cubicBezTo>
                  <a:lnTo>
                    <a:pt x="175431" y="621284"/>
                  </a:lnTo>
                  <a:lnTo>
                    <a:pt x="151470" y="621284"/>
                  </a:lnTo>
                  <a:lnTo>
                    <a:pt x="119807" y="613582"/>
                  </a:lnTo>
                  <a:close/>
                  <a:moveTo>
                    <a:pt x="1293912" y="505756"/>
                  </a:moveTo>
                  <a:lnTo>
                    <a:pt x="1309315" y="505756"/>
                  </a:lnTo>
                  <a:cubicBezTo>
                    <a:pt x="1320155" y="507467"/>
                    <a:pt x="1325575" y="512887"/>
                    <a:pt x="1325575" y="522015"/>
                  </a:cubicBezTo>
                  <a:lnTo>
                    <a:pt x="1325575" y="537419"/>
                  </a:lnTo>
                  <a:lnTo>
                    <a:pt x="1309315" y="537419"/>
                  </a:lnTo>
                  <a:cubicBezTo>
                    <a:pt x="1299046" y="537419"/>
                    <a:pt x="1293912" y="532284"/>
                    <a:pt x="1293912" y="522015"/>
                  </a:cubicBezTo>
                  <a:close/>
                  <a:moveTo>
                    <a:pt x="1218605" y="390228"/>
                  </a:moveTo>
                  <a:lnTo>
                    <a:pt x="1250268" y="390228"/>
                  </a:lnTo>
                  <a:lnTo>
                    <a:pt x="1250268" y="414189"/>
                  </a:lnTo>
                  <a:lnTo>
                    <a:pt x="1218605" y="414189"/>
                  </a:lnTo>
                  <a:close/>
                  <a:moveTo>
                    <a:pt x="982414" y="357709"/>
                  </a:moveTo>
                  <a:cubicBezTo>
                    <a:pt x="1001812" y="367408"/>
                    <a:pt x="1014933" y="383382"/>
                    <a:pt x="1021779" y="405632"/>
                  </a:cubicBezTo>
                  <a:lnTo>
                    <a:pt x="1014078" y="405632"/>
                  </a:lnTo>
                  <a:cubicBezTo>
                    <a:pt x="1005520" y="405632"/>
                    <a:pt x="994966" y="394792"/>
                    <a:pt x="982414" y="373113"/>
                  </a:cubicBezTo>
                  <a:close/>
                  <a:moveTo>
                    <a:pt x="812974" y="350863"/>
                  </a:moveTo>
                  <a:lnTo>
                    <a:pt x="820676" y="350863"/>
                  </a:lnTo>
                  <a:cubicBezTo>
                    <a:pt x="830945" y="352574"/>
                    <a:pt x="836079" y="357709"/>
                    <a:pt x="836079" y="366267"/>
                  </a:cubicBezTo>
                  <a:cubicBezTo>
                    <a:pt x="836079" y="374254"/>
                    <a:pt x="814971" y="393081"/>
                    <a:pt x="772753" y="422747"/>
                  </a:cubicBezTo>
                  <a:cubicBezTo>
                    <a:pt x="761913" y="422747"/>
                    <a:pt x="756494" y="414760"/>
                    <a:pt x="756494" y="398786"/>
                  </a:cubicBezTo>
                  <a:lnTo>
                    <a:pt x="748792" y="398786"/>
                  </a:lnTo>
                  <a:lnTo>
                    <a:pt x="693167" y="414189"/>
                  </a:lnTo>
                  <a:cubicBezTo>
                    <a:pt x="697161" y="398786"/>
                    <a:pt x="715702" y="385664"/>
                    <a:pt x="748792" y="374824"/>
                  </a:cubicBezTo>
                  <a:lnTo>
                    <a:pt x="765051" y="382526"/>
                  </a:lnTo>
                  <a:cubicBezTo>
                    <a:pt x="769615" y="382526"/>
                    <a:pt x="785590" y="371972"/>
                    <a:pt x="812974" y="350863"/>
                  </a:cubicBezTo>
                  <a:close/>
                  <a:moveTo>
                    <a:pt x="926790" y="317488"/>
                  </a:moveTo>
                  <a:lnTo>
                    <a:pt x="942194" y="317488"/>
                  </a:lnTo>
                  <a:cubicBezTo>
                    <a:pt x="953034" y="319200"/>
                    <a:pt x="958453" y="324620"/>
                    <a:pt x="958453" y="333748"/>
                  </a:cubicBezTo>
                  <a:lnTo>
                    <a:pt x="958453" y="349151"/>
                  </a:lnTo>
                  <a:lnTo>
                    <a:pt x="942194" y="349151"/>
                  </a:lnTo>
                  <a:cubicBezTo>
                    <a:pt x="931925" y="349151"/>
                    <a:pt x="926790" y="344017"/>
                    <a:pt x="926790" y="333748"/>
                  </a:cubicBezTo>
                  <a:close/>
                  <a:moveTo>
                    <a:pt x="175431" y="271277"/>
                  </a:moveTo>
                  <a:lnTo>
                    <a:pt x="191691" y="271277"/>
                  </a:lnTo>
                  <a:lnTo>
                    <a:pt x="191691" y="295238"/>
                  </a:lnTo>
                  <a:lnTo>
                    <a:pt x="159172" y="295238"/>
                  </a:lnTo>
                  <a:lnTo>
                    <a:pt x="159172" y="286681"/>
                  </a:lnTo>
                  <a:cubicBezTo>
                    <a:pt x="160883" y="276412"/>
                    <a:pt x="166303" y="271277"/>
                    <a:pt x="175431" y="271277"/>
                  </a:cubicBezTo>
                  <a:close/>
                  <a:moveTo>
                    <a:pt x="830945" y="269566"/>
                  </a:moveTo>
                  <a:lnTo>
                    <a:pt x="847204" y="269566"/>
                  </a:lnTo>
                  <a:cubicBezTo>
                    <a:pt x="854621" y="269566"/>
                    <a:pt x="862608" y="277553"/>
                    <a:pt x="871166" y="293527"/>
                  </a:cubicBezTo>
                  <a:lnTo>
                    <a:pt x="871166" y="302084"/>
                  </a:lnTo>
                  <a:lnTo>
                    <a:pt x="854906" y="302084"/>
                  </a:lnTo>
                  <a:cubicBezTo>
                    <a:pt x="847490" y="302084"/>
                    <a:pt x="839503" y="294097"/>
                    <a:pt x="830945" y="278123"/>
                  </a:cubicBezTo>
                  <a:close/>
                  <a:moveTo>
                    <a:pt x="1118481" y="261008"/>
                  </a:moveTo>
                  <a:lnTo>
                    <a:pt x="1150144" y="261008"/>
                  </a:lnTo>
                  <a:lnTo>
                    <a:pt x="1150144" y="268710"/>
                  </a:lnTo>
                  <a:cubicBezTo>
                    <a:pt x="1150144" y="278979"/>
                    <a:pt x="1144724" y="284113"/>
                    <a:pt x="1133884" y="284113"/>
                  </a:cubicBezTo>
                  <a:lnTo>
                    <a:pt x="1118481" y="284113"/>
                  </a:lnTo>
                  <a:close/>
                  <a:moveTo>
                    <a:pt x="390228" y="136067"/>
                  </a:moveTo>
                  <a:lnTo>
                    <a:pt x="406487" y="136067"/>
                  </a:lnTo>
                  <a:lnTo>
                    <a:pt x="486073" y="295238"/>
                  </a:lnTo>
                  <a:cubicBezTo>
                    <a:pt x="558527" y="438436"/>
                    <a:pt x="601030" y="510035"/>
                    <a:pt x="613581" y="510035"/>
                  </a:cubicBezTo>
                  <a:cubicBezTo>
                    <a:pt x="639825" y="502618"/>
                    <a:pt x="652946" y="484076"/>
                    <a:pt x="652946" y="454410"/>
                  </a:cubicBezTo>
                  <a:lnTo>
                    <a:pt x="652946" y="438151"/>
                  </a:lnTo>
                  <a:cubicBezTo>
                    <a:pt x="652946" y="433016"/>
                    <a:pt x="637258" y="422462"/>
                    <a:pt x="605880" y="406487"/>
                  </a:cubicBezTo>
                  <a:lnTo>
                    <a:pt x="621283" y="374824"/>
                  </a:lnTo>
                  <a:lnTo>
                    <a:pt x="613581" y="326902"/>
                  </a:lnTo>
                  <a:lnTo>
                    <a:pt x="628985" y="326902"/>
                  </a:lnTo>
                  <a:cubicBezTo>
                    <a:pt x="628985" y="374824"/>
                    <a:pt x="650379" y="406773"/>
                    <a:pt x="693167" y="422747"/>
                  </a:cubicBezTo>
                  <a:cubicBezTo>
                    <a:pt x="694879" y="448990"/>
                    <a:pt x="702866" y="462112"/>
                    <a:pt x="717129" y="462112"/>
                  </a:cubicBezTo>
                  <a:cubicBezTo>
                    <a:pt x="795859" y="456977"/>
                    <a:pt x="848916" y="454410"/>
                    <a:pt x="876300" y="454410"/>
                  </a:cubicBezTo>
                  <a:cubicBezTo>
                    <a:pt x="883146" y="454410"/>
                    <a:pt x="901688" y="470384"/>
                    <a:pt x="931925" y="502333"/>
                  </a:cubicBezTo>
                  <a:lnTo>
                    <a:pt x="987549" y="502333"/>
                  </a:lnTo>
                  <a:cubicBezTo>
                    <a:pt x="1007517" y="502333"/>
                    <a:pt x="1039466" y="480939"/>
                    <a:pt x="1083394" y="438151"/>
                  </a:cubicBezTo>
                  <a:cubicBezTo>
                    <a:pt x="1111920" y="438151"/>
                    <a:pt x="1149003" y="430163"/>
                    <a:pt x="1194643" y="414189"/>
                  </a:cubicBezTo>
                  <a:lnTo>
                    <a:pt x="1194643" y="422747"/>
                  </a:lnTo>
                  <a:cubicBezTo>
                    <a:pt x="1130747" y="451272"/>
                    <a:pt x="1098798" y="480368"/>
                    <a:pt x="1098798" y="510035"/>
                  </a:cubicBezTo>
                  <a:cubicBezTo>
                    <a:pt x="1098798" y="515740"/>
                    <a:pt x="1096231" y="523727"/>
                    <a:pt x="1091096" y="533996"/>
                  </a:cubicBezTo>
                  <a:lnTo>
                    <a:pt x="1107356" y="533996"/>
                  </a:lnTo>
                  <a:lnTo>
                    <a:pt x="1122759" y="526294"/>
                  </a:lnTo>
                  <a:cubicBezTo>
                    <a:pt x="1165547" y="526294"/>
                    <a:pt x="1186941" y="560810"/>
                    <a:pt x="1186941" y="629841"/>
                  </a:cubicBezTo>
                  <a:cubicBezTo>
                    <a:pt x="1181807" y="629841"/>
                    <a:pt x="1179240" y="632408"/>
                    <a:pt x="1179240" y="637543"/>
                  </a:cubicBezTo>
                  <a:lnTo>
                    <a:pt x="1162980" y="629841"/>
                  </a:lnTo>
                  <a:lnTo>
                    <a:pt x="1139019" y="629841"/>
                  </a:lnTo>
                  <a:lnTo>
                    <a:pt x="1139019" y="645245"/>
                  </a:lnTo>
                  <a:cubicBezTo>
                    <a:pt x="1139019" y="653232"/>
                    <a:pt x="1147006" y="661219"/>
                    <a:pt x="1162980" y="669206"/>
                  </a:cubicBezTo>
                  <a:cubicBezTo>
                    <a:pt x="1184660" y="669206"/>
                    <a:pt x="1205768" y="661219"/>
                    <a:pt x="1226307" y="645245"/>
                  </a:cubicBezTo>
                  <a:cubicBezTo>
                    <a:pt x="1242281" y="645245"/>
                    <a:pt x="1250268" y="658652"/>
                    <a:pt x="1250268" y="685466"/>
                  </a:cubicBezTo>
                  <a:lnTo>
                    <a:pt x="1274229" y="685466"/>
                  </a:lnTo>
                  <a:cubicBezTo>
                    <a:pt x="1287351" y="685466"/>
                    <a:pt x="1319300" y="669491"/>
                    <a:pt x="1370075" y="637543"/>
                  </a:cubicBezTo>
                  <a:cubicBezTo>
                    <a:pt x="1377491" y="637543"/>
                    <a:pt x="1390613" y="648097"/>
                    <a:pt x="1409440" y="669206"/>
                  </a:cubicBezTo>
                  <a:cubicBezTo>
                    <a:pt x="1409440" y="696020"/>
                    <a:pt x="1369790" y="717414"/>
                    <a:pt x="1290489" y="733388"/>
                  </a:cubicBezTo>
                  <a:cubicBezTo>
                    <a:pt x="1281361" y="761914"/>
                    <a:pt x="1259967" y="791010"/>
                    <a:pt x="1226307" y="820676"/>
                  </a:cubicBezTo>
                  <a:lnTo>
                    <a:pt x="1226307" y="868599"/>
                  </a:lnTo>
                  <a:cubicBezTo>
                    <a:pt x="1226307" y="884573"/>
                    <a:pt x="1260822" y="892560"/>
                    <a:pt x="1329854" y="892560"/>
                  </a:cubicBezTo>
                  <a:lnTo>
                    <a:pt x="1353815" y="892560"/>
                  </a:lnTo>
                  <a:lnTo>
                    <a:pt x="1409440" y="884002"/>
                  </a:lnTo>
                  <a:lnTo>
                    <a:pt x="1409440" y="907964"/>
                  </a:lnTo>
                  <a:lnTo>
                    <a:pt x="1370075" y="916521"/>
                  </a:lnTo>
                  <a:cubicBezTo>
                    <a:pt x="1278793" y="910816"/>
                    <a:pt x="1225736" y="907964"/>
                    <a:pt x="1210903" y="907964"/>
                  </a:cubicBezTo>
                  <a:lnTo>
                    <a:pt x="1202345" y="924223"/>
                  </a:lnTo>
                  <a:lnTo>
                    <a:pt x="1202345" y="948185"/>
                  </a:lnTo>
                  <a:cubicBezTo>
                    <a:pt x="1250268" y="948185"/>
                    <a:pt x="1274229" y="974713"/>
                    <a:pt x="1274229" y="1027770"/>
                  </a:cubicBezTo>
                  <a:lnTo>
                    <a:pt x="1274229" y="1035472"/>
                  </a:lnTo>
                  <a:lnTo>
                    <a:pt x="1258825" y="1035472"/>
                  </a:lnTo>
                  <a:lnTo>
                    <a:pt x="1218605" y="987550"/>
                  </a:lnTo>
                  <a:lnTo>
                    <a:pt x="1202345" y="987550"/>
                  </a:lnTo>
                  <a:cubicBezTo>
                    <a:pt x="1202345" y="997819"/>
                    <a:pt x="1207765" y="1016360"/>
                    <a:pt x="1218605" y="1043174"/>
                  </a:cubicBezTo>
                  <a:cubicBezTo>
                    <a:pt x="1213470" y="1053443"/>
                    <a:pt x="1210903" y="1061430"/>
                    <a:pt x="1210903" y="1067135"/>
                  </a:cubicBezTo>
                  <a:cubicBezTo>
                    <a:pt x="1237147" y="1116770"/>
                    <a:pt x="1250268" y="1146151"/>
                    <a:pt x="1250268" y="1155279"/>
                  </a:cubicBezTo>
                  <a:cubicBezTo>
                    <a:pt x="1213185" y="1107356"/>
                    <a:pt x="1189509" y="1083395"/>
                    <a:pt x="1179240" y="1083395"/>
                  </a:cubicBezTo>
                  <a:cubicBezTo>
                    <a:pt x="1101080" y="1111920"/>
                    <a:pt x="1058577" y="1130462"/>
                    <a:pt x="1051731" y="1139019"/>
                  </a:cubicBezTo>
                  <a:cubicBezTo>
                    <a:pt x="1062000" y="1170968"/>
                    <a:pt x="1096516" y="1186942"/>
                    <a:pt x="1155278" y="1186942"/>
                  </a:cubicBezTo>
                  <a:lnTo>
                    <a:pt x="1155278" y="1203202"/>
                  </a:lnTo>
                  <a:lnTo>
                    <a:pt x="1146721" y="1203202"/>
                  </a:lnTo>
                  <a:cubicBezTo>
                    <a:pt x="1104504" y="1192362"/>
                    <a:pt x="1069988" y="1186942"/>
                    <a:pt x="1043174" y="1186942"/>
                  </a:cubicBezTo>
                  <a:cubicBezTo>
                    <a:pt x="1043174" y="1208051"/>
                    <a:pt x="1038039" y="1242567"/>
                    <a:pt x="1027770" y="1290489"/>
                  </a:cubicBezTo>
                  <a:lnTo>
                    <a:pt x="1011510" y="1290489"/>
                  </a:lnTo>
                  <a:lnTo>
                    <a:pt x="1019212" y="1210903"/>
                  </a:lnTo>
                  <a:cubicBezTo>
                    <a:pt x="1019212" y="1204057"/>
                    <a:pt x="1000671" y="1188083"/>
                    <a:pt x="963588" y="1162981"/>
                  </a:cubicBezTo>
                  <a:cubicBezTo>
                    <a:pt x="955601" y="1162981"/>
                    <a:pt x="945046" y="1173535"/>
                    <a:pt x="931925" y="1194644"/>
                  </a:cubicBezTo>
                  <a:lnTo>
                    <a:pt x="931925" y="1218605"/>
                  </a:lnTo>
                  <a:cubicBezTo>
                    <a:pt x="931925" y="1259111"/>
                    <a:pt x="990402" y="1349537"/>
                    <a:pt x="1107356" y="1489882"/>
                  </a:cubicBezTo>
                  <a:cubicBezTo>
                    <a:pt x="1123330" y="1537234"/>
                    <a:pt x="1149859" y="1560910"/>
                    <a:pt x="1186941" y="1560910"/>
                  </a:cubicBezTo>
                  <a:cubicBezTo>
                    <a:pt x="1198922" y="1624807"/>
                    <a:pt x="1206909" y="1656755"/>
                    <a:pt x="1210903" y="1656755"/>
                  </a:cubicBezTo>
                  <a:cubicBezTo>
                    <a:pt x="1205198" y="1665883"/>
                    <a:pt x="1202345" y="1676438"/>
                    <a:pt x="1202345" y="1688418"/>
                  </a:cubicBezTo>
                  <a:lnTo>
                    <a:pt x="1186941" y="1688418"/>
                  </a:lnTo>
                  <a:cubicBezTo>
                    <a:pt x="1180666" y="1688418"/>
                    <a:pt x="1162124" y="1643348"/>
                    <a:pt x="1131317" y="1553208"/>
                  </a:cubicBezTo>
                  <a:cubicBezTo>
                    <a:pt x="1006376" y="1368934"/>
                    <a:pt x="915950" y="1259967"/>
                    <a:pt x="860041" y="1226307"/>
                  </a:cubicBezTo>
                  <a:lnTo>
                    <a:pt x="780455" y="1226307"/>
                  </a:lnTo>
                  <a:cubicBezTo>
                    <a:pt x="759346" y="1237147"/>
                    <a:pt x="748792" y="1245134"/>
                    <a:pt x="748792" y="1250268"/>
                  </a:cubicBezTo>
                  <a:lnTo>
                    <a:pt x="732532" y="1242567"/>
                  </a:lnTo>
                  <a:lnTo>
                    <a:pt x="717129" y="1242567"/>
                  </a:lnTo>
                  <a:cubicBezTo>
                    <a:pt x="664071" y="1281361"/>
                    <a:pt x="637543" y="1336986"/>
                    <a:pt x="637543" y="1409440"/>
                  </a:cubicBezTo>
                  <a:lnTo>
                    <a:pt x="613581" y="1409440"/>
                  </a:lnTo>
                  <a:cubicBezTo>
                    <a:pt x="629556" y="1358665"/>
                    <a:pt x="637543" y="1319015"/>
                    <a:pt x="637543" y="1290489"/>
                  </a:cubicBezTo>
                  <a:cubicBezTo>
                    <a:pt x="637543" y="1237432"/>
                    <a:pt x="613581" y="1210903"/>
                    <a:pt x="565659" y="1210903"/>
                  </a:cubicBezTo>
                  <a:cubicBezTo>
                    <a:pt x="565659" y="1200064"/>
                    <a:pt x="563091" y="1194644"/>
                    <a:pt x="557957" y="1194644"/>
                  </a:cubicBezTo>
                  <a:cubicBezTo>
                    <a:pt x="568226" y="1177529"/>
                    <a:pt x="573361" y="1161555"/>
                    <a:pt x="573361" y="1146721"/>
                  </a:cubicBezTo>
                  <a:lnTo>
                    <a:pt x="541697" y="1139019"/>
                  </a:lnTo>
                  <a:cubicBezTo>
                    <a:pt x="509749" y="1255974"/>
                    <a:pt x="483220" y="1314451"/>
                    <a:pt x="462112" y="1314451"/>
                  </a:cubicBezTo>
                  <a:lnTo>
                    <a:pt x="414189" y="1314451"/>
                  </a:lnTo>
                  <a:cubicBezTo>
                    <a:pt x="366266" y="1276797"/>
                    <a:pt x="342305" y="1244849"/>
                    <a:pt x="342305" y="1218605"/>
                  </a:cubicBezTo>
                  <a:cubicBezTo>
                    <a:pt x="365125" y="1176388"/>
                    <a:pt x="391939" y="1155279"/>
                    <a:pt x="422747" y="1155279"/>
                  </a:cubicBezTo>
                  <a:cubicBezTo>
                    <a:pt x="446137" y="1162695"/>
                    <a:pt x="467246" y="1173250"/>
                    <a:pt x="486073" y="1186942"/>
                  </a:cubicBezTo>
                  <a:lnTo>
                    <a:pt x="502332" y="1186942"/>
                  </a:lnTo>
                  <a:cubicBezTo>
                    <a:pt x="507467" y="1140731"/>
                    <a:pt x="510034" y="1114202"/>
                    <a:pt x="510034" y="1107356"/>
                  </a:cubicBezTo>
                  <a:cubicBezTo>
                    <a:pt x="446137" y="1070273"/>
                    <a:pt x="406202" y="1051732"/>
                    <a:pt x="390228" y="1051732"/>
                  </a:cubicBezTo>
                  <a:cubicBezTo>
                    <a:pt x="374824" y="1051732"/>
                    <a:pt x="343161" y="1086248"/>
                    <a:pt x="295238" y="1155279"/>
                  </a:cubicBezTo>
                  <a:lnTo>
                    <a:pt x="286680" y="1155279"/>
                  </a:lnTo>
                  <a:lnTo>
                    <a:pt x="286680" y="1139019"/>
                  </a:lnTo>
                  <a:cubicBezTo>
                    <a:pt x="297520" y="1125898"/>
                    <a:pt x="302940" y="1117911"/>
                    <a:pt x="302940" y="1115058"/>
                  </a:cubicBezTo>
                  <a:lnTo>
                    <a:pt x="302940" y="1107356"/>
                  </a:lnTo>
                  <a:lnTo>
                    <a:pt x="278979" y="1107356"/>
                  </a:lnTo>
                  <a:cubicBezTo>
                    <a:pt x="278979" y="1117625"/>
                    <a:pt x="252450" y="1144154"/>
                    <a:pt x="199393" y="1186942"/>
                  </a:cubicBezTo>
                  <a:lnTo>
                    <a:pt x="191691" y="1186942"/>
                  </a:lnTo>
                  <a:cubicBezTo>
                    <a:pt x="302940" y="1072270"/>
                    <a:pt x="358564" y="1005806"/>
                    <a:pt x="358564" y="987550"/>
                  </a:cubicBezTo>
                  <a:lnTo>
                    <a:pt x="358564" y="939627"/>
                  </a:lnTo>
                  <a:cubicBezTo>
                    <a:pt x="353430" y="924223"/>
                    <a:pt x="337456" y="916521"/>
                    <a:pt x="310642" y="916521"/>
                  </a:cubicBezTo>
                  <a:cubicBezTo>
                    <a:pt x="273559" y="916521"/>
                    <a:pt x="215367" y="945617"/>
                    <a:pt x="136066" y="1003809"/>
                  </a:cubicBezTo>
                  <a:lnTo>
                    <a:pt x="119807" y="1003809"/>
                  </a:lnTo>
                  <a:cubicBezTo>
                    <a:pt x="204812" y="929643"/>
                    <a:pt x="278979" y="892560"/>
                    <a:pt x="342305" y="892560"/>
                  </a:cubicBezTo>
                  <a:lnTo>
                    <a:pt x="342305" y="884002"/>
                  </a:lnTo>
                  <a:lnTo>
                    <a:pt x="278979" y="812974"/>
                  </a:lnTo>
                  <a:cubicBezTo>
                    <a:pt x="284113" y="802705"/>
                    <a:pt x="286680" y="794718"/>
                    <a:pt x="286680" y="789013"/>
                  </a:cubicBezTo>
                  <a:lnTo>
                    <a:pt x="342305" y="789013"/>
                  </a:lnTo>
                  <a:cubicBezTo>
                    <a:pt x="355997" y="789013"/>
                    <a:pt x="371971" y="765052"/>
                    <a:pt x="390228" y="717129"/>
                  </a:cubicBezTo>
                  <a:cubicBezTo>
                    <a:pt x="305222" y="692027"/>
                    <a:pt x="262719" y="673485"/>
                    <a:pt x="262719" y="661504"/>
                  </a:cubicBezTo>
                  <a:lnTo>
                    <a:pt x="271277" y="661504"/>
                  </a:lnTo>
                  <a:cubicBezTo>
                    <a:pt x="318058" y="682613"/>
                    <a:pt x="368548" y="693168"/>
                    <a:pt x="422747" y="693168"/>
                  </a:cubicBezTo>
                  <a:cubicBezTo>
                    <a:pt x="439862" y="688033"/>
                    <a:pt x="450416" y="677479"/>
                    <a:pt x="454410" y="661504"/>
                  </a:cubicBezTo>
                  <a:cubicBezTo>
                    <a:pt x="453839" y="638684"/>
                    <a:pt x="382241" y="593614"/>
                    <a:pt x="239614" y="526294"/>
                  </a:cubicBezTo>
                  <a:lnTo>
                    <a:pt x="239614" y="510035"/>
                  </a:lnTo>
                  <a:lnTo>
                    <a:pt x="247315" y="510035"/>
                  </a:lnTo>
                  <a:cubicBezTo>
                    <a:pt x="377391" y="584201"/>
                    <a:pt x="446423" y="621284"/>
                    <a:pt x="454410" y="621284"/>
                  </a:cubicBezTo>
                  <a:cubicBezTo>
                    <a:pt x="454410" y="616149"/>
                    <a:pt x="456977" y="613582"/>
                    <a:pt x="462112" y="613582"/>
                  </a:cubicBezTo>
                  <a:cubicBezTo>
                    <a:pt x="447279" y="587909"/>
                    <a:pt x="402208" y="532284"/>
                    <a:pt x="326901" y="446708"/>
                  </a:cubicBezTo>
                  <a:lnTo>
                    <a:pt x="326901" y="438151"/>
                  </a:lnTo>
                  <a:lnTo>
                    <a:pt x="342305" y="438151"/>
                  </a:lnTo>
                  <a:cubicBezTo>
                    <a:pt x="423887" y="549970"/>
                    <a:pt x="482365" y="605880"/>
                    <a:pt x="517736" y="605880"/>
                  </a:cubicBezTo>
                  <a:lnTo>
                    <a:pt x="526294" y="589620"/>
                  </a:lnTo>
                  <a:lnTo>
                    <a:pt x="526294" y="581919"/>
                  </a:lnTo>
                  <a:cubicBezTo>
                    <a:pt x="504615" y="557957"/>
                    <a:pt x="493775" y="544550"/>
                    <a:pt x="493775" y="541698"/>
                  </a:cubicBezTo>
                  <a:lnTo>
                    <a:pt x="493775" y="510035"/>
                  </a:lnTo>
                  <a:lnTo>
                    <a:pt x="510034" y="510035"/>
                  </a:lnTo>
                  <a:cubicBezTo>
                    <a:pt x="517451" y="547118"/>
                    <a:pt x="528005" y="565659"/>
                    <a:pt x="541697" y="565659"/>
                  </a:cubicBezTo>
                  <a:cubicBezTo>
                    <a:pt x="549114" y="565659"/>
                    <a:pt x="557101" y="557672"/>
                    <a:pt x="565659" y="541698"/>
                  </a:cubicBezTo>
                  <a:lnTo>
                    <a:pt x="565659" y="510035"/>
                  </a:lnTo>
                  <a:cubicBezTo>
                    <a:pt x="565659" y="475804"/>
                    <a:pt x="507182" y="353715"/>
                    <a:pt x="390228" y="143768"/>
                  </a:cubicBezTo>
                  <a:close/>
                  <a:moveTo>
                    <a:pt x="878868" y="134355"/>
                  </a:moveTo>
                  <a:lnTo>
                    <a:pt x="886569" y="134355"/>
                  </a:lnTo>
                  <a:cubicBezTo>
                    <a:pt x="897409" y="136067"/>
                    <a:pt x="902829" y="141486"/>
                    <a:pt x="902829" y="150615"/>
                  </a:cubicBezTo>
                  <a:lnTo>
                    <a:pt x="902829" y="158316"/>
                  </a:lnTo>
                  <a:cubicBezTo>
                    <a:pt x="902829" y="169156"/>
                    <a:pt x="897409" y="174576"/>
                    <a:pt x="886569" y="174576"/>
                  </a:cubicBezTo>
                  <a:lnTo>
                    <a:pt x="878868" y="174576"/>
                  </a:lnTo>
                  <a:cubicBezTo>
                    <a:pt x="868028" y="174576"/>
                    <a:pt x="862608" y="169156"/>
                    <a:pt x="862608" y="158316"/>
                  </a:cubicBezTo>
                  <a:lnTo>
                    <a:pt x="862608" y="150615"/>
                  </a:lnTo>
                  <a:cubicBezTo>
                    <a:pt x="864320" y="139775"/>
                    <a:pt x="869739" y="134355"/>
                    <a:pt x="878868" y="134355"/>
                  </a:cubicBezTo>
                  <a:close/>
                  <a:moveTo>
                    <a:pt x="510034" y="95846"/>
                  </a:moveTo>
                  <a:cubicBezTo>
                    <a:pt x="537419" y="95846"/>
                    <a:pt x="569367" y="127794"/>
                    <a:pt x="605880" y="191691"/>
                  </a:cubicBezTo>
                  <a:lnTo>
                    <a:pt x="605880" y="199393"/>
                  </a:lnTo>
                  <a:lnTo>
                    <a:pt x="597322" y="199393"/>
                  </a:lnTo>
                  <a:cubicBezTo>
                    <a:pt x="528290" y="192547"/>
                    <a:pt x="493775" y="166018"/>
                    <a:pt x="493775" y="119807"/>
                  </a:cubicBezTo>
                  <a:lnTo>
                    <a:pt x="493775" y="103548"/>
                  </a:lnTo>
                  <a:cubicBezTo>
                    <a:pt x="504615" y="103548"/>
                    <a:pt x="510034" y="100980"/>
                    <a:pt x="510034" y="95846"/>
                  </a:cubicBezTo>
                  <a:close/>
                  <a:moveTo>
                    <a:pt x="374824" y="0"/>
                  </a:moveTo>
                  <a:lnTo>
                    <a:pt x="398785" y="0"/>
                  </a:lnTo>
                  <a:lnTo>
                    <a:pt x="398785" y="16260"/>
                  </a:lnTo>
                  <a:cubicBezTo>
                    <a:pt x="398785" y="27100"/>
                    <a:pt x="393365" y="32519"/>
                    <a:pt x="382526" y="32519"/>
                  </a:cubicBezTo>
                  <a:lnTo>
                    <a:pt x="374824" y="32519"/>
                  </a:lnTo>
                  <a:cubicBezTo>
                    <a:pt x="363984" y="32519"/>
                    <a:pt x="358564" y="27100"/>
                    <a:pt x="358564" y="16260"/>
                  </a:cubicBezTo>
                  <a:cubicBezTo>
                    <a:pt x="360276" y="5420"/>
                    <a:pt x="365696" y="0"/>
                    <a:pt x="3748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 sz="13800" dirty="0">
                <a:latin typeface="Dog Rough" panose="02000500000000000000" pitchFamily="2" charset="0"/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6F64A682-4FB9-426F-BA11-48CC977C84BE}"/>
                </a:ext>
              </a:extLst>
            </p:cNvPr>
            <p:cNvSpPr txBox="1"/>
            <p:nvPr/>
          </p:nvSpPr>
          <p:spPr>
            <a:xfrm>
              <a:off x="3351425" y="1207413"/>
              <a:ext cx="1409440" cy="1688418"/>
            </a:xfrm>
            <a:custGeom>
              <a:avLst/>
              <a:gdLst/>
              <a:ahLst/>
              <a:cxnLst/>
              <a:rect l="l" t="t" r="r" b="b"/>
              <a:pathLst>
                <a:path w="1409440" h="1688418">
                  <a:moveTo>
                    <a:pt x="597322" y="1625092"/>
                  </a:moveTo>
                  <a:lnTo>
                    <a:pt x="621283" y="1625092"/>
                  </a:lnTo>
                  <a:lnTo>
                    <a:pt x="621283" y="1640496"/>
                  </a:lnTo>
                  <a:lnTo>
                    <a:pt x="597322" y="1640496"/>
                  </a:lnTo>
                  <a:close/>
                  <a:moveTo>
                    <a:pt x="295238" y="1560910"/>
                  </a:moveTo>
                  <a:lnTo>
                    <a:pt x="310642" y="1560910"/>
                  </a:lnTo>
                  <a:lnTo>
                    <a:pt x="310642" y="1569468"/>
                  </a:lnTo>
                  <a:cubicBezTo>
                    <a:pt x="310642" y="1579737"/>
                    <a:pt x="305507" y="1584871"/>
                    <a:pt x="295238" y="1584871"/>
                  </a:cubicBezTo>
                  <a:lnTo>
                    <a:pt x="278979" y="1584871"/>
                  </a:lnTo>
                  <a:lnTo>
                    <a:pt x="278979" y="1577169"/>
                  </a:lnTo>
                  <a:cubicBezTo>
                    <a:pt x="280690" y="1566330"/>
                    <a:pt x="286110" y="1560910"/>
                    <a:pt x="295238" y="1560910"/>
                  </a:cubicBezTo>
                  <a:close/>
                  <a:moveTo>
                    <a:pt x="748792" y="1322152"/>
                  </a:moveTo>
                  <a:lnTo>
                    <a:pt x="756494" y="1322152"/>
                  </a:lnTo>
                  <a:cubicBezTo>
                    <a:pt x="767333" y="1323864"/>
                    <a:pt x="772753" y="1329284"/>
                    <a:pt x="772753" y="1338412"/>
                  </a:cubicBezTo>
                  <a:lnTo>
                    <a:pt x="772753" y="1346114"/>
                  </a:lnTo>
                  <a:lnTo>
                    <a:pt x="748792" y="1346114"/>
                  </a:lnTo>
                  <a:close/>
                  <a:moveTo>
                    <a:pt x="286680" y="1274230"/>
                  </a:moveTo>
                  <a:cubicBezTo>
                    <a:pt x="308360" y="1282217"/>
                    <a:pt x="319199" y="1290204"/>
                    <a:pt x="319199" y="1298191"/>
                  </a:cubicBezTo>
                  <a:lnTo>
                    <a:pt x="319199" y="1314451"/>
                  </a:lnTo>
                  <a:cubicBezTo>
                    <a:pt x="303225" y="1340694"/>
                    <a:pt x="284398" y="1353816"/>
                    <a:pt x="262719" y="1353816"/>
                  </a:cubicBezTo>
                  <a:lnTo>
                    <a:pt x="271277" y="1394036"/>
                  </a:lnTo>
                  <a:cubicBezTo>
                    <a:pt x="271277" y="1401453"/>
                    <a:pt x="263290" y="1409440"/>
                    <a:pt x="247315" y="1417998"/>
                  </a:cubicBezTo>
                  <a:lnTo>
                    <a:pt x="215652" y="1417998"/>
                  </a:lnTo>
                  <a:cubicBezTo>
                    <a:pt x="204812" y="1417998"/>
                    <a:pt x="199393" y="1412578"/>
                    <a:pt x="199393" y="1401738"/>
                  </a:cubicBezTo>
                  <a:lnTo>
                    <a:pt x="199393" y="1386335"/>
                  </a:lnTo>
                  <a:cubicBezTo>
                    <a:pt x="207950" y="1364655"/>
                    <a:pt x="226492" y="1353816"/>
                    <a:pt x="255017" y="1353816"/>
                  </a:cubicBezTo>
                  <a:cubicBezTo>
                    <a:pt x="244748" y="1336700"/>
                    <a:pt x="239614" y="1321011"/>
                    <a:pt x="239614" y="1306749"/>
                  </a:cubicBezTo>
                  <a:cubicBezTo>
                    <a:pt x="239614" y="1295909"/>
                    <a:pt x="255302" y="1285069"/>
                    <a:pt x="286680" y="1274230"/>
                  </a:cubicBezTo>
                  <a:close/>
                  <a:moveTo>
                    <a:pt x="765051" y="1266528"/>
                  </a:moveTo>
                  <a:lnTo>
                    <a:pt x="780455" y="1266528"/>
                  </a:lnTo>
                  <a:cubicBezTo>
                    <a:pt x="791295" y="1268239"/>
                    <a:pt x="796714" y="1273659"/>
                    <a:pt x="796714" y="1282787"/>
                  </a:cubicBezTo>
                  <a:lnTo>
                    <a:pt x="796714" y="1298191"/>
                  </a:lnTo>
                  <a:lnTo>
                    <a:pt x="780455" y="1298191"/>
                  </a:lnTo>
                  <a:cubicBezTo>
                    <a:pt x="770186" y="1298191"/>
                    <a:pt x="765051" y="1293057"/>
                    <a:pt x="765051" y="1282787"/>
                  </a:cubicBezTo>
                  <a:close/>
                  <a:moveTo>
                    <a:pt x="1155278" y="1250268"/>
                  </a:moveTo>
                  <a:lnTo>
                    <a:pt x="1162980" y="1250268"/>
                  </a:lnTo>
                  <a:cubicBezTo>
                    <a:pt x="1173820" y="1251980"/>
                    <a:pt x="1179240" y="1257400"/>
                    <a:pt x="1179240" y="1266528"/>
                  </a:cubicBezTo>
                  <a:lnTo>
                    <a:pt x="1179240" y="1274230"/>
                  </a:lnTo>
                  <a:cubicBezTo>
                    <a:pt x="1179240" y="1285069"/>
                    <a:pt x="1173820" y="1290489"/>
                    <a:pt x="1162980" y="1290489"/>
                  </a:cubicBezTo>
                  <a:lnTo>
                    <a:pt x="1155278" y="1290489"/>
                  </a:lnTo>
                  <a:cubicBezTo>
                    <a:pt x="1144439" y="1290489"/>
                    <a:pt x="1139019" y="1285069"/>
                    <a:pt x="1139019" y="1274230"/>
                  </a:cubicBezTo>
                  <a:lnTo>
                    <a:pt x="1139019" y="1266528"/>
                  </a:lnTo>
                  <a:cubicBezTo>
                    <a:pt x="1140730" y="1255688"/>
                    <a:pt x="1146150" y="1250268"/>
                    <a:pt x="1155278" y="1250268"/>
                  </a:cubicBezTo>
                  <a:close/>
                  <a:moveTo>
                    <a:pt x="1202345" y="1218605"/>
                  </a:moveTo>
                  <a:lnTo>
                    <a:pt x="1218605" y="1218605"/>
                  </a:lnTo>
                  <a:lnTo>
                    <a:pt x="1218605" y="1242567"/>
                  </a:lnTo>
                  <a:cubicBezTo>
                    <a:pt x="1207765" y="1242567"/>
                    <a:pt x="1202345" y="1237147"/>
                    <a:pt x="1202345" y="1226307"/>
                  </a:cubicBezTo>
                  <a:close/>
                  <a:moveTo>
                    <a:pt x="159172" y="1186942"/>
                  </a:moveTo>
                  <a:lnTo>
                    <a:pt x="191691" y="1186942"/>
                  </a:lnTo>
                  <a:cubicBezTo>
                    <a:pt x="115813" y="1271948"/>
                    <a:pt x="54769" y="1314451"/>
                    <a:pt x="8558" y="1314451"/>
                  </a:cubicBezTo>
                  <a:lnTo>
                    <a:pt x="0" y="1298191"/>
                  </a:lnTo>
                  <a:lnTo>
                    <a:pt x="0" y="1290489"/>
                  </a:lnTo>
                  <a:cubicBezTo>
                    <a:pt x="26814" y="1290489"/>
                    <a:pt x="64182" y="1274515"/>
                    <a:pt x="112105" y="1242567"/>
                  </a:cubicBezTo>
                  <a:cubicBezTo>
                    <a:pt x="120663" y="1218605"/>
                    <a:pt x="136351" y="1200064"/>
                    <a:pt x="159172" y="1186942"/>
                  </a:cubicBezTo>
                  <a:close/>
                  <a:moveTo>
                    <a:pt x="1242566" y="1162981"/>
                  </a:moveTo>
                  <a:lnTo>
                    <a:pt x="1250268" y="1162981"/>
                  </a:lnTo>
                  <a:cubicBezTo>
                    <a:pt x="1271947" y="1168115"/>
                    <a:pt x="1282787" y="1181522"/>
                    <a:pt x="1282787" y="1203202"/>
                  </a:cubicBezTo>
                  <a:lnTo>
                    <a:pt x="1266527" y="1210903"/>
                  </a:lnTo>
                  <a:cubicBezTo>
                    <a:pt x="1259111" y="1210903"/>
                    <a:pt x="1251124" y="1202916"/>
                    <a:pt x="1242566" y="1186942"/>
                  </a:cubicBezTo>
                  <a:close/>
                  <a:moveTo>
                    <a:pt x="1305892" y="1107356"/>
                  </a:moveTo>
                  <a:cubicBezTo>
                    <a:pt x="1313880" y="1107356"/>
                    <a:pt x="1327286" y="1117911"/>
                    <a:pt x="1346113" y="1139019"/>
                  </a:cubicBezTo>
                  <a:cubicBezTo>
                    <a:pt x="1338126" y="1160128"/>
                    <a:pt x="1330139" y="1170683"/>
                    <a:pt x="1322152" y="1170683"/>
                  </a:cubicBezTo>
                  <a:cubicBezTo>
                    <a:pt x="1302755" y="1170683"/>
                    <a:pt x="1286781" y="1162695"/>
                    <a:pt x="1274229" y="1146721"/>
                  </a:cubicBezTo>
                  <a:cubicBezTo>
                    <a:pt x="1274800" y="1139305"/>
                    <a:pt x="1285354" y="1126183"/>
                    <a:pt x="1305892" y="1107356"/>
                  </a:cubicBezTo>
                  <a:close/>
                  <a:moveTo>
                    <a:pt x="119807" y="589620"/>
                  </a:moveTo>
                  <a:lnTo>
                    <a:pt x="136066" y="589620"/>
                  </a:lnTo>
                  <a:cubicBezTo>
                    <a:pt x="153182" y="605595"/>
                    <a:pt x="166303" y="613582"/>
                    <a:pt x="175431" y="613582"/>
                  </a:cubicBezTo>
                  <a:lnTo>
                    <a:pt x="175431" y="621284"/>
                  </a:lnTo>
                  <a:lnTo>
                    <a:pt x="151470" y="621284"/>
                  </a:lnTo>
                  <a:lnTo>
                    <a:pt x="119807" y="613582"/>
                  </a:lnTo>
                  <a:close/>
                  <a:moveTo>
                    <a:pt x="1293912" y="505756"/>
                  </a:moveTo>
                  <a:lnTo>
                    <a:pt x="1309315" y="505756"/>
                  </a:lnTo>
                  <a:cubicBezTo>
                    <a:pt x="1320155" y="507467"/>
                    <a:pt x="1325575" y="512887"/>
                    <a:pt x="1325575" y="522015"/>
                  </a:cubicBezTo>
                  <a:lnTo>
                    <a:pt x="1325575" y="537419"/>
                  </a:lnTo>
                  <a:lnTo>
                    <a:pt x="1309315" y="537419"/>
                  </a:lnTo>
                  <a:cubicBezTo>
                    <a:pt x="1299046" y="537419"/>
                    <a:pt x="1293912" y="532284"/>
                    <a:pt x="1293912" y="522015"/>
                  </a:cubicBezTo>
                  <a:close/>
                  <a:moveTo>
                    <a:pt x="1218605" y="390228"/>
                  </a:moveTo>
                  <a:lnTo>
                    <a:pt x="1250268" y="390228"/>
                  </a:lnTo>
                  <a:lnTo>
                    <a:pt x="1250268" y="414189"/>
                  </a:lnTo>
                  <a:lnTo>
                    <a:pt x="1218605" y="414189"/>
                  </a:lnTo>
                  <a:close/>
                  <a:moveTo>
                    <a:pt x="982414" y="357709"/>
                  </a:moveTo>
                  <a:cubicBezTo>
                    <a:pt x="1001812" y="367408"/>
                    <a:pt x="1014933" y="383382"/>
                    <a:pt x="1021779" y="405632"/>
                  </a:cubicBezTo>
                  <a:lnTo>
                    <a:pt x="1014078" y="405632"/>
                  </a:lnTo>
                  <a:cubicBezTo>
                    <a:pt x="1005520" y="405632"/>
                    <a:pt x="994966" y="394792"/>
                    <a:pt x="982414" y="373113"/>
                  </a:cubicBezTo>
                  <a:close/>
                  <a:moveTo>
                    <a:pt x="812974" y="350863"/>
                  </a:moveTo>
                  <a:lnTo>
                    <a:pt x="820676" y="350863"/>
                  </a:lnTo>
                  <a:cubicBezTo>
                    <a:pt x="830945" y="352574"/>
                    <a:pt x="836079" y="357709"/>
                    <a:pt x="836079" y="366267"/>
                  </a:cubicBezTo>
                  <a:cubicBezTo>
                    <a:pt x="836079" y="374254"/>
                    <a:pt x="814971" y="393081"/>
                    <a:pt x="772753" y="422747"/>
                  </a:cubicBezTo>
                  <a:cubicBezTo>
                    <a:pt x="761913" y="422747"/>
                    <a:pt x="756494" y="414760"/>
                    <a:pt x="756494" y="398786"/>
                  </a:cubicBezTo>
                  <a:lnTo>
                    <a:pt x="748792" y="398786"/>
                  </a:lnTo>
                  <a:lnTo>
                    <a:pt x="693167" y="414189"/>
                  </a:lnTo>
                  <a:cubicBezTo>
                    <a:pt x="697161" y="398786"/>
                    <a:pt x="715702" y="385664"/>
                    <a:pt x="748792" y="374824"/>
                  </a:cubicBezTo>
                  <a:lnTo>
                    <a:pt x="765051" y="382526"/>
                  </a:lnTo>
                  <a:cubicBezTo>
                    <a:pt x="769615" y="382526"/>
                    <a:pt x="785590" y="371972"/>
                    <a:pt x="812974" y="350863"/>
                  </a:cubicBezTo>
                  <a:close/>
                  <a:moveTo>
                    <a:pt x="926790" y="317488"/>
                  </a:moveTo>
                  <a:lnTo>
                    <a:pt x="942194" y="317488"/>
                  </a:lnTo>
                  <a:cubicBezTo>
                    <a:pt x="953034" y="319200"/>
                    <a:pt x="958453" y="324620"/>
                    <a:pt x="958453" y="333748"/>
                  </a:cubicBezTo>
                  <a:lnTo>
                    <a:pt x="958453" y="349151"/>
                  </a:lnTo>
                  <a:lnTo>
                    <a:pt x="942194" y="349151"/>
                  </a:lnTo>
                  <a:cubicBezTo>
                    <a:pt x="931925" y="349151"/>
                    <a:pt x="926790" y="344017"/>
                    <a:pt x="926790" y="333748"/>
                  </a:cubicBezTo>
                  <a:close/>
                  <a:moveTo>
                    <a:pt x="175431" y="271277"/>
                  </a:moveTo>
                  <a:lnTo>
                    <a:pt x="191691" y="271277"/>
                  </a:lnTo>
                  <a:lnTo>
                    <a:pt x="191691" y="295238"/>
                  </a:lnTo>
                  <a:lnTo>
                    <a:pt x="159172" y="295238"/>
                  </a:lnTo>
                  <a:lnTo>
                    <a:pt x="159172" y="286681"/>
                  </a:lnTo>
                  <a:cubicBezTo>
                    <a:pt x="160883" y="276412"/>
                    <a:pt x="166303" y="271277"/>
                    <a:pt x="175431" y="271277"/>
                  </a:cubicBezTo>
                  <a:close/>
                  <a:moveTo>
                    <a:pt x="830945" y="269566"/>
                  </a:moveTo>
                  <a:lnTo>
                    <a:pt x="847204" y="269566"/>
                  </a:lnTo>
                  <a:cubicBezTo>
                    <a:pt x="854621" y="269566"/>
                    <a:pt x="862608" y="277553"/>
                    <a:pt x="871166" y="293527"/>
                  </a:cubicBezTo>
                  <a:lnTo>
                    <a:pt x="871166" y="302084"/>
                  </a:lnTo>
                  <a:lnTo>
                    <a:pt x="854906" y="302084"/>
                  </a:lnTo>
                  <a:cubicBezTo>
                    <a:pt x="847490" y="302084"/>
                    <a:pt x="839503" y="294097"/>
                    <a:pt x="830945" y="278123"/>
                  </a:cubicBezTo>
                  <a:close/>
                  <a:moveTo>
                    <a:pt x="1118481" y="261008"/>
                  </a:moveTo>
                  <a:lnTo>
                    <a:pt x="1150144" y="261008"/>
                  </a:lnTo>
                  <a:lnTo>
                    <a:pt x="1150144" y="268710"/>
                  </a:lnTo>
                  <a:cubicBezTo>
                    <a:pt x="1150144" y="278979"/>
                    <a:pt x="1144724" y="284113"/>
                    <a:pt x="1133884" y="284113"/>
                  </a:cubicBezTo>
                  <a:lnTo>
                    <a:pt x="1118481" y="284113"/>
                  </a:lnTo>
                  <a:close/>
                  <a:moveTo>
                    <a:pt x="390228" y="136067"/>
                  </a:moveTo>
                  <a:lnTo>
                    <a:pt x="406487" y="136067"/>
                  </a:lnTo>
                  <a:lnTo>
                    <a:pt x="486073" y="295238"/>
                  </a:lnTo>
                  <a:cubicBezTo>
                    <a:pt x="558527" y="438436"/>
                    <a:pt x="601030" y="510035"/>
                    <a:pt x="613581" y="510035"/>
                  </a:cubicBezTo>
                  <a:cubicBezTo>
                    <a:pt x="639825" y="502618"/>
                    <a:pt x="652946" y="484076"/>
                    <a:pt x="652946" y="454410"/>
                  </a:cubicBezTo>
                  <a:lnTo>
                    <a:pt x="652946" y="438151"/>
                  </a:lnTo>
                  <a:cubicBezTo>
                    <a:pt x="652946" y="433016"/>
                    <a:pt x="637258" y="422462"/>
                    <a:pt x="605880" y="406487"/>
                  </a:cubicBezTo>
                  <a:lnTo>
                    <a:pt x="621283" y="374824"/>
                  </a:lnTo>
                  <a:lnTo>
                    <a:pt x="613581" y="326902"/>
                  </a:lnTo>
                  <a:lnTo>
                    <a:pt x="628985" y="326902"/>
                  </a:lnTo>
                  <a:cubicBezTo>
                    <a:pt x="628985" y="374824"/>
                    <a:pt x="650379" y="406773"/>
                    <a:pt x="693167" y="422747"/>
                  </a:cubicBezTo>
                  <a:cubicBezTo>
                    <a:pt x="694879" y="448990"/>
                    <a:pt x="702866" y="462112"/>
                    <a:pt x="717129" y="462112"/>
                  </a:cubicBezTo>
                  <a:cubicBezTo>
                    <a:pt x="795859" y="456977"/>
                    <a:pt x="848916" y="454410"/>
                    <a:pt x="876300" y="454410"/>
                  </a:cubicBezTo>
                  <a:cubicBezTo>
                    <a:pt x="883146" y="454410"/>
                    <a:pt x="901688" y="470384"/>
                    <a:pt x="931925" y="502333"/>
                  </a:cubicBezTo>
                  <a:lnTo>
                    <a:pt x="987549" y="502333"/>
                  </a:lnTo>
                  <a:cubicBezTo>
                    <a:pt x="1007517" y="502333"/>
                    <a:pt x="1039466" y="480939"/>
                    <a:pt x="1083394" y="438151"/>
                  </a:cubicBezTo>
                  <a:cubicBezTo>
                    <a:pt x="1111920" y="438151"/>
                    <a:pt x="1149003" y="430163"/>
                    <a:pt x="1194643" y="414189"/>
                  </a:cubicBezTo>
                  <a:lnTo>
                    <a:pt x="1194643" y="422747"/>
                  </a:lnTo>
                  <a:cubicBezTo>
                    <a:pt x="1130747" y="451272"/>
                    <a:pt x="1098798" y="480368"/>
                    <a:pt x="1098798" y="510035"/>
                  </a:cubicBezTo>
                  <a:cubicBezTo>
                    <a:pt x="1098798" y="515740"/>
                    <a:pt x="1096231" y="523727"/>
                    <a:pt x="1091096" y="533996"/>
                  </a:cubicBezTo>
                  <a:lnTo>
                    <a:pt x="1107356" y="533996"/>
                  </a:lnTo>
                  <a:lnTo>
                    <a:pt x="1122759" y="526294"/>
                  </a:lnTo>
                  <a:cubicBezTo>
                    <a:pt x="1165547" y="526294"/>
                    <a:pt x="1186941" y="560810"/>
                    <a:pt x="1186941" y="629841"/>
                  </a:cubicBezTo>
                  <a:cubicBezTo>
                    <a:pt x="1181807" y="629841"/>
                    <a:pt x="1179240" y="632408"/>
                    <a:pt x="1179240" y="637543"/>
                  </a:cubicBezTo>
                  <a:lnTo>
                    <a:pt x="1162980" y="629841"/>
                  </a:lnTo>
                  <a:lnTo>
                    <a:pt x="1139019" y="629841"/>
                  </a:lnTo>
                  <a:lnTo>
                    <a:pt x="1139019" y="645245"/>
                  </a:lnTo>
                  <a:cubicBezTo>
                    <a:pt x="1139019" y="653232"/>
                    <a:pt x="1147006" y="661219"/>
                    <a:pt x="1162980" y="669206"/>
                  </a:cubicBezTo>
                  <a:cubicBezTo>
                    <a:pt x="1184660" y="669206"/>
                    <a:pt x="1205768" y="661219"/>
                    <a:pt x="1226307" y="645245"/>
                  </a:cubicBezTo>
                  <a:cubicBezTo>
                    <a:pt x="1242281" y="645245"/>
                    <a:pt x="1250268" y="658652"/>
                    <a:pt x="1250268" y="685466"/>
                  </a:cubicBezTo>
                  <a:lnTo>
                    <a:pt x="1274229" y="685466"/>
                  </a:lnTo>
                  <a:cubicBezTo>
                    <a:pt x="1287351" y="685466"/>
                    <a:pt x="1319300" y="669491"/>
                    <a:pt x="1370075" y="637543"/>
                  </a:cubicBezTo>
                  <a:cubicBezTo>
                    <a:pt x="1377491" y="637543"/>
                    <a:pt x="1390613" y="648097"/>
                    <a:pt x="1409440" y="669206"/>
                  </a:cubicBezTo>
                  <a:cubicBezTo>
                    <a:pt x="1409440" y="696020"/>
                    <a:pt x="1369790" y="717414"/>
                    <a:pt x="1290489" y="733388"/>
                  </a:cubicBezTo>
                  <a:cubicBezTo>
                    <a:pt x="1281361" y="761914"/>
                    <a:pt x="1259967" y="791010"/>
                    <a:pt x="1226307" y="820676"/>
                  </a:cubicBezTo>
                  <a:lnTo>
                    <a:pt x="1226307" y="868599"/>
                  </a:lnTo>
                  <a:cubicBezTo>
                    <a:pt x="1226307" y="884573"/>
                    <a:pt x="1260822" y="892560"/>
                    <a:pt x="1329854" y="892560"/>
                  </a:cubicBezTo>
                  <a:lnTo>
                    <a:pt x="1353815" y="892560"/>
                  </a:lnTo>
                  <a:lnTo>
                    <a:pt x="1409440" y="884002"/>
                  </a:lnTo>
                  <a:lnTo>
                    <a:pt x="1409440" y="907964"/>
                  </a:lnTo>
                  <a:lnTo>
                    <a:pt x="1370075" y="916521"/>
                  </a:lnTo>
                  <a:cubicBezTo>
                    <a:pt x="1278793" y="910816"/>
                    <a:pt x="1225736" y="907964"/>
                    <a:pt x="1210903" y="907964"/>
                  </a:cubicBezTo>
                  <a:lnTo>
                    <a:pt x="1202345" y="924223"/>
                  </a:lnTo>
                  <a:lnTo>
                    <a:pt x="1202345" y="948185"/>
                  </a:lnTo>
                  <a:cubicBezTo>
                    <a:pt x="1250268" y="948185"/>
                    <a:pt x="1274229" y="974713"/>
                    <a:pt x="1274229" y="1027770"/>
                  </a:cubicBezTo>
                  <a:lnTo>
                    <a:pt x="1274229" y="1035472"/>
                  </a:lnTo>
                  <a:lnTo>
                    <a:pt x="1258825" y="1035472"/>
                  </a:lnTo>
                  <a:lnTo>
                    <a:pt x="1218605" y="987550"/>
                  </a:lnTo>
                  <a:lnTo>
                    <a:pt x="1202345" y="987550"/>
                  </a:lnTo>
                  <a:cubicBezTo>
                    <a:pt x="1202345" y="997819"/>
                    <a:pt x="1207765" y="1016360"/>
                    <a:pt x="1218605" y="1043174"/>
                  </a:cubicBezTo>
                  <a:cubicBezTo>
                    <a:pt x="1213470" y="1053443"/>
                    <a:pt x="1210903" y="1061430"/>
                    <a:pt x="1210903" y="1067135"/>
                  </a:cubicBezTo>
                  <a:cubicBezTo>
                    <a:pt x="1237147" y="1116770"/>
                    <a:pt x="1250268" y="1146151"/>
                    <a:pt x="1250268" y="1155279"/>
                  </a:cubicBezTo>
                  <a:cubicBezTo>
                    <a:pt x="1213185" y="1107356"/>
                    <a:pt x="1189509" y="1083395"/>
                    <a:pt x="1179240" y="1083395"/>
                  </a:cubicBezTo>
                  <a:cubicBezTo>
                    <a:pt x="1101080" y="1111920"/>
                    <a:pt x="1058577" y="1130462"/>
                    <a:pt x="1051731" y="1139019"/>
                  </a:cubicBezTo>
                  <a:cubicBezTo>
                    <a:pt x="1062000" y="1170968"/>
                    <a:pt x="1096516" y="1186942"/>
                    <a:pt x="1155278" y="1186942"/>
                  </a:cubicBezTo>
                  <a:lnTo>
                    <a:pt x="1155278" y="1203202"/>
                  </a:lnTo>
                  <a:lnTo>
                    <a:pt x="1146721" y="1203202"/>
                  </a:lnTo>
                  <a:cubicBezTo>
                    <a:pt x="1104504" y="1192362"/>
                    <a:pt x="1069988" y="1186942"/>
                    <a:pt x="1043174" y="1186942"/>
                  </a:cubicBezTo>
                  <a:cubicBezTo>
                    <a:pt x="1043174" y="1208051"/>
                    <a:pt x="1038039" y="1242567"/>
                    <a:pt x="1027770" y="1290489"/>
                  </a:cubicBezTo>
                  <a:lnTo>
                    <a:pt x="1011510" y="1290489"/>
                  </a:lnTo>
                  <a:lnTo>
                    <a:pt x="1019212" y="1210903"/>
                  </a:lnTo>
                  <a:cubicBezTo>
                    <a:pt x="1019212" y="1204057"/>
                    <a:pt x="1000671" y="1188083"/>
                    <a:pt x="963588" y="1162981"/>
                  </a:cubicBezTo>
                  <a:cubicBezTo>
                    <a:pt x="955601" y="1162981"/>
                    <a:pt x="945046" y="1173535"/>
                    <a:pt x="931925" y="1194644"/>
                  </a:cubicBezTo>
                  <a:lnTo>
                    <a:pt x="931925" y="1218605"/>
                  </a:lnTo>
                  <a:cubicBezTo>
                    <a:pt x="931925" y="1259111"/>
                    <a:pt x="990402" y="1349537"/>
                    <a:pt x="1107356" y="1489882"/>
                  </a:cubicBezTo>
                  <a:cubicBezTo>
                    <a:pt x="1123330" y="1537234"/>
                    <a:pt x="1149859" y="1560910"/>
                    <a:pt x="1186941" y="1560910"/>
                  </a:cubicBezTo>
                  <a:cubicBezTo>
                    <a:pt x="1198922" y="1624807"/>
                    <a:pt x="1206909" y="1656755"/>
                    <a:pt x="1210903" y="1656755"/>
                  </a:cubicBezTo>
                  <a:cubicBezTo>
                    <a:pt x="1205198" y="1665883"/>
                    <a:pt x="1202345" y="1676438"/>
                    <a:pt x="1202345" y="1688418"/>
                  </a:cubicBezTo>
                  <a:lnTo>
                    <a:pt x="1186941" y="1688418"/>
                  </a:lnTo>
                  <a:cubicBezTo>
                    <a:pt x="1180666" y="1688418"/>
                    <a:pt x="1162124" y="1643348"/>
                    <a:pt x="1131317" y="1553208"/>
                  </a:cubicBezTo>
                  <a:cubicBezTo>
                    <a:pt x="1006376" y="1368934"/>
                    <a:pt x="915950" y="1259967"/>
                    <a:pt x="860041" y="1226307"/>
                  </a:cubicBezTo>
                  <a:lnTo>
                    <a:pt x="780455" y="1226307"/>
                  </a:lnTo>
                  <a:cubicBezTo>
                    <a:pt x="759346" y="1237147"/>
                    <a:pt x="748792" y="1245134"/>
                    <a:pt x="748792" y="1250268"/>
                  </a:cubicBezTo>
                  <a:lnTo>
                    <a:pt x="732532" y="1242567"/>
                  </a:lnTo>
                  <a:lnTo>
                    <a:pt x="717129" y="1242567"/>
                  </a:lnTo>
                  <a:cubicBezTo>
                    <a:pt x="664071" y="1281361"/>
                    <a:pt x="637543" y="1336986"/>
                    <a:pt x="637543" y="1409440"/>
                  </a:cubicBezTo>
                  <a:lnTo>
                    <a:pt x="613581" y="1409440"/>
                  </a:lnTo>
                  <a:cubicBezTo>
                    <a:pt x="629556" y="1358665"/>
                    <a:pt x="637543" y="1319015"/>
                    <a:pt x="637543" y="1290489"/>
                  </a:cubicBezTo>
                  <a:cubicBezTo>
                    <a:pt x="637543" y="1237432"/>
                    <a:pt x="613581" y="1210903"/>
                    <a:pt x="565659" y="1210903"/>
                  </a:cubicBezTo>
                  <a:cubicBezTo>
                    <a:pt x="565659" y="1200064"/>
                    <a:pt x="563091" y="1194644"/>
                    <a:pt x="557957" y="1194644"/>
                  </a:cubicBezTo>
                  <a:cubicBezTo>
                    <a:pt x="568226" y="1177529"/>
                    <a:pt x="573361" y="1161555"/>
                    <a:pt x="573361" y="1146721"/>
                  </a:cubicBezTo>
                  <a:lnTo>
                    <a:pt x="541697" y="1139019"/>
                  </a:lnTo>
                  <a:cubicBezTo>
                    <a:pt x="509749" y="1255974"/>
                    <a:pt x="483220" y="1314451"/>
                    <a:pt x="462112" y="1314451"/>
                  </a:cubicBezTo>
                  <a:lnTo>
                    <a:pt x="414189" y="1314451"/>
                  </a:lnTo>
                  <a:cubicBezTo>
                    <a:pt x="366266" y="1276797"/>
                    <a:pt x="342305" y="1244849"/>
                    <a:pt x="342305" y="1218605"/>
                  </a:cubicBezTo>
                  <a:cubicBezTo>
                    <a:pt x="365125" y="1176388"/>
                    <a:pt x="391939" y="1155279"/>
                    <a:pt x="422747" y="1155279"/>
                  </a:cubicBezTo>
                  <a:cubicBezTo>
                    <a:pt x="446137" y="1162695"/>
                    <a:pt x="467246" y="1173250"/>
                    <a:pt x="486073" y="1186942"/>
                  </a:cubicBezTo>
                  <a:lnTo>
                    <a:pt x="502332" y="1186942"/>
                  </a:lnTo>
                  <a:cubicBezTo>
                    <a:pt x="507467" y="1140731"/>
                    <a:pt x="510034" y="1114202"/>
                    <a:pt x="510034" y="1107356"/>
                  </a:cubicBezTo>
                  <a:cubicBezTo>
                    <a:pt x="446137" y="1070273"/>
                    <a:pt x="406202" y="1051732"/>
                    <a:pt x="390228" y="1051732"/>
                  </a:cubicBezTo>
                  <a:cubicBezTo>
                    <a:pt x="374824" y="1051732"/>
                    <a:pt x="343161" y="1086248"/>
                    <a:pt x="295238" y="1155279"/>
                  </a:cubicBezTo>
                  <a:lnTo>
                    <a:pt x="286680" y="1155279"/>
                  </a:lnTo>
                  <a:lnTo>
                    <a:pt x="286680" y="1139019"/>
                  </a:lnTo>
                  <a:cubicBezTo>
                    <a:pt x="297520" y="1125898"/>
                    <a:pt x="302940" y="1117911"/>
                    <a:pt x="302940" y="1115058"/>
                  </a:cubicBezTo>
                  <a:lnTo>
                    <a:pt x="302940" y="1107356"/>
                  </a:lnTo>
                  <a:lnTo>
                    <a:pt x="278979" y="1107356"/>
                  </a:lnTo>
                  <a:cubicBezTo>
                    <a:pt x="278979" y="1117625"/>
                    <a:pt x="252450" y="1144154"/>
                    <a:pt x="199393" y="1186942"/>
                  </a:cubicBezTo>
                  <a:lnTo>
                    <a:pt x="191691" y="1186942"/>
                  </a:lnTo>
                  <a:cubicBezTo>
                    <a:pt x="302940" y="1072270"/>
                    <a:pt x="358564" y="1005806"/>
                    <a:pt x="358564" y="987550"/>
                  </a:cubicBezTo>
                  <a:lnTo>
                    <a:pt x="358564" y="939627"/>
                  </a:lnTo>
                  <a:cubicBezTo>
                    <a:pt x="353430" y="924223"/>
                    <a:pt x="337456" y="916521"/>
                    <a:pt x="310642" y="916521"/>
                  </a:cubicBezTo>
                  <a:cubicBezTo>
                    <a:pt x="273559" y="916521"/>
                    <a:pt x="215367" y="945617"/>
                    <a:pt x="136066" y="1003809"/>
                  </a:cubicBezTo>
                  <a:lnTo>
                    <a:pt x="119807" y="1003809"/>
                  </a:lnTo>
                  <a:cubicBezTo>
                    <a:pt x="204812" y="929643"/>
                    <a:pt x="278979" y="892560"/>
                    <a:pt x="342305" y="892560"/>
                  </a:cubicBezTo>
                  <a:lnTo>
                    <a:pt x="342305" y="884002"/>
                  </a:lnTo>
                  <a:lnTo>
                    <a:pt x="278979" y="812974"/>
                  </a:lnTo>
                  <a:cubicBezTo>
                    <a:pt x="284113" y="802705"/>
                    <a:pt x="286680" y="794718"/>
                    <a:pt x="286680" y="789013"/>
                  </a:cubicBezTo>
                  <a:lnTo>
                    <a:pt x="342305" y="789013"/>
                  </a:lnTo>
                  <a:cubicBezTo>
                    <a:pt x="355997" y="789013"/>
                    <a:pt x="371971" y="765052"/>
                    <a:pt x="390228" y="717129"/>
                  </a:cubicBezTo>
                  <a:cubicBezTo>
                    <a:pt x="305222" y="692027"/>
                    <a:pt x="262719" y="673485"/>
                    <a:pt x="262719" y="661504"/>
                  </a:cubicBezTo>
                  <a:lnTo>
                    <a:pt x="271277" y="661504"/>
                  </a:lnTo>
                  <a:cubicBezTo>
                    <a:pt x="318058" y="682613"/>
                    <a:pt x="368548" y="693168"/>
                    <a:pt x="422747" y="693168"/>
                  </a:cubicBezTo>
                  <a:cubicBezTo>
                    <a:pt x="439862" y="688033"/>
                    <a:pt x="450416" y="677479"/>
                    <a:pt x="454410" y="661504"/>
                  </a:cubicBezTo>
                  <a:cubicBezTo>
                    <a:pt x="453839" y="638684"/>
                    <a:pt x="382241" y="593614"/>
                    <a:pt x="239614" y="526294"/>
                  </a:cubicBezTo>
                  <a:lnTo>
                    <a:pt x="239614" y="510035"/>
                  </a:lnTo>
                  <a:lnTo>
                    <a:pt x="247315" y="510035"/>
                  </a:lnTo>
                  <a:cubicBezTo>
                    <a:pt x="377391" y="584201"/>
                    <a:pt x="446423" y="621284"/>
                    <a:pt x="454410" y="621284"/>
                  </a:cubicBezTo>
                  <a:cubicBezTo>
                    <a:pt x="454410" y="616149"/>
                    <a:pt x="456977" y="613582"/>
                    <a:pt x="462112" y="613582"/>
                  </a:cubicBezTo>
                  <a:cubicBezTo>
                    <a:pt x="447279" y="587909"/>
                    <a:pt x="402208" y="532284"/>
                    <a:pt x="326901" y="446708"/>
                  </a:cubicBezTo>
                  <a:lnTo>
                    <a:pt x="326901" y="438151"/>
                  </a:lnTo>
                  <a:lnTo>
                    <a:pt x="342305" y="438151"/>
                  </a:lnTo>
                  <a:cubicBezTo>
                    <a:pt x="423887" y="549970"/>
                    <a:pt x="482365" y="605880"/>
                    <a:pt x="517736" y="605880"/>
                  </a:cubicBezTo>
                  <a:lnTo>
                    <a:pt x="526294" y="589620"/>
                  </a:lnTo>
                  <a:lnTo>
                    <a:pt x="526294" y="581919"/>
                  </a:lnTo>
                  <a:cubicBezTo>
                    <a:pt x="504615" y="557957"/>
                    <a:pt x="493775" y="544550"/>
                    <a:pt x="493775" y="541698"/>
                  </a:cubicBezTo>
                  <a:lnTo>
                    <a:pt x="493775" y="510035"/>
                  </a:lnTo>
                  <a:lnTo>
                    <a:pt x="510034" y="510035"/>
                  </a:lnTo>
                  <a:cubicBezTo>
                    <a:pt x="517451" y="547118"/>
                    <a:pt x="528005" y="565659"/>
                    <a:pt x="541697" y="565659"/>
                  </a:cubicBezTo>
                  <a:cubicBezTo>
                    <a:pt x="549114" y="565659"/>
                    <a:pt x="557101" y="557672"/>
                    <a:pt x="565659" y="541698"/>
                  </a:cubicBezTo>
                  <a:lnTo>
                    <a:pt x="565659" y="510035"/>
                  </a:lnTo>
                  <a:cubicBezTo>
                    <a:pt x="565659" y="475804"/>
                    <a:pt x="507182" y="353715"/>
                    <a:pt x="390228" y="143768"/>
                  </a:cubicBezTo>
                  <a:close/>
                  <a:moveTo>
                    <a:pt x="878868" y="134355"/>
                  </a:moveTo>
                  <a:lnTo>
                    <a:pt x="886569" y="134355"/>
                  </a:lnTo>
                  <a:cubicBezTo>
                    <a:pt x="897409" y="136067"/>
                    <a:pt x="902829" y="141486"/>
                    <a:pt x="902829" y="150615"/>
                  </a:cubicBezTo>
                  <a:lnTo>
                    <a:pt x="902829" y="158316"/>
                  </a:lnTo>
                  <a:cubicBezTo>
                    <a:pt x="902829" y="169156"/>
                    <a:pt x="897409" y="174576"/>
                    <a:pt x="886569" y="174576"/>
                  </a:cubicBezTo>
                  <a:lnTo>
                    <a:pt x="878868" y="174576"/>
                  </a:lnTo>
                  <a:cubicBezTo>
                    <a:pt x="868028" y="174576"/>
                    <a:pt x="862608" y="169156"/>
                    <a:pt x="862608" y="158316"/>
                  </a:cubicBezTo>
                  <a:lnTo>
                    <a:pt x="862608" y="150615"/>
                  </a:lnTo>
                  <a:cubicBezTo>
                    <a:pt x="864320" y="139775"/>
                    <a:pt x="869739" y="134355"/>
                    <a:pt x="878868" y="134355"/>
                  </a:cubicBezTo>
                  <a:close/>
                  <a:moveTo>
                    <a:pt x="510034" y="95846"/>
                  </a:moveTo>
                  <a:cubicBezTo>
                    <a:pt x="537419" y="95846"/>
                    <a:pt x="569367" y="127794"/>
                    <a:pt x="605880" y="191691"/>
                  </a:cubicBezTo>
                  <a:lnTo>
                    <a:pt x="605880" y="199393"/>
                  </a:lnTo>
                  <a:lnTo>
                    <a:pt x="597322" y="199393"/>
                  </a:lnTo>
                  <a:cubicBezTo>
                    <a:pt x="528290" y="192547"/>
                    <a:pt x="493775" y="166018"/>
                    <a:pt x="493775" y="119807"/>
                  </a:cubicBezTo>
                  <a:lnTo>
                    <a:pt x="493775" y="103548"/>
                  </a:lnTo>
                  <a:cubicBezTo>
                    <a:pt x="504615" y="103548"/>
                    <a:pt x="510034" y="100980"/>
                    <a:pt x="510034" y="95846"/>
                  </a:cubicBezTo>
                  <a:close/>
                  <a:moveTo>
                    <a:pt x="374824" y="0"/>
                  </a:moveTo>
                  <a:lnTo>
                    <a:pt x="398785" y="0"/>
                  </a:lnTo>
                  <a:lnTo>
                    <a:pt x="398785" y="16260"/>
                  </a:lnTo>
                  <a:cubicBezTo>
                    <a:pt x="398785" y="27100"/>
                    <a:pt x="393365" y="32519"/>
                    <a:pt x="382526" y="32519"/>
                  </a:cubicBezTo>
                  <a:lnTo>
                    <a:pt x="374824" y="32519"/>
                  </a:lnTo>
                  <a:cubicBezTo>
                    <a:pt x="363984" y="32519"/>
                    <a:pt x="358564" y="27100"/>
                    <a:pt x="358564" y="16260"/>
                  </a:cubicBezTo>
                  <a:cubicBezTo>
                    <a:pt x="360276" y="5420"/>
                    <a:pt x="365696" y="0"/>
                    <a:pt x="3748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 sz="13800" dirty="0">
                <a:latin typeface="Dog Rough" panose="02000500000000000000" pitchFamily="2" charset="0"/>
              </a:endParaRPr>
            </a:p>
          </p:txBody>
        </p:sp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B48693C-59E4-4137-972E-1C5A3898E15C}"/>
              </a:ext>
            </a:extLst>
          </p:cNvPr>
          <p:cNvSpPr txBox="1"/>
          <p:nvPr/>
        </p:nvSpPr>
        <p:spPr>
          <a:xfrm>
            <a:off x="1060020" y="909615"/>
            <a:ext cx="19040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latin typeface="MV Boli" panose="02000500030200090000" pitchFamily="2" charset="0"/>
                <a:cs typeface="MV Boli" panose="02000500030200090000" pitchFamily="2" charset="0"/>
              </a:rPr>
              <a:t>Warm Up</a:t>
            </a:r>
            <a:endParaRPr lang="ar-SA" sz="2800" b="1" dirty="0">
              <a:latin typeface="MV Boli" panose="02000500030200090000" pitchFamily="2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7619E6A-A347-8CC0-6156-C4D9005A9B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 t="26700" r="1999"/>
          <a:stretch/>
        </p:blipFill>
        <p:spPr>
          <a:xfrm>
            <a:off x="4439526" y="1555845"/>
            <a:ext cx="3455070" cy="351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85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نصف إطار 8">
            <a:extLst>
              <a:ext uri="{FF2B5EF4-FFF2-40B4-BE49-F238E27FC236}">
                <a16:creationId xmlns:a16="http://schemas.microsoft.com/office/drawing/2014/main" id="{9C907547-1594-40B9-BC5D-6489CEFDBFF2}"/>
              </a:ext>
            </a:extLst>
          </p:cNvPr>
          <p:cNvSpPr/>
          <p:nvPr/>
        </p:nvSpPr>
        <p:spPr>
          <a:xfrm>
            <a:off x="0" y="0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E65A797-5DF7-4AB2-8034-6E5BFB1D2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618" y="0"/>
            <a:ext cx="5608893" cy="6858000"/>
          </a:xfrm>
          <a:prstGeom prst="rect">
            <a:avLst/>
          </a:prstGeom>
        </p:spPr>
      </p:pic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2F699B7D-9E10-441C-B091-73FFDB4AD813}"/>
              </a:ext>
            </a:extLst>
          </p:cNvPr>
          <p:cNvSpPr/>
          <p:nvPr/>
        </p:nvSpPr>
        <p:spPr>
          <a:xfrm rot="10800000">
            <a:off x="8921262" y="3012831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B50E53F-BB1C-43CB-8BC6-11B9EEB5D19C}"/>
              </a:ext>
            </a:extLst>
          </p:cNvPr>
          <p:cNvGrpSpPr/>
          <p:nvPr/>
        </p:nvGrpSpPr>
        <p:grpSpPr>
          <a:xfrm>
            <a:off x="132041" y="0"/>
            <a:ext cx="3138697" cy="2114596"/>
            <a:chOff x="2728508" y="1207413"/>
            <a:chExt cx="2032357" cy="168841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74D77933-6139-4EDE-B050-E08F631C2429}"/>
                </a:ext>
              </a:extLst>
            </p:cNvPr>
            <p:cNvSpPr txBox="1"/>
            <p:nvPr/>
          </p:nvSpPr>
          <p:spPr>
            <a:xfrm>
              <a:off x="2728508" y="1207413"/>
              <a:ext cx="1409440" cy="1688418"/>
            </a:xfrm>
            <a:custGeom>
              <a:avLst/>
              <a:gdLst/>
              <a:ahLst/>
              <a:cxnLst/>
              <a:rect l="l" t="t" r="r" b="b"/>
              <a:pathLst>
                <a:path w="1409440" h="1688418">
                  <a:moveTo>
                    <a:pt x="597322" y="1625092"/>
                  </a:moveTo>
                  <a:lnTo>
                    <a:pt x="621283" y="1625092"/>
                  </a:lnTo>
                  <a:lnTo>
                    <a:pt x="621283" y="1640496"/>
                  </a:lnTo>
                  <a:lnTo>
                    <a:pt x="597322" y="1640496"/>
                  </a:lnTo>
                  <a:close/>
                  <a:moveTo>
                    <a:pt x="295238" y="1560910"/>
                  </a:moveTo>
                  <a:lnTo>
                    <a:pt x="310642" y="1560910"/>
                  </a:lnTo>
                  <a:lnTo>
                    <a:pt x="310642" y="1569468"/>
                  </a:lnTo>
                  <a:cubicBezTo>
                    <a:pt x="310642" y="1579737"/>
                    <a:pt x="305507" y="1584871"/>
                    <a:pt x="295238" y="1584871"/>
                  </a:cubicBezTo>
                  <a:lnTo>
                    <a:pt x="278979" y="1584871"/>
                  </a:lnTo>
                  <a:lnTo>
                    <a:pt x="278979" y="1577169"/>
                  </a:lnTo>
                  <a:cubicBezTo>
                    <a:pt x="280690" y="1566330"/>
                    <a:pt x="286110" y="1560910"/>
                    <a:pt x="295238" y="1560910"/>
                  </a:cubicBezTo>
                  <a:close/>
                  <a:moveTo>
                    <a:pt x="748792" y="1322152"/>
                  </a:moveTo>
                  <a:lnTo>
                    <a:pt x="756494" y="1322152"/>
                  </a:lnTo>
                  <a:cubicBezTo>
                    <a:pt x="767333" y="1323864"/>
                    <a:pt x="772753" y="1329284"/>
                    <a:pt x="772753" y="1338412"/>
                  </a:cubicBezTo>
                  <a:lnTo>
                    <a:pt x="772753" y="1346114"/>
                  </a:lnTo>
                  <a:lnTo>
                    <a:pt x="748792" y="1346114"/>
                  </a:lnTo>
                  <a:close/>
                  <a:moveTo>
                    <a:pt x="286680" y="1274230"/>
                  </a:moveTo>
                  <a:cubicBezTo>
                    <a:pt x="308360" y="1282217"/>
                    <a:pt x="319199" y="1290204"/>
                    <a:pt x="319199" y="1298191"/>
                  </a:cubicBezTo>
                  <a:lnTo>
                    <a:pt x="319199" y="1314451"/>
                  </a:lnTo>
                  <a:cubicBezTo>
                    <a:pt x="303225" y="1340694"/>
                    <a:pt x="284398" y="1353816"/>
                    <a:pt x="262719" y="1353816"/>
                  </a:cubicBezTo>
                  <a:lnTo>
                    <a:pt x="271277" y="1394036"/>
                  </a:lnTo>
                  <a:cubicBezTo>
                    <a:pt x="271277" y="1401453"/>
                    <a:pt x="263290" y="1409440"/>
                    <a:pt x="247315" y="1417998"/>
                  </a:cubicBezTo>
                  <a:lnTo>
                    <a:pt x="215652" y="1417998"/>
                  </a:lnTo>
                  <a:cubicBezTo>
                    <a:pt x="204812" y="1417998"/>
                    <a:pt x="199393" y="1412578"/>
                    <a:pt x="199393" y="1401738"/>
                  </a:cubicBezTo>
                  <a:lnTo>
                    <a:pt x="199393" y="1386335"/>
                  </a:lnTo>
                  <a:cubicBezTo>
                    <a:pt x="207950" y="1364655"/>
                    <a:pt x="226492" y="1353816"/>
                    <a:pt x="255017" y="1353816"/>
                  </a:cubicBezTo>
                  <a:cubicBezTo>
                    <a:pt x="244748" y="1336700"/>
                    <a:pt x="239614" y="1321011"/>
                    <a:pt x="239614" y="1306749"/>
                  </a:cubicBezTo>
                  <a:cubicBezTo>
                    <a:pt x="239614" y="1295909"/>
                    <a:pt x="255302" y="1285069"/>
                    <a:pt x="286680" y="1274230"/>
                  </a:cubicBezTo>
                  <a:close/>
                  <a:moveTo>
                    <a:pt x="765051" y="1266528"/>
                  </a:moveTo>
                  <a:lnTo>
                    <a:pt x="780455" y="1266528"/>
                  </a:lnTo>
                  <a:cubicBezTo>
                    <a:pt x="791295" y="1268239"/>
                    <a:pt x="796714" y="1273659"/>
                    <a:pt x="796714" y="1282787"/>
                  </a:cubicBezTo>
                  <a:lnTo>
                    <a:pt x="796714" y="1298191"/>
                  </a:lnTo>
                  <a:lnTo>
                    <a:pt x="780455" y="1298191"/>
                  </a:lnTo>
                  <a:cubicBezTo>
                    <a:pt x="770186" y="1298191"/>
                    <a:pt x="765051" y="1293057"/>
                    <a:pt x="765051" y="1282787"/>
                  </a:cubicBezTo>
                  <a:close/>
                  <a:moveTo>
                    <a:pt x="1155278" y="1250268"/>
                  </a:moveTo>
                  <a:lnTo>
                    <a:pt x="1162980" y="1250268"/>
                  </a:lnTo>
                  <a:cubicBezTo>
                    <a:pt x="1173820" y="1251980"/>
                    <a:pt x="1179240" y="1257400"/>
                    <a:pt x="1179240" y="1266528"/>
                  </a:cubicBezTo>
                  <a:lnTo>
                    <a:pt x="1179240" y="1274230"/>
                  </a:lnTo>
                  <a:cubicBezTo>
                    <a:pt x="1179240" y="1285069"/>
                    <a:pt x="1173820" y="1290489"/>
                    <a:pt x="1162980" y="1290489"/>
                  </a:cubicBezTo>
                  <a:lnTo>
                    <a:pt x="1155278" y="1290489"/>
                  </a:lnTo>
                  <a:cubicBezTo>
                    <a:pt x="1144439" y="1290489"/>
                    <a:pt x="1139019" y="1285069"/>
                    <a:pt x="1139019" y="1274230"/>
                  </a:cubicBezTo>
                  <a:lnTo>
                    <a:pt x="1139019" y="1266528"/>
                  </a:lnTo>
                  <a:cubicBezTo>
                    <a:pt x="1140730" y="1255688"/>
                    <a:pt x="1146150" y="1250268"/>
                    <a:pt x="1155278" y="1250268"/>
                  </a:cubicBezTo>
                  <a:close/>
                  <a:moveTo>
                    <a:pt x="1202345" y="1218605"/>
                  </a:moveTo>
                  <a:lnTo>
                    <a:pt x="1218605" y="1218605"/>
                  </a:lnTo>
                  <a:lnTo>
                    <a:pt x="1218605" y="1242567"/>
                  </a:lnTo>
                  <a:cubicBezTo>
                    <a:pt x="1207765" y="1242567"/>
                    <a:pt x="1202345" y="1237147"/>
                    <a:pt x="1202345" y="1226307"/>
                  </a:cubicBezTo>
                  <a:close/>
                  <a:moveTo>
                    <a:pt x="159172" y="1186942"/>
                  </a:moveTo>
                  <a:lnTo>
                    <a:pt x="191691" y="1186942"/>
                  </a:lnTo>
                  <a:cubicBezTo>
                    <a:pt x="115813" y="1271948"/>
                    <a:pt x="54769" y="1314451"/>
                    <a:pt x="8558" y="1314451"/>
                  </a:cubicBezTo>
                  <a:lnTo>
                    <a:pt x="0" y="1298191"/>
                  </a:lnTo>
                  <a:lnTo>
                    <a:pt x="0" y="1290489"/>
                  </a:lnTo>
                  <a:cubicBezTo>
                    <a:pt x="26814" y="1290489"/>
                    <a:pt x="64182" y="1274515"/>
                    <a:pt x="112105" y="1242567"/>
                  </a:cubicBezTo>
                  <a:cubicBezTo>
                    <a:pt x="120663" y="1218605"/>
                    <a:pt x="136351" y="1200064"/>
                    <a:pt x="159172" y="1186942"/>
                  </a:cubicBezTo>
                  <a:close/>
                  <a:moveTo>
                    <a:pt x="1242566" y="1162981"/>
                  </a:moveTo>
                  <a:lnTo>
                    <a:pt x="1250268" y="1162981"/>
                  </a:lnTo>
                  <a:cubicBezTo>
                    <a:pt x="1271947" y="1168115"/>
                    <a:pt x="1282787" y="1181522"/>
                    <a:pt x="1282787" y="1203202"/>
                  </a:cubicBezTo>
                  <a:lnTo>
                    <a:pt x="1266527" y="1210903"/>
                  </a:lnTo>
                  <a:cubicBezTo>
                    <a:pt x="1259111" y="1210903"/>
                    <a:pt x="1251124" y="1202916"/>
                    <a:pt x="1242566" y="1186942"/>
                  </a:cubicBezTo>
                  <a:close/>
                  <a:moveTo>
                    <a:pt x="1305892" y="1107356"/>
                  </a:moveTo>
                  <a:cubicBezTo>
                    <a:pt x="1313880" y="1107356"/>
                    <a:pt x="1327286" y="1117911"/>
                    <a:pt x="1346113" y="1139019"/>
                  </a:cubicBezTo>
                  <a:cubicBezTo>
                    <a:pt x="1338126" y="1160128"/>
                    <a:pt x="1330139" y="1170683"/>
                    <a:pt x="1322152" y="1170683"/>
                  </a:cubicBezTo>
                  <a:cubicBezTo>
                    <a:pt x="1302755" y="1170683"/>
                    <a:pt x="1286781" y="1162695"/>
                    <a:pt x="1274229" y="1146721"/>
                  </a:cubicBezTo>
                  <a:cubicBezTo>
                    <a:pt x="1274800" y="1139305"/>
                    <a:pt x="1285354" y="1126183"/>
                    <a:pt x="1305892" y="1107356"/>
                  </a:cubicBezTo>
                  <a:close/>
                  <a:moveTo>
                    <a:pt x="119807" y="589620"/>
                  </a:moveTo>
                  <a:lnTo>
                    <a:pt x="136066" y="589620"/>
                  </a:lnTo>
                  <a:cubicBezTo>
                    <a:pt x="153182" y="605595"/>
                    <a:pt x="166303" y="613582"/>
                    <a:pt x="175431" y="613582"/>
                  </a:cubicBezTo>
                  <a:lnTo>
                    <a:pt x="175431" y="621284"/>
                  </a:lnTo>
                  <a:lnTo>
                    <a:pt x="151470" y="621284"/>
                  </a:lnTo>
                  <a:lnTo>
                    <a:pt x="119807" y="613582"/>
                  </a:lnTo>
                  <a:close/>
                  <a:moveTo>
                    <a:pt x="1293912" y="505756"/>
                  </a:moveTo>
                  <a:lnTo>
                    <a:pt x="1309315" y="505756"/>
                  </a:lnTo>
                  <a:cubicBezTo>
                    <a:pt x="1320155" y="507467"/>
                    <a:pt x="1325575" y="512887"/>
                    <a:pt x="1325575" y="522015"/>
                  </a:cubicBezTo>
                  <a:lnTo>
                    <a:pt x="1325575" y="537419"/>
                  </a:lnTo>
                  <a:lnTo>
                    <a:pt x="1309315" y="537419"/>
                  </a:lnTo>
                  <a:cubicBezTo>
                    <a:pt x="1299046" y="537419"/>
                    <a:pt x="1293912" y="532284"/>
                    <a:pt x="1293912" y="522015"/>
                  </a:cubicBezTo>
                  <a:close/>
                  <a:moveTo>
                    <a:pt x="1218605" y="390228"/>
                  </a:moveTo>
                  <a:lnTo>
                    <a:pt x="1250268" y="390228"/>
                  </a:lnTo>
                  <a:lnTo>
                    <a:pt x="1250268" y="414189"/>
                  </a:lnTo>
                  <a:lnTo>
                    <a:pt x="1218605" y="414189"/>
                  </a:lnTo>
                  <a:close/>
                  <a:moveTo>
                    <a:pt x="982414" y="357709"/>
                  </a:moveTo>
                  <a:cubicBezTo>
                    <a:pt x="1001812" y="367408"/>
                    <a:pt x="1014933" y="383382"/>
                    <a:pt x="1021779" y="405632"/>
                  </a:cubicBezTo>
                  <a:lnTo>
                    <a:pt x="1014078" y="405632"/>
                  </a:lnTo>
                  <a:cubicBezTo>
                    <a:pt x="1005520" y="405632"/>
                    <a:pt x="994966" y="394792"/>
                    <a:pt x="982414" y="373113"/>
                  </a:cubicBezTo>
                  <a:close/>
                  <a:moveTo>
                    <a:pt x="812974" y="350863"/>
                  </a:moveTo>
                  <a:lnTo>
                    <a:pt x="820676" y="350863"/>
                  </a:lnTo>
                  <a:cubicBezTo>
                    <a:pt x="830945" y="352574"/>
                    <a:pt x="836079" y="357709"/>
                    <a:pt x="836079" y="366267"/>
                  </a:cubicBezTo>
                  <a:cubicBezTo>
                    <a:pt x="836079" y="374254"/>
                    <a:pt x="814971" y="393081"/>
                    <a:pt x="772753" y="422747"/>
                  </a:cubicBezTo>
                  <a:cubicBezTo>
                    <a:pt x="761913" y="422747"/>
                    <a:pt x="756494" y="414760"/>
                    <a:pt x="756494" y="398786"/>
                  </a:cubicBezTo>
                  <a:lnTo>
                    <a:pt x="748792" y="398786"/>
                  </a:lnTo>
                  <a:lnTo>
                    <a:pt x="693167" y="414189"/>
                  </a:lnTo>
                  <a:cubicBezTo>
                    <a:pt x="697161" y="398786"/>
                    <a:pt x="715702" y="385664"/>
                    <a:pt x="748792" y="374824"/>
                  </a:cubicBezTo>
                  <a:lnTo>
                    <a:pt x="765051" y="382526"/>
                  </a:lnTo>
                  <a:cubicBezTo>
                    <a:pt x="769615" y="382526"/>
                    <a:pt x="785590" y="371972"/>
                    <a:pt x="812974" y="350863"/>
                  </a:cubicBezTo>
                  <a:close/>
                  <a:moveTo>
                    <a:pt x="926790" y="317488"/>
                  </a:moveTo>
                  <a:lnTo>
                    <a:pt x="942194" y="317488"/>
                  </a:lnTo>
                  <a:cubicBezTo>
                    <a:pt x="953034" y="319200"/>
                    <a:pt x="958453" y="324620"/>
                    <a:pt x="958453" y="333748"/>
                  </a:cubicBezTo>
                  <a:lnTo>
                    <a:pt x="958453" y="349151"/>
                  </a:lnTo>
                  <a:lnTo>
                    <a:pt x="942194" y="349151"/>
                  </a:lnTo>
                  <a:cubicBezTo>
                    <a:pt x="931925" y="349151"/>
                    <a:pt x="926790" y="344017"/>
                    <a:pt x="926790" y="333748"/>
                  </a:cubicBezTo>
                  <a:close/>
                  <a:moveTo>
                    <a:pt x="175431" y="271277"/>
                  </a:moveTo>
                  <a:lnTo>
                    <a:pt x="191691" y="271277"/>
                  </a:lnTo>
                  <a:lnTo>
                    <a:pt x="191691" y="295238"/>
                  </a:lnTo>
                  <a:lnTo>
                    <a:pt x="159172" y="295238"/>
                  </a:lnTo>
                  <a:lnTo>
                    <a:pt x="159172" y="286681"/>
                  </a:lnTo>
                  <a:cubicBezTo>
                    <a:pt x="160883" y="276412"/>
                    <a:pt x="166303" y="271277"/>
                    <a:pt x="175431" y="271277"/>
                  </a:cubicBezTo>
                  <a:close/>
                  <a:moveTo>
                    <a:pt x="830945" y="269566"/>
                  </a:moveTo>
                  <a:lnTo>
                    <a:pt x="847204" y="269566"/>
                  </a:lnTo>
                  <a:cubicBezTo>
                    <a:pt x="854621" y="269566"/>
                    <a:pt x="862608" y="277553"/>
                    <a:pt x="871166" y="293527"/>
                  </a:cubicBezTo>
                  <a:lnTo>
                    <a:pt x="871166" y="302084"/>
                  </a:lnTo>
                  <a:lnTo>
                    <a:pt x="854906" y="302084"/>
                  </a:lnTo>
                  <a:cubicBezTo>
                    <a:pt x="847490" y="302084"/>
                    <a:pt x="839503" y="294097"/>
                    <a:pt x="830945" y="278123"/>
                  </a:cubicBezTo>
                  <a:close/>
                  <a:moveTo>
                    <a:pt x="1118481" y="261008"/>
                  </a:moveTo>
                  <a:lnTo>
                    <a:pt x="1150144" y="261008"/>
                  </a:lnTo>
                  <a:lnTo>
                    <a:pt x="1150144" y="268710"/>
                  </a:lnTo>
                  <a:cubicBezTo>
                    <a:pt x="1150144" y="278979"/>
                    <a:pt x="1144724" y="284113"/>
                    <a:pt x="1133884" y="284113"/>
                  </a:cubicBezTo>
                  <a:lnTo>
                    <a:pt x="1118481" y="284113"/>
                  </a:lnTo>
                  <a:close/>
                  <a:moveTo>
                    <a:pt x="390228" y="136067"/>
                  </a:moveTo>
                  <a:lnTo>
                    <a:pt x="406487" y="136067"/>
                  </a:lnTo>
                  <a:lnTo>
                    <a:pt x="486073" y="295238"/>
                  </a:lnTo>
                  <a:cubicBezTo>
                    <a:pt x="558527" y="438436"/>
                    <a:pt x="601030" y="510035"/>
                    <a:pt x="613581" y="510035"/>
                  </a:cubicBezTo>
                  <a:cubicBezTo>
                    <a:pt x="639825" y="502618"/>
                    <a:pt x="652946" y="484076"/>
                    <a:pt x="652946" y="454410"/>
                  </a:cubicBezTo>
                  <a:lnTo>
                    <a:pt x="652946" y="438151"/>
                  </a:lnTo>
                  <a:cubicBezTo>
                    <a:pt x="652946" y="433016"/>
                    <a:pt x="637258" y="422462"/>
                    <a:pt x="605880" y="406487"/>
                  </a:cubicBezTo>
                  <a:lnTo>
                    <a:pt x="621283" y="374824"/>
                  </a:lnTo>
                  <a:lnTo>
                    <a:pt x="613581" y="326902"/>
                  </a:lnTo>
                  <a:lnTo>
                    <a:pt x="628985" y="326902"/>
                  </a:lnTo>
                  <a:cubicBezTo>
                    <a:pt x="628985" y="374824"/>
                    <a:pt x="650379" y="406773"/>
                    <a:pt x="693167" y="422747"/>
                  </a:cubicBezTo>
                  <a:cubicBezTo>
                    <a:pt x="694879" y="448990"/>
                    <a:pt x="702866" y="462112"/>
                    <a:pt x="717129" y="462112"/>
                  </a:cubicBezTo>
                  <a:cubicBezTo>
                    <a:pt x="795859" y="456977"/>
                    <a:pt x="848916" y="454410"/>
                    <a:pt x="876300" y="454410"/>
                  </a:cubicBezTo>
                  <a:cubicBezTo>
                    <a:pt x="883146" y="454410"/>
                    <a:pt x="901688" y="470384"/>
                    <a:pt x="931925" y="502333"/>
                  </a:cubicBezTo>
                  <a:lnTo>
                    <a:pt x="987549" y="502333"/>
                  </a:lnTo>
                  <a:cubicBezTo>
                    <a:pt x="1007517" y="502333"/>
                    <a:pt x="1039466" y="480939"/>
                    <a:pt x="1083394" y="438151"/>
                  </a:cubicBezTo>
                  <a:cubicBezTo>
                    <a:pt x="1111920" y="438151"/>
                    <a:pt x="1149003" y="430163"/>
                    <a:pt x="1194643" y="414189"/>
                  </a:cubicBezTo>
                  <a:lnTo>
                    <a:pt x="1194643" y="422747"/>
                  </a:lnTo>
                  <a:cubicBezTo>
                    <a:pt x="1130747" y="451272"/>
                    <a:pt x="1098798" y="480368"/>
                    <a:pt x="1098798" y="510035"/>
                  </a:cubicBezTo>
                  <a:cubicBezTo>
                    <a:pt x="1098798" y="515740"/>
                    <a:pt x="1096231" y="523727"/>
                    <a:pt x="1091096" y="533996"/>
                  </a:cubicBezTo>
                  <a:lnTo>
                    <a:pt x="1107356" y="533996"/>
                  </a:lnTo>
                  <a:lnTo>
                    <a:pt x="1122759" y="526294"/>
                  </a:lnTo>
                  <a:cubicBezTo>
                    <a:pt x="1165547" y="526294"/>
                    <a:pt x="1186941" y="560810"/>
                    <a:pt x="1186941" y="629841"/>
                  </a:cubicBezTo>
                  <a:cubicBezTo>
                    <a:pt x="1181807" y="629841"/>
                    <a:pt x="1179240" y="632408"/>
                    <a:pt x="1179240" y="637543"/>
                  </a:cubicBezTo>
                  <a:lnTo>
                    <a:pt x="1162980" y="629841"/>
                  </a:lnTo>
                  <a:lnTo>
                    <a:pt x="1139019" y="629841"/>
                  </a:lnTo>
                  <a:lnTo>
                    <a:pt x="1139019" y="645245"/>
                  </a:lnTo>
                  <a:cubicBezTo>
                    <a:pt x="1139019" y="653232"/>
                    <a:pt x="1147006" y="661219"/>
                    <a:pt x="1162980" y="669206"/>
                  </a:cubicBezTo>
                  <a:cubicBezTo>
                    <a:pt x="1184660" y="669206"/>
                    <a:pt x="1205768" y="661219"/>
                    <a:pt x="1226307" y="645245"/>
                  </a:cubicBezTo>
                  <a:cubicBezTo>
                    <a:pt x="1242281" y="645245"/>
                    <a:pt x="1250268" y="658652"/>
                    <a:pt x="1250268" y="685466"/>
                  </a:cubicBezTo>
                  <a:lnTo>
                    <a:pt x="1274229" y="685466"/>
                  </a:lnTo>
                  <a:cubicBezTo>
                    <a:pt x="1287351" y="685466"/>
                    <a:pt x="1319300" y="669491"/>
                    <a:pt x="1370075" y="637543"/>
                  </a:cubicBezTo>
                  <a:cubicBezTo>
                    <a:pt x="1377491" y="637543"/>
                    <a:pt x="1390613" y="648097"/>
                    <a:pt x="1409440" y="669206"/>
                  </a:cubicBezTo>
                  <a:cubicBezTo>
                    <a:pt x="1409440" y="696020"/>
                    <a:pt x="1369790" y="717414"/>
                    <a:pt x="1290489" y="733388"/>
                  </a:cubicBezTo>
                  <a:cubicBezTo>
                    <a:pt x="1281361" y="761914"/>
                    <a:pt x="1259967" y="791010"/>
                    <a:pt x="1226307" y="820676"/>
                  </a:cubicBezTo>
                  <a:lnTo>
                    <a:pt x="1226307" y="868599"/>
                  </a:lnTo>
                  <a:cubicBezTo>
                    <a:pt x="1226307" y="884573"/>
                    <a:pt x="1260822" y="892560"/>
                    <a:pt x="1329854" y="892560"/>
                  </a:cubicBezTo>
                  <a:lnTo>
                    <a:pt x="1353815" y="892560"/>
                  </a:lnTo>
                  <a:lnTo>
                    <a:pt x="1409440" y="884002"/>
                  </a:lnTo>
                  <a:lnTo>
                    <a:pt x="1409440" y="907964"/>
                  </a:lnTo>
                  <a:lnTo>
                    <a:pt x="1370075" y="916521"/>
                  </a:lnTo>
                  <a:cubicBezTo>
                    <a:pt x="1278793" y="910816"/>
                    <a:pt x="1225736" y="907964"/>
                    <a:pt x="1210903" y="907964"/>
                  </a:cubicBezTo>
                  <a:lnTo>
                    <a:pt x="1202345" y="924223"/>
                  </a:lnTo>
                  <a:lnTo>
                    <a:pt x="1202345" y="948185"/>
                  </a:lnTo>
                  <a:cubicBezTo>
                    <a:pt x="1250268" y="948185"/>
                    <a:pt x="1274229" y="974713"/>
                    <a:pt x="1274229" y="1027770"/>
                  </a:cubicBezTo>
                  <a:lnTo>
                    <a:pt x="1274229" y="1035472"/>
                  </a:lnTo>
                  <a:lnTo>
                    <a:pt x="1258825" y="1035472"/>
                  </a:lnTo>
                  <a:lnTo>
                    <a:pt x="1218605" y="987550"/>
                  </a:lnTo>
                  <a:lnTo>
                    <a:pt x="1202345" y="987550"/>
                  </a:lnTo>
                  <a:cubicBezTo>
                    <a:pt x="1202345" y="997819"/>
                    <a:pt x="1207765" y="1016360"/>
                    <a:pt x="1218605" y="1043174"/>
                  </a:cubicBezTo>
                  <a:cubicBezTo>
                    <a:pt x="1213470" y="1053443"/>
                    <a:pt x="1210903" y="1061430"/>
                    <a:pt x="1210903" y="1067135"/>
                  </a:cubicBezTo>
                  <a:cubicBezTo>
                    <a:pt x="1237147" y="1116770"/>
                    <a:pt x="1250268" y="1146151"/>
                    <a:pt x="1250268" y="1155279"/>
                  </a:cubicBezTo>
                  <a:cubicBezTo>
                    <a:pt x="1213185" y="1107356"/>
                    <a:pt x="1189509" y="1083395"/>
                    <a:pt x="1179240" y="1083395"/>
                  </a:cubicBezTo>
                  <a:cubicBezTo>
                    <a:pt x="1101080" y="1111920"/>
                    <a:pt x="1058577" y="1130462"/>
                    <a:pt x="1051731" y="1139019"/>
                  </a:cubicBezTo>
                  <a:cubicBezTo>
                    <a:pt x="1062000" y="1170968"/>
                    <a:pt x="1096516" y="1186942"/>
                    <a:pt x="1155278" y="1186942"/>
                  </a:cubicBezTo>
                  <a:lnTo>
                    <a:pt x="1155278" y="1203202"/>
                  </a:lnTo>
                  <a:lnTo>
                    <a:pt x="1146721" y="1203202"/>
                  </a:lnTo>
                  <a:cubicBezTo>
                    <a:pt x="1104504" y="1192362"/>
                    <a:pt x="1069988" y="1186942"/>
                    <a:pt x="1043174" y="1186942"/>
                  </a:cubicBezTo>
                  <a:cubicBezTo>
                    <a:pt x="1043174" y="1208051"/>
                    <a:pt x="1038039" y="1242567"/>
                    <a:pt x="1027770" y="1290489"/>
                  </a:cubicBezTo>
                  <a:lnTo>
                    <a:pt x="1011510" y="1290489"/>
                  </a:lnTo>
                  <a:lnTo>
                    <a:pt x="1019212" y="1210903"/>
                  </a:lnTo>
                  <a:cubicBezTo>
                    <a:pt x="1019212" y="1204057"/>
                    <a:pt x="1000671" y="1188083"/>
                    <a:pt x="963588" y="1162981"/>
                  </a:cubicBezTo>
                  <a:cubicBezTo>
                    <a:pt x="955601" y="1162981"/>
                    <a:pt x="945046" y="1173535"/>
                    <a:pt x="931925" y="1194644"/>
                  </a:cubicBezTo>
                  <a:lnTo>
                    <a:pt x="931925" y="1218605"/>
                  </a:lnTo>
                  <a:cubicBezTo>
                    <a:pt x="931925" y="1259111"/>
                    <a:pt x="990402" y="1349537"/>
                    <a:pt x="1107356" y="1489882"/>
                  </a:cubicBezTo>
                  <a:cubicBezTo>
                    <a:pt x="1123330" y="1537234"/>
                    <a:pt x="1149859" y="1560910"/>
                    <a:pt x="1186941" y="1560910"/>
                  </a:cubicBezTo>
                  <a:cubicBezTo>
                    <a:pt x="1198922" y="1624807"/>
                    <a:pt x="1206909" y="1656755"/>
                    <a:pt x="1210903" y="1656755"/>
                  </a:cubicBezTo>
                  <a:cubicBezTo>
                    <a:pt x="1205198" y="1665883"/>
                    <a:pt x="1202345" y="1676438"/>
                    <a:pt x="1202345" y="1688418"/>
                  </a:cubicBezTo>
                  <a:lnTo>
                    <a:pt x="1186941" y="1688418"/>
                  </a:lnTo>
                  <a:cubicBezTo>
                    <a:pt x="1180666" y="1688418"/>
                    <a:pt x="1162124" y="1643348"/>
                    <a:pt x="1131317" y="1553208"/>
                  </a:cubicBezTo>
                  <a:cubicBezTo>
                    <a:pt x="1006376" y="1368934"/>
                    <a:pt x="915950" y="1259967"/>
                    <a:pt x="860041" y="1226307"/>
                  </a:cubicBezTo>
                  <a:lnTo>
                    <a:pt x="780455" y="1226307"/>
                  </a:lnTo>
                  <a:cubicBezTo>
                    <a:pt x="759346" y="1237147"/>
                    <a:pt x="748792" y="1245134"/>
                    <a:pt x="748792" y="1250268"/>
                  </a:cubicBezTo>
                  <a:lnTo>
                    <a:pt x="732532" y="1242567"/>
                  </a:lnTo>
                  <a:lnTo>
                    <a:pt x="717129" y="1242567"/>
                  </a:lnTo>
                  <a:cubicBezTo>
                    <a:pt x="664071" y="1281361"/>
                    <a:pt x="637543" y="1336986"/>
                    <a:pt x="637543" y="1409440"/>
                  </a:cubicBezTo>
                  <a:lnTo>
                    <a:pt x="613581" y="1409440"/>
                  </a:lnTo>
                  <a:cubicBezTo>
                    <a:pt x="629556" y="1358665"/>
                    <a:pt x="637543" y="1319015"/>
                    <a:pt x="637543" y="1290489"/>
                  </a:cubicBezTo>
                  <a:cubicBezTo>
                    <a:pt x="637543" y="1237432"/>
                    <a:pt x="613581" y="1210903"/>
                    <a:pt x="565659" y="1210903"/>
                  </a:cubicBezTo>
                  <a:cubicBezTo>
                    <a:pt x="565659" y="1200064"/>
                    <a:pt x="563091" y="1194644"/>
                    <a:pt x="557957" y="1194644"/>
                  </a:cubicBezTo>
                  <a:cubicBezTo>
                    <a:pt x="568226" y="1177529"/>
                    <a:pt x="573361" y="1161555"/>
                    <a:pt x="573361" y="1146721"/>
                  </a:cubicBezTo>
                  <a:lnTo>
                    <a:pt x="541697" y="1139019"/>
                  </a:lnTo>
                  <a:cubicBezTo>
                    <a:pt x="509749" y="1255974"/>
                    <a:pt x="483220" y="1314451"/>
                    <a:pt x="462112" y="1314451"/>
                  </a:cubicBezTo>
                  <a:lnTo>
                    <a:pt x="414189" y="1314451"/>
                  </a:lnTo>
                  <a:cubicBezTo>
                    <a:pt x="366266" y="1276797"/>
                    <a:pt x="342305" y="1244849"/>
                    <a:pt x="342305" y="1218605"/>
                  </a:cubicBezTo>
                  <a:cubicBezTo>
                    <a:pt x="365125" y="1176388"/>
                    <a:pt x="391939" y="1155279"/>
                    <a:pt x="422747" y="1155279"/>
                  </a:cubicBezTo>
                  <a:cubicBezTo>
                    <a:pt x="446137" y="1162695"/>
                    <a:pt x="467246" y="1173250"/>
                    <a:pt x="486073" y="1186942"/>
                  </a:cubicBezTo>
                  <a:lnTo>
                    <a:pt x="502332" y="1186942"/>
                  </a:lnTo>
                  <a:cubicBezTo>
                    <a:pt x="507467" y="1140731"/>
                    <a:pt x="510034" y="1114202"/>
                    <a:pt x="510034" y="1107356"/>
                  </a:cubicBezTo>
                  <a:cubicBezTo>
                    <a:pt x="446137" y="1070273"/>
                    <a:pt x="406202" y="1051732"/>
                    <a:pt x="390228" y="1051732"/>
                  </a:cubicBezTo>
                  <a:cubicBezTo>
                    <a:pt x="374824" y="1051732"/>
                    <a:pt x="343161" y="1086248"/>
                    <a:pt x="295238" y="1155279"/>
                  </a:cubicBezTo>
                  <a:lnTo>
                    <a:pt x="286680" y="1155279"/>
                  </a:lnTo>
                  <a:lnTo>
                    <a:pt x="286680" y="1139019"/>
                  </a:lnTo>
                  <a:cubicBezTo>
                    <a:pt x="297520" y="1125898"/>
                    <a:pt x="302940" y="1117911"/>
                    <a:pt x="302940" y="1115058"/>
                  </a:cubicBezTo>
                  <a:lnTo>
                    <a:pt x="302940" y="1107356"/>
                  </a:lnTo>
                  <a:lnTo>
                    <a:pt x="278979" y="1107356"/>
                  </a:lnTo>
                  <a:cubicBezTo>
                    <a:pt x="278979" y="1117625"/>
                    <a:pt x="252450" y="1144154"/>
                    <a:pt x="199393" y="1186942"/>
                  </a:cubicBezTo>
                  <a:lnTo>
                    <a:pt x="191691" y="1186942"/>
                  </a:lnTo>
                  <a:cubicBezTo>
                    <a:pt x="302940" y="1072270"/>
                    <a:pt x="358564" y="1005806"/>
                    <a:pt x="358564" y="987550"/>
                  </a:cubicBezTo>
                  <a:lnTo>
                    <a:pt x="358564" y="939627"/>
                  </a:lnTo>
                  <a:cubicBezTo>
                    <a:pt x="353430" y="924223"/>
                    <a:pt x="337456" y="916521"/>
                    <a:pt x="310642" y="916521"/>
                  </a:cubicBezTo>
                  <a:cubicBezTo>
                    <a:pt x="273559" y="916521"/>
                    <a:pt x="215367" y="945617"/>
                    <a:pt x="136066" y="1003809"/>
                  </a:cubicBezTo>
                  <a:lnTo>
                    <a:pt x="119807" y="1003809"/>
                  </a:lnTo>
                  <a:cubicBezTo>
                    <a:pt x="204812" y="929643"/>
                    <a:pt x="278979" y="892560"/>
                    <a:pt x="342305" y="892560"/>
                  </a:cubicBezTo>
                  <a:lnTo>
                    <a:pt x="342305" y="884002"/>
                  </a:lnTo>
                  <a:lnTo>
                    <a:pt x="278979" y="812974"/>
                  </a:lnTo>
                  <a:cubicBezTo>
                    <a:pt x="284113" y="802705"/>
                    <a:pt x="286680" y="794718"/>
                    <a:pt x="286680" y="789013"/>
                  </a:cubicBezTo>
                  <a:lnTo>
                    <a:pt x="342305" y="789013"/>
                  </a:lnTo>
                  <a:cubicBezTo>
                    <a:pt x="355997" y="789013"/>
                    <a:pt x="371971" y="765052"/>
                    <a:pt x="390228" y="717129"/>
                  </a:cubicBezTo>
                  <a:cubicBezTo>
                    <a:pt x="305222" y="692027"/>
                    <a:pt x="262719" y="673485"/>
                    <a:pt x="262719" y="661504"/>
                  </a:cubicBezTo>
                  <a:lnTo>
                    <a:pt x="271277" y="661504"/>
                  </a:lnTo>
                  <a:cubicBezTo>
                    <a:pt x="318058" y="682613"/>
                    <a:pt x="368548" y="693168"/>
                    <a:pt x="422747" y="693168"/>
                  </a:cubicBezTo>
                  <a:cubicBezTo>
                    <a:pt x="439862" y="688033"/>
                    <a:pt x="450416" y="677479"/>
                    <a:pt x="454410" y="661504"/>
                  </a:cubicBezTo>
                  <a:cubicBezTo>
                    <a:pt x="453839" y="638684"/>
                    <a:pt x="382241" y="593614"/>
                    <a:pt x="239614" y="526294"/>
                  </a:cubicBezTo>
                  <a:lnTo>
                    <a:pt x="239614" y="510035"/>
                  </a:lnTo>
                  <a:lnTo>
                    <a:pt x="247315" y="510035"/>
                  </a:lnTo>
                  <a:cubicBezTo>
                    <a:pt x="377391" y="584201"/>
                    <a:pt x="446423" y="621284"/>
                    <a:pt x="454410" y="621284"/>
                  </a:cubicBezTo>
                  <a:cubicBezTo>
                    <a:pt x="454410" y="616149"/>
                    <a:pt x="456977" y="613582"/>
                    <a:pt x="462112" y="613582"/>
                  </a:cubicBezTo>
                  <a:cubicBezTo>
                    <a:pt x="447279" y="587909"/>
                    <a:pt x="402208" y="532284"/>
                    <a:pt x="326901" y="446708"/>
                  </a:cubicBezTo>
                  <a:lnTo>
                    <a:pt x="326901" y="438151"/>
                  </a:lnTo>
                  <a:lnTo>
                    <a:pt x="342305" y="438151"/>
                  </a:lnTo>
                  <a:cubicBezTo>
                    <a:pt x="423887" y="549970"/>
                    <a:pt x="482365" y="605880"/>
                    <a:pt x="517736" y="605880"/>
                  </a:cubicBezTo>
                  <a:lnTo>
                    <a:pt x="526294" y="589620"/>
                  </a:lnTo>
                  <a:lnTo>
                    <a:pt x="526294" y="581919"/>
                  </a:lnTo>
                  <a:cubicBezTo>
                    <a:pt x="504615" y="557957"/>
                    <a:pt x="493775" y="544550"/>
                    <a:pt x="493775" y="541698"/>
                  </a:cubicBezTo>
                  <a:lnTo>
                    <a:pt x="493775" y="510035"/>
                  </a:lnTo>
                  <a:lnTo>
                    <a:pt x="510034" y="510035"/>
                  </a:lnTo>
                  <a:cubicBezTo>
                    <a:pt x="517451" y="547118"/>
                    <a:pt x="528005" y="565659"/>
                    <a:pt x="541697" y="565659"/>
                  </a:cubicBezTo>
                  <a:cubicBezTo>
                    <a:pt x="549114" y="565659"/>
                    <a:pt x="557101" y="557672"/>
                    <a:pt x="565659" y="541698"/>
                  </a:cubicBezTo>
                  <a:lnTo>
                    <a:pt x="565659" y="510035"/>
                  </a:lnTo>
                  <a:cubicBezTo>
                    <a:pt x="565659" y="475804"/>
                    <a:pt x="507182" y="353715"/>
                    <a:pt x="390228" y="143768"/>
                  </a:cubicBezTo>
                  <a:close/>
                  <a:moveTo>
                    <a:pt x="878868" y="134355"/>
                  </a:moveTo>
                  <a:lnTo>
                    <a:pt x="886569" y="134355"/>
                  </a:lnTo>
                  <a:cubicBezTo>
                    <a:pt x="897409" y="136067"/>
                    <a:pt x="902829" y="141486"/>
                    <a:pt x="902829" y="150615"/>
                  </a:cubicBezTo>
                  <a:lnTo>
                    <a:pt x="902829" y="158316"/>
                  </a:lnTo>
                  <a:cubicBezTo>
                    <a:pt x="902829" y="169156"/>
                    <a:pt x="897409" y="174576"/>
                    <a:pt x="886569" y="174576"/>
                  </a:cubicBezTo>
                  <a:lnTo>
                    <a:pt x="878868" y="174576"/>
                  </a:lnTo>
                  <a:cubicBezTo>
                    <a:pt x="868028" y="174576"/>
                    <a:pt x="862608" y="169156"/>
                    <a:pt x="862608" y="158316"/>
                  </a:cubicBezTo>
                  <a:lnTo>
                    <a:pt x="862608" y="150615"/>
                  </a:lnTo>
                  <a:cubicBezTo>
                    <a:pt x="864320" y="139775"/>
                    <a:pt x="869739" y="134355"/>
                    <a:pt x="878868" y="134355"/>
                  </a:cubicBezTo>
                  <a:close/>
                  <a:moveTo>
                    <a:pt x="510034" y="95846"/>
                  </a:moveTo>
                  <a:cubicBezTo>
                    <a:pt x="537419" y="95846"/>
                    <a:pt x="569367" y="127794"/>
                    <a:pt x="605880" y="191691"/>
                  </a:cubicBezTo>
                  <a:lnTo>
                    <a:pt x="605880" y="199393"/>
                  </a:lnTo>
                  <a:lnTo>
                    <a:pt x="597322" y="199393"/>
                  </a:lnTo>
                  <a:cubicBezTo>
                    <a:pt x="528290" y="192547"/>
                    <a:pt x="493775" y="166018"/>
                    <a:pt x="493775" y="119807"/>
                  </a:cubicBezTo>
                  <a:lnTo>
                    <a:pt x="493775" y="103548"/>
                  </a:lnTo>
                  <a:cubicBezTo>
                    <a:pt x="504615" y="103548"/>
                    <a:pt x="510034" y="100980"/>
                    <a:pt x="510034" y="95846"/>
                  </a:cubicBezTo>
                  <a:close/>
                  <a:moveTo>
                    <a:pt x="374824" y="0"/>
                  </a:moveTo>
                  <a:lnTo>
                    <a:pt x="398785" y="0"/>
                  </a:lnTo>
                  <a:lnTo>
                    <a:pt x="398785" y="16260"/>
                  </a:lnTo>
                  <a:cubicBezTo>
                    <a:pt x="398785" y="27100"/>
                    <a:pt x="393365" y="32519"/>
                    <a:pt x="382526" y="32519"/>
                  </a:cubicBezTo>
                  <a:lnTo>
                    <a:pt x="374824" y="32519"/>
                  </a:lnTo>
                  <a:cubicBezTo>
                    <a:pt x="363984" y="32519"/>
                    <a:pt x="358564" y="27100"/>
                    <a:pt x="358564" y="16260"/>
                  </a:cubicBezTo>
                  <a:cubicBezTo>
                    <a:pt x="360276" y="5420"/>
                    <a:pt x="365696" y="0"/>
                    <a:pt x="37482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 sz="13800" dirty="0">
                <a:latin typeface="Dog Rough" panose="02000500000000000000" pitchFamily="2" charset="0"/>
              </a:endParaRP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81659243-6F11-4FB7-8F6E-7D12F9A67578}"/>
                </a:ext>
              </a:extLst>
            </p:cNvPr>
            <p:cNvSpPr txBox="1"/>
            <p:nvPr/>
          </p:nvSpPr>
          <p:spPr>
            <a:xfrm>
              <a:off x="3351425" y="1207413"/>
              <a:ext cx="1409440" cy="1688418"/>
            </a:xfrm>
            <a:custGeom>
              <a:avLst/>
              <a:gdLst/>
              <a:ahLst/>
              <a:cxnLst/>
              <a:rect l="l" t="t" r="r" b="b"/>
              <a:pathLst>
                <a:path w="1409440" h="1688418">
                  <a:moveTo>
                    <a:pt x="597322" y="1625092"/>
                  </a:moveTo>
                  <a:lnTo>
                    <a:pt x="621283" y="1625092"/>
                  </a:lnTo>
                  <a:lnTo>
                    <a:pt x="621283" y="1640496"/>
                  </a:lnTo>
                  <a:lnTo>
                    <a:pt x="597322" y="1640496"/>
                  </a:lnTo>
                  <a:close/>
                  <a:moveTo>
                    <a:pt x="295238" y="1560910"/>
                  </a:moveTo>
                  <a:lnTo>
                    <a:pt x="310642" y="1560910"/>
                  </a:lnTo>
                  <a:lnTo>
                    <a:pt x="310642" y="1569468"/>
                  </a:lnTo>
                  <a:cubicBezTo>
                    <a:pt x="310642" y="1579737"/>
                    <a:pt x="305507" y="1584871"/>
                    <a:pt x="295238" y="1584871"/>
                  </a:cubicBezTo>
                  <a:lnTo>
                    <a:pt x="278979" y="1584871"/>
                  </a:lnTo>
                  <a:lnTo>
                    <a:pt x="278979" y="1577169"/>
                  </a:lnTo>
                  <a:cubicBezTo>
                    <a:pt x="280690" y="1566330"/>
                    <a:pt x="286110" y="1560910"/>
                    <a:pt x="295238" y="1560910"/>
                  </a:cubicBezTo>
                  <a:close/>
                  <a:moveTo>
                    <a:pt x="748792" y="1322152"/>
                  </a:moveTo>
                  <a:lnTo>
                    <a:pt x="756494" y="1322152"/>
                  </a:lnTo>
                  <a:cubicBezTo>
                    <a:pt x="767333" y="1323864"/>
                    <a:pt x="772753" y="1329284"/>
                    <a:pt x="772753" y="1338412"/>
                  </a:cubicBezTo>
                  <a:lnTo>
                    <a:pt x="772753" y="1346114"/>
                  </a:lnTo>
                  <a:lnTo>
                    <a:pt x="748792" y="1346114"/>
                  </a:lnTo>
                  <a:close/>
                  <a:moveTo>
                    <a:pt x="286680" y="1274230"/>
                  </a:moveTo>
                  <a:cubicBezTo>
                    <a:pt x="308360" y="1282217"/>
                    <a:pt x="319199" y="1290204"/>
                    <a:pt x="319199" y="1298191"/>
                  </a:cubicBezTo>
                  <a:lnTo>
                    <a:pt x="319199" y="1314451"/>
                  </a:lnTo>
                  <a:cubicBezTo>
                    <a:pt x="303225" y="1340694"/>
                    <a:pt x="284398" y="1353816"/>
                    <a:pt x="262719" y="1353816"/>
                  </a:cubicBezTo>
                  <a:lnTo>
                    <a:pt x="271277" y="1394036"/>
                  </a:lnTo>
                  <a:cubicBezTo>
                    <a:pt x="271277" y="1401453"/>
                    <a:pt x="263290" y="1409440"/>
                    <a:pt x="247315" y="1417998"/>
                  </a:cubicBezTo>
                  <a:lnTo>
                    <a:pt x="215652" y="1417998"/>
                  </a:lnTo>
                  <a:cubicBezTo>
                    <a:pt x="204812" y="1417998"/>
                    <a:pt x="199393" y="1412578"/>
                    <a:pt x="199393" y="1401738"/>
                  </a:cubicBezTo>
                  <a:lnTo>
                    <a:pt x="199393" y="1386335"/>
                  </a:lnTo>
                  <a:cubicBezTo>
                    <a:pt x="207950" y="1364655"/>
                    <a:pt x="226492" y="1353816"/>
                    <a:pt x="255017" y="1353816"/>
                  </a:cubicBezTo>
                  <a:cubicBezTo>
                    <a:pt x="244748" y="1336700"/>
                    <a:pt x="239614" y="1321011"/>
                    <a:pt x="239614" y="1306749"/>
                  </a:cubicBezTo>
                  <a:cubicBezTo>
                    <a:pt x="239614" y="1295909"/>
                    <a:pt x="255302" y="1285069"/>
                    <a:pt x="286680" y="1274230"/>
                  </a:cubicBezTo>
                  <a:close/>
                  <a:moveTo>
                    <a:pt x="765051" y="1266528"/>
                  </a:moveTo>
                  <a:lnTo>
                    <a:pt x="780455" y="1266528"/>
                  </a:lnTo>
                  <a:cubicBezTo>
                    <a:pt x="791295" y="1268239"/>
                    <a:pt x="796714" y="1273659"/>
                    <a:pt x="796714" y="1282787"/>
                  </a:cubicBezTo>
                  <a:lnTo>
                    <a:pt x="796714" y="1298191"/>
                  </a:lnTo>
                  <a:lnTo>
                    <a:pt x="780455" y="1298191"/>
                  </a:lnTo>
                  <a:cubicBezTo>
                    <a:pt x="770186" y="1298191"/>
                    <a:pt x="765051" y="1293057"/>
                    <a:pt x="765051" y="1282787"/>
                  </a:cubicBezTo>
                  <a:close/>
                  <a:moveTo>
                    <a:pt x="1155278" y="1250268"/>
                  </a:moveTo>
                  <a:lnTo>
                    <a:pt x="1162980" y="1250268"/>
                  </a:lnTo>
                  <a:cubicBezTo>
                    <a:pt x="1173820" y="1251980"/>
                    <a:pt x="1179240" y="1257400"/>
                    <a:pt x="1179240" y="1266528"/>
                  </a:cubicBezTo>
                  <a:lnTo>
                    <a:pt x="1179240" y="1274230"/>
                  </a:lnTo>
                  <a:cubicBezTo>
                    <a:pt x="1179240" y="1285069"/>
                    <a:pt x="1173820" y="1290489"/>
                    <a:pt x="1162980" y="1290489"/>
                  </a:cubicBezTo>
                  <a:lnTo>
                    <a:pt x="1155278" y="1290489"/>
                  </a:lnTo>
                  <a:cubicBezTo>
                    <a:pt x="1144439" y="1290489"/>
                    <a:pt x="1139019" y="1285069"/>
                    <a:pt x="1139019" y="1274230"/>
                  </a:cubicBezTo>
                  <a:lnTo>
                    <a:pt x="1139019" y="1266528"/>
                  </a:lnTo>
                  <a:cubicBezTo>
                    <a:pt x="1140730" y="1255688"/>
                    <a:pt x="1146150" y="1250268"/>
                    <a:pt x="1155278" y="1250268"/>
                  </a:cubicBezTo>
                  <a:close/>
                  <a:moveTo>
                    <a:pt x="1202345" y="1218605"/>
                  </a:moveTo>
                  <a:lnTo>
                    <a:pt x="1218605" y="1218605"/>
                  </a:lnTo>
                  <a:lnTo>
                    <a:pt x="1218605" y="1242567"/>
                  </a:lnTo>
                  <a:cubicBezTo>
                    <a:pt x="1207765" y="1242567"/>
                    <a:pt x="1202345" y="1237147"/>
                    <a:pt x="1202345" y="1226307"/>
                  </a:cubicBezTo>
                  <a:close/>
                  <a:moveTo>
                    <a:pt x="159172" y="1186942"/>
                  </a:moveTo>
                  <a:lnTo>
                    <a:pt x="191691" y="1186942"/>
                  </a:lnTo>
                  <a:cubicBezTo>
                    <a:pt x="115813" y="1271948"/>
                    <a:pt x="54769" y="1314451"/>
                    <a:pt x="8558" y="1314451"/>
                  </a:cubicBezTo>
                  <a:lnTo>
                    <a:pt x="0" y="1298191"/>
                  </a:lnTo>
                  <a:lnTo>
                    <a:pt x="0" y="1290489"/>
                  </a:lnTo>
                  <a:cubicBezTo>
                    <a:pt x="26814" y="1290489"/>
                    <a:pt x="64182" y="1274515"/>
                    <a:pt x="112105" y="1242567"/>
                  </a:cubicBezTo>
                  <a:cubicBezTo>
                    <a:pt x="120663" y="1218605"/>
                    <a:pt x="136351" y="1200064"/>
                    <a:pt x="159172" y="1186942"/>
                  </a:cubicBezTo>
                  <a:close/>
                  <a:moveTo>
                    <a:pt x="1242566" y="1162981"/>
                  </a:moveTo>
                  <a:lnTo>
                    <a:pt x="1250268" y="1162981"/>
                  </a:lnTo>
                  <a:cubicBezTo>
                    <a:pt x="1271947" y="1168115"/>
                    <a:pt x="1282787" y="1181522"/>
                    <a:pt x="1282787" y="1203202"/>
                  </a:cubicBezTo>
                  <a:lnTo>
                    <a:pt x="1266527" y="1210903"/>
                  </a:lnTo>
                  <a:cubicBezTo>
                    <a:pt x="1259111" y="1210903"/>
                    <a:pt x="1251124" y="1202916"/>
                    <a:pt x="1242566" y="1186942"/>
                  </a:cubicBezTo>
                  <a:close/>
                  <a:moveTo>
                    <a:pt x="1305892" y="1107356"/>
                  </a:moveTo>
                  <a:cubicBezTo>
                    <a:pt x="1313880" y="1107356"/>
                    <a:pt x="1327286" y="1117911"/>
                    <a:pt x="1346113" y="1139019"/>
                  </a:cubicBezTo>
                  <a:cubicBezTo>
                    <a:pt x="1338126" y="1160128"/>
                    <a:pt x="1330139" y="1170683"/>
                    <a:pt x="1322152" y="1170683"/>
                  </a:cubicBezTo>
                  <a:cubicBezTo>
                    <a:pt x="1302755" y="1170683"/>
                    <a:pt x="1286781" y="1162695"/>
                    <a:pt x="1274229" y="1146721"/>
                  </a:cubicBezTo>
                  <a:cubicBezTo>
                    <a:pt x="1274800" y="1139305"/>
                    <a:pt x="1285354" y="1126183"/>
                    <a:pt x="1305892" y="1107356"/>
                  </a:cubicBezTo>
                  <a:close/>
                  <a:moveTo>
                    <a:pt x="119807" y="589620"/>
                  </a:moveTo>
                  <a:lnTo>
                    <a:pt x="136066" y="589620"/>
                  </a:lnTo>
                  <a:cubicBezTo>
                    <a:pt x="153182" y="605595"/>
                    <a:pt x="166303" y="613582"/>
                    <a:pt x="175431" y="613582"/>
                  </a:cubicBezTo>
                  <a:lnTo>
                    <a:pt x="175431" y="621284"/>
                  </a:lnTo>
                  <a:lnTo>
                    <a:pt x="151470" y="621284"/>
                  </a:lnTo>
                  <a:lnTo>
                    <a:pt x="119807" y="613582"/>
                  </a:lnTo>
                  <a:close/>
                  <a:moveTo>
                    <a:pt x="1293912" y="505756"/>
                  </a:moveTo>
                  <a:lnTo>
                    <a:pt x="1309315" y="505756"/>
                  </a:lnTo>
                  <a:cubicBezTo>
                    <a:pt x="1320155" y="507467"/>
                    <a:pt x="1325575" y="512887"/>
                    <a:pt x="1325575" y="522015"/>
                  </a:cubicBezTo>
                  <a:lnTo>
                    <a:pt x="1325575" y="537419"/>
                  </a:lnTo>
                  <a:lnTo>
                    <a:pt x="1309315" y="537419"/>
                  </a:lnTo>
                  <a:cubicBezTo>
                    <a:pt x="1299046" y="537419"/>
                    <a:pt x="1293912" y="532284"/>
                    <a:pt x="1293912" y="522015"/>
                  </a:cubicBezTo>
                  <a:close/>
                  <a:moveTo>
                    <a:pt x="1218605" y="390228"/>
                  </a:moveTo>
                  <a:lnTo>
                    <a:pt x="1250268" y="390228"/>
                  </a:lnTo>
                  <a:lnTo>
                    <a:pt x="1250268" y="414189"/>
                  </a:lnTo>
                  <a:lnTo>
                    <a:pt x="1218605" y="414189"/>
                  </a:lnTo>
                  <a:close/>
                  <a:moveTo>
                    <a:pt x="982414" y="357709"/>
                  </a:moveTo>
                  <a:cubicBezTo>
                    <a:pt x="1001812" y="367408"/>
                    <a:pt x="1014933" y="383382"/>
                    <a:pt x="1021779" y="405632"/>
                  </a:cubicBezTo>
                  <a:lnTo>
                    <a:pt x="1014078" y="405632"/>
                  </a:lnTo>
                  <a:cubicBezTo>
                    <a:pt x="1005520" y="405632"/>
                    <a:pt x="994966" y="394792"/>
                    <a:pt x="982414" y="373113"/>
                  </a:cubicBezTo>
                  <a:close/>
                  <a:moveTo>
                    <a:pt x="812974" y="350863"/>
                  </a:moveTo>
                  <a:lnTo>
                    <a:pt x="820676" y="350863"/>
                  </a:lnTo>
                  <a:cubicBezTo>
                    <a:pt x="830945" y="352574"/>
                    <a:pt x="836079" y="357709"/>
                    <a:pt x="836079" y="366267"/>
                  </a:cubicBezTo>
                  <a:cubicBezTo>
                    <a:pt x="836079" y="374254"/>
                    <a:pt x="814971" y="393081"/>
                    <a:pt x="772753" y="422747"/>
                  </a:cubicBezTo>
                  <a:cubicBezTo>
                    <a:pt x="761913" y="422747"/>
                    <a:pt x="756494" y="414760"/>
                    <a:pt x="756494" y="398786"/>
                  </a:cubicBezTo>
                  <a:lnTo>
                    <a:pt x="748792" y="398786"/>
                  </a:lnTo>
                  <a:lnTo>
                    <a:pt x="693167" y="414189"/>
                  </a:lnTo>
                  <a:cubicBezTo>
                    <a:pt x="697161" y="398786"/>
                    <a:pt x="715702" y="385664"/>
                    <a:pt x="748792" y="374824"/>
                  </a:cubicBezTo>
                  <a:lnTo>
                    <a:pt x="765051" y="382526"/>
                  </a:lnTo>
                  <a:cubicBezTo>
                    <a:pt x="769615" y="382526"/>
                    <a:pt x="785590" y="371972"/>
                    <a:pt x="812974" y="350863"/>
                  </a:cubicBezTo>
                  <a:close/>
                  <a:moveTo>
                    <a:pt x="926790" y="317488"/>
                  </a:moveTo>
                  <a:lnTo>
                    <a:pt x="942194" y="317488"/>
                  </a:lnTo>
                  <a:cubicBezTo>
                    <a:pt x="953034" y="319200"/>
                    <a:pt x="958453" y="324620"/>
                    <a:pt x="958453" y="333748"/>
                  </a:cubicBezTo>
                  <a:lnTo>
                    <a:pt x="958453" y="349151"/>
                  </a:lnTo>
                  <a:lnTo>
                    <a:pt x="942194" y="349151"/>
                  </a:lnTo>
                  <a:cubicBezTo>
                    <a:pt x="931925" y="349151"/>
                    <a:pt x="926790" y="344017"/>
                    <a:pt x="926790" y="333748"/>
                  </a:cubicBezTo>
                  <a:close/>
                  <a:moveTo>
                    <a:pt x="175431" y="271277"/>
                  </a:moveTo>
                  <a:lnTo>
                    <a:pt x="191691" y="271277"/>
                  </a:lnTo>
                  <a:lnTo>
                    <a:pt x="191691" y="295238"/>
                  </a:lnTo>
                  <a:lnTo>
                    <a:pt x="159172" y="295238"/>
                  </a:lnTo>
                  <a:lnTo>
                    <a:pt x="159172" y="286681"/>
                  </a:lnTo>
                  <a:cubicBezTo>
                    <a:pt x="160883" y="276412"/>
                    <a:pt x="166303" y="271277"/>
                    <a:pt x="175431" y="271277"/>
                  </a:cubicBezTo>
                  <a:close/>
                  <a:moveTo>
                    <a:pt x="830945" y="269566"/>
                  </a:moveTo>
                  <a:lnTo>
                    <a:pt x="847204" y="269566"/>
                  </a:lnTo>
                  <a:cubicBezTo>
                    <a:pt x="854621" y="269566"/>
                    <a:pt x="862608" y="277553"/>
                    <a:pt x="871166" y="293527"/>
                  </a:cubicBezTo>
                  <a:lnTo>
                    <a:pt x="871166" y="302084"/>
                  </a:lnTo>
                  <a:lnTo>
                    <a:pt x="854906" y="302084"/>
                  </a:lnTo>
                  <a:cubicBezTo>
                    <a:pt x="847490" y="302084"/>
                    <a:pt x="839503" y="294097"/>
                    <a:pt x="830945" y="278123"/>
                  </a:cubicBezTo>
                  <a:close/>
                  <a:moveTo>
                    <a:pt x="1118481" y="261008"/>
                  </a:moveTo>
                  <a:lnTo>
                    <a:pt x="1150144" y="261008"/>
                  </a:lnTo>
                  <a:lnTo>
                    <a:pt x="1150144" y="268710"/>
                  </a:lnTo>
                  <a:cubicBezTo>
                    <a:pt x="1150144" y="278979"/>
                    <a:pt x="1144724" y="284113"/>
                    <a:pt x="1133884" y="284113"/>
                  </a:cubicBezTo>
                  <a:lnTo>
                    <a:pt x="1118481" y="284113"/>
                  </a:lnTo>
                  <a:close/>
                  <a:moveTo>
                    <a:pt x="390228" y="136067"/>
                  </a:moveTo>
                  <a:lnTo>
                    <a:pt x="406487" y="136067"/>
                  </a:lnTo>
                  <a:lnTo>
                    <a:pt x="486073" y="295238"/>
                  </a:lnTo>
                  <a:cubicBezTo>
                    <a:pt x="558527" y="438436"/>
                    <a:pt x="601030" y="510035"/>
                    <a:pt x="613581" y="510035"/>
                  </a:cubicBezTo>
                  <a:cubicBezTo>
                    <a:pt x="639825" y="502618"/>
                    <a:pt x="652946" y="484076"/>
                    <a:pt x="652946" y="454410"/>
                  </a:cubicBezTo>
                  <a:lnTo>
                    <a:pt x="652946" y="438151"/>
                  </a:lnTo>
                  <a:cubicBezTo>
                    <a:pt x="652946" y="433016"/>
                    <a:pt x="637258" y="422462"/>
                    <a:pt x="605880" y="406487"/>
                  </a:cubicBezTo>
                  <a:lnTo>
                    <a:pt x="621283" y="374824"/>
                  </a:lnTo>
                  <a:lnTo>
                    <a:pt x="613581" y="326902"/>
                  </a:lnTo>
                  <a:lnTo>
                    <a:pt x="628985" y="326902"/>
                  </a:lnTo>
                  <a:cubicBezTo>
                    <a:pt x="628985" y="374824"/>
                    <a:pt x="650379" y="406773"/>
                    <a:pt x="693167" y="422747"/>
                  </a:cubicBezTo>
                  <a:cubicBezTo>
                    <a:pt x="694879" y="448990"/>
                    <a:pt x="702866" y="462112"/>
                    <a:pt x="717129" y="462112"/>
                  </a:cubicBezTo>
                  <a:cubicBezTo>
                    <a:pt x="795859" y="456977"/>
                    <a:pt x="848916" y="454410"/>
                    <a:pt x="876300" y="454410"/>
                  </a:cubicBezTo>
                  <a:cubicBezTo>
                    <a:pt x="883146" y="454410"/>
                    <a:pt x="901688" y="470384"/>
                    <a:pt x="931925" y="502333"/>
                  </a:cubicBezTo>
                  <a:lnTo>
                    <a:pt x="987549" y="502333"/>
                  </a:lnTo>
                  <a:cubicBezTo>
                    <a:pt x="1007517" y="502333"/>
                    <a:pt x="1039466" y="480939"/>
                    <a:pt x="1083394" y="438151"/>
                  </a:cubicBezTo>
                  <a:cubicBezTo>
                    <a:pt x="1111920" y="438151"/>
                    <a:pt x="1149003" y="430163"/>
                    <a:pt x="1194643" y="414189"/>
                  </a:cubicBezTo>
                  <a:lnTo>
                    <a:pt x="1194643" y="422747"/>
                  </a:lnTo>
                  <a:cubicBezTo>
                    <a:pt x="1130747" y="451272"/>
                    <a:pt x="1098798" y="480368"/>
                    <a:pt x="1098798" y="510035"/>
                  </a:cubicBezTo>
                  <a:cubicBezTo>
                    <a:pt x="1098798" y="515740"/>
                    <a:pt x="1096231" y="523727"/>
                    <a:pt x="1091096" y="533996"/>
                  </a:cubicBezTo>
                  <a:lnTo>
                    <a:pt x="1107356" y="533996"/>
                  </a:lnTo>
                  <a:lnTo>
                    <a:pt x="1122759" y="526294"/>
                  </a:lnTo>
                  <a:cubicBezTo>
                    <a:pt x="1165547" y="526294"/>
                    <a:pt x="1186941" y="560810"/>
                    <a:pt x="1186941" y="629841"/>
                  </a:cubicBezTo>
                  <a:cubicBezTo>
                    <a:pt x="1181807" y="629841"/>
                    <a:pt x="1179240" y="632408"/>
                    <a:pt x="1179240" y="637543"/>
                  </a:cubicBezTo>
                  <a:lnTo>
                    <a:pt x="1162980" y="629841"/>
                  </a:lnTo>
                  <a:lnTo>
                    <a:pt x="1139019" y="629841"/>
                  </a:lnTo>
                  <a:lnTo>
                    <a:pt x="1139019" y="645245"/>
                  </a:lnTo>
                  <a:cubicBezTo>
                    <a:pt x="1139019" y="653232"/>
                    <a:pt x="1147006" y="661219"/>
                    <a:pt x="1162980" y="669206"/>
                  </a:cubicBezTo>
                  <a:cubicBezTo>
                    <a:pt x="1184660" y="669206"/>
                    <a:pt x="1205768" y="661219"/>
                    <a:pt x="1226307" y="645245"/>
                  </a:cubicBezTo>
                  <a:cubicBezTo>
                    <a:pt x="1242281" y="645245"/>
                    <a:pt x="1250268" y="658652"/>
                    <a:pt x="1250268" y="685466"/>
                  </a:cubicBezTo>
                  <a:lnTo>
                    <a:pt x="1274229" y="685466"/>
                  </a:lnTo>
                  <a:cubicBezTo>
                    <a:pt x="1287351" y="685466"/>
                    <a:pt x="1319300" y="669491"/>
                    <a:pt x="1370075" y="637543"/>
                  </a:cubicBezTo>
                  <a:cubicBezTo>
                    <a:pt x="1377491" y="637543"/>
                    <a:pt x="1390613" y="648097"/>
                    <a:pt x="1409440" y="669206"/>
                  </a:cubicBezTo>
                  <a:cubicBezTo>
                    <a:pt x="1409440" y="696020"/>
                    <a:pt x="1369790" y="717414"/>
                    <a:pt x="1290489" y="733388"/>
                  </a:cubicBezTo>
                  <a:cubicBezTo>
                    <a:pt x="1281361" y="761914"/>
                    <a:pt x="1259967" y="791010"/>
                    <a:pt x="1226307" y="820676"/>
                  </a:cubicBezTo>
                  <a:lnTo>
                    <a:pt x="1226307" y="868599"/>
                  </a:lnTo>
                  <a:cubicBezTo>
                    <a:pt x="1226307" y="884573"/>
                    <a:pt x="1260822" y="892560"/>
                    <a:pt x="1329854" y="892560"/>
                  </a:cubicBezTo>
                  <a:lnTo>
                    <a:pt x="1353815" y="892560"/>
                  </a:lnTo>
                  <a:lnTo>
                    <a:pt x="1409440" y="884002"/>
                  </a:lnTo>
                  <a:lnTo>
                    <a:pt x="1409440" y="907964"/>
                  </a:lnTo>
                  <a:lnTo>
                    <a:pt x="1370075" y="916521"/>
                  </a:lnTo>
                  <a:cubicBezTo>
                    <a:pt x="1278793" y="910816"/>
                    <a:pt x="1225736" y="907964"/>
                    <a:pt x="1210903" y="907964"/>
                  </a:cubicBezTo>
                  <a:lnTo>
                    <a:pt x="1202345" y="924223"/>
                  </a:lnTo>
                  <a:lnTo>
                    <a:pt x="1202345" y="948185"/>
                  </a:lnTo>
                  <a:cubicBezTo>
                    <a:pt x="1250268" y="948185"/>
                    <a:pt x="1274229" y="974713"/>
                    <a:pt x="1274229" y="1027770"/>
                  </a:cubicBezTo>
                  <a:lnTo>
                    <a:pt x="1274229" y="1035472"/>
                  </a:lnTo>
                  <a:lnTo>
                    <a:pt x="1258825" y="1035472"/>
                  </a:lnTo>
                  <a:lnTo>
                    <a:pt x="1218605" y="987550"/>
                  </a:lnTo>
                  <a:lnTo>
                    <a:pt x="1202345" y="987550"/>
                  </a:lnTo>
                  <a:cubicBezTo>
                    <a:pt x="1202345" y="997819"/>
                    <a:pt x="1207765" y="1016360"/>
                    <a:pt x="1218605" y="1043174"/>
                  </a:cubicBezTo>
                  <a:cubicBezTo>
                    <a:pt x="1213470" y="1053443"/>
                    <a:pt x="1210903" y="1061430"/>
                    <a:pt x="1210903" y="1067135"/>
                  </a:cubicBezTo>
                  <a:cubicBezTo>
                    <a:pt x="1237147" y="1116770"/>
                    <a:pt x="1250268" y="1146151"/>
                    <a:pt x="1250268" y="1155279"/>
                  </a:cubicBezTo>
                  <a:cubicBezTo>
                    <a:pt x="1213185" y="1107356"/>
                    <a:pt x="1189509" y="1083395"/>
                    <a:pt x="1179240" y="1083395"/>
                  </a:cubicBezTo>
                  <a:cubicBezTo>
                    <a:pt x="1101080" y="1111920"/>
                    <a:pt x="1058577" y="1130462"/>
                    <a:pt x="1051731" y="1139019"/>
                  </a:cubicBezTo>
                  <a:cubicBezTo>
                    <a:pt x="1062000" y="1170968"/>
                    <a:pt x="1096516" y="1186942"/>
                    <a:pt x="1155278" y="1186942"/>
                  </a:cubicBezTo>
                  <a:lnTo>
                    <a:pt x="1155278" y="1203202"/>
                  </a:lnTo>
                  <a:lnTo>
                    <a:pt x="1146721" y="1203202"/>
                  </a:lnTo>
                  <a:cubicBezTo>
                    <a:pt x="1104504" y="1192362"/>
                    <a:pt x="1069988" y="1186942"/>
                    <a:pt x="1043174" y="1186942"/>
                  </a:cubicBezTo>
                  <a:cubicBezTo>
                    <a:pt x="1043174" y="1208051"/>
                    <a:pt x="1038039" y="1242567"/>
                    <a:pt x="1027770" y="1290489"/>
                  </a:cubicBezTo>
                  <a:lnTo>
                    <a:pt x="1011510" y="1290489"/>
                  </a:lnTo>
                  <a:lnTo>
                    <a:pt x="1019212" y="1210903"/>
                  </a:lnTo>
                  <a:cubicBezTo>
                    <a:pt x="1019212" y="1204057"/>
                    <a:pt x="1000671" y="1188083"/>
                    <a:pt x="963588" y="1162981"/>
                  </a:cubicBezTo>
                  <a:cubicBezTo>
                    <a:pt x="955601" y="1162981"/>
                    <a:pt x="945046" y="1173535"/>
                    <a:pt x="931925" y="1194644"/>
                  </a:cubicBezTo>
                  <a:lnTo>
                    <a:pt x="931925" y="1218605"/>
                  </a:lnTo>
                  <a:cubicBezTo>
                    <a:pt x="931925" y="1259111"/>
                    <a:pt x="990402" y="1349537"/>
                    <a:pt x="1107356" y="1489882"/>
                  </a:cubicBezTo>
                  <a:cubicBezTo>
                    <a:pt x="1123330" y="1537234"/>
                    <a:pt x="1149859" y="1560910"/>
                    <a:pt x="1186941" y="1560910"/>
                  </a:cubicBezTo>
                  <a:cubicBezTo>
                    <a:pt x="1198922" y="1624807"/>
                    <a:pt x="1206909" y="1656755"/>
                    <a:pt x="1210903" y="1656755"/>
                  </a:cubicBezTo>
                  <a:cubicBezTo>
                    <a:pt x="1205198" y="1665883"/>
                    <a:pt x="1202345" y="1676438"/>
                    <a:pt x="1202345" y="1688418"/>
                  </a:cubicBezTo>
                  <a:lnTo>
                    <a:pt x="1186941" y="1688418"/>
                  </a:lnTo>
                  <a:cubicBezTo>
                    <a:pt x="1180666" y="1688418"/>
                    <a:pt x="1162124" y="1643348"/>
                    <a:pt x="1131317" y="1553208"/>
                  </a:cubicBezTo>
                  <a:cubicBezTo>
                    <a:pt x="1006376" y="1368934"/>
                    <a:pt x="915950" y="1259967"/>
                    <a:pt x="860041" y="1226307"/>
                  </a:cubicBezTo>
                  <a:lnTo>
                    <a:pt x="780455" y="1226307"/>
                  </a:lnTo>
                  <a:cubicBezTo>
                    <a:pt x="759346" y="1237147"/>
                    <a:pt x="748792" y="1245134"/>
                    <a:pt x="748792" y="1250268"/>
                  </a:cubicBezTo>
                  <a:lnTo>
                    <a:pt x="732532" y="1242567"/>
                  </a:lnTo>
                  <a:lnTo>
                    <a:pt x="717129" y="1242567"/>
                  </a:lnTo>
                  <a:cubicBezTo>
                    <a:pt x="664071" y="1281361"/>
                    <a:pt x="637543" y="1336986"/>
                    <a:pt x="637543" y="1409440"/>
                  </a:cubicBezTo>
                  <a:lnTo>
                    <a:pt x="613581" y="1409440"/>
                  </a:lnTo>
                  <a:cubicBezTo>
                    <a:pt x="629556" y="1358665"/>
                    <a:pt x="637543" y="1319015"/>
                    <a:pt x="637543" y="1290489"/>
                  </a:cubicBezTo>
                  <a:cubicBezTo>
                    <a:pt x="637543" y="1237432"/>
                    <a:pt x="613581" y="1210903"/>
                    <a:pt x="565659" y="1210903"/>
                  </a:cubicBezTo>
                  <a:cubicBezTo>
                    <a:pt x="565659" y="1200064"/>
                    <a:pt x="563091" y="1194644"/>
                    <a:pt x="557957" y="1194644"/>
                  </a:cubicBezTo>
                  <a:cubicBezTo>
                    <a:pt x="568226" y="1177529"/>
                    <a:pt x="573361" y="1161555"/>
                    <a:pt x="573361" y="1146721"/>
                  </a:cubicBezTo>
                  <a:lnTo>
                    <a:pt x="541697" y="1139019"/>
                  </a:lnTo>
                  <a:cubicBezTo>
                    <a:pt x="509749" y="1255974"/>
                    <a:pt x="483220" y="1314451"/>
                    <a:pt x="462112" y="1314451"/>
                  </a:cubicBezTo>
                  <a:lnTo>
                    <a:pt x="414189" y="1314451"/>
                  </a:lnTo>
                  <a:cubicBezTo>
                    <a:pt x="366266" y="1276797"/>
                    <a:pt x="342305" y="1244849"/>
                    <a:pt x="342305" y="1218605"/>
                  </a:cubicBezTo>
                  <a:cubicBezTo>
                    <a:pt x="365125" y="1176388"/>
                    <a:pt x="391939" y="1155279"/>
                    <a:pt x="422747" y="1155279"/>
                  </a:cubicBezTo>
                  <a:cubicBezTo>
                    <a:pt x="446137" y="1162695"/>
                    <a:pt x="467246" y="1173250"/>
                    <a:pt x="486073" y="1186942"/>
                  </a:cubicBezTo>
                  <a:lnTo>
                    <a:pt x="502332" y="1186942"/>
                  </a:lnTo>
                  <a:cubicBezTo>
                    <a:pt x="507467" y="1140731"/>
                    <a:pt x="510034" y="1114202"/>
                    <a:pt x="510034" y="1107356"/>
                  </a:cubicBezTo>
                  <a:cubicBezTo>
                    <a:pt x="446137" y="1070273"/>
                    <a:pt x="406202" y="1051732"/>
                    <a:pt x="390228" y="1051732"/>
                  </a:cubicBezTo>
                  <a:cubicBezTo>
                    <a:pt x="374824" y="1051732"/>
                    <a:pt x="343161" y="1086248"/>
                    <a:pt x="295238" y="1155279"/>
                  </a:cubicBezTo>
                  <a:lnTo>
                    <a:pt x="286680" y="1155279"/>
                  </a:lnTo>
                  <a:lnTo>
                    <a:pt x="286680" y="1139019"/>
                  </a:lnTo>
                  <a:cubicBezTo>
                    <a:pt x="297520" y="1125898"/>
                    <a:pt x="302940" y="1117911"/>
                    <a:pt x="302940" y="1115058"/>
                  </a:cubicBezTo>
                  <a:lnTo>
                    <a:pt x="302940" y="1107356"/>
                  </a:lnTo>
                  <a:lnTo>
                    <a:pt x="278979" y="1107356"/>
                  </a:lnTo>
                  <a:cubicBezTo>
                    <a:pt x="278979" y="1117625"/>
                    <a:pt x="252450" y="1144154"/>
                    <a:pt x="199393" y="1186942"/>
                  </a:cubicBezTo>
                  <a:lnTo>
                    <a:pt x="191691" y="1186942"/>
                  </a:lnTo>
                  <a:cubicBezTo>
                    <a:pt x="302940" y="1072270"/>
                    <a:pt x="358564" y="1005806"/>
                    <a:pt x="358564" y="987550"/>
                  </a:cubicBezTo>
                  <a:lnTo>
                    <a:pt x="358564" y="939627"/>
                  </a:lnTo>
                  <a:cubicBezTo>
                    <a:pt x="353430" y="924223"/>
                    <a:pt x="337456" y="916521"/>
                    <a:pt x="310642" y="916521"/>
                  </a:cubicBezTo>
                  <a:cubicBezTo>
                    <a:pt x="273559" y="916521"/>
                    <a:pt x="215367" y="945617"/>
                    <a:pt x="136066" y="1003809"/>
                  </a:cubicBezTo>
                  <a:lnTo>
                    <a:pt x="119807" y="1003809"/>
                  </a:lnTo>
                  <a:cubicBezTo>
                    <a:pt x="204812" y="929643"/>
                    <a:pt x="278979" y="892560"/>
                    <a:pt x="342305" y="892560"/>
                  </a:cubicBezTo>
                  <a:lnTo>
                    <a:pt x="342305" y="884002"/>
                  </a:lnTo>
                  <a:lnTo>
                    <a:pt x="278979" y="812974"/>
                  </a:lnTo>
                  <a:cubicBezTo>
                    <a:pt x="284113" y="802705"/>
                    <a:pt x="286680" y="794718"/>
                    <a:pt x="286680" y="789013"/>
                  </a:cubicBezTo>
                  <a:lnTo>
                    <a:pt x="342305" y="789013"/>
                  </a:lnTo>
                  <a:cubicBezTo>
                    <a:pt x="355997" y="789013"/>
                    <a:pt x="371971" y="765052"/>
                    <a:pt x="390228" y="717129"/>
                  </a:cubicBezTo>
                  <a:cubicBezTo>
                    <a:pt x="305222" y="692027"/>
                    <a:pt x="262719" y="673485"/>
                    <a:pt x="262719" y="661504"/>
                  </a:cubicBezTo>
                  <a:lnTo>
                    <a:pt x="271277" y="661504"/>
                  </a:lnTo>
                  <a:cubicBezTo>
                    <a:pt x="318058" y="682613"/>
                    <a:pt x="368548" y="693168"/>
                    <a:pt x="422747" y="693168"/>
                  </a:cubicBezTo>
                  <a:cubicBezTo>
                    <a:pt x="439862" y="688033"/>
                    <a:pt x="450416" y="677479"/>
                    <a:pt x="454410" y="661504"/>
                  </a:cubicBezTo>
                  <a:cubicBezTo>
                    <a:pt x="453839" y="638684"/>
                    <a:pt x="382241" y="593614"/>
                    <a:pt x="239614" y="526294"/>
                  </a:cubicBezTo>
                  <a:lnTo>
                    <a:pt x="239614" y="510035"/>
                  </a:lnTo>
                  <a:lnTo>
                    <a:pt x="247315" y="510035"/>
                  </a:lnTo>
                  <a:cubicBezTo>
                    <a:pt x="377391" y="584201"/>
                    <a:pt x="446423" y="621284"/>
                    <a:pt x="454410" y="621284"/>
                  </a:cubicBezTo>
                  <a:cubicBezTo>
                    <a:pt x="454410" y="616149"/>
                    <a:pt x="456977" y="613582"/>
                    <a:pt x="462112" y="613582"/>
                  </a:cubicBezTo>
                  <a:cubicBezTo>
                    <a:pt x="447279" y="587909"/>
                    <a:pt x="402208" y="532284"/>
                    <a:pt x="326901" y="446708"/>
                  </a:cubicBezTo>
                  <a:lnTo>
                    <a:pt x="326901" y="438151"/>
                  </a:lnTo>
                  <a:lnTo>
                    <a:pt x="342305" y="438151"/>
                  </a:lnTo>
                  <a:cubicBezTo>
                    <a:pt x="423887" y="549970"/>
                    <a:pt x="482365" y="605880"/>
                    <a:pt x="517736" y="605880"/>
                  </a:cubicBezTo>
                  <a:lnTo>
                    <a:pt x="526294" y="589620"/>
                  </a:lnTo>
                  <a:lnTo>
                    <a:pt x="526294" y="581919"/>
                  </a:lnTo>
                  <a:cubicBezTo>
                    <a:pt x="504615" y="557957"/>
                    <a:pt x="493775" y="544550"/>
                    <a:pt x="493775" y="541698"/>
                  </a:cubicBezTo>
                  <a:lnTo>
                    <a:pt x="493775" y="510035"/>
                  </a:lnTo>
                  <a:lnTo>
                    <a:pt x="510034" y="510035"/>
                  </a:lnTo>
                  <a:cubicBezTo>
                    <a:pt x="517451" y="547118"/>
                    <a:pt x="528005" y="565659"/>
                    <a:pt x="541697" y="565659"/>
                  </a:cubicBezTo>
                  <a:cubicBezTo>
                    <a:pt x="549114" y="565659"/>
                    <a:pt x="557101" y="557672"/>
                    <a:pt x="565659" y="541698"/>
                  </a:cubicBezTo>
                  <a:lnTo>
                    <a:pt x="565659" y="510035"/>
                  </a:lnTo>
                  <a:cubicBezTo>
                    <a:pt x="565659" y="475804"/>
                    <a:pt x="507182" y="353715"/>
                    <a:pt x="390228" y="143768"/>
                  </a:cubicBezTo>
                  <a:close/>
                  <a:moveTo>
                    <a:pt x="878868" y="134355"/>
                  </a:moveTo>
                  <a:lnTo>
                    <a:pt x="886569" y="134355"/>
                  </a:lnTo>
                  <a:cubicBezTo>
                    <a:pt x="897409" y="136067"/>
                    <a:pt x="902829" y="141486"/>
                    <a:pt x="902829" y="150615"/>
                  </a:cubicBezTo>
                  <a:lnTo>
                    <a:pt x="902829" y="158316"/>
                  </a:lnTo>
                  <a:cubicBezTo>
                    <a:pt x="902829" y="169156"/>
                    <a:pt x="897409" y="174576"/>
                    <a:pt x="886569" y="174576"/>
                  </a:cubicBezTo>
                  <a:lnTo>
                    <a:pt x="878868" y="174576"/>
                  </a:lnTo>
                  <a:cubicBezTo>
                    <a:pt x="868028" y="174576"/>
                    <a:pt x="862608" y="169156"/>
                    <a:pt x="862608" y="158316"/>
                  </a:cubicBezTo>
                  <a:lnTo>
                    <a:pt x="862608" y="150615"/>
                  </a:lnTo>
                  <a:cubicBezTo>
                    <a:pt x="864320" y="139775"/>
                    <a:pt x="869739" y="134355"/>
                    <a:pt x="878868" y="134355"/>
                  </a:cubicBezTo>
                  <a:close/>
                  <a:moveTo>
                    <a:pt x="510034" y="95846"/>
                  </a:moveTo>
                  <a:cubicBezTo>
                    <a:pt x="537419" y="95846"/>
                    <a:pt x="569367" y="127794"/>
                    <a:pt x="605880" y="191691"/>
                  </a:cubicBezTo>
                  <a:lnTo>
                    <a:pt x="605880" y="199393"/>
                  </a:lnTo>
                  <a:lnTo>
                    <a:pt x="597322" y="199393"/>
                  </a:lnTo>
                  <a:cubicBezTo>
                    <a:pt x="528290" y="192547"/>
                    <a:pt x="493775" y="166018"/>
                    <a:pt x="493775" y="119807"/>
                  </a:cubicBezTo>
                  <a:lnTo>
                    <a:pt x="493775" y="103548"/>
                  </a:lnTo>
                  <a:cubicBezTo>
                    <a:pt x="504615" y="103548"/>
                    <a:pt x="510034" y="100980"/>
                    <a:pt x="510034" y="95846"/>
                  </a:cubicBezTo>
                  <a:close/>
                  <a:moveTo>
                    <a:pt x="374824" y="0"/>
                  </a:moveTo>
                  <a:lnTo>
                    <a:pt x="398785" y="0"/>
                  </a:lnTo>
                  <a:lnTo>
                    <a:pt x="398785" y="16260"/>
                  </a:lnTo>
                  <a:cubicBezTo>
                    <a:pt x="398785" y="27100"/>
                    <a:pt x="393365" y="32519"/>
                    <a:pt x="382526" y="32519"/>
                  </a:cubicBezTo>
                  <a:lnTo>
                    <a:pt x="374824" y="32519"/>
                  </a:lnTo>
                  <a:cubicBezTo>
                    <a:pt x="363984" y="32519"/>
                    <a:pt x="358564" y="27100"/>
                    <a:pt x="358564" y="16260"/>
                  </a:cubicBezTo>
                  <a:cubicBezTo>
                    <a:pt x="360276" y="5420"/>
                    <a:pt x="365696" y="0"/>
                    <a:pt x="37482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 sz="13800" dirty="0">
                <a:latin typeface="Dog Rough" panose="02000500000000000000" pitchFamily="2" charset="0"/>
              </a:endParaRPr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680E41F-9F4C-4D59-B66D-86C7A14F8FDA}"/>
              </a:ext>
            </a:extLst>
          </p:cNvPr>
          <p:cNvSpPr txBox="1"/>
          <p:nvPr/>
        </p:nvSpPr>
        <p:spPr>
          <a:xfrm>
            <a:off x="869216" y="800141"/>
            <a:ext cx="2054497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Student’s book</a:t>
            </a:r>
          </a:p>
          <a:p>
            <a:pPr algn="l"/>
            <a:r>
              <a:rPr lang="en-US" altLang="zh-CN" sz="2000" b="1" dirty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      p-24</a:t>
            </a:r>
            <a:endParaRPr lang="zh-CN" altLang="en-US" sz="2000" b="1" dirty="0">
              <a:solidFill>
                <a:srgbClr val="C00000"/>
              </a:solidFill>
              <a:latin typeface="MV Boli" pitchFamily="2" charset="0"/>
              <a:cs typeface="MV Boli" pitchFamily="2" charset="0"/>
            </a:endParaRPr>
          </a:p>
          <a:p>
            <a:pPr algn="l"/>
            <a:endParaRPr lang="ar-SA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6C517B3-6A0F-4298-B08F-26FD41C8EA69}"/>
              </a:ext>
            </a:extLst>
          </p:cNvPr>
          <p:cNvSpPr/>
          <p:nvPr/>
        </p:nvSpPr>
        <p:spPr>
          <a:xfrm>
            <a:off x="3563618" y="0"/>
            <a:ext cx="5704669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485E736-6D84-F829-386C-8E8D83B5B906}"/>
              </a:ext>
            </a:extLst>
          </p:cNvPr>
          <p:cNvGrpSpPr/>
          <p:nvPr/>
        </p:nvGrpSpPr>
        <p:grpSpPr>
          <a:xfrm>
            <a:off x="-3341951" y="2114596"/>
            <a:ext cx="2697013" cy="1071793"/>
            <a:chOff x="841726" y="566304"/>
            <a:chExt cx="1582549" cy="1812921"/>
          </a:xfr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فقاعة الكلام: مستطيلة 8">
              <a:extLst>
                <a:ext uri="{FF2B5EF4-FFF2-40B4-BE49-F238E27FC236}">
                  <a16:creationId xmlns:a16="http://schemas.microsoft.com/office/drawing/2014/main" id="{6A92CAD9-95DD-F4D1-6ED3-61B728B197FF}"/>
                </a:ext>
              </a:extLst>
            </p:cNvPr>
            <p:cNvSpPr/>
            <p:nvPr/>
          </p:nvSpPr>
          <p:spPr>
            <a:xfrm>
              <a:off x="841726" y="566304"/>
              <a:ext cx="1582549" cy="1812921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054144 w 2204827"/>
                <a:gd name="connsiteY6" fmla="*/ 2268217 h 3249396"/>
                <a:gd name="connsiteX7" fmla="*/ 1712012 w 2204827"/>
                <a:gd name="connsiteY7" fmla="*/ 3249396 h 3249396"/>
                <a:gd name="connsiteX8" fmla="*/ 735166 w 2204827"/>
                <a:gd name="connsiteY8" fmla="*/ 2282732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683582 w 2204827"/>
                <a:gd name="connsiteY6" fmla="*/ 2268217 h 3249396"/>
                <a:gd name="connsiteX7" fmla="*/ 1712012 w 2204827"/>
                <a:gd name="connsiteY7" fmla="*/ 3249396 h 3249396"/>
                <a:gd name="connsiteX8" fmla="*/ 735166 w 2204827"/>
                <a:gd name="connsiteY8" fmla="*/ 2282732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683582 w 2204827"/>
                <a:gd name="connsiteY6" fmla="*/ 2268217 h 3249396"/>
                <a:gd name="connsiteX7" fmla="*/ 1712012 w 2204827"/>
                <a:gd name="connsiteY7" fmla="*/ 3249396 h 3249396"/>
                <a:gd name="connsiteX8" fmla="*/ 1527791 w 2204827"/>
                <a:gd name="connsiteY8" fmla="*/ 2258007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683582 w 2204827"/>
                <a:gd name="connsiteY6" fmla="*/ 2268217 h 2927959"/>
                <a:gd name="connsiteX7" fmla="*/ 2154949 w 2204827"/>
                <a:gd name="connsiteY7" fmla="*/ 2927959 h 2927959"/>
                <a:gd name="connsiteX8" fmla="*/ 1527791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881738 w 2204827"/>
                <a:gd name="connsiteY6" fmla="*/ 2218765 h 2927959"/>
                <a:gd name="connsiteX7" fmla="*/ 2154949 w 2204827"/>
                <a:gd name="connsiteY7" fmla="*/ 2927959 h 2927959"/>
                <a:gd name="connsiteX8" fmla="*/ 1527791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881738 w 2204827"/>
                <a:gd name="connsiteY6" fmla="*/ 2218765 h 2927959"/>
                <a:gd name="connsiteX7" fmla="*/ 2154949 w 2204827"/>
                <a:gd name="connsiteY7" fmla="*/ 2927959 h 2927959"/>
                <a:gd name="connsiteX8" fmla="*/ 723510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042488 w 2204827"/>
                <a:gd name="connsiteY6" fmla="*/ 2268217 h 2927959"/>
                <a:gd name="connsiteX7" fmla="*/ 2154949 w 2204827"/>
                <a:gd name="connsiteY7" fmla="*/ 2927959 h 2927959"/>
                <a:gd name="connsiteX8" fmla="*/ 723510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222925 w 2427752"/>
                <a:gd name="connsiteY0" fmla="*/ 0 h 2977411"/>
                <a:gd name="connsiteX1" fmla="*/ 783920 w 2427752"/>
                <a:gd name="connsiteY1" fmla="*/ 14515 h 2977411"/>
                <a:gd name="connsiteX2" fmla="*/ 783920 w 2427752"/>
                <a:gd name="connsiteY2" fmla="*/ 14515 h 2977411"/>
                <a:gd name="connsiteX3" fmla="*/ 1277069 w 2427752"/>
                <a:gd name="connsiteY3" fmla="*/ 14515 h 2977411"/>
                <a:gd name="connsiteX4" fmla="*/ 2427752 w 2427752"/>
                <a:gd name="connsiteY4" fmla="*/ 14515 h 2977411"/>
                <a:gd name="connsiteX5" fmla="*/ 2311638 w 2427752"/>
                <a:gd name="connsiteY5" fmla="*/ 2282731 h 2977411"/>
                <a:gd name="connsiteX6" fmla="*/ 1265413 w 2427752"/>
                <a:gd name="connsiteY6" fmla="*/ 2268217 h 2977411"/>
                <a:gd name="connsiteX7" fmla="*/ 0 w 2427752"/>
                <a:gd name="connsiteY7" fmla="*/ 2977411 h 2977411"/>
                <a:gd name="connsiteX8" fmla="*/ 946435 w 2427752"/>
                <a:gd name="connsiteY8" fmla="*/ 2258007 h 2977411"/>
                <a:gd name="connsiteX9" fmla="*/ 368067 w 2427752"/>
                <a:gd name="connsiteY9" fmla="*/ 2326274 h 2977411"/>
                <a:gd name="connsiteX10" fmla="*/ 222925 w 2427752"/>
                <a:gd name="connsiteY10" fmla="*/ 0 h 2977411"/>
                <a:gd name="connsiteX0" fmla="*/ 222925 w 2427752"/>
                <a:gd name="connsiteY0" fmla="*/ 0 h 2977411"/>
                <a:gd name="connsiteX1" fmla="*/ 783920 w 2427752"/>
                <a:gd name="connsiteY1" fmla="*/ 14515 h 2977411"/>
                <a:gd name="connsiteX2" fmla="*/ 783920 w 2427752"/>
                <a:gd name="connsiteY2" fmla="*/ 14515 h 2977411"/>
                <a:gd name="connsiteX3" fmla="*/ 1277069 w 2427752"/>
                <a:gd name="connsiteY3" fmla="*/ 14515 h 2977411"/>
                <a:gd name="connsiteX4" fmla="*/ 2427752 w 2427752"/>
                <a:gd name="connsiteY4" fmla="*/ 14515 h 2977411"/>
                <a:gd name="connsiteX5" fmla="*/ 2311638 w 2427752"/>
                <a:gd name="connsiteY5" fmla="*/ 2282731 h 2977411"/>
                <a:gd name="connsiteX6" fmla="*/ 1265413 w 2427752"/>
                <a:gd name="connsiteY6" fmla="*/ 2268217 h 2977411"/>
                <a:gd name="connsiteX7" fmla="*/ 0 w 2427752"/>
                <a:gd name="connsiteY7" fmla="*/ 2977411 h 2977411"/>
                <a:gd name="connsiteX8" fmla="*/ 736622 w 2427752"/>
                <a:gd name="connsiteY8" fmla="*/ 2233281 h 2977411"/>
                <a:gd name="connsiteX9" fmla="*/ 368067 w 2427752"/>
                <a:gd name="connsiteY9" fmla="*/ 2326274 h 2977411"/>
                <a:gd name="connsiteX10" fmla="*/ 222925 w 2427752"/>
                <a:gd name="connsiteY10" fmla="*/ 0 h 2977411"/>
                <a:gd name="connsiteX0" fmla="*/ 0 w 2204827"/>
                <a:gd name="connsiteY0" fmla="*/ 0 h 2804329"/>
                <a:gd name="connsiteX1" fmla="*/ 560995 w 2204827"/>
                <a:gd name="connsiteY1" fmla="*/ 14515 h 2804329"/>
                <a:gd name="connsiteX2" fmla="*/ 560995 w 2204827"/>
                <a:gd name="connsiteY2" fmla="*/ 14515 h 2804329"/>
                <a:gd name="connsiteX3" fmla="*/ 1054144 w 2204827"/>
                <a:gd name="connsiteY3" fmla="*/ 14515 h 2804329"/>
                <a:gd name="connsiteX4" fmla="*/ 2204827 w 2204827"/>
                <a:gd name="connsiteY4" fmla="*/ 14515 h 2804329"/>
                <a:gd name="connsiteX5" fmla="*/ 2088713 w 2204827"/>
                <a:gd name="connsiteY5" fmla="*/ 2282731 h 2804329"/>
                <a:gd name="connsiteX6" fmla="*/ 1042488 w 2204827"/>
                <a:gd name="connsiteY6" fmla="*/ 2268217 h 2804329"/>
                <a:gd name="connsiteX7" fmla="*/ 138419 w 2204827"/>
                <a:gd name="connsiteY7" fmla="*/ 2804329 h 2804329"/>
                <a:gd name="connsiteX8" fmla="*/ 513697 w 2204827"/>
                <a:gd name="connsiteY8" fmla="*/ 2233281 h 2804329"/>
                <a:gd name="connsiteX9" fmla="*/ 145142 w 2204827"/>
                <a:gd name="connsiteY9" fmla="*/ 2326274 h 2804329"/>
                <a:gd name="connsiteX10" fmla="*/ 0 w 2204827"/>
                <a:gd name="connsiteY10" fmla="*/ 0 h 2804329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1042488 w 2204827"/>
                <a:gd name="connsiteY6" fmla="*/ 2268217 h 3047410"/>
                <a:gd name="connsiteX7" fmla="*/ 381359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843719 w 2204827"/>
                <a:gd name="connsiteY6" fmla="*/ 2227704 h 3047410"/>
                <a:gd name="connsiteX7" fmla="*/ 381359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843719 w 2204827"/>
                <a:gd name="connsiteY6" fmla="*/ 2227704 h 3047410"/>
                <a:gd name="connsiteX7" fmla="*/ 767856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3047410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843719" y="2227704"/>
                  </a:lnTo>
                  <a:lnTo>
                    <a:pt x="767856" y="3047410"/>
                  </a:lnTo>
                  <a:lnTo>
                    <a:pt x="513697" y="2233281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MV Boli" panose="02000500030200090000" pitchFamily="2" charset="0"/>
              </a:endParaRP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81D4EE35-AB10-1B53-489B-CBD5FD02110E}"/>
                </a:ext>
              </a:extLst>
            </p:cNvPr>
            <p:cNvSpPr txBox="1"/>
            <p:nvPr/>
          </p:nvSpPr>
          <p:spPr>
            <a:xfrm>
              <a:off x="928204" y="889993"/>
              <a:ext cx="1409593" cy="7808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l" rtl="0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Who are they?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6DA7FD64-47D8-0396-778B-FCCA29B796BB}"/>
              </a:ext>
            </a:extLst>
          </p:cNvPr>
          <p:cNvGrpSpPr/>
          <p:nvPr/>
        </p:nvGrpSpPr>
        <p:grpSpPr>
          <a:xfrm>
            <a:off x="12004254" y="-1241762"/>
            <a:ext cx="2402257" cy="1071793"/>
            <a:chOff x="1308821" y="911913"/>
            <a:chExt cx="1582549" cy="1812921"/>
          </a:xfr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فقاعة الكلام: مستطيلة 8">
              <a:extLst>
                <a:ext uri="{FF2B5EF4-FFF2-40B4-BE49-F238E27FC236}">
                  <a16:creationId xmlns:a16="http://schemas.microsoft.com/office/drawing/2014/main" id="{A099DCA6-FCA0-B01D-31AB-229D3A03BA8A}"/>
                </a:ext>
              </a:extLst>
            </p:cNvPr>
            <p:cNvSpPr/>
            <p:nvPr/>
          </p:nvSpPr>
          <p:spPr>
            <a:xfrm>
              <a:off x="1308821" y="911913"/>
              <a:ext cx="1582549" cy="1812921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054144 w 2204827"/>
                <a:gd name="connsiteY6" fmla="*/ 2268217 h 3249396"/>
                <a:gd name="connsiteX7" fmla="*/ 1712012 w 2204827"/>
                <a:gd name="connsiteY7" fmla="*/ 3249396 h 3249396"/>
                <a:gd name="connsiteX8" fmla="*/ 735166 w 2204827"/>
                <a:gd name="connsiteY8" fmla="*/ 2282732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683582 w 2204827"/>
                <a:gd name="connsiteY6" fmla="*/ 2268217 h 3249396"/>
                <a:gd name="connsiteX7" fmla="*/ 1712012 w 2204827"/>
                <a:gd name="connsiteY7" fmla="*/ 3249396 h 3249396"/>
                <a:gd name="connsiteX8" fmla="*/ 735166 w 2204827"/>
                <a:gd name="connsiteY8" fmla="*/ 2282732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683582 w 2204827"/>
                <a:gd name="connsiteY6" fmla="*/ 2268217 h 3249396"/>
                <a:gd name="connsiteX7" fmla="*/ 1712012 w 2204827"/>
                <a:gd name="connsiteY7" fmla="*/ 3249396 h 3249396"/>
                <a:gd name="connsiteX8" fmla="*/ 1527791 w 2204827"/>
                <a:gd name="connsiteY8" fmla="*/ 2258007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683582 w 2204827"/>
                <a:gd name="connsiteY6" fmla="*/ 2268217 h 2927959"/>
                <a:gd name="connsiteX7" fmla="*/ 2154949 w 2204827"/>
                <a:gd name="connsiteY7" fmla="*/ 2927959 h 2927959"/>
                <a:gd name="connsiteX8" fmla="*/ 1527791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881738 w 2204827"/>
                <a:gd name="connsiteY6" fmla="*/ 2218765 h 2927959"/>
                <a:gd name="connsiteX7" fmla="*/ 2154949 w 2204827"/>
                <a:gd name="connsiteY7" fmla="*/ 2927959 h 2927959"/>
                <a:gd name="connsiteX8" fmla="*/ 1527791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881738 w 2204827"/>
                <a:gd name="connsiteY6" fmla="*/ 2218765 h 2927959"/>
                <a:gd name="connsiteX7" fmla="*/ 2154949 w 2204827"/>
                <a:gd name="connsiteY7" fmla="*/ 2927959 h 2927959"/>
                <a:gd name="connsiteX8" fmla="*/ 723510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042488 w 2204827"/>
                <a:gd name="connsiteY6" fmla="*/ 2268217 h 2927959"/>
                <a:gd name="connsiteX7" fmla="*/ 2154949 w 2204827"/>
                <a:gd name="connsiteY7" fmla="*/ 2927959 h 2927959"/>
                <a:gd name="connsiteX8" fmla="*/ 723510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222925 w 2427752"/>
                <a:gd name="connsiteY0" fmla="*/ 0 h 2977411"/>
                <a:gd name="connsiteX1" fmla="*/ 783920 w 2427752"/>
                <a:gd name="connsiteY1" fmla="*/ 14515 h 2977411"/>
                <a:gd name="connsiteX2" fmla="*/ 783920 w 2427752"/>
                <a:gd name="connsiteY2" fmla="*/ 14515 h 2977411"/>
                <a:gd name="connsiteX3" fmla="*/ 1277069 w 2427752"/>
                <a:gd name="connsiteY3" fmla="*/ 14515 h 2977411"/>
                <a:gd name="connsiteX4" fmla="*/ 2427752 w 2427752"/>
                <a:gd name="connsiteY4" fmla="*/ 14515 h 2977411"/>
                <a:gd name="connsiteX5" fmla="*/ 2311638 w 2427752"/>
                <a:gd name="connsiteY5" fmla="*/ 2282731 h 2977411"/>
                <a:gd name="connsiteX6" fmla="*/ 1265413 w 2427752"/>
                <a:gd name="connsiteY6" fmla="*/ 2268217 h 2977411"/>
                <a:gd name="connsiteX7" fmla="*/ 0 w 2427752"/>
                <a:gd name="connsiteY7" fmla="*/ 2977411 h 2977411"/>
                <a:gd name="connsiteX8" fmla="*/ 946435 w 2427752"/>
                <a:gd name="connsiteY8" fmla="*/ 2258007 h 2977411"/>
                <a:gd name="connsiteX9" fmla="*/ 368067 w 2427752"/>
                <a:gd name="connsiteY9" fmla="*/ 2326274 h 2977411"/>
                <a:gd name="connsiteX10" fmla="*/ 222925 w 2427752"/>
                <a:gd name="connsiteY10" fmla="*/ 0 h 2977411"/>
                <a:gd name="connsiteX0" fmla="*/ 222925 w 2427752"/>
                <a:gd name="connsiteY0" fmla="*/ 0 h 2977411"/>
                <a:gd name="connsiteX1" fmla="*/ 783920 w 2427752"/>
                <a:gd name="connsiteY1" fmla="*/ 14515 h 2977411"/>
                <a:gd name="connsiteX2" fmla="*/ 783920 w 2427752"/>
                <a:gd name="connsiteY2" fmla="*/ 14515 h 2977411"/>
                <a:gd name="connsiteX3" fmla="*/ 1277069 w 2427752"/>
                <a:gd name="connsiteY3" fmla="*/ 14515 h 2977411"/>
                <a:gd name="connsiteX4" fmla="*/ 2427752 w 2427752"/>
                <a:gd name="connsiteY4" fmla="*/ 14515 h 2977411"/>
                <a:gd name="connsiteX5" fmla="*/ 2311638 w 2427752"/>
                <a:gd name="connsiteY5" fmla="*/ 2282731 h 2977411"/>
                <a:gd name="connsiteX6" fmla="*/ 1265413 w 2427752"/>
                <a:gd name="connsiteY6" fmla="*/ 2268217 h 2977411"/>
                <a:gd name="connsiteX7" fmla="*/ 0 w 2427752"/>
                <a:gd name="connsiteY7" fmla="*/ 2977411 h 2977411"/>
                <a:gd name="connsiteX8" fmla="*/ 736622 w 2427752"/>
                <a:gd name="connsiteY8" fmla="*/ 2233281 h 2977411"/>
                <a:gd name="connsiteX9" fmla="*/ 368067 w 2427752"/>
                <a:gd name="connsiteY9" fmla="*/ 2326274 h 2977411"/>
                <a:gd name="connsiteX10" fmla="*/ 222925 w 2427752"/>
                <a:gd name="connsiteY10" fmla="*/ 0 h 2977411"/>
                <a:gd name="connsiteX0" fmla="*/ 0 w 2204827"/>
                <a:gd name="connsiteY0" fmla="*/ 0 h 2804329"/>
                <a:gd name="connsiteX1" fmla="*/ 560995 w 2204827"/>
                <a:gd name="connsiteY1" fmla="*/ 14515 h 2804329"/>
                <a:gd name="connsiteX2" fmla="*/ 560995 w 2204827"/>
                <a:gd name="connsiteY2" fmla="*/ 14515 h 2804329"/>
                <a:gd name="connsiteX3" fmla="*/ 1054144 w 2204827"/>
                <a:gd name="connsiteY3" fmla="*/ 14515 h 2804329"/>
                <a:gd name="connsiteX4" fmla="*/ 2204827 w 2204827"/>
                <a:gd name="connsiteY4" fmla="*/ 14515 h 2804329"/>
                <a:gd name="connsiteX5" fmla="*/ 2088713 w 2204827"/>
                <a:gd name="connsiteY5" fmla="*/ 2282731 h 2804329"/>
                <a:gd name="connsiteX6" fmla="*/ 1042488 w 2204827"/>
                <a:gd name="connsiteY6" fmla="*/ 2268217 h 2804329"/>
                <a:gd name="connsiteX7" fmla="*/ 138419 w 2204827"/>
                <a:gd name="connsiteY7" fmla="*/ 2804329 h 2804329"/>
                <a:gd name="connsiteX8" fmla="*/ 513697 w 2204827"/>
                <a:gd name="connsiteY8" fmla="*/ 2233281 h 2804329"/>
                <a:gd name="connsiteX9" fmla="*/ 145142 w 2204827"/>
                <a:gd name="connsiteY9" fmla="*/ 2326274 h 2804329"/>
                <a:gd name="connsiteX10" fmla="*/ 0 w 2204827"/>
                <a:gd name="connsiteY10" fmla="*/ 0 h 2804329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1042488 w 2204827"/>
                <a:gd name="connsiteY6" fmla="*/ 2268217 h 3047410"/>
                <a:gd name="connsiteX7" fmla="*/ 381359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843719 w 2204827"/>
                <a:gd name="connsiteY6" fmla="*/ 2227704 h 3047410"/>
                <a:gd name="connsiteX7" fmla="*/ 381359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843719 w 2204827"/>
                <a:gd name="connsiteY6" fmla="*/ 2227704 h 3047410"/>
                <a:gd name="connsiteX7" fmla="*/ 767856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3047410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843719" y="2227704"/>
                  </a:lnTo>
                  <a:lnTo>
                    <a:pt x="767856" y="3047410"/>
                  </a:lnTo>
                  <a:lnTo>
                    <a:pt x="513697" y="2233281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MV Boli" panose="02000500030200090000" pitchFamily="2" charset="0"/>
              </a:endParaRP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6D91DA1B-F115-1A5B-78A1-14C55A941A2B}"/>
                </a:ext>
              </a:extLst>
            </p:cNvPr>
            <p:cNvSpPr txBox="1"/>
            <p:nvPr/>
          </p:nvSpPr>
          <p:spPr>
            <a:xfrm>
              <a:off x="1351094" y="911913"/>
              <a:ext cx="1540276" cy="140561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What are their jobs title?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52EF0511-DDAA-0533-1071-69307DF82E7A}"/>
              </a:ext>
            </a:extLst>
          </p:cNvPr>
          <p:cNvGrpSpPr/>
          <p:nvPr/>
        </p:nvGrpSpPr>
        <p:grpSpPr>
          <a:xfrm>
            <a:off x="-3179236" y="1036479"/>
            <a:ext cx="2402257" cy="1078117"/>
            <a:chOff x="1024109" y="-122922"/>
            <a:chExt cx="1582549" cy="18236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فقاعة الكلام: مستطيلة 8">
              <a:extLst>
                <a:ext uri="{FF2B5EF4-FFF2-40B4-BE49-F238E27FC236}">
                  <a16:creationId xmlns:a16="http://schemas.microsoft.com/office/drawing/2014/main" id="{4FBB6D5B-EDAE-F93E-409A-4CA4184402C4}"/>
                </a:ext>
              </a:extLst>
            </p:cNvPr>
            <p:cNvSpPr/>
            <p:nvPr/>
          </p:nvSpPr>
          <p:spPr>
            <a:xfrm>
              <a:off x="1024109" y="-112225"/>
              <a:ext cx="1582549" cy="1812921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054144 w 2204827"/>
                <a:gd name="connsiteY6" fmla="*/ 2268217 h 3249396"/>
                <a:gd name="connsiteX7" fmla="*/ 1712012 w 2204827"/>
                <a:gd name="connsiteY7" fmla="*/ 3249396 h 3249396"/>
                <a:gd name="connsiteX8" fmla="*/ 735166 w 2204827"/>
                <a:gd name="connsiteY8" fmla="*/ 2282732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683582 w 2204827"/>
                <a:gd name="connsiteY6" fmla="*/ 2268217 h 3249396"/>
                <a:gd name="connsiteX7" fmla="*/ 1712012 w 2204827"/>
                <a:gd name="connsiteY7" fmla="*/ 3249396 h 3249396"/>
                <a:gd name="connsiteX8" fmla="*/ 735166 w 2204827"/>
                <a:gd name="connsiteY8" fmla="*/ 2282732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683582 w 2204827"/>
                <a:gd name="connsiteY6" fmla="*/ 2268217 h 3249396"/>
                <a:gd name="connsiteX7" fmla="*/ 1712012 w 2204827"/>
                <a:gd name="connsiteY7" fmla="*/ 3249396 h 3249396"/>
                <a:gd name="connsiteX8" fmla="*/ 1527791 w 2204827"/>
                <a:gd name="connsiteY8" fmla="*/ 2258007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683582 w 2204827"/>
                <a:gd name="connsiteY6" fmla="*/ 2268217 h 2927959"/>
                <a:gd name="connsiteX7" fmla="*/ 2154949 w 2204827"/>
                <a:gd name="connsiteY7" fmla="*/ 2927959 h 2927959"/>
                <a:gd name="connsiteX8" fmla="*/ 1527791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881738 w 2204827"/>
                <a:gd name="connsiteY6" fmla="*/ 2218765 h 2927959"/>
                <a:gd name="connsiteX7" fmla="*/ 2154949 w 2204827"/>
                <a:gd name="connsiteY7" fmla="*/ 2927959 h 2927959"/>
                <a:gd name="connsiteX8" fmla="*/ 1527791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881738 w 2204827"/>
                <a:gd name="connsiteY6" fmla="*/ 2218765 h 2927959"/>
                <a:gd name="connsiteX7" fmla="*/ 2154949 w 2204827"/>
                <a:gd name="connsiteY7" fmla="*/ 2927959 h 2927959"/>
                <a:gd name="connsiteX8" fmla="*/ 723510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042488 w 2204827"/>
                <a:gd name="connsiteY6" fmla="*/ 2268217 h 2927959"/>
                <a:gd name="connsiteX7" fmla="*/ 2154949 w 2204827"/>
                <a:gd name="connsiteY7" fmla="*/ 2927959 h 2927959"/>
                <a:gd name="connsiteX8" fmla="*/ 723510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222925 w 2427752"/>
                <a:gd name="connsiteY0" fmla="*/ 0 h 2977411"/>
                <a:gd name="connsiteX1" fmla="*/ 783920 w 2427752"/>
                <a:gd name="connsiteY1" fmla="*/ 14515 h 2977411"/>
                <a:gd name="connsiteX2" fmla="*/ 783920 w 2427752"/>
                <a:gd name="connsiteY2" fmla="*/ 14515 h 2977411"/>
                <a:gd name="connsiteX3" fmla="*/ 1277069 w 2427752"/>
                <a:gd name="connsiteY3" fmla="*/ 14515 h 2977411"/>
                <a:gd name="connsiteX4" fmla="*/ 2427752 w 2427752"/>
                <a:gd name="connsiteY4" fmla="*/ 14515 h 2977411"/>
                <a:gd name="connsiteX5" fmla="*/ 2311638 w 2427752"/>
                <a:gd name="connsiteY5" fmla="*/ 2282731 h 2977411"/>
                <a:gd name="connsiteX6" fmla="*/ 1265413 w 2427752"/>
                <a:gd name="connsiteY6" fmla="*/ 2268217 h 2977411"/>
                <a:gd name="connsiteX7" fmla="*/ 0 w 2427752"/>
                <a:gd name="connsiteY7" fmla="*/ 2977411 h 2977411"/>
                <a:gd name="connsiteX8" fmla="*/ 946435 w 2427752"/>
                <a:gd name="connsiteY8" fmla="*/ 2258007 h 2977411"/>
                <a:gd name="connsiteX9" fmla="*/ 368067 w 2427752"/>
                <a:gd name="connsiteY9" fmla="*/ 2326274 h 2977411"/>
                <a:gd name="connsiteX10" fmla="*/ 222925 w 2427752"/>
                <a:gd name="connsiteY10" fmla="*/ 0 h 2977411"/>
                <a:gd name="connsiteX0" fmla="*/ 222925 w 2427752"/>
                <a:gd name="connsiteY0" fmla="*/ 0 h 2977411"/>
                <a:gd name="connsiteX1" fmla="*/ 783920 w 2427752"/>
                <a:gd name="connsiteY1" fmla="*/ 14515 h 2977411"/>
                <a:gd name="connsiteX2" fmla="*/ 783920 w 2427752"/>
                <a:gd name="connsiteY2" fmla="*/ 14515 h 2977411"/>
                <a:gd name="connsiteX3" fmla="*/ 1277069 w 2427752"/>
                <a:gd name="connsiteY3" fmla="*/ 14515 h 2977411"/>
                <a:gd name="connsiteX4" fmla="*/ 2427752 w 2427752"/>
                <a:gd name="connsiteY4" fmla="*/ 14515 h 2977411"/>
                <a:gd name="connsiteX5" fmla="*/ 2311638 w 2427752"/>
                <a:gd name="connsiteY5" fmla="*/ 2282731 h 2977411"/>
                <a:gd name="connsiteX6" fmla="*/ 1265413 w 2427752"/>
                <a:gd name="connsiteY6" fmla="*/ 2268217 h 2977411"/>
                <a:gd name="connsiteX7" fmla="*/ 0 w 2427752"/>
                <a:gd name="connsiteY7" fmla="*/ 2977411 h 2977411"/>
                <a:gd name="connsiteX8" fmla="*/ 736622 w 2427752"/>
                <a:gd name="connsiteY8" fmla="*/ 2233281 h 2977411"/>
                <a:gd name="connsiteX9" fmla="*/ 368067 w 2427752"/>
                <a:gd name="connsiteY9" fmla="*/ 2326274 h 2977411"/>
                <a:gd name="connsiteX10" fmla="*/ 222925 w 2427752"/>
                <a:gd name="connsiteY10" fmla="*/ 0 h 2977411"/>
                <a:gd name="connsiteX0" fmla="*/ 0 w 2204827"/>
                <a:gd name="connsiteY0" fmla="*/ 0 h 2804329"/>
                <a:gd name="connsiteX1" fmla="*/ 560995 w 2204827"/>
                <a:gd name="connsiteY1" fmla="*/ 14515 h 2804329"/>
                <a:gd name="connsiteX2" fmla="*/ 560995 w 2204827"/>
                <a:gd name="connsiteY2" fmla="*/ 14515 h 2804329"/>
                <a:gd name="connsiteX3" fmla="*/ 1054144 w 2204827"/>
                <a:gd name="connsiteY3" fmla="*/ 14515 h 2804329"/>
                <a:gd name="connsiteX4" fmla="*/ 2204827 w 2204827"/>
                <a:gd name="connsiteY4" fmla="*/ 14515 h 2804329"/>
                <a:gd name="connsiteX5" fmla="*/ 2088713 w 2204827"/>
                <a:gd name="connsiteY5" fmla="*/ 2282731 h 2804329"/>
                <a:gd name="connsiteX6" fmla="*/ 1042488 w 2204827"/>
                <a:gd name="connsiteY6" fmla="*/ 2268217 h 2804329"/>
                <a:gd name="connsiteX7" fmla="*/ 138419 w 2204827"/>
                <a:gd name="connsiteY7" fmla="*/ 2804329 h 2804329"/>
                <a:gd name="connsiteX8" fmla="*/ 513697 w 2204827"/>
                <a:gd name="connsiteY8" fmla="*/ 2233281 h 2804329"/>
                <a:gd name="connsiteX9" fmla="*/ 145142 w 2204827"/>
                <a:gd name="connsiteY9" fmla="*/ 2326274 h 2804329"/>
                <a:gd name="connsiteX10" fmla="*/ 0 w 2204827"/>
                <a:gd name="connsiteY10" fmla="*/ 0 h 2804329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1042488 w 2204827"/>
                <a:gd name="connsiteY6" fmla="*/ 2268217 h 3047410"/>
                <a:gd name="connsiteX7" fmla="*/ 381359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843719 w 2204827"/>
                <a:gd name="connsiteY6" fmla="*/ 2227704 h 3047410"/>
                <a:gd name="connsiteX7" fmla="*/ 381359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843719 w 2204827"/>
                <a:gd name="connsiteY6" fmla="*/ 2227704 h 3047410"/>
                <a:gd name="connsiteX7" fmla="*/ 767856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3047410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843719" y="2227704"/>
                  </a:lnTo>
                  <a:lnTo>
                    <a:pt x="767856" y="3047410"/>
                  </a:lnTo>
                  <a:lnTo>
                    <a:pt x="513697" y="2233281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2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MV Boli" panose="02000500030200090000" pitchFamily="2" charset="0"/>
              </a:endParaRP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5127B7B7-9657-4B3A-C15C-69CE2206248F}"/>
                </a:ext>
              </a:extLst>
            </p:cNvPr>
            <p:cNvSpPr txBox="1"/>
            <p:nvPr/>
          </p:nvSpPr>
          <p:spPr>
            <a:xfrm>
              <a:off x="1052521" y="-122922"/>
              <a:ext cx="1540276" cy="14056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Who is happy with his job?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F86B335-CBC9-16DF-70E0-6EE63A01D521}"/>
              </a:ext>
            </a:extLst>
          </p:cNvPr>
          <p:cNvGrpSpPr/>
          <p:nvPr/>
        </p:nvGrpSpPr>
        <p:grpSpPr>
          <a:xfrm>
            <a:off x="9435457" y="-1592993"/>
            <a:ext cx="2429999" cy="1071793"/>
            <a:chOff x="501168" y="-2102378"/>
            <a:chExt cx="1600825" cy="18129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فقاعة الكلام: مستطيلة 8">
              <a:extLst>
                <a:ext uri="{FF2B5EF4-FFF2-40B4-BE49-F238E27FC236}">
                  <a16:creationId xmlns:a16="http://schemas.microsoft.com/office/drawing/2014/main" id="{DF52E8D3-3F76-C728-D7A7-CE8F91A71964}"/>
                </a:ext>
              </a:extLst>
            </p:cNvPr>
            <p:cNvSpPr/>
            <p:nvPr/>
          </p:nvSpPr>
          <p:spPr>
            <a:xfrm>
              <a:off x="519444" y="-2102378"/>
              <a:ext cx="1582549" cy="1812921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054144 w 2204827"/>
                <a:gd name="connsiteY6" fmla="*/ 2268217 h 3249396"/>
                <a:gd name="connsiteX7" fmla="*/ 1712012 w 2204827"/>
                <a:gd name="connsiteY7" fmla="*/ 3249396 h 3249396"/>
                <a:gd name="connsiteX8" fmla="*/ 735166 w 2204827"/>
                <a:gd name="connsiteY8" fmla="*/ 2282732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683582 w 2204827"/>
                <a:gd name="connsiteY6" fmla="*/ 2268217 h 3249396"/>
                <a:gd name="connsiteX7" fmla="*/ 1712012 w 2204827"/>
                <a:gd name="connsiteY7" fmla="*/ 3249396 h 3249396"/>
                <a:gd name="connsiteX8" fmla="*/ 735166 w 2204827"/>
                <a:gd name="connsiteY8" fmla="*/ 2282732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683582 w 2204827"/>
                <a:gd name="connsiteY6" fmla="*/ 2268217 h 3249396"/>
                <a:gd name="connsiteX7" fmla="*/ 1712012 w 2204827"/>
                <a:gd name="connsiteY7" fmla="*/ 3249396 h 3249396"/>
                <a:gd name="connsiteX8" fmla="*/ 1527791 w 2204827"/>
                <a:gd name="connsiteY8" fmla="*/ 2258007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683582 w 2204827"/>
                <a:gd name="connsiteY6" fmla="*/ 2268217 h 2927959"/>
                <a:gd name="connsiteX7" fmla="*/ 2154949 w 2204827"/>
                <a:gd name="connsiteY7" fmla="*/ 2927959 h 2927959"/>
                <a:gd name="connsiteX8" fmla="*/ 1527791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881738 w 2204827"/>
                <a:gd name="connsiteY6" fmla="*/ 2218765 h 2927959"/>
                <a:gd name="connsiteX7" fmla="*/ 2154949 w 2204827"/>
                <a:gd name="connsiteY7" fmla="*/ 2927959 h 2927959"/>
                <a:gd name="connsiteX8" fmla="*/ 1527791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881738 w 2204827"/>
                <a:gd name="connsiteY6" fmla="*/ 2218765 h 2927959"/>
                <a:gd name="connsiteX7" fmla="*/ 2154949 w 2204827"/>
                <a:gd name="connsiteY7" fmla="*/ 2927959 h 2927959"/>
                <a:gd name="connsiteX8" fmla="*/ 723510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042488 w 2204827"/>
                <a:gd name="connsiteY6" fmla="*/ 2268217 h 2927959"/>
                <a:gd name="connsiteX7" fmla="*/ 2154949 w 2204827"/>
                <a:gd name="connsiteY7" fmla="*/ 2927959 h 2927959"/>
                <a:gd name="connsiteX8" fmla="*/ 723510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222925 w 2427752"/>
                <a:gd name="connsiteY0" fmla="*/ 0 h 2977411"/>
                <a:gd name="connsiteX1" fmla="*/ 783920 w 2427752"/>
                <a:gd name="connsiteY1" fmla="*/ 14515 h 2977411"/>
                <a:gd name="connsiteX2" fmla="*/ 783920 w 2427752"/>
                <a:gd name="connsiteY2" fmla="*/ 14515 h 2977411"/>
                <a:gd name="connsiteX3" fmla="*/ 1277069 w 2427752"/>
                <a:gd name="connsiteY3" fmla="*/ 14515 h 2977411"/>
                <a:gd name="connsiteX4" fmla="*/ 2427752 w 2427752"/>
                <a:gd name="connsiteY4" fmla="*/ 14515 h 2977411"/>
                <a:gd name="connsiteX5" fmla="*/ 2311638 w 2427752"/>
                <a:gd name="connsiteY5" fmla="*/ 2282731 h 2977411"/>
                <a:gd name="connsiteX6" fmla="*/ 1265413 w 2427752"/>
                <a:gd name="connsiteY6" fmla="*/ 2268217 h 2977411"/>
                <a:gd name="connsiteX7" fmla="*/ 0 w 2427752"/>
                <a:gd name="connsiteY7" fmla="*/ 2977411 h 2977411"/>
                <a:gd name="connsiteX8" fmla="*/ 946435 w 2427752"/>
                <a:gd name="connsiteY8" fmla="*/ 2258007 h 2977411"/>
                <a:gd name="connsiteX9" fmla="*/ 368067 w 2427752"/>
                <a:gd name="connsiteY9" fmla="*/ 2326274 h 2977411"/>
                <a:gd name="connsiteX10" fmla="*/ 222925 w 2427752"/>
                <a:gd name="connsiteY10" fmla="*/ 0 h 2977411"/>
                <a:gd name="connsiteX0" fmla="*/ 222925 w 2427752"/>
                <a:gd name="connsiteY0" fmla="*/ 0 h 2977411"/>
                <a:gd name="connsiteX1" fmla="*/ 783920 w 2427752"/>
                <a:gd name="connsiteY1" fmla="*/ 14515 h 2977411"/>
                <a:gd name="connsiteX2" fmla="*/ 783920 w 2427752"/>
                <a:gd name="connsiteY2" fmla="*/ 14515 h 2977411"/>
                <a:gd name="connsiteX3" fmla="*/ 1277069 w 2427752"/>
                <a:gd name="connsiteY3" fmla="*/ 14515 h 2977411"/>
                <a:gd name="connsiteX4" fmla="*/ 2427752 w 2427752"/>
                <a:gd name="connsiteY4" fmla="*/ 14515 h 2977411"/>
                <a:gd name="connsiteX5" fmla="*/ 2311638 w 2427752"/>
                <a:gd name="connsiteY5" fmla="*/ 2282731 h 2977411"/>
                <a:gd name="connsiteX6" fmla="*/ 1265413 w 2427752"/>
                <a:gd name="connsiteY6" fmla="*/ 2268217 h 2977411"/>
                <a:gd name="connsiteX7" fmla="*/ 0 w 2427752"/>
                <a:gd name="connsiteY7" fmla="*/ 2977411 h 2977411"/>
                <a:gd name="connsiteX8" fmla="*/ 736622 w 2427752"/>
                <a:gd name="connsiteY8" fmla="*/ 2233281 h 2977411"/>
                <a:gd name="connsiteX9" fmla="*/ 368067 w 2427752"/>
                <a:gd name="connsiteY9" fmla="*/ 2326274 h 2977411"/>
                <a:gd name="connsiteX10" fmla="*/ 222925 w 2427752"/>
                <a:gd name="connsiteY10" fmla="*/ 0 h 2977411"/>
                <a:gd name="connsiteX0" fmla="*/ 0 w 2204827"/>
                <a:gd name="connsiteY0" fmla="*/ 0 h 2804329"/>
                <a:gd name="connsiteX1" fmla="*/ 560995 w 2204827"/>
                <a:gd name="connsiteY1" fmla="*/ 14515 h 2804329"/>
                <a:gd name="connsiteX2" fmla="*/ 560995 w 2204827"/>
                <a:gd name="connsiteY2" fmla="*/ 14515 h 2804329"/>
                <a:gd name="connsiteX3" fmla="*/ 1054144 w 2204827"/>
                <a:gd name="connsiteY3" fmla="*/ 14515 h 2804329"/>
                <a:gd name="connsiteX4" fmla="*/ 2204827 w 2204827"/>
                <a:gd name="connsiteY4" fmla="*/ 14515 h 2804329"/>
                <a:gd name="connsiteX5" fmla="*/ 2088713 w 2204827"/>
                <a:gd name="connsiteY5" fmla="*/ 2282731 h 2804329"/>
                <a:gd name="connsiteX6" fmla="*/ 1042488 w 2204827"/>
                <a:gd name="connsiteY6" fmla="*/ 2268217 h 2804329"/>
                <a:gd name="connsiteX7" fmla="*/ 138419 w 2204827"/>
                <a:gd name="connsiteY7" fmla="*/ 2804329 h 2804329"/>
                <a:gd name="connsiteX8" fmla="*/ 513697 w 2204827"/>
                <a:gd name="connsiteY8" fmla="*/ 2233281 h 2804329"/>
                <a:gd name="connsiteX9" fmla="*/ 145142 w 2204827"/>
                <a:gd name="connsiteY9" fmla="*/ 2326274 h 2804329"/>
                <a:gd name="connsiteX10" fmla="*/ 0 w 2204827"/>
                <a:gd name="connsiteY10" fmla="*/ 0 h 2804329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1042488 w 2204827"/>
                <a:gd name="connsiteY6" fmla="*/ 2268217 h 3047410"/>
                <a:gd name="connsiteX7" fmla="*/ 381359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843719 w 2204827"/>
                <a:gd name="connsiteY6" fmla="*/ 2227704 h 3047410"/>
                <a:gd name="connsiteX7" fmla="*/ 381359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843719 w 2204827"/>
                <a:gd name="connsiteY6" fmla="*/ 2227704 h 3047410"/>
                <a:gd name="connsiteX7" fmla="*/ 767856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3047410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843719" y="2227704"/>
                  </a:lnTo>
                  <a:lnTo>
                    <a:pt x="767856" y="3047410"/>
                  </a:lnTo>
                  <a:lnTo>
                    <a:pt x="513697" y="2233281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MV Boli" panose="02000500030200090000" pitchFamily="2" charset="0"/>
              </a:endParaRPr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5209B2CF-7E84-FB28-1AB9-ED2BB57C76E1}"/>
                </a:ext>
              </a:extLst>
            </p:cNvPr>
            <p:cNvSpPr txBox="1"/>
            <p:nvPr/>
          </p:nvSpPr>
          <p:spPr>
            <a:xfrm>
              <a:off x="501168" y="-2046951"/>
              <a:ext cx="1540276" cy="14056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Yousef request for an…?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pic>
        <p:nvPicPr>
          <p:cNvPr id="3" name="رسم 2" descr="أداة التحديد">
            <a:extLst>
              <a:ext uri="{FF2B5EF4-FFF2-40B4-BE49-F238E27FC236}">
                <a16:creationId xmlns:a16="http://schemas.microsoft.com/office/drawing/2014/main" id="{6D55F86F-29C3-48CE-ADEF-C0FA920853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02343" y="-169969"/>
            <a:ext cx="986999" cy="118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82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نصف إطار 8">
            <a:extLst>
              <a:ext uri="{FF2B5EF4-FFF2-40B4-BE49-F238E27FC236}">
                <a16:creationId xmlns:a16="http://schemas.microsoft.com/office/drawing/2014/main" id="{9C907547-1594-40B9-BC5D-6489CEFDBFF2}"/>
              </a:ext>
            </a:extLst>
          </p:cNvPr>
          <p:cNvSpPr/>
          <p:nvPr/>
        </p:nvSpPr>
        <p:spPr>
          <a:xfrm>
            <a:off x="0" y="0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2F699B7D-9E10-441C-B091-73FFDB4AD813}"/>
              </a:ext>
            </a:extLst>
          </p:cNvPr>
          <p:cNvSpPr/>
          <p:nvPr/>
        </p:nvSpPr>
        <p:spPr>
          <a:xfrm rot="10800000">
            <a:off x="8921262" y="3012831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2029DA93-189D-4C6E-8E17-67EE3587BFB4}"/>
              </a:ext>
            </a:extLst>
          </p:cNvPr>
          <p:cNvGrpSpPr/>
          <p:nvPr/>
        </p:nvGrpSpPr>
        <p:grpSpPr>
          <a:xfrm>
            <a:off x="-52171" y="63973"/>
            <a:ext cx="2745633" cy="1688418"/>
            <a:chOff x="2728508" y="1207413"/>
            <a:chExt cx="2032357" cy="1688418"/>
          </a:xfr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F2232BB6-DCAD-4B4D-B84B-73C9D2933C39}"/>
                </a:ext>
              </a:extLst>
            </p:cNvPr>
            <p:cNvSpPr txBox="1"/>
            <p:nvPr/>
          </p:nvSpPr>
          <p:spPr>
            <a:xfrm>
              <a:off x="2728508" y="1207413"/>
              <a:ext cx="1409440" cy="1688418"/>
            </a:xfrm>
            <a:custGeom>
              <a:avLst/>
              <a:gdLst/>
              <a:ahLst/>
              <a:cxnLst/>
              <a:rect l="l" t="t" r="r" b="b"/>
              <a:pathLst>
                <a:path w="1409440" h="1688418">
                  <a:moveTo>
                    <a:pt x="597322" y="1625092"/>
                  </a:moveTo>
                  <a:lnTo>
                    <a:pt x="621283" y="1625092"/>
                  </a:lnTo>
                  <a:lnTo>
                    <a:pt x="621283" y="1640496"/>
                  </a:lnTo>
                  <a:lnTo>
                    <a:pt x="597322" y="1640496"/>
                  </a:lnTo>
                  <a:close/>
                  <a:moveTo>
                    <a:pt x="295238" y="1560910"/>
                  </a:moveTo>
                  <a:lnTo>
                    <a:pt x="310642" y="1560910"/>
                  </a:lnTo>
                  <a:lnTo>
                    <a:pt x="310642" y="1569468"/>
                  </a:lnTo>
                  <a:cubicBezTo>
                    <a:pt x="310642" y="1579737"/>
                    <a:pt x="305507" y="1584871"/>
                    <a:pt x="295238" y="1584871"/>
                  </a:cubicBezTo>
                  <a:lnTo>
                    <a:pt x="278979" y="1584871"/>
                  </a:lnTo>
                  <a:lnTo>
                    <a:pt x="278979" y="1577169"/>
                  </a:lnTo>
                  <a:cubicBezTo>
                    <a:pt x="280690" y="1566330"/>
                    <a:pt x="286110" y="1560910"/>
                    <a:pt x="295238" y="1560910"/>
                  </a:cubicBezTo>
                  <a:close/>
                  <a:moveTo>
                    <a:pt x="748792" y="1322152"/>
                  </a:moveTo>
                  <a:lnTo>
                    <a:pt x="756494" y="1322152"/>
                  </a:lnTo>
                  <a:cubicBezTo>
                    <a:pt x="767333" y="1323864"/>
                    <a:pt x="772753" y="1329284"/>
                    <a:pt x="772753" y="1338412"/>
                  </a:cubicBezTo>
                  <a:lnTo>
                    <a:pt x="772753" y="1346114"/>
                  </a:lnTo>
                  <a:lnTo>
                    <a:pt x="748792" y="1346114"/>
                  </a:lnTo>
                  <a:close/>
                  <a:moveTo>
                    <a:pt x="286680" y="1274230"/>
                  </a:moveTo>
                  <a:cubicBezTo>
                    <a:pt x="308360" y="1282217"/>
                    <a:pt x="319199" y="1290204"/>
                    <a:pt x="319199" y="1298191"/>
                  </a:cubicBezTo>
                  <a:lnTo>
                    <a:pt x="319199" y="1314451"/>
                  </a:lnTo>
                  <a:cubicBezTo>
                    <a:pt x="303225" y="1340694"/>
                    <a:pt x="284398" y="1353816"/>
                    <a:pt x="262719" y="1353816"/>
                  </a:cubicBezTo>
                  <a:lnTo>
                    <a:pt x="271277" y="1394036"/>
                  </a:lnTo>
                  <a:cubicBezTo>
                    <a:pt x="271277" y="1401453"/>
                    <a:pt x="263290" y="1409440"/>
                    <a:pt x="247315" y="1417998"/>
                  </a:cubicBezTo>
                  <a:lnTo>
                    <a:pt x="215652" y="1417998"/>
                  </a:lnTo>
                  <a:cubicBezTo>
                    <a:pt x="204812" y="1417998"/>
                    <a:pt x="199393" y="1412578"/>
                    <a:pt x="199393" y="1401738"/>
                  </a:cubicBezTo>
                  <a:lnTo>
                    <a:pt x="199393" y="1386335"/>
                  </a:lnTo>
                  <a:cubicBezTo>
                    <a:pt x="207950" y="1364655"/>
                    <a:pt x="226492" y="1353816"/>
                    <a:pt x="255017" y="1353816"/>
                  </a:cubicBezTo>
                  <a:cubicBezTo>
                    <a:pt x="244748" y="1336700"/>
                    <a:pt x="239614" y="1321011"/>
                    <a:pt x="239614" y="1306749"/>
                  </a:cubicBezTo>
                  <a:cubicBezTo>
                    <a:pt x="239614" y="1295909"/>
                    <a:pt x="255302" y="1285069"/>
                    <a:pt x="286680" y="1274230"/>
                  </a:cubicBezTo>
                  <a:close/>
                  <a:moveTo>
                    <a:pt x="765051" y="1266528"/>
                  </a:moveTo>
                  <a:lnTo>
                    <a:pt x="780455" y="1266528"/>
                  </a:lnTo>
                  <a:cubicBezTo>
                    <a:pt x="791295" y="1268239"/>
                    <a:pt x="796714" y="1273659"/>
                    <a:pt x="796714" y="1282787"/>
                  </a:cubicBezTo>
                  <a:lnTo>
                    <a:pt x="796714" y="1298191"/>
                  </a:lnTo>
                  <a:lnTo>
                    <a:pt x="780455" y="1298191"/>
                  </a:lnTo>
                  <a:cubicBezTo>
                    <a:pt x="770186" y="1298191"/>
                    <a:pt x="765051" y="1293057"/>
                    <a:pt x="765051" y="1282787"/>
                  </a:cubicBezTo>
                  <a:close/>
                  <a:moveTo>
                    <a:pt x="1155278" y="1250268"/>
                  </a:moveTo>
                  <a:lnTo>
                    <a:pt x="1162980" y="1250268"/>
                  </a:lnTo>
                  <a:cubicBezTo>
                    <a:pt x="1173820" y="1251980"/>
                    <a:pt x="1179240" y="1257400"/>
                    <a:pt x="1179240" y="1266528"/>
                  </a:cubicBezTo>
                  <a:lnTo>
                    <a:pt x="1179240" y="1274230"/>
                  </a:lnTo>
                  <a:cubicBezTo>
                    <a:pt x="1179240" y="1285069"/>
                    <a:pt x="1173820" y="1290489"/>
                    <a:pt x="1162980" y="1290489"/>
                  </a:cubicBezTo>
                  <a:lnTo>
                    <a:pt x="1155278" y="1290489"/>
                  </a:lnTo>
                  <a:cubicBezTo>
                    <a:pt x="1144439" y="1290489"/>
                    <a:pt x="1139019" y="1285069"/>
                    <a:pt x="1139019" y="1274230"/>
                  </a:cubicBezTo>
                  <a:lnTo>
                    <a:pt x="1139019" y="1266528"/>
                  </a:lnTo>
                  <a:cubicBezTo>
                    <a:pt x="1140730" y="1255688"/>
                    <a:pt x="1146150" y="1250268"/>
                    <a:pt x="1155278" y="1250268"/>
                  </a:cubicBezTo>
                  <a:close/>
                  <a:moveTo>
                    <a:pt x="1202345" y="1218605"/>
                  </a:moveTo>
                  <a:lnTo>
                    <a:pt x="1218605" y="1218605"/>
                  </a:lnTo>
                  <a:lnTo>
                    <a:pt x="1218605" y="1242567"/>
                  </a:lnTo>
                  <a:cubicBezTo>
                    <a:pt x="1207765" y="1242567"/>
                    <a:pt x="1202345" y="1237147"/>
                    <a:pt x="1202345" y="1226307"/>
                  </a:cubicBezTo>
                  <a:close/>
                  <a:moveTo>
                    <a:pt x="159172" y="1186942"/>
                  </a:moveTo>
                  <a:lnTo>
                    <a:pt x="191691" y="1186942"/>
                  </a:lnTo>
                  <a:cubicBezTo>
                    <a:pt x="115813" y="1271948"/>
                    <a:pt x="54769" y="1314451"/>
                    <a:pt x="8558" y="1314451"/>
                  </a:cubicBezTo>
                  <a:lnTo>
                    <a:pt x="0" y="1298191"/>
                  </a:lnTo>
                  <a:lnTo>
                    <a:pt x="0" y="1290489"/>
                  </a:lnTo>
                  <a:cubicBezTo>
                    <a:pt x="26814" y="1290489"/>
                    <a:pt x="64182" y="1274515"/>
                    <a:pt x="112105" y="1242567"/>
                  </a:cubicBezTo>
                  <a:cubicBezTo>
                    <a:pt x="120663" y="1218605"/>
                    <a:pt x="136351" y="1200064"/>
                    <a:pt x="159172" y="1186942"/>
                  </a:cubicBezTo>
                  <a:close/>
                  <a:moveTo>
                    <a:pt x="1242566" y="1162981"/>
                  </a:moveTo>
                  <a:lnTo>
                    <a:pt x="1250268" y="1162981"/>
                  </a:lnTo>
                  <a:cubicBezTo>
                    <a:pt x="1271947" y="1168115"/>
                    <a:pt x="1282787" y="1181522"/>
                    <a:pt x="1282787" y="1203202"/>
                  </a:cubicBezTo>
                  <a:lnTo>
                    <a:pt x="1266527" y="1210903"/>
                  </a:lnTo>
                  <a:cubicBezTo>
                    <a:pt x="1259111" y="1210903"/>
                    <a:pt x="1251124" y="1202916"/>
                    <a:pt x="1242566" y="1186942"/>
                  </a:cubicBezTo>
                  <a:close/>
                  <a:moveTo>
                    <a:pt x="1305892" y="1107356"/>
                  </a:moveTo>
                  <a:cubicBezTo>
                    <a:pt x="1313880" y="1107356"/>
                    <a:pt x="1327286" y="1117911"/>
                    <a:pt x="1346113" y="1139019"/>
                  </a:cubicBezTo>
                  <a:cubicBezTo>
                    <a:pt x="1338126" y="1160128"/>
                    <a:pt x="1330139" y="1170683"/>
                    <a:pt x="1322152" y="1170683"/>
                  </a:cubicBezTo>
                  <a:cubicBezTo>
                    <a:pt x="1302755" y="1170683"/>
                    <a:pt x="1286781" y="1162695"/>
                    <a:pt x="1274229" y="1146721"/>
                  </a:cubicBezTo>
                  <a:cubicBezTo>
                    <a:pt x="1274800" y="1139305"/>
                    <a:pt x="1285354" y="1126183"/>
                    <a:pt x="1305892" y="1107356"/>
                  </a:cubicBezTo>
                  <a:close/>
                  <a:moveTo>
                    <a:pt x="119807" y="589620"/>
                  </a:moveTo>
                  <a:lnTo>
                    <a:pt x="136066" y="589620"/>
                  </a:lnTo>
                  <a:cubicBezTo>
                    <a:pt x="153182" y="605595"/>
                    <a:pt x="166303" y="613582"/>
                    <a:pt x="175431" y="613582"/>
                  </a:cubicBezTo>
                  <a:lnTo>
                    <a:pt x="175431" y="621284"/>
                  </a:lnTo>
                  <a:lnTo>
                    <a:pt x="151470" y="621284"/>
                  </a:lnTo>
                  <a:lnTo>
                    <a:pt x="119807" y="613582"/>
                  </a:lnTo>
                  <a:close/>
                  <a:moveTo>
                    <a:pt x="1293912" y="505756"/>
                  </a:moveTo>
                  <a:lnTo>
                    <a:pt x="1309315" y="505756"/>
                  </a:lnTo>
                  <a:cubicBezTo>
                    <a:pt x="1320155" y="507467"/>
                    <a:pt x="1325575" y="512887"/>
                    <a:pt x="1325575" y="522015"/>
                  </a:cubicBezTo>
                  <a:lnTo>
                    <a:pt x="1325575" y="537419"/>
                  </a:lnTo>
                  <a:lnTo>
                    <a:pt x="1309315" y="537419"/>
                  </a:lnTo>
                  <a:cubicBezTo>
                    <a:pt x="1299046" y="537419"/>
                    <a:pt x="1293912" y="532284"/>
                    <a:pt x="1293912" y="522015"/>
                  </a:cubicBezTo>
                  <a:close/>
                  <a:moveTo>
                    <a:pt x="1218605" y="390228"/>
                  </a:moveTo>
                  <a:lnTo>
                    <a:pt x="1250268" y="390228"/>
                  </a:lnTo>
                  <a:lnTo>
                    <a:pt x="1250268" y="414189"/>
                  </a:lnTo>
                  <a:lnTo>
                    <a:pt x="1218605" y="414189"/>
                  </a:lnTo>
                  <a:close/>
                  <a:moveTo>
                    <a:pt x="982414" y="357709"/>
                  </a:moveTo>
                  <a:cubicBezTo>
                    <a:pt x="1001812" y="367408"/>
                    <a:pt x="1014933" y="383382"/>
                    <a:pt x="1021779" y="405632"/>
                  </a:cubicBezTo>
                  <a:lnTo>
                    <a:pt x="1014078" y="405632"/>
                  </a:lnTo>
                  <a:cubicBezTo>
                    <a:pt x="1005520" y="405632"/>
                    <a:pt x="994966" y="394792"/>
                    <a:pt x="982414" y="373113"/>
                  </a:cubicBezTo>
                  <a:close/>
                  <a:moveTo>
                    <a:pt x="812974" y="350863"/>
                  </a:moveTo>
                  <a:lnTo>
                    <a:pt x="820676" y="350863"/>
                  </a:lnTo>
                  <a:cubicBezTo>
                    <a:pt x="830945" y="352574"/>
                    <a:pt x="836079" y="357709"/>
                    <a:pt x="836079" y="366267"/>
                  </a:cubicBezTo>
                  <a:cubicBezTo>
                    <a:pt x="836079" y="374254"/>
                    <a:pt x="814971" y="393081"/>
                    <a:pt x="772753" y="422747"/>
                  </a:cubicBezTo>
                  <a:cubicBezTo>
                    <a:pt x="761913" y="422747"/>
                    <a:pt x="756494" y="414760"/>
                    <a:pt x="756494" y="398786"/>
                  </a:cubicBezTo>
                  <a:lnTo>
                    <a:pt x="748792" y="398786"/>
                  </a:lnTo>
                  <a:lnTo>
                    <a:pt x="693167" y="414189"/>
                  </a:lnTo>
                  <a:cubicBezTo>
                    <a:pt x="697161" y="398786"/>
                    <a:pt x="715702" y="385664"/>
                    <a:pt x="748792" y="374824"/>
                  </a:cubicBezTo>
                  <a:lnTo>
                    <a:pt x="765051" y="382526"/>
                  </a:lnTo>
                  <a:cubicBezTo>
                    <a:pt x="769615" y="382526"/>
                    <a:pt x="785590" y="371972"/>
                    <a:pt x="812974" y="350863"/>
                  </a:cubicBezTo>
                  <a:close/>
                  <a:moveTo>
                    <a:pt x="926790" y="317488"/>
                  </a:moveTo>
                  <a:lnTo>
                    <a:pt x="942194" y="317488"/>
                  </a:lnTo>
                  <a:cubicBezTo>
                    <a:pt x="953034" y="319200"/>
                    <a:pt x="958453" y="324620"/>
                    <a:pt x="958453" y="333748"/>
                  </a:cubicBezTo>
                  <a:lnTo>
                    <a:pt x="958453" y="349151"/>
                  </a:lnTo>
                  <a:lnTo>
                    <a:pt x="942194" y="349151"/>
                  </a:lnTo>
                  <a:cubicBezTo>
                    <a:pt x="931925" y="349151"/>
                    <a:pt x="926790" y="344017"/>
                    <a:pt x="926790" y="333748"/>
                  </a:cubicBezTo>
                  <a:close/>
                  <a:moveTo>
                    <a:pt x="175431" y="271277"/>
                  </a:moveTo>
                  <a:lnTo>
                    <a:pt x="191691" y="271277"/>
                  </a:lnTo>
                  <a:lnTo>
                    <a:pt x="191691" y="295238"/>
                  </a:lnTo>
                  <a:lnTo>
                    <a:pt x="159172" y="295238"/>
                  </a:lnTo>
                  <a:lnTo>
                    <a:pt x="159172" y="286681"/>
                  </a:lnTo>
                  <a:cubicBezTo>
                    <a:pt x="160883" y="276412"/>
                    <a:pt x="166303" y="271277"/>
                    <a:pt x="175431" y="271277"/>
                  </a:cubicBezTo>
                  <a:close/>
                  <a:moveTo>
                    <a:pt x="830945" y="269566"/>
                  </a:moveTo>
                  <a:lnTo>
                    <a:pt x="847204" y="269566"/>
                  </a:lnTo>
                  <a:cubicBezTo>
                    <a:pt x="854621" y="269566"/>
                    <a:pt x="862608" y="277553"/>
                    <a:pt x="871166" y="293527"/>
                  </a:cubicBezTo>
                  <a:lnTo>
                    <a:pt x="871166" y="302084"/>
                  </a:lnTo>
                  <a:lnTo>
                    <a:pt x="854906" y="302084"/>
                  </a:lnTo>
                  <a:cubicBezTo>
                    <a:pt x="847490" y="302084"/>
                    <a:pt x="839503" y="294097"/>
                    <a:pt x="830945" y="278123"/>
                  </a:cubicBezTo>
                  <a:close/>
                  <a:moveTo>
                    <a:pt x="1118481" y="261008"/>
                  </a:moveTo>
                  <a:lnTo>
                    <a:pt x="1150144" y="261008"/>
                  </a:lnTo>
                  <a:lnTo>
                    <a:pt x="1150144" y="268710"/>
                  </a:lnTo>
                  <a:cubicBezTo>
                    <a:pt x="1150144" y="278979"/>
                    <a:pt x="1144724" y="284113"/>
                    <a:pt x="1133884" y="284113"/>
                  </a:cubicBezTo>
                  <a:lnTo>
                    <a:pt x="1118481" y="284113"/>
                  </a:lnTo>
                  <a:close/>
                  <a:moveTo>
                    <a:pt x="390228" y="136067"/>
                  </a:moveTo>
                  <a:lnTo>
                    <a:pt x="406487" y="136067"/>
                  </a:lnTo>
                  <a:lnTo>
                    <a:pt x="486073" y="295238"/>
                  </a:lnTo>
                  <a:cubicBezTo>
                    <a:pt x="558527" y="438436"/>
                    <a:pt x="601030" y="510035"/>
                    <a:pt x="613581" y="510035"/>
                  </a:cubicBezTo>
                  <a:cubicBezTo>
                    <a:pt x="639825" y="502618"/>
                    <a:pt x="652946" y="484076"/>
                    <a:pt x="652946" y="454410"/>
                  </a:cubicBezTo>
                  <a:lnTo>
                    <a:pt x="652946" y="438151"/>
                  </a:lnTo>
                  <a:cubicBezTo>
                    <a:pt x="652946" y="433016"/>
                    <a:pt x="637258" y="422462"/>
                    <a:pt x="605880" y="406487"/>
                  </a:cubicBezTo>
                  <a:lnTo>
                    <a:pt x="621283" y="374824"/>
                  </a:lnTo>
                  <a:lnTo>
                    <a:pt x="613581" y="326902"/>
                  </a:lnTo>
                  <a:lnTo>
                    <a:pt x="628985" y="326902"/>
                  </a:lnTo>
                  <a:cubicBezTo>
                    <a:pt x="628985" y="374824"/>
                    <a:pt x="650379" y="406773"/>
                    <a:pt x="693167" y="422747"/>
                  </a:cubicBezTo>
                  <a:cubicBezTo>
                    <a:pt x="694879" y="448990"/>
                    <a:pt x="702866" y="462112"/>
                    <a:pt x="717129" y="462112"/>
                  </a:cubicBezTo>
                  <a:cubicBezTo>
                    <a:pt x="795859" y="456977"/>
                    <a:pt x="848916" y="454410"/>
                    <a:pt x="876300" y="454410"/>
                  </a:cubicBezTo>
                  <a:cubicBezTo>
                    <a:pt x="883146" y="454410"/>
                    <a:pt x="901688" y="470384"/>
                    <a:pt x="931925" y="502333"/>
                  </a:cubicBezTo>
                  <a:lnTo>
                    <a:pt x="987549" y="502333"/>
                  </a:lnTo>
                  <a:cubicBezTo>
                    <a:pt x="1007517" y="502333"/>
                    <a:pt x="1039466" y="480939"/>
                    <a:pt x="1083394" y="438151"/>
                  </a:cubicBezTo>
                  <a:cubicBezTo>
                    <a:pt x="1111920" y="438151"/>
                    <a:pt x="1149003" y="430163"/>
                    <a:pt x="1194643" y="414189"/>
                  </a:cubicBezTo>
                  <a:lnTo>
                    <a:pt x="1194643" y="422747"/>
                  </a:lnTo>
                  <a:cubicBezTo>
                    <a:pt x="1130747" y="451272"/>
                    <a:pt x="1098798" y="480368"/>
                    <a:pt x="1098798" y="510035"/>
                  </a:cubicBezTo>
                  <a:cubicBezTo>
                    <a:pt x="1098798" y="515740"/>
                    <a:pt x="1096231" y="523727"/>
                    <a:pt x="1091096" y="533996"/>
                  </a:cubicBezTo>
                  <a:lnTo>
                    <a:pt x="1107356" y="533996"/>
                  </a:lnTo>
                  <a:lnTo>
                    <a:pt x="1122759" y="526294"/>
                  </a:lnTo>
                  <a:cubicBezTo>
                    <a:pt x="1165547" y="526294"/>
                    <a:pt x="1186941" y="560810"/>
                    <a:pt x="1186941" y="629841"/>
                  </a:cubicBezTo>
                  <a:cubicBezTo>
                    <a:pt x="1181807" y="629841"/>
                    <a:pt x="1179240" y="632408"/>
                    <a:pt x="1179240" y="637543"/>
                  </a:cubicBezTo>
                  <a:lnTo>
                    <a:pt x="1162980" y="629841"/>
                  </a:lnTo>
                  <a:lnTo>
                    <a:pt x="1139019" y="629841"/>
                  </a:lnTo>
                  <a:lnTo>
                    <a:pt x="1139019" y="645245"/>
                  </a:lnTo>
                  <a:cubicBezTo>
                    <a:pt x="1139019" y="653232"/>
                    <a:pt x="1147006" y="661219"/>
                    <a:pt x="1162980" y="669206"/>
                  </a:cubicBezTo>
                  <a:cubicBezTo>
                    <a:pt x="1184660" y="669206"/>
                    <a:pt x="1205768" y="661219"/>
                    <a:pt x="1226307" y="645245"/>
                  </a:cubicBezTo>
                  <a:cubicBezTo>
                    <a:pt x="1242281" y="645245"/>
                    <a:pt x="1250268" y="658652"/>
                    <a:pt x="1250268" y="685466"/>
                  </a:cubicBezTo>
                  <a:lnTo>
                    <a:pt x="1274229" y="685466"/>
                  </a:lnTo>
                  <a:cubicBezTo>
                    <a:pt x="1287351" y="685466"/>
                    <a:pt x="1319300" y="669491"/>
                    <a:pt x="1370075" y="637543"/>
                  </a:cubicBezTo>
                  <a:cubicBezTo>
                    <a:pt x="1377491" y="637543"/>
                    <a:pt x="1390613" y="648097"/>
                    <a:pt x="1409440" y="669206"/>
                  </a:cubicBezTo>
                  <a:cubicBezTo>
                    <a:pt x="1409440" y="696020"/>
                    <a:pt x="1369790" y="717414"/>
                    <a:pt x="1290489" y="733388"/>
                  </a:cubicBezTo>
                  <a:cubicBezTo>
                    <a:pt x="1281361" y="761914"/>
                    <a:pt x="1259967" y="791010"/>
                    <a:pt x="1226307" y="820676"/>
                  </a:cubicBezTo>
                  <a:lnTo>
                    <a:pt x="1226307" y="868599"/>
                  </a:lnTo>
                  <a:cubicBezTo>
                    <a:pt x="1226307" y="884573"/>
                    <a:pt x="1260822" y="892560"/>
                    <a:pt x="1329854" y="892560"/>
                  </a:cubicBezTo>
                  <a:lnTo>
                    <a:pt x="1353815" y="892560"/>
                  </a:lnTo>
                  <a:lnTo>
                    <a:pt x="1409440" y="884002"/>
                  </a:lnTo>
                  <a:lnTo>
                    <a:pt x="1409440" y="907964"/>
                  </a:lnTo>
                  <a:lnTo>
                    <a:pt x="1370075" y="916521"/>
                  </a:lnTo>
                  <a:cubicBezTo>
                    <a:pt x="1278793" y="910816"/>
                    <a:pt x="1225736" y="907964"/>
                    <a:pt x="1210903" y="907964"/>
                  </a:cubicBezTo>
                  <a:lnTo>
                    <a:pt x="1202345" y="924223"/>
                  </a:lnTo>
                  <a:lnTo>
                    <a:pt x="1202345" y="948185"/>
                  </a:lnTo>
                  <a:cubicBezTo>
                    <a:pt x="1250268" y="948185"/>
                    <a:pt x="1274229" y="974713"/>
                    <a:pt x="1274229" y="1027770"/>
                  </a:cubicBezTo>
                  <a:lnTo>
                    <a:pt x="1274229" y="1035472"/>
                  </a:lnTo>
                  <a:lnTo>
                    <a:pt x="1258825" y="1035472"/>
                  </a:lnTo>
                  <a:lnTo>
                    <a:pt x="1218605" y="987550"/>
                  </a:lnTo>
                  <a:lnTo>
                    <a:pt x="1202345" y="987550"/>
                  </a:lnTo>
                  <a:cubicBezTo>
                    <a:pt x="1202345" y="997819"/>
                    <a:pt x="1207765" y="1016360"/>
                    <a:pt x="1218605" y="1043174"/>
                  </a:cubicBezTo>
                  <a:cubicBezTo>
                    <a:pt x="1213470" y="1053443"/>
                    <a:pt x="1210903" y="1061430"/>
                    <a:pt x="1210903" y="1067135"/>
                  </a:cubicBezTo>
                  <a:cubicBezTo>
                    <a:pt x="1237147" y="1116770"/>
                    <a:pt x="1250268" y="1146151"/>
                    <a:pt x="1250268" y="1155279"/>
                  </a:cubicBezTo>
                  <a:cubicBezTo>
                    <a:pt x="1213185" y="1107356"/>
                    <a:pt x="1189509" y="1083395"/>
                    <a:pt x="1179240" y="1083395"/>
                  </a:cubicBezTo>
                  <a:cubicBezTo>
                    <a:pt x="1101080" y="1111920"/>
                    <a:pt x="1058577" y="1130462"/>
                    <a:pt x="1051731" y="1139019"/>
                  </a:cubicBezTo>
                  <a:cubicBezTo>
                    <a:pt x="1062000" y="1170968"/>
                    <a:pt x="1096516" y="1186942"/>
                    <a:pt x="1155278" y="1186942"/>
                  </a:cubicBezTo>
                  <a:lnTo>
                    <a:pt x="1155278" y="1203202"/>
                  </a:lnTo>
                  <a:lnTo>
                    <a:pt x="1146721" y="1203202"/>
                  </a:lnTo>
                  <a:cubicBezTo>
                    <a:pt x="1104504" y="1192362"/>
                    <a:pt x="1069988" y="1186942"/>
                    <a:pt x="1043174" y="1186942"/>
                  </a:cubicBezTo>
                  <a:cubicBezTo>
                    <a:pt x="1043174" y="1208051"/>
                    <a:pt x="1038039" y="1242567"/>
                    <a:pt x="1027770" y="1290489"/>
                  </a:cubicBezTo>
                  <a:lnTo>
                    <a:pt x="1011510" y="1290489"/>
                  </a:lnTo>
                  <a:lnTo>
                    <a:pt x="1019212" y="1210903"/>
                  </a:lnTo>
                  <a:cubicBezTo>
                    <a:pt x="1019212" y="1204057"/>
                    <a:pt x="1000671" y="1188083"/>
                    <a:pt x="963588" y="1162981"/>
                  </a:cubicBezTo>
                  <a:cubicBezTo>
                    <a:pt x="955601" y="1162981"/>
                    <a:pt x="945046" y="1173535"/>
                    <a:pt x="931925" y="1194644"/>
                  </a:cubicBezTo>
                  <a:lnTo>
                    <a:pt x="931925" y="1218605"/>
                  </a:lnTo>
                  <a:cubicBezTo>
                    <a:pt x="931925" y="1259111"/>
                    <a:pt x="990402" y="1349537"/>
                    <a:pt x="1107356" y="1489882"/>
                  </a:cubicBezTo>
                  <a:cubicBezTo>
                    <a:pt x="1123330" y="1537234"/>
                    <a:pt x="1149859" y="1560910"/>
                    <a:pt x="1186941" y="1560910"/>
                  </a:cubicBezTo>
                  <a:cubicBezTo>
                    <a:pt x="1198922" y="1624807"/>
                    <a:pt x="1206909" y="1656755"/>
                    <a:pt x="1210903" y="1656755"/>
                  </a:cubicBezTo>
                  <a:cubicBezTo>
                    <a:pt x="1205198" y="1665883"/>
                    <a:pt x="1202345" y="1676438"/>
                    <a:pt x="1202345" y="1688418"/>
                  </a:cubicBezTo>
                  <a:lnTo>
                    <a:pt x="1186941" y="1688418"/>
                  </a:lnTo>
                  <a:cubicBezTo>
                    <a:pt x="1180666" y="1688418"/>
                    <a:pt x="1162124" y="1643348"/>
                    <a:pt x="1131317" y="1553208"/>
                  </a:cubicBezTo>
                  <a:cubicBezTo>
                    <a:pt x="1006376" y="1368934"/>
                    <a:pt x="915950" y="1259967"/>
                    <a:pt x="860041" y="1226307"/>
                  </a:cubicBezTo>
                  <a:lnTo>
                    <a:pt x="780455" y="1226307"/>
                  </a:lnTo>
                  <a:cubicBezTo>
                    <a:pt x="759346" y="1237147"/>
                    <a:pt x="748792" y="1245134"/>
                    <a:pt x="748792" y="1250268"/>
                  </a:cubicBezTo>
                  <a:lnTo>
                    <a:pt x="732532" y="1242567"/>
                  </a:lnTo>
                  <a:lnTo>
                    <a:pt x="717129" y="1242567"/>
                  </a:lnTo>
                  <a:cubicBezTo>
                    <a:pt x="664071" y="1281361"/>
                    <a:pt x="637543" y="1336986"/>
                    <a:pt x="637543" y="1409440"/>
                  </a:cubicBezTo>
                  <a:lnTo>
                    <a:pt x="613581" y="1409440"/>
                  </a:lnTo>
                  <a:cubicBezTo>
                    <a:pt x="629556" y="1358665"/>
                    <a:pt x="637543" y="1319015"/>
                    <a:pt x="637543" y="1290489"/>
                  </a:cubicBezTo>
                  <a:cubicBezTo>
                    <a:pt x="637543" y="1237432"/>
                    <a:pt x="613581" y="1210903"/>
                    <a:pt x="565659" y="1210903"/>
                  </a:cubicBezTo>
                  <a:cubicBezTo>
                    <a:pt x="565659" y="1200064"/>
                    <a:pt x="563091" y="1194644"/>
                    <a:pt x="557957" y="1194644"/>
                  </a:cubicBezTo>
                  <a:cubicBezTo>
                    <a:pt x="568226" y="1177529"/>
                    <a:pt x="573361" y="1161555"/>
                    <a:pt x="573361" y="1146721"/>
                  </a:cubicBezTo>
                  <a:lnTo>
                    <a:pt x="541697" y="1139019"/>
                  </a:lnTo>
                  <a:cubicBezTo>
                    <a:pt x="509749" y="1255974"/>
                    <a:pt x="483220" y="1314451"/>
                    <a:pt x="462112" y="1314451"/>
                  </a:cubicBezTo>
                  <a:lnTo>
                    <a:pt x="414189" y="1314451"/>
                  </a:lnTo>
                  <a:cubicBezTo>
                    <a:pt x="366266" y="1276797"/>
                    <a:pt x="342305" y="1244849"/>
                    <a:pt x="342305" y="1218605"/>
                  </a:cubicBezTo>
                  <a:cubicBezTo>
                    <a:pt x="365125" y="1176388"/>
                    <a:pt x="391939" y="1155279"/>
                    <a:pt x="422747" y="1155279"/>
                  </a:cubicBezTo>
                  <a:cubicBezTo>
                    <a:pt x="446137" y="1162695"/>
                    <a:pt x="467246" y="1173250"/>
                    <a:pt x="486073" y="1186942"/>
                  </a:cubicBezTo>
                  <a:lnTo>
                    <a:pt x="502332" y="1186942"/>
                  </a:lnTo>
                  <a:cubicBezTo>
                    <a:pt x="507467" y="1140731"/>
                    <a:pt x="510034" y="1114202"/>
                    <a:pt x="510034" y="1107356"/>
                  </a:cubicBezTo>
                  <a:cubicBezTo>
                    <a:pt x="446137" y="1070273"/>
                    <a:pt x="406202" y="1051732"/>
                    <a:pt x="390228" y="1051732"/>
                  </a:cubicBezTo>
                  <a:cubicBezTo>
                    <a:pt x="374824" y="1051732"/>
                    <a:pt x="343161" y="1086248"/>
                    <a:pt x="295238" y="1155279"/>
                  </a:cubicBezTo>
                  <a:lnTo>
                    <a:pt x="286680" y="1155279"/>
                  </a:lnTo>
                  <a:lnTo>
                    <a:pt x="286680" y="1139019"/>
                  </a:lnTo>
                  <a:cubicBezTo>
                    <a:pt x="297520" y="1125898"/>
                    <a:pt x="302940" y="1117911"/>
                    <a:pt x="302940" y="1115058"/>
                  </a:cubicBezTo>
                  <a:lnTo>
                    <a:pt x="302940" y="1107356"/>
                  </a:lnTo>
                  <a:lnTo>
                    <a:pt x="278979" y="1107356"/>
                  </a:lnTo>
                  <a:cubicBezTo>
                    <a:pt x="278979" y="1117625"/>
                    <a:pt x="252450" y="1144154"/>
                    <a:pt x="199393" y="1186942"/>
                  </a:cubicBezTo>
                  <a:lnTo>
                    <a:pt x="191691" y="1186942"/>
                  </a:lnTo>
                  <a:cubicBezTo>
                    <a:pt x="302940" y="1072270"/>
                    <a:pt x="358564" y="1005806"/>
                    <a:pt x="358564" y="987550"/>
                  </a:cubicBezTo>
                  <a:lnTo>
                    <a:pt x="358564" y="939627"/>
                  </a:lnTo>
                  <a:cubicBezTo>
                    <a:pt x="353430" y="924223"/>
                    <a:pt x="337456" y="916521"/>
                    <a:pt x="310642" y="916521"/>
                  </a:cubicBezTo>
                  <a:cubicBezTo>
                    <a:pt x="273559" y="916521"/>
                    <a:pt x="215367" y="945617"/>
                    <a:pt x="136066" y="1003809"/>
                  </a:cubicBezTo>
                  <a:lnTo>
                    <a:pt x="119807" y="1003809"/>
                  </a:lnTo>
                  <a:cubicBezTo>
                    <a:pt x="204812" y="929643"/>
                    <a:pt x="278979" y="892560"/>
                    <a:pt x="342305" y="892560"/>
                  </a:cubicBezTo>
                  <a:lnTo>
                    <a:pt x="342305" y="884002"/>
                  </a:lnTo>
                  <a:lnTo>
                    <a:pt x="278979" y="812974"/>
                  </a:lnTo>
                  <a:cubicBezTo>
                    <a:pt x="284113" y="802705"/>
                    <a:pt x="286680" y="794718"/>
                    <a:pt x="286680" y="789013"/>
                  </a:cubicBezTo>
                  <a:lnTo>
                    <a:pt x="342305" y="789013"/>
                  </a:lnTo>
                  <a:cubicBezTo>
                    <a:pt x="355997" y="789013"/>
                    <a:pt x="371971" y="765052"/>
                    <a:pt x="390228" y="717129"/>
                  </a:cubicBezTo>
                  <a:cubicBezTo>
                    <a:pt x="305222" y="692027"/>
                    <a:pt x="262719" y="673485"/>
                    <a:pt x="262719" y="661504"/>
                  </a:cubicBezTo>
                  <a:lnTo>
                    <a:pt x="271277" y="661504"/>
                  </a:lnTo>
                  <a:cubicBezTo>
                    <a:pt x="318058" y="682613"/>
                    <a:pt x="368548" y="693168"/>
                    <a:pt x="422747" y="693168"/>
                  </a:cubicBezTo>
                  <a:cubicBezTo>
                    <a:pt x="439862" y="688033"/>
                    <a:pt x="450416" y="677479"/>
                    <a:pt x="454410" y="661504"/>
                  </a:cubicBezTo>
                  <a:cubicBezTo>
                    <a:pt x="453839" y="638684"/>
                    <a:pt x="382241" y="593614"/>
                    <a:pt x="239614" y="526294"/>
                  </a:cubicBezTo>
                  <a:lnTo>
                    <a:pt x="239614" y="510035"/>
                  </a:lnTo>
                  <a:lnTo>
                    <a:pt x="247315" y="510035"/>
                  </a:lnTo>
                  <a:cubicBezTo>
                    <a:pt x="377391" y="584201"/>
                    <a:pt x="446423" y="621284"/>
                    <a:pt x="454410" y="621284"/>
                  </a:cubicBezTo>
                  <a:cubicBezTo>
                    <a:pt x="454410" y="616149"/>
                    <a:pt x="456977" y="613582"/>
                    <a:pt x="462112" y="613582"/>
                  </a:cubicBezTo>
                  <a:cubicBezTo>
                    <a:pt x="447279" y="587909"/>
                    <a:pt x="402208" y="532284"/>
                    <a:pt x="326901" y="446708"/>
                  </a:cubicBezTo>
                  <a:lnTo>
                    <a:pt x="326901" y="438151"/>
                  </a:lnTo>
                  <a:lnTo>
                    <a:pt x="342305" y="438151"/>
                  </a:lnTo>
                  <a:cubicBezTo>
                    <a:pt x="423887" y="549970"/>
                    <a:pt x="482365" y="605880"/>
                    <a:pt x="517736" y="605880"/>
                  </a:cubicBezTo>
                  <a:lnTo>
                    <a:pt x="526294" y="589620"/>
                  </a:lnTo>
                  <a:lnTo>
                    <a:pt x="526294" y="581919"/>
                  </a:lnTo>
                  <a:cubicBezTo>
                    <a:pt x="504615" y="557957"/>
                    <a:pt x="493775" y="544550"/>
                    <a:pt x="493775" y="541698"/>
                  </a:cubicBezTo>
                  <a:lnTo>
                    <a:pt x="493775" y="510035"/>
                  </a:lnTo>
                  <a:lnTo>
                    <a:pt x="510034" y="510035"/>
                  </a:lnTo>
                  <a:cubicBezTo>
                    <a:pt x="517451" y="547118"/>
                    <a:pt x="528005" y="565659"/>
                    <a:pt x="541697" y="565659"/>
                  </a:cubicBezTo>
                  <a:cubicBezTo>
                    <a:pt x="549114" y="565659"/>
                    <a:pt x="557101" y="557672"/>
                    <a:pt x="565659" y="541698"/>
                  </a:cubicBezTo>
                  <a:lnTo>
                    <a:pt x="565659" y="510035"/>
                  </a:lnTo>
                  <a:cubicBezTo>
                    <a:pt x="565659" y="475804"/>
                    <a:pt x="507182" y="353715"/>
                    <a:pt x="390228" y="143768"/>
                  </a:cubicBezTo>
                  <a:close/>
                  <a:moveTo>
                    <a:pt x="878868" y="134355"/>
                  </a:moveTo>
                  <a:lnTo>
                    <a:pt x="886569" y="134355"/>
                  </a:lnTo>
                  <a:cubicBezTo>
                    <a:pt x="897409" y="136067"/>
                    <a:pt x="902829" y="141486"/>
                    <a:pt x="902829" y="150615"/>
                  </a:cubicBezTo>
                  <a:lnTo>
                    <a:pt x="902829" y="158316"/>
                  </a:lnTo>
                  <a:cubicBezTo>
                    <a:pt x="902829" y="169156"/>
                    <a:pt x="897409" y="174576"/>
                    <a:pt x="886569" y="174576"/>
                  </a:cubicBezTo>
                  <a:lnTo>
                    <a:pt x="878868" y="174576"/>
                  </a:lnTo>
                  <a:cubicBezTo>
                    <a:pt x="868028" y="174576"/>
                    <a:pt x="862608" y="169156"/>
                    <a:pt x="862608" y="158316"/>
                  </a:cubicBezTo>
                  <a:lnTo>
                    <a:pt x="862608" y="150615"/>
                  </a:lnTo>
                  <a:cubicBezTo>
                    <a:pt x="864320" y="139775"/>
                    <a:pt x="869739" y="134355"/>
                    <a:pt x="878868" y="134355"/>
                  </a:cubicBezTo>
                  <a:close/>
                  <a:moveTo>
                    <a:pt x="510034" y="95846"/>
                  </a:moveTo>
                  <a:cubicBezTo>
                    <a:pt x="537419" y="95846"/>
                    <a:pt x="569367" y="127794"/>
                    <a:pt x="605880" y="191691"/>
                  </a:cubicBezTo>
                  <a:lnTo>
                    <a:pt x="605880" y="199393"/>
                  </a:lnTo>
                  <a:lnTo>
                    <a:pt x="597322" y="199393"/>
                  </a:lnTo>
                  <a:cubicBezTo>
                    <a:pt x="528290" y="192547"/>
                    <a:pt x="493775" y="166018"/>
                    <a:pt x="493775" y="119807"/>
                  </a:cubicBezTo>
                  <a:lnTo>
                    <a:pt x="493775" y="103548"/>
                  </a:lnTo>
                  <a:cubicBezTo>
                    <a:pt x="504615" y="103548"/>
                    <a:pt x="510034" y="100980"/>
                    <a:pt x="510034" y="95846"/>
                  </a:cubicBezTo>
                  <a:close/>
                  <a:moveTo>
                    <a:pt x="374824" y="0"/>
                  </a:moveTo>
                  <a:lnTo>
                    <a:pt x="398785" y="0"/>
                  </a:lnTo>
                  <a:lnTo>
                    <a:pt x="398785" y="16260"/>
                  </a:lnTo>
                  <a:cubicBezTo>
                    <a:pt x="398785" y="27100"/>
                    <a:pt x="393365" y="32519"/>
                    <a:pt x="382526" y="32519"/>
                  </a:cubicBezTo>
                  <a:lnTo>
                    <a:pt x="374824" y="32519"/>
                  </a:lnTo>
                  <a:cubicBezTo>
                    <a:pt x="363984" y="32519"/>
                    <a:pt x="358564" y="27100"/>
                    <a:pt x="358564" y="16260"/>
                  </a:cubicBezTo>
                  <a:cubicBezTo>
                    <a:pt x="360276" y="5420"/>
                    <a:pt x="365696" y="0"/>
                    <a:pt x="3748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 sz="13800" dirty="0">
                <a:latin typeface="MV Boli" panose="02000500030200090000" pitchFamily="2" charset="0"/>
              </a:endParaRP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3C857408-466C-438F-B373-C83F7D226C38}"/>
                </a:ext>
              </a:extLst>
            </p:cNvPr>
            <p:cNvSpPr txBox="1"/>
            <p:nvPr/>
          </p:nvSpPr>
          <p:spPr>
            <a:xfrm>
              <a:off x="3351425" y="1207413"/>
              <a:ext cx="1409440" cy="1688418"/>
            </a:xfrm>
            <a:custGeom>
              <a:avLst/>
              <a:gdLst/>
              <a:ahLst/>
              <a:cxnLst/>
              <a:rect l="l" t="t" r="r" b="b"/>
              <a:pathLst>
                <a:path w="1409440" h="1688418">
                  <a:moveTo>
                    <a:pt x="597322" y="1625092"/>
                  </a:moveTo>
                  <a:lnTo>
                    <a:pt x="621283" y="1625092"/>
                  </a:lnTo>
                  <a:lnTo>
                    <a:pt x="621283" y="1640496"/>
                  </a:lnTo>
                  <a:lnTo>
                    <a:pt x="597322" y="1640496"/>
                  </a:lnTo>
                  <a:close/>
                  <a:moveTo>
                    <a:pt x="295238" y="1560910"/>
                  </a:moveTo>
                  <a:lnTo>
                    <a:pt x="310642" y="1560910"/>
                  </a:lnTo>
                  <a:lnTo>
                    <a:pt x="310642" y="1569468"/>
                  </a:lnTo>
                  <a:cubicBezTo>
                    <a:pt x="310642" y="1579737"/>
                    <a:pt x="305507" y="1584871"/>
                    <a:pt x="295238" y="1584871"/>
                  </a:cubicBezTo>
                  <a:lnTo>
                    <a:pt x="278979" y="1584871"/>
                  </a:lnTo>
                  <a:lnTo>
                    <a:pt x="278979" y="1577169"/>
                  </a:lnTo>
                  <a:cubicBezTo>
                    <a:pt x="280690" y="1566330"/>
                    <a:pt x="286110" y="1560910"/>
                    <a:pt x="295238" y="1560910"/>
                  </a:cubicBezTo>
                  <a:close/>
                  <a:moveTo>
                    <a:pt x="748792" y="1322152"/>
                  </a:moveTo>
                  <a:lnTo>
                    <a:pt x="756494" y="1322152"/>
                  </a:lnTo>
                  <a:cubicBezTo>
                    <a:pt x="767333" y="1323864"/>
                    <a:pt x="772753" y="1329284"/>
                    <a:pt x="772753" y="1338412"/>
                  </a:cubicBezTo>
                  <a:lnTo>
                    <a:pt x="772753" y="1346114"/>
                  </a:lnTo>
                  <a:lnTo>
                    <a:pt x="748792" y="1346114"/>
                  </a:lnTo>
                  <a:close/>
                  <a:moveTo>
                    <a:pt x="286680" y="1274230"/>
                  </a:moveTo>
                  <a:cubicBezTo>
                    <a:pt x="308360" y="1282217"/>
                    <a:pt x="319199" y="1290204"/>
                    <a:pt x="319199" y="1298191"/>
                  </a:cubicBezTo>
                  <a:lnTo>
                    <a:pt x="319199" y="1314451"/>
                  </a:lnTo>
                  <a:cubicBezTo>
                    <a:pt x="303225" y="1340694"/>
                    <a:pt x="284398" y="1353816"/>
                    <a:pt x="262719" y="1353816"/>
                  </a:cubicBezTo>
                  <a:lnTo>
                    <a:pt x="271277" y="1394036"/>
                  </a:lnTo>
                  <a:cubicBezTo>
                    <a:pt x="271277" y="1401453"/>
                    <a:pt x="263290" y="1409440"/>
                    <a:pt x="247315" y="1417998"/>
                  </a:cubicBezTo>
                  <a:lnTo>
                    <a:pt x="215652" y="1417998"/>
                  </a:lnTo>
                  <a:cubicBezTo>
                    <a:pt x="204812" y="1417998"/>
                    <a:pt x="199393" y="1412578"/>
                    <a:pt x="199393" y="1401738"/>
                  </a:cubicBezTo>
                  <a:lnTo>
                    <a:pt x="199393" y="1386335"/>
                  </a:lnTo>
                  <a:cubicBezTo>
                    <a:pt x="207950" y="1364655"/>
                    <a:pt x="226492" y="1353816"/>
                    <a:pt x="255017" y="1353816"/>
                  </a:cubicBezTo>
                  <a:cubicBezTo>
                    <a:pt x="244748" y="1336700"/>
                    <a:pt x="239614" y="1321011"/>
                    <a:pt x="239614" y="1306749"/>
                  </a:cubicBezTo>
                  <a:cubicBezTo>
                    <a:pt x="239614" y="1295909"/>
                    <a:pt x="255302" y="1285069"/>
                    <a:pt x="286680" y="1274230"/>
                  </a:cubicBezTo>
                  <a:close/>
                  <a:moveTo>
                    <a:pt x="765051" y="1266528"/>
                  </a:moveTo>
                  <a:lnTo>
                    <a:pt x="780455" y="1266528"/>
                  </a:lnTo>
                  <a:cubicBezTo>
                    <a:pt x="791295" y="1268239"/>
                    <a:pt x="796714" y="1273659"/>
                    <a:pt x="796714" y="1282787"/>
                  </a:cubicBezTo>
                  <a:lnTo>
                    <a:pt x="796714" y="1298191"/>
                  </a:lnTo>
                  <a:lnTo>
                    <a:pt x="780455" y="1298191"/>
                  </a:lnTo>
                  <a:cubicBezTo>
                    <a:pt x="770186" y="1298191"/>
                    <a:pt x="765051" y="1293057"/>
                    <a:pt x="765051" y="1282787"/>
                  </a:cubicBezTo>
                  <a:close/>
                  <a:moveTo>
                    <a:pt x="1155278" y="1250268"/>
                  </a:moveTo>
                  <a:lnTo>
                    <a:pt x="1162980" y="1250268"/>
                  </a:lnTo>
                  <a:cubicBezTo>
                    <a:pt x="1173820" y="1251980"/>
                    <a:pt x="1179240" y="1257400"/>
                    <a:pt x="1179240" y="1266528"/>
                  </a:cubicBezTo>
                  <a:lnTo>
                    <a:pt x="1179240" y="1274230"/>
                  </a:lnTo>
                  <a:cubicBezTo>
                    <a:pt x="1179240" y="1285069"/>
                    <a:pt x="1173820" y="1290489"/>
                    <a:pt x="1162980" y="1290489"/>
                  </a:cubicBezTo>
                  <a:lnTo>
                    <a:pt x="1155278" y="1290489"/>
                  </a:lnTo>
                  <a:cubicBezTo>
                    <a:pt x="1144439" y="1290489"/>
                    <a:pt x="1139019" y="1285069"/>
                    <a:pt x="1139019" y="1274230"/>
                  </a:cubicBezTo>
                  <a:lnTo>
                    <a:pt x="1139019" y="1266528"/>
                  </a:lnTo>
                  <a:cubicBezTo>
                    <a:pt x="1140730" y="1255688"/>
                    <a:pt x="1146150" y="1250268"/>
                    <a:pt x="1155278" y="1250268"/>
                  </a:cubicBezTo>
                  <a:close/>
                  <a:moveTo>
                    <a:pt x="1202345" y="1218605"/>
                  </a:moveTo>
                  <a:lnTo>
                    <a:pt x="1218605" y="1218605"/>
                  </a:lnTo>
                  <a:lnTo>
                    <a:pt x="1218605" y="1242567"/>
                  </a:lnTo>
                  <a:cubicBezTo>
                    <a:pt x="1207765" y="1242567"/>
                    <a:pt x="1202345" y="1237147"/>
                    <a:pt x="1202345" y="1226307"/>
                  </a:cubicBezTo>
                  <a:close/>
                  <a:moveTo>
                    <a:pt x="159172" y="1186942"/>
                  </a:moveTo>
                  <a:lnTo>
                    <a:pt x="191691" y="1186942"/>
                  </a:lnTo>
                  <a:cubicBezTo>
                    <a:pt x="115813" y="1271948"/>
                    <a:pt x="54769" y="1314451"/>
                    <a:pt x="8558" y="1314451"/>
                  </a:cubicBezTo>
                  <a:lnTo>
                    <a:pt x="0" y="1298191"/>
                  </a:lnTo>
                  <a:lnTo>
                    <a:pt x="0" y="1290489"/>
                  </a:lnTo>
                  <a:cubicBezTo>
                    <a:pt x="26814" y="1290489"/>
                    <a:pt x="64182" y="1274515"/>
                    <a:pt x="112105" y="1242567"/>
                  </a:cubicBezTo>
                  <a:cubicBezTo>
                    <a:pt x="120663" y="1218605"/>
                    <a:pt x="136351" y="1200064"/>
                    <a:pt x="159172" y="1186942"/>
                  </a:cubicBezTo>
                  <a:close/>
                  <a:moveTo>
                    <a:pt x="1242566" y="1162981"/>
                  </a:moveTo>
                  <a:lnTo>
                    <a:pt x="1250268" y="1162981"/>
                  </a:lnTo>
                  <a:cubicBezTo>
                    <a:pt x="1271947" y="1168115"/>
                    <a:pt x="1282787" y="1181522"/>
                    <a:pt x="1282787" y="1203202"/>
                  </a:cubicBezTo>
                  <a:lnTo>
                    <a:pt x="1266527" y="1210903"/>
                  </a:lnTo>
                  <a:cubicBezTo>
                    <a:pt x="1259111" y="1210903"/>
                    <a:pt x="1251124" y="1202916"/>
                    <a:pt x="1242566" y="1186942"/>
                  </a:cubicBezTo>
                  <a:close/>
                  <a:moveTo>
                    <a:pt x="1305892" y="1107356"/>
                  </a:moveTo>
                  <a:cubicBezTo>
                    <a:pt x="1313880" y="1107356"/>
                    <a:pt x="1327286" y="1117911"/>
                    <a:pt x="1346113" y="1139019"/>
                  </a:cubicBezTo>
                  <a:cubicBezTo>
                    <a:pt x="1338126" y="1160128"/>
                    <a:pt x="1330139" y="1170683"/>
                    <a:pt x="1322152" y="1170683"/>
                  </a:cubicBezTo>
                  <a:cubicBezTo>
                    <a:pt x="1302755" y="1170683"/>
                    <a:pt x="1286781" y="1162695"/>
                    <a:pt x="1274229" y="1146721"/>
                  </a:cubicBezTo>
                  <a:cubicBezTo>
                    <a:pt x="1274800" y="1139305"/>
                    <a:pt x="1285354" y="1126183"/>
                    <a:pt x="1305892" y="1107356"/>
                  </a:cubicBezTo>
                  <a:close/>
                  <a:moveTo>
                    <a:pt x="119807" y="589620"/>
                  </a:moveTo>
                  <a:lnTo>
                    <a:pt x="136066" y="589620"/>
                  </a:lnTo>
                  <a:cubicBezTo>
                    <a:pt x="153182" y="605595"/>
                    <a:pt x="166303" y="613582"/>
                    <a:pt x="175431" y="613582"/>
                  </a:cubicBezTo>
                  <a:lnTo>
                    <a:pt x="175431" y="621284"/>
                  </a:lnTo>
                  <a:lnTo>
                    <a:pt x="151470" y="621284"/>
                  </a:lnTo>
                  <a:lnTo>
                    <a:pt x="119807" y="613582"/>
                  </a:lnTo>
                  <a:close/>
                  <a:moveTo>
                    <a:pt x="1293912" y="505756"/>
                  </a:moveTo>
                  <a:lnTo>
                    <a:pt x="1309315" y="505756"/>
                  </a:lnTo>
                  <a:cubicBezTo>
                    <a:pt x="1320155" y="507467"/>
                    <a:pt x="1325575" y="512887"/>
                    <a:pt x="1325575" y="522015"/>
                  </a:cubicBezTo>
                  <a:lnTo>
                    <a:pt x="1325575" y="537419"/>
                  </a:lnTo>
                  <a:lnTo>
                    <a:pt x="1309315" y="537419"/>
                  </a:lnTo>
                  <a:cubicBezTo>
                    <a:pt x="1299046" y="537419"/>
                    <a:pt x="1293912" y="532284"/>
                    <a:pt x="1293912" y="522015"/>
                  </a:cubicBezTo>
                  <a:close/>
                  <a:moveTo>
                    <a:pt x="1218605" y="390228"/>
                  </a:moveTo>
                  <a:lnTo>
                    <a:pt x="1250268" y="390228"/>
                  </a:lnTo>
                  <a:lnTo>
                    <a:pt x="1250268" y="414189"/>
                  </a:lnTo>
                  <a:lnTo>
                    <a:pt x="1218605" y="414189"/>
                  </a:lnTo>
                  <a:close/>
                  <a:moveTo>
                    <a:pt x="982414" y="357709"/>
                  </a:moveTo>
                  <a:cubicBezTo>
                    <a:pt x="1001812" y="367408"/>
                    <a:pt x="1014933" y="383382"/>
                    <a:pt x="1021779" y="405632"/>
                  </a:cubicBezTo>
                  <a:lnTo>
                    <a:pt x="1014078" y="405632"/>
                  </a:lnTo>
                  <a:cubicBezTo>
                    <a:pt x="1005520" y="405632"/>
                    <a:pt x="994966" y="394792"/>
                    <a:pt x="982414" y="373113"/>
                  </a:cubicBezTo>
                  <a:close/>
                  <a:moveTo>
                    <a:pt x="812974" y="350863"/>
                  </a:moveTo>
                  <a:lnTo>
                    <a:pt x="820676" y="350863"/>
                  </a:lnTo>
                  <a:cubicBezTo>
                    <a:pt x="830945" y="352574"/>
                    <a:pt x="836079" y="357709"/>
                    <a:pt x="836079" y="366267"/>
                  </a:cubicBezTo>
                  <a:cubicBezTo>
                    <a:pt x="836079" y="374254"/>
                    <a:pt x="814971" y="393081"/>
                    <a:pt x="772753" y="422747"/>
                  </a:cubicBezTo>
                  <a:cubicBezTo>
                    <a:pt x="761913" y="422747"/>
                    <a:pt x="756494" y="414760"/>
                    <a:pt x="756494" y="398786"/>
                  </a:cubicBezTo>
                  <a:lnTo>
                    <a:pt x="748792" y="398786"/>
                  </a:lnTo>
                  <a:lnTo>
                    <a:pt x="693167" y="414189"/>
                  </a:lnTo>
                  <a:cubicBezTo>
                    <a:pt x="697161" y="398786"/>
                    <a:pt x="715702" y="385664"/>
                    <a:pt x="748792" y="374824"/>
                  </a:cubicBezTo>
                  <a:lnTo>
                    <a:pt x="765051" y="382526"/>
                  </a:lnTo>
                  <a:cubicBezTo>
                    <a:pt x="769615" y="382526"/>
                    <a:pt x="785590" y="371972"/>
                    <a:pt x="812974" y="350863"/>
                  </a:cubicBezTo>
                  <a:close/>
                  <a:moveTo>
                    <a:pt x="926790" y="317488"/>
                  </a:moveTo>
                  <a:lnTo>
                    <a:pt x="942194" y="317488"/>
                  </a:lnTo>
                  <a:cubicBezTo>
                    <a:pt x="953034" y="319200"/>
                    <a:pt x="958453" y="324620"/>
                    <a:pt x="958453" y="333748"/>
                  </a:cubicBezTo>
                  <a:lnTo>
                    <a:pt x="958453" y="349151"/>
                  </a:lnTo>
                  <a:lnTo>
                    <a:pt x="942194" y="349151"/>
                  </a:lnTo>
                  <a:cubicBezTo>
                    <a:pt x="931925" y="349151"/>
                    <a:pt x="926790" y="344017"/>
                    <a:pt x="926790" y="333748"/>
                  </a:cubicBezTo>
                  <a:close/>
                  <a:moveTo>
                    <a:pt x="175431" y="271277"/>
                  </a:moveTo>
                  <a:lnTo>
                    <a:pt x="191691" y="271277"/>
                  </a:lnTo>
                  <a:lnTo>
                    <a:pt x="191691" y="295238"/>
                  </a:lnTo>
                  <a:lnTo>
                    <a:pt x="159172" y="295238"/>
                  </a:lnTo>
                  <a:lnTo>
                    <a:pt x="159172" y="286681"/>
                  </a:lnTo>
                  <a:cubicBezTo>
                    <a:pt x="160883" y="276412"/>
                    <a:pt x="166303" y="271277"/>
                    <a:pt x="175431" y="271277"/>
                  </a:cubicBezTo>
                  <a:close/>
                  <a:moveTo>
                    <a:pt x="830945" y="269566"/>
                  </a:moveTo>
                  <a:lnTo>
                    <a:pt x="847204" y="269566"/>
                  </a:lnTo>
                  <a:cubicBezTo>
                    <a:pt x="854621" y="269566"/>
                    <a:pt x="862608" y="277553"/>
                    <a:pt x="871166" y="293527"/>
                  </a:cubicBezTo>
                  <a:lnTo>
                    <a:pt x="871166" y="302084"/>
                  </a:lnTo>
                  <a:lnTo>
                    <a:pt x="854906" y="302084"/>
                  </a:lnTo>
                  <a:cubicBezTo>
                    <a:pt x="847490" y="302084"/>
                    <a:pt x="839503" y="294097"/>
                    <a:pt x="830945" y="278123"/>
                  </a:cubicBezTo>
                  <a:close/>
                  <a:moveTo>
                    <a:pt x="1118481" y="261008"/>
                  </a:moveTo>
                  <a:lnTo>
                    <a:pt x="1150144" y="261008"/>
                  </a:lnTo>
                  <a:lnTo>
                    <a:pt x="1150144" y="268710"/>
                  </a:lnTo>
                  <a:cubicBezTo>
                    <a:pt x="1150144" y="278979"/>
                    <a:pt x="1144724" y="284113"/>
                    <a:pt x="1133884" y="284113"/>
                  </a:cubicBezTo>
                  <a:lnTo>
                    <a:pt x="1118481" y="284113"/>
                  </a:lnTo>
                  <a:close/>
                  <a:moveTo>
                    <a:pt x="390228" y="136067"/>
                  </a:moveTo>
                  <a:lnTo>
                    <a:pt x="406487" y="136067"/>
                  </a:lnTo>
                  <a:lnTo>
                    <a:pt x="486073" y="295238"/>
                  </a:lnTo>
                  <a:cubicBezTo>
                    <a:pt x="558527" y="438436"/>
                    <a:pt x="601030" y="510035"/>
                    <a:pt x="613581" y="510035"/>
                  </a:cubicBezTo>
                  <a:cubicBezTo>
                    <a:pt x="639825" y="502618"/>
                    <a:pt x="652946" y="484076"/>
                    <a:pt x="652946" y="454410"/>
                  </a:cubicBezTo>
                  <a:lnTo>
                    <a:pt x="652946" y="438151"/>
                  </a:lnTo>
                  <a:cubicBezTo>
                    <a:pt x="652946" y="433016"/>
                    <a:pt x="637258" y="422462"/>
                    <a:pt x="605880" y="406487"/>
                  </a:cubicBezTo>
                  <a:lnTo>
                    <a:pt x="621283" y="374824"/>
                  </a:lnTo>
                  <a:lnTo>
                    <a:pt x="613581" y="326902"/>
                  </a:lnTo>
                  <a:lnTo>
                    <a:pt x="628985" y="326902"/>
                  </a:lnTo>
                  <a:cubicBezTo>
                    <a:pt x="628985" y="374824"/>
                    <a:pt x="650379" y="406773"/>
                    <a:pt x="693167" y="422747"/>
                  </a:cubicBezTo>
                  <a:cubicBezTo>
                    <a:pt x="694879" y="448990"/>
                    <a:pt x="702866" y="462112"/>
                    <a:pt x="717129" y="462112"/>
                  </a:cubicBezTo>
                  <a:cubicBezTo>
                    <a:pt x="795859" y="456977"/>
                    <a:pt x="848916" y="454410"/>
                    <a:pt x="876300" y="454410"/>
                  </a:cubicBezTo>
                  <a:cubicBezTo>
                    <a:pt x="883146" y="454410"/>
                    <a:pt x="901688" y="470384"/>
                    <a:pt x="931925" y="502333"/>
                  </a:cubicBezTo>
                  <a:lnTo>
                    <a:pt x="987549" y="502333"/>
                  </a:lnTo>
                  <a:cubicBezTo>
                    <a:pt x="1007517" y="502333"/>
                    <a:pt x="1039466" y="480939"/>
                    <a:pt x="1083394" y="438151"/>
                  </a:cubicBezTo>
                  <a:cubicBezTo>
                    <a:pt x="1111920" y="438151"/>
                    <a:pt x="1149003" y="430163"/>
                    <a:pt x="1194643" y="414189"/>
                  </a:cubicBezTo>
                  <a:lnTo>
                    <a:pt x="1194643" y="422747"/>
                  </a:lnTo>
                  <a:cubicBezTo>
                    <a:pt x="1130747" y="451272"/>
                    <a:pt x="1098798" y="480368"/>
                    <a:pt x="1098798" y="510035"/>
                  </a:cubicBezTo>
                  <a:cubicBezTo>
                    <a:pt x="1098798" y="515740"/>
                    <a:pt x="1096231" y="523727"/>
                    <a:pt x="1091096" y="533996"/>
                  </a:cubicBezTo>
                  <a:lnTo>
                    <a:pt x="1107356" y="533996"/>
                  </a:lnTo>
                  <a:lnTo>
                    <a:pt x="1122759" y="526294"/>
                  </a:lnTo>
                  <a:cubicBezTo>
                    <a:pt x="1165547" y="526294"/>
                    <a:pt x="1186941" y="560810"/>
                    <a:pt x="1186941" y="629841"/>
                  </a:cubicBezTo>
                  <a:cubicBezTo>
                    <a:pt x="1181807" y="629841"/>
                    <a:pt x="1179240" y="632408"/>
                    <a:pt x="1179240" y="637543"/>
                  </a:cubicBezTo>
                  <a:lnTo>
                    <a:pt x="1162980" y="629841"/>
                  </a:lnTo>
                  <a:lnTo>
                    <a:pt x="1139019" y="629841"/>
                  </a:lnTo>
                  <a:lnTo>
                    <a:pt x="1139019" y="645245"/>
                  </a:lnTo>
                  <a:cubicBezTo>
                    <a:pt x="1139019" y="653232"/>
                    <a:pt x="1147006" y="661219"/>
                    <a:pt x="1162980" y="669206"/>
                  </a:cubicBezTo>
                  <a:cubicBezTo>
                    <a:pt x="1184660" y="669206"/>
                    <a:pt x="1205768" y="661219"/>
                    <a:pt x="1226307" y="645245"/>
                  </a:cubicBezTo>
                  <a:cubicBezTo>
                    <a:pt x="1242281" y="645245"/>
                    <a:pt x="1250268" y="658652"/>
                    <a:pt x="1250268" y="685466"/>
                  </a:cubicBezTo>
                  <a:lnTo>
                    <a:pt x="1274229" y="685466"/>
                  </a:lnTo>
                  <a:cubicBezTo>
                    <a:pt x="1287351" y="685466"/>
                    <a:pt x="1319300" y="669491"/>
                    <a:pt x="1370075" y="637543"/>
                  </a:cubicBezTo>
                  <a:cubicBezTo>
                    <a:pt x="1377491" y="637543"/>
                    <a:pt x="1390613" y="648097"/>
                    <a:pt x="1409440" y="669206"/>
                  </a:cubicBezTo>
                  <a:cubicBezTo>
                    <a:pt x="1409440" y="696020"/>
                    <a:pt x="1369790" y="717414"/>
                    <a:pt x="1290489" y="733388"/>
                  </a:cubicBezTo>
                  <a:cubicBezTo>
                    <a:pt x="1281361" y="761914"/>
                    <a:pt x="1259967" y="791010"/>
                    <a:pt x="1226307" y="820676"/>
                  </a:cubicBezTo>
                  <a:lnTo>
                    <a:pt x="1226307" y="868599"/>
                  </a:lnTo>
                  <a:cubicBezTo>
                    <a:pt x="1226307" y="884573"/>
                    <a:pt x="1260822" y="892560"/>
                    <a:pt x="1329854" y="892560"/>
                  </a:cubicBezTo>
                  <a:lnTo>
                    <a:pt x="1353815" y="892560"/>
                  </a:lnTo>
                  <a:lnTo>
                    <a:pt x="1409440" y="884002"/>
                  </a:lnTo>
                  <a:lnTo>
                    <a:pt x="1409440" y="907964"/>
                  </a:lnTo>
                  <a:lnTo>
                    <a:pt x="1370075" y="916521"/>
                  </a:lnTo>
                  <a:cubicBezTo>
                    <a:pt x="1278793" y="910816"/>
                    <a:pt x="1225736" y="907964"/>
                    <a:pt x="1210903" y="907964"/>
                  </a:cubicBezTo>
                  <a:lnTo>
                    <a:pt x="1202345" y="924223"/>
                  </a:lnTo>
                  <a:lnTo>
                    <a:pt x="1202345" y="948185"/>
                  </a:lnTo>
                  <a:cubicBezTo>
                    <a:pt x="1250268" y="948185"/>
                    <a:pt x="1274229" y="974713"/>
                    <a:pt x="1274229" y="1027770"/>
                  </a:cubicBezTo>
                  <a:lnTo>
                    <a:pt x="1274229" y="1035472"/>
                  </a:lnTo>
                  <a:lnTo>
                    <a:pt x="1258825" y="1035472"/>
                  </a:lnTo>
                  <a:lnTo>
                    <a:pt x="1218605" y="987550"/>
                  </a:lnTo>
                  <a:lnTo>
                    <a:pt x="1202345" y="987550"/>
                  </a:lnTo>
                  <a:cubicBezTo>
                    <a:pt x="1202345" y="997819"/>
                    <a:pt x="1207765" y="1016360"/>
                    <a:pt x="1218605" y="1043174"/>
                  </a:cubicBezTo>
                  <a:cubicBezTo>
                    <a:pt x="1213470" y="1053443"/>
                    <a:pt x="1210903" y="1061430"/>
                    <a:pt x="1210903" y="1067135"/>
                  </a:cubicBezTo>
                  <a:cubicBezTo>
                    <a:pt x="1237147" y="1116770"/>
                    <a:pt x="1250268" y="1146151"/>
                    <a:pt x="1250268" y="1155279"/>
                  </a:cubicBezTo>
                  <a:cubicBezTo>
                    <a:pt x="1213185" y="1107356"/>
                    <a:pt x="1189509" y="1083395"/>
                    <a:pt x="1179240" y="1083395"/>
                  </a:cubicBezTo>
                  <a:cubicBezTo>
                    <a:pt x="1101080" y="1111920"/>
                    <a:pt x="1058577" y="1130462"/>
                    <a:pt x="1051731" y="1139019"/>
                  </a:cubicBezTo>
                  <a:cubicBezTo>
                    <a:pt x="1062000" y="1170968"/>
                    <a:pt x="1096516" y="1186942"/>
                    <a:pt x="1155278" y="1186942"/>
                  </a:cubicBezTo>
                  <a:lnTo>
                    <a:pt x="1155278" y="1203202"/>
                  </a:lnTo>
                  <a:lnTo>
                    <a:pt x="1146721" y="1203202"/>
                  </a:lnTo>
                  <a:cubicBezTo>
                    <a:pt x="1104504" y="1192362"/>
                    <a:pt x="1069988" y="1186942"/>
                    <a:pt x="1043174" y="1186942"/>
                  </a:cubicBezTo>
                  <a:cubicBezTo>
                    <a:pt x="1043174" y="1208051"/>
                    <a:pt x="1038039" y="1242567"/>
                    <a:pt x="1027770" y="1290489"/>
                  </a:cubicBezTo>
                  <a:lnTo>
                    <a:pt x="1011510" y="1290489"/>
                  </a:lnTo>
                  <a:lnTo>
                    <a:pt x="1019212" y="1210903"/>
                  </a:lnTo>
                  <a:cubicBezTo>
                    <a:pt x="1019212" y="1204057"/>
                    <a:pt x="1000671" y="1188083"/>
                    <a:pt x="963588" y="1162981"/>
                  </a:cubicBezTo>
                  <a:cubicBezTo>
                    <a:pt x="955601" y="1162981"/>
                    <a:pt x="945046" y="1173535"/>
                    <a:pt x="931925" y="1194644"/>
                  </a:cubicBezTo>
                  <a:lnTo>
                    <a:pt x="931925" y="1218605"/>
                  </a:lnTo>
                  <a:cubicBezTo>
                    <a:pt x="931925" y="1259111"/>
                    <a:pt x="990402" y="1349537"/>
                    <a:pt x="1107356" y="1489882"/>
                  </a:cubicBezTo>
                  <a:cubicBezTo>
                    <a:pt x="1123330" y="1537234"/>
                    <a:pt x="1149859" y="1560910"/>
                    <a:pt x="1186941" y="1560910"/>
                  </a:cubicBezTo>
                  <a:cubicBezTo>
                    <a:pt x="1198922" y="1624807"/>
                    <a:pt x="1206909" y="1656755"/>
                    <a:pt x="1210903" y="1656755"/>
                  </a:cubicBezTo>
                  <a:cubicBezTo>
                    <a:pt x="1205198" y="1665883"/>
                    <a:pt x="1202345" y="1676438"/>
                    <a:pt x="1202345" y="1688418"/>
                  </a:cubicBezTo>
                  <a:lnTo>
                    <a:pt x="1186941" y="1688418"/>
                  </a:lnTo>
                  <a:cubicBezTo>
                    <a:pt x="1180666" y="1688418"/>
                    <a:pt x="1162124" y="1643348"/>
                    <a:pt x="1131317" y="1553208"/>
                  </a:cubicBezTo>
                  <a:cubicBezTo>
                    <a:pt x="1006376" y="1368934"/>
                    <a:pt x="915950" y="1259967"/>
                    <a:pt x="860041" y="1226307"/>
                  </a:cubicBezTo>
                  <a:lnTo>
                    <a:pt x="780455" y="1226307"/>
                  </a:lnTo>
                  <a:cubicBezTo>
                    <a:pt x="759346" y="1237147"/>
                    <a:pt x="748792" y="1245134"/>
                    <a:pt x="748792" y="1250268"/>
                  </a:cubicBezTo>
                  <a:lnTo>
                    <a:pt x="732532" y="1242567"/>
                  </a:lnTo>
                  <a:lnTo>
                    <a:pt x="717129" y="1242567"/>
                  </a:lnTo>
                  <a:cubicBezTo>
                    <a:pt x="664071" y="1281361"/>
                    <a:pt x="637543" y="1336986"/>
                    <a:pt x="637543" y="1409440"/>
                  </a:cubicBezTo>
                  <a:lnTo>
                    <a:pt x="613581" y="1409440"/>
                  </a:lnTo>
                  <a:cubicBezTo>
                    <a:pt x="629556" y="1358665"/>
                    <a:pt x="637543" y="1319015"/>
                    <a:pt x="637543" y="1290489"/>
                  </a:cubicBezTo>
                  <a:cubicBezTo>
                    <a:pt x="637543" y="1237432"/>
                    <a:pt x="613581" y="1210903"/>
                    <a:pt x="565659" y="1210903"/>
                  </a:cubicBezTo>
                  <a:cubicBezTo>
                    <a:pt x="565659" y="1200064"/>
                    <a:pt x="563091" y="1194644"/>
                    <a:pt x="557957" y="1194644"/>
                  </a:cubicBezTo>
                  <a:cubicBezTo>
                    <a:pt x="568226" y="1177529"/>
                    <a:pt x="573361" y="1161555"/>
                    <a:pt x="573361" y="1146721"/>
                  </a:cubicBezTo>
                  <a:lnTo>
                    <a:pt x="541697" y="1139019"/>
                  </a:lnTo>
                  <a:cubicBezTo>
                    <a:pt x="509749" y="1255974"/>
                    <a:pt x="483220" y="1314451"/>
                    <a:pt x="462112" y="1314451"/>
                  </a:cubicBezTo>
                  <a:lnTo>
                    <a:pt x="414189" y="1314451"/>
                  </a:lnTo>
                  <a:cubicBezTo>
                    <a:pt x="366266" y="1276797"/>
                    <a:pt x="342305" y="1244849"/>
                    <a:pt x="342305" y="1218605"/>
                  </a:cubicBezTo>
                  <a:cubicBezTo>
                    <a:pt x="365125" y="1176388"/>
                    <a:pt x="391939" y="1155279"/>
                    <a:pt x="422747" y="1155279"/>
                  </a:cubicBezTo>
                  <a:cubicBezTo>
                    <a:pt x="446137" y="1162695"/>
                    <a:pt x="467246" y="1173250"/>
                    <a:pt x="486073" y="1186942"/>
                  </a:cubicBezTo>
                  <a:lnTo>
                    <a:pt x="502332" y="1186942"/>
                  </a:lnTo>
                  <a:cubicBezTo>
                    <a:pt x="507467" y="1140731"/>
                    <a:pt x="510034" y="1114202"/>
                    <a:pt x="510034" y="1107356"/>
                  </a:cubicBezTo>
                  <a:cubicBezTo>
                    <a:pt x="446137" y="1070273"/>
                    <a:pt x="406202" y="1051732"/>
                    <a:pt x="390228" y="1051732"/>
                  </a:cubicBezTo>
                  <a:cubicBezTo>
                    <a:pt x="374824" y="1051732"/>
                    <a:pt x="343161" y="1086248"/>
                    <a:pt x="295238" y="1155279"/>
                  </a:cubicBezTo>
                  <a:lnTo>
                    <a:pt x="286680" y="1155279"/>
                  </a:lnTo>
                  <a:lnTo>
                    <a:pt x="286680" y="1139019"/>
                  </a:lnTo>
                  <a:cubicBezTo>
                    <a:pt x="297520" y="1125898"/>
                    <a:pt x="302940" y="1117911"/>
                    <a:pt x="302940" y="1115058"/>
                  </a:cubicBezTo>
                  <a:lnTo>
                    <a:pt x="302940" y="1107356"/>
                  </a:lnTo>
                  <a:lnTo>
                    <a:pt x="278979" y="1107356"/>
                  </a:lnTo>
                  <a:cubicBezTo>
                    <a:pt x="278979" y="1117625"/>
                    <a:pt x="252450" y="1144154"/>
                    <a:pt x="199393" y="1186942"/>
                  </a:cubicBezTo>
                  <a:lnTo>
                    <a:pt x="191691" y="1186942"/>
                  </a:lnTo>
                  <a:cubicBezTo>
                    <a:pt x="302940" y="1072270"/>
                    <a:pt x="358564" y="1005806"/>
                    <a:pt x="358564" y="987550"/>
                  </a:cubicBezTo>
                  <a:lnTo>
                    <a:pt x="358564" y="939627"/>
                  </a:lnTo>
                  <a:cubicBezTo>
                    <a:pt x="353430" y="924223"/>
                    <a:pt x="337456" y="916521"/>
                    <a:pt x="310642" y="916521"/>
                  </a:cubicBezTo>
                  <a:cubicBezTo>
                    <a:pt x="273559" y="916521"/>
                    <a:pt x="215367" y="945617"/>
                    <a:pt x="136066" y="1003809"/>
                  </a:cubicBezTo>
                  <a:lnTo>
                    <a:pt x="119807" y="1003809"/>
                  </a:lnTo>
                  <a:cubicBezTo>
                    <a:pt x="204812" y="929643"/>
                    <a:pt x="278979" y="892560"/>
                    <a:pt x="342305" y="892560"/>
                  </a:cubicBezTo>
                  <a:lnTo>
                    <a:pt x="342305" y="884002"/>
                  </a:lnTo>
                  <a:lnTo>
                    <a:pt x="278979" y="812974"/>
                  </a:lnTo>
                  <a:cubicBezTo>
                    <a:pt x="284113" y="802705"/>
                    <a:pt x="286680" y="794718"/>
                    <a:pt x="286680" y="789013"/>
                  </a:cubicBezTo>
                  <a:lnTo>
                    <a:pt x="342305" y="789013"/>
                  </a:lnTo>
                  <a:cubicBezTo>
                    <a:pt x="355997" y="789013"/>
                    <a:pt x="371971" y="765052"/>
                    <a:pt x="390228" y="717129"/>
                  </a:cubicBezTo>
                  <a:cubicBezTo>
                    <a:pt x="305222" y="692027"/>
                    <a:pt x="262719" y="673485"/>
                    <a:pt x="262719" y="661504"/>
                  </a:cubicBezTo>
                  <a:lnTo>
                    <a:pt x="271277" y="661504"/>
                  </a:lnTo>
                  <a:cubicBezTo>
                    <a:pt x="318058" y="682613"/>
                    <a:pt x="368548" y="693168"/>
                    <a:pt x="422747" y="693168"/>
                  </a:cubicBezTo>
                  <a:cubicBezTo>
                    <a:pt x="439862" y="688033"/>
                    <a:pt x="450416" y="677479"/>
                    <a:pt x="454410" y="661504"/>
                  </a:cubicBezTo>
                  <a:cubicBezTo>
                    <a:pt x="453839" y="638684"/>
                    <a:pt x="382241" y="593614"/>
                    <a:pt x="239614" y="526294"/>
                  </a:cubicBezTo>
                  <a:lnTo>
                    <a:pt x="239614" y="510035"/>
                  </a:lnTo>
                  <a:lnTo>
                    <a:pt x="247315" y="510035"/>
                  </a:lnTo>
                  <a:cubicBezTo>
                    <a:pt x="377391" y="584201"/>
                    <a:pt x="446423" y="621284"/>
                    <a:pt x="454410" y="621284"/>
                  </a:cubicBezTo>
                  <a:cubicBezTo>
                    <a:pt x="454410" y="616149"/>
                    <a:pt x="456977" y="613582"/>
                    <a:pt x="462112" y="613582"/>
                  </a:cubicBezTo>
                  <a:cubicBezTo>
                    <a:pt x="447279" y="587909"/>
                    <a:pt x="402208" y="532284"/>
                    <a:pt x="326901" y="446708"/>
                  </a:cubicBezTo>
                  <a:lnTo>
                    <a:pt x="326901" y="438151"/>
                  </a:lnTo>
                  <a:lnTo>
                    <a:pt x="342305" y="438151"/>
                  </a:lnTo>
                  <a:cubicBezTo>
                    <a:pt x="423887" y="549970"/>
                    <a:pt x="482365" y="605880"/>
                    <a:pt x="517736" y="605880"/>
                  </a:cubicBezTo>
                  <a:lnTo>
                    <a:pt x="526294" y="589620"/>
                  </a:lnTo>
                  <a:lnTo>
                    <a:pt x="526294" y="581919"/>
                  </a:lnTo>
                  <a:cubicBezTo>
                    <a:pt x="504615" y="557957"/>
                    <a:pt x="493775" y="544550"/>
                    <a:pt x="493775" y="541698"/>
                  </a:cubicBezTo>
                  <a:lnTo>
                    <a:pt x="493775" y="510035"/>
                  </a:lnTo>
                  <a:lnTo>
                    <a:pt x="510034" y="510035"/>
                  </a:lnTo>
                  <a:cubicBezTo>
                    <a:pt x="517451" y="547118"/>
                    <a:pt x="528005" y="565659"/>
                    <a:pt x="541697" y="565659"/>
                  </a:cubicBezTo>
                  <a:cubicBezTo>
                    <a:pt x="549114" y="565659"/>
                    <a:pt x="557101" y="557672"/>
                    <a:pt x="565659" y="541698"/>
                  </a:cubicBezTo>
                  <a:lnTo>
                    <a:pt x="565659" y="510035"/>
                  </a:lnTo>
                  <a:cubicBezTo>
                    <a:pt x="565659" y="475804"/>
                    <a:pt x="507182" y="353715"/>
                    <a:pt x="390228" y="143768"/>
                  </a:cubicBezTo>
                  <a:close/>
                  <a:moveTo>
                    <a:pt x="878868" y="134355"/>
                  </a:moveTo>
                  <a:lnTo>
                    <a:pt x="886569" y="134355"/>
                  </a:lnTo>
                  <a:cubicBezTo>
                    <a:pt x="897409" y="136067"/>
                    <a:pt x="902829" y="141486"/>
                    <a:pt x="902829" y="150615"/>
                  </a:cubicBezTo>
                  <a:lnTo>
                    <a:pt x="902829" y="158316"/>
                  </a:lnTo>
                  <a:cubicBezTo>
                    <a:pt x="902829" y="169156"/>
                    <a:pt x="897409" y="174576"/>
                    <a:pt x="886569" y="174576"/>
                  </a:cubicBezTo>
                  <a:lnTo>
                    <a:pt x="878868" y="174576"/>
                  </a:lnTo>
                  <a:cubicBezTo>
                    <a:pt x="868028" y="174576"/>
                    <a:pt x="862608" y="169156"/>
                    <a:pt x="862608" y="158316"/>
                  </a:cubicBezTo>
                  <a:lnTo>
                    <a:pt x="862608" y="150615"/>
                  </a:lnTo>
                  <a:cubicBezTo>
                    <a:pt x="864320" y="139775"/>
                    <a:pt x="869739" y="134355"/>
                    <a:pt x="878868" y="134355"/>
                  </a:cubicBezTo>
                  <a:close/>
                  <a:moveTo>
                    <a:pt x="510034" y="95846"/>
                  </a:moveTo>
                  <a:cubicBezTo>
                    <a:pt x="537419" y="95846"/>
                    <a:pt x="569367" y="127794"/>
                    <a:pt x="605880" y="191691"/>
                  </a:cubicBezTo>
                  <a:lnTo>
                    <a:pt x="605880" y="199393"/>
                  </a:lnTo>
                  <a:lnTo>
                    <a:pt x="597322" y="199393"/>
                  </a:lnTo>
                  <a:cubicBezTo>
                    <a:pt x="528290" y="192547"/>
                    <a:pt x="493775" y="166018"/>
                    <a:pt x="493775" y="119807"/>
                  </a:cubicBezTo>
                  <a:lnTo>
                    <a:pt x="493775" y="103548"/>
                  </a:lnTo>
                  <a:cubicBezTo>
                    <a:pt x="504615" y="103548"/>
                    <a:pt x="510034" y="100980"/>
                    <a:pt x="510034" y="95846"/>
                  </a:cubicBezTo>
                  <a:close/>
                  <a:moveTo>
                    <a:pt x="374824" y="0"/>
                  </a:moveTo>
                  <a:lnTo>
                    <a:pt x="398785" y="0"/>
                  </a:lnTo>
                  <a:lnTo>
                    <a:pt x="398785" y="16260"/>
                  </a:lnTo>
                  <a:cubicBezTo>
                    <a:pt x="398785" y="27100"/>
                    <a:pt x="393365" y="32519"/>
                    <a:pt x="382526" y="32519"/>
                  </a:cubicBezTo>
                  <a:lnTo>
                    <a:pt x="374824" y="32519"/>
                  </a:lnTo>
                  <a:cubicBezTo>
                    <a:pt x="363984" y="32519"/>
                    <a:pt x="358564" y="27100"/>
                    <a:pt x="358564" y="16260"/>
                  </a:cubicBezTo>
                  <a:cubicBezTo>
                    <a:pt x="360276" y="5420"/>
                    <a:pt x="365696" y="0"/>
                    <a:pt x="3748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 sz="13800" dirty="0">
                <a:latin typeface="MV Boli" panose="02000500030200090000" pitchFamily="2" charset="0"/>
              </a:endParaRPr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694C810-64BF-4594-8ACC-23A6B25D1CA1}"/>
              </a:ext>
            </a:extLst>
          </p:cNvPr>
          <p:cNvSpPr txBox="1"/>
          <p:nvPr/>
        </p:nvSpPr>
        <p:spPr>
          <a:xfrm>
            <a:off x="677388" y="704447"/>
            <a:ext cx="15736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C00000"/>
                </a:solidFill>
                <a:latin typeface="MV Boli" panose="02000500030200090000" pitchFamily="2" charset="0"/>
                <a:ea typeface="微软雅黑 Light" panose="020B0502040204020203" pitchFamily="34" charset="-122"/>
                <a:cs typeface="MV Boli" panose="02000500030200090000" pitchFamily="2" charset="0"/>
              </a:rPr>
              <a:t>Skimming</a:t>
            </a:r>
            <a:endParaRPr lang="zh-CN" altLang="en-US" sz="1800" dirty="0">
              <a:solidFill>
                <a:srgbClr val="C00000"/>
              </a:solidFill>
              <a:latin typeface="MV Boli" panose="02000500030200090000" pitchFamily="2" charset="0"/>
              <a:ea typeface="微软雅黑 Light" panose="020B0502040204020203" pitchFamily="34" charset="-122"/>
              <a:cs typeface="MV Boli" panose="02000500030200090000" pitchFamily="2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7C8EDFD-8837-4BB0-B293-94F6E28AC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20" y="2082987"/>
            <a:ext cx="9138561" cy="435695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67717E6-04EA-4542-BFCC-C7E514724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3645" y="63973"/>
            <a:ext cx="1563034" cy="20937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42A6E26-A3BC-428F-ABCE-8A4A6ABF8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8030" y="1311945"/>
            <a:ext cx="1682350" cy="20937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8DCCE74-8104-46D6-8A06-E0C039133DBE}"/>
              </a:ext>
            </a:extLst>
          </p:cNvPr>
          <p:cNvGrpSpPr/>
          <p:nvPr/>
        </p:nvGrpSpPr>
        <p:grpSpPr>
          <a:xfrm>
            <a:off x="143304" y="4480602"/>
            <a:ext cx="2697013" cy="1071793"/>
            <a:chOff x="841726" y="566304"/>
            <a:chExt cx="1582549" cy="1812921"/>
          </a:xfr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فقاعة الكلام: مستطيلة 8">
              <a:extLst>
                <a:ext uri="{FF2B5EF4-FFF2-40B4-BE49-F238E27FC236}">
                  <a16:creationId xmlns:a16="http://schemas.microsoft.com/office/drawing/2014/main" id="{FF85B911-4BC3-4719-8118-275CA8FABBDC}"/>
                </a:ext>
              </a:extLst>
            </p:cNvPr>
            <p:cNvSpPr/>
            <p:nvPr/>
          </p:nvSpPr>
          <p:spPr>
            <a:xfrm>
              <a:off x="841726" y="566304"/>
              <a:ext cx="1582549" cy="1812921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054144 w 2204827"/>
                <a:gd name="connsiteY6" fmla="*/ 2268217 h 3249396"/>
                <a:gd name="connsiteX7" fmla="*/ 1712012 w 2204827"/>
                <a:gd name="connsiteY7" fmla="*/ 3249396 h 3249396"/>
                <a:gd name="connsiteX8" fmla="*/ 735166 w 2204827"/>
                <a:gd name="connsiteY8" fmla="*/ 2282732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683582 w 2204827"/>
                <a:gd name="connsiteY6" fmla="*/ 2268217 h 3249396"/>
                <a:gd name="connsiteX7" fmla="*/ 1712012 w 2204827"/>
                <a:gd name="connsiteY7" fmla="*/ 3249396 h 3249396"/>
                <a:gd name="connsiteX8" fmla="*/ 735166 w 2204827"/>
                <a:gd name="connsiteY8" fmla="*/ 2282732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683582 w 2204827"/>
                <a:gd name="connsiteY6" fmla="*/ 2268217 h 3249396"/>
                <a:gd name="connsiteX7" fmla="*/ 1712012 w 2204827"/>
                <a:gd name="connsiteY7" fmla="*/ 3249396 h 3249396"/>
                <a:gd name="connsiteX8" fmla="*/ 1527791 w 2204827"/>
                <a:gd name="connsiteY8" fmla="*/ 2258007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683582 w 2204827"/>
                <a:gd name="connsiteY6" fmla="*/ 2268217 h 2927959"/>
                <a:gd name="connsiteX7" fmla="*/ 2154949 w 2204827"/>
                <a:gd name="connsiteY7" fmla="*/ 2927959 h 2927959"/>
                <a:gd name="connsiteX8" fmla="*/ 1527791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881738 w 2204827"/>
                <a:gd name="connsiteY6" fmla="*/ 2218765 h 2927959"/>
                <a:gd name="connsiteX7" fmla="*/ 2154949 w 2204827"/>
                <a:gd name="connsiteY7" fmla="*/ 2927959 h 2927959"/>
                <a:gd name="connsiteX8" fmla="*/ 1527791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881738 w 2204827"/>
                <a:gd name="connsiteY6" fmla="*/ 2218765 h 2927959"/>
                <a:gd name="connsiteX7" fmla="*/ 2154949 w 2204827"/>
                <a:gd name="connsiteY7" fmla="*/ 2927959 h 2927959"/>
                <a:gd name="connsiteX8" fmla="*/ 723510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042488 w 2204827"/>
                <a:gd name="connsiteY6" fmla="*/ 2268217 h 2927959"/>
                <a:gd name="connsiteX7" fmla="*/ 2154949 w 2204827"/>
                <a:gd name="connsiteY7" fmla="*/ 2927959 h 2927959"/>
                <a:gd name="connsiteX8" fmla="*/ 723510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222925 w 2427752"/>
                <a:gd name="connsiteY0" fmla="*/ 0 h 2977411"/>
                <a:gd name="connsiteX1" fmla="*/ 783920 w 2427752"/>
                <a:gd name="connsiteY1" fmla="*/ 14515 h 2977411"/>
                <a:gd name="connsiteX2" fmla="*/ 783920 w 2427752"/>
                <a:gd name="connsiteY2" fmla="*/ 14515 h 2977411"/>
                <a:gd name="connsiteX3" fmla="*/ 1277069 w 2427752"/>
                <a:gd name="connsiteY3" fmla="*/ 14515 h 2977411"/>
                <a:gd name="connsiteX4" fmla="*/ 2427752 w 2427752"/>
                <a:gd name="connsiteY4" fmla="*/ 14515 h 2977411"/>
                <a:gd name="connsiteX5" fmla="*/ 2311638 w 2427752"/>
                <a:gd name="connsiteY5" fmla="*/ 2282731 h 2977411"/>
                <a:gd name="connsiteX6" fmla="*/ 1265413 w 2427752"/>
                <a:gd name="connsiteY6" fmla="*/ 2268217 h 2977411"/>
                <a:gd name="connsiteX7" fmla="*/ 0 w 2427752"/>
                <a:gd name="connsiteY7" fmla="*/ 2977411 h 2977411"/>
                <a:gd name="connsiteX8" fmla="*/ 946435 w 2427752"/>
                <a:gd name="connsiteY8" fmla="*/ 2258007 h 2977411"/>
                <a:gd name="connsiteX9" fmla="*/ 368067 w 2427752"/>
                <a:gd name="connsiteY9" fmla="*/ 2326274 h 2977411"/>
                <a:gd name="connsiteX10" fmla="*/ 222925 w 2427752"/>
                <a:gd name="connsiteY10" fmla="*/ 0 h 2977411"/>
                <a:gd name="connsiteX0" fmla="*/ 222925 w 2427752"/>
                <a:gd name="connsiteY0" fmla="*/ 0 h 2977411"/>
                <a:gd name="connsiteX1" fmla="*/ 783920 w 2427752"/>
                <a:gd name="connsiteY1" fmla="*/ 14515 h 2977411"/>
                <a:gd name="connsiteX2" fmla="*/ 783920 w 2427752"/>
                <a:gd name="connsiteY2" fmla="*/ 14515 h 2977411"/>
                <a:gd name="connsiteX3" fmla="*/ 1277069 w 2427752"/>
                <a:gd name="connsiteY3" fmla="*/ 14515 h 2977411"/>
                <a:gd name="connsiteX4" fmla="*/ 2427752 w 2427752"/>
                <a:gd name="connsiteY4" fmla="*/ 14515 h 2977411"/>
                <a:gd name="connsiteX5" fmla="*/ 2311638 w 2427752"/>
                <a:gd name="connsiteY5" fmla="*/ 2282731 h 2977411"/>
                <a:gd name="connsiteX6" fmla="*/ 1265413 w 2427752"/>
                <a:gd name="connsiteY6" fmla="*/ 2268217 h 2977411"/>
                <a:gd name="connsiteX7" fmla="*/ 0 w 2427752"/>
                <a:gd name="connsiteY7" fmla="*/ 2977411 h 2977411"/>
                <a:gd name="connsiteX8" fmla="*/ 736622 w 2427752"/>
                <a:gd name="connsiteY8" fmla="*/ 2233281 h 2977411"/>
                <a:gd name="connsiteX9" fmla="*/ 368067 w 2427752"/>
                <a:gd name="connsiteY9" fmla="*/ 2326274 h 2977411"/>
                <a:gd name="connsiteX10" fmla="*/ 222925 w 2427752"/>
                <a:gd name="connsiteY10" fmla="*/ 0 h 2977411"/>
                <a:gd name="connsiteX0" fmla="*/ 0 w 2204827"/>
                <a:gd name="connsiteY0" fmla="*/ 0 h 2804329"/>
                <a:gd name="connsiteX1" fmla="*/ 560995 w 2204827"/>
                <a:gd name="connsiteY1" fmla="*/ 14515 h 2804329"/>
                <a:gd name="connsiteX2" fmla="*/ 560995 w 2204827"/>
                <a:gd name="connsiteY2" fmla="*/ 14515 h 2804329"/>
                <a:gd name="connsiteX3" fmla="*/ 1054144 w 2204827"/>
                <a:gd name="connsiteY3" fmla="*/ 14515 h 2804329"/>
                <a:gd name="connsiteX4" fmla="*/ 2204827 w 2204827"/>
                <a:gd name="connsiteY4" fmla="*/ 14515 h 2804329"/>
                <a:gd name="connsiteX5" fmla="*/ 2088713 w 2204827"/>
                <a:gd name="connsiteY5" fmla="*/ 2282731 h 2804329"/>
                <a:gd name="connsiteX6" fmla="*/ 1042488 w 2204827"/>
                <a:gd name="connsiteY6" fmla="*/ 2268217 h 2804329"/>
                <a:gd name="connsiteX7" fmla="*/ 138419 w 2204827"/>
                <a:gd name="connsiteY7" fmla="*/ 2804329 h 2804329"/>
                <a:gd name="connsiteX8" fmla="*/ 513697 w 2204827"/>
                <a:gd name="connsiteY8" fmla="*/ 2233281 h 2804329"/>
                <a:gd name="connsiteX9" fmla="*/ 145142 w 2204827"/>
                <a:gd name="connsiteY9" fmla="*/ 2326274 h 2804329"/>
                <a:gd name="connsiteX10" fmla="*/ 0 w 2204827"/>
                <a:gd name="connsiteY10" fmla="*/ 0 h 2804329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1042488 w 2204827"/>
                <a:gd name="connsiteY6" fmla="*/ 2268217 h 3047410"/>
                <a:gd name="connsiteX7" fmla="*/ 381359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843719 w 2204827"/>
                <a:gd name="connsiteY6" fmla="*/ 2227704 h 3047410"/>
                <a:gd name="connsiteX7" fmla="*/ 381359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843719 w 2204827"/>
                <a:gd name="connsiteY6" fmla="*/ 2227704 h 3047410"/>
                <a:gd name="connsiteX7" fmla="*/ 767856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3047410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843719" y="2227704"/>
                  </a:lnTo>
                  <a:lnTo>
                    <a:pt x="767856" y="3047410"/>
                  </a:lnTo>
                  <a:lnTo>
                    <a:pt x="513697" y="2233281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MV Boli" panose="02000500030200090000" pitchFamily="2" charset="0"/>
              </a:endParaRP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ACE309C4-B2EC-4F14-867D-2FA366D7DC26}"/>
                </a:ext>
              </a:extLst>
            </p:cNvPr>
            <p:cNvSpPr txBox="1"/>
            <p:nvPr/>
          </p:nvSpPr>
          <p:spPr>
            <a:xfrm>
              <a:off x="928204" y="889993"/>
              <a:ext cx="1409593" cy="7808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l" rtl="0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Who are they?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681BD291-71B6-447D-A6A2-A023231DBBBE}"/>
              </a:ext>
            </a:extLst>
          </p:cNvPr>
          <p:cNvGrpSpPr/>
          <p:nvPr/>
        </p:nvGrpSpPr>
        <p:grpSpPr>
          <a:xfrm>
            <a:off x="5903704" y="723516"/>
            <a:ext cx="2402257" cy="1071793"/>
            <a:chOff x="1308821" y="911913"/>
            <a:chExt cx="1582549" cy="1812921"/>
          </a:xfr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فقاعة الكلام: مستطيلة 8">
              <a:extLst>
                <a:ext uri="{FF2B5EF4-FFF2-40B4-BE49-F238E27FC236}">
                  <a16:creationId xmlns:a16="http://schemas.microsoft.com/office/drawing/2014/main" id="{0A5D4FB0-85B3-4849-AA7C-36EAF044217D}"/>
                </a:ext>
              </a:extLst>
            </p:cNvPr>
            <p:cNvSpPr/>
            <p:nvPr/>
          </p:nvSpPr>
          <p:spPr>
            <a:xfrm>
              <a:off x="1308821" y="911913"/>
              <a:ext cx="1582549" cy="1812921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054144 w 2204827"/>
                <a:gd name="connsiteY6" fmla="*/ 2268217 h 3249396"/>
                <a:gd name="connsiteX7" fmla="*/ 1712012 w 2204827"/>
                <a:gd name="connsiteY7" fmla="*/ 3249396 h 3249396"/>
                <a:gd name="connsiteX8" fmla="*/ 735166 w 2204827"/>
                <a:gd name="connsiteY8" fmla="*/ 2282732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683582 w 2204827"/>
                <a:gd name="connsiteY6" fmla="*/ 2268217 h 3249396"/>
                <a:gd name="connsiteX7" fmla="*/ 1712012 w 2204827"/>
                <a:gd name="connsiteY7" fmla="*/ 3249396 h 3249396"/>
                <a:gd name="connsiteX8" fmla="*/ 735166 w 2204827"/>
                <a:gd name="connsiteY8" fmla="*/ 2282732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683582 w 2204827"/>
                <a:gd name="connsiteY6" fmla="*/ 2268217 h 3249396"/>
                <a:gd name="connsiteX7" fmla="*/ 1712012 w 2204827"/>
                <a:gd name="connsiteY7" fmla="*/ 3249396 h 3249396"/>
                <a:gd name="connsiteX8" fmla="*/ 1527791 w 2204827"/>
                <a:gd name="connsiteY8" fmla="*/ 2258007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683582 w 2204827"/>
                <a:gd name="connsiteY6" fmla="*/ 2268217 h 2927959"/>
                <a:gd name="connsiteX7" fmla="*/ 2154949 w 2204827"/>
                <a:gd name="connsiteY7" fmla="*/ 2927959 h 2927959"/>
                <a:gd name="connsiteX8" fmla="*/ 1527791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881738 w 2204827"/>
                <a:gd name="connsiteY6" fmla="*/ 2218765 h 2927959"/>
                <a:gd name="connsiteX7" fmla="*/ 2154949 w 2204827"/>
                <a:gd name="connsiteY7" fmla="*/ 2927959 h 2927959"/>
                <a:gd name="connsiteX8" fmla="*/ 1527791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881738 w 2204827"/>
                <a:gd name="connsiteY6" fmla="*/ 2218765 h 2927959"/>
                <a:gd name="connsiteX7" fmla="*/ 2154949 w 2204827"/>
                <a:gd name="connsiteY7" fmla="*/ 2927959 h 2927959"/>
                <a:gd name="connsiteX8" fmla="*/ 723510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042488 w 2204827"/>
                <a:gd name="connsiteY6" fmla="*/ 2268217 h 2927959"/>
                <a:gd name="connsiteX7" fmla="*/ 2154949 w 2204827"/>
                <a:gd name="connsiteY7" fmla="*/ 2927959 h 2927959"/>
                <a:gd name="connsiteX8" fmla="*/ 723510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222925 w 2427752"/>
                <a:gd name="connsiteY0" fmla="*/ 0 h 2977411"/>
                <a:gd name="connsiteX1" fmla="*/ 783920 w 2427752"/>
                <a:gd name="connsiteY1" fmla="*/ 14515 h 2977411"/>
                <a:gd name="connsiteX2" fmla="*/ 783920 w 2427752"/>
                <a:gd name="connsiteY2" fmla="*/ 14515 h 2977411"/>
                <a:gd name="connsiteX3" fmla="*/ 1277069 w 2427752"/>
                <a:gd name="connsiteY3" fmla="*/ 14515 h 2977411"/>
                <a:gd name="connsiteX4" fmla="*/ 2427752 w 2427752"/>
                <a:gd name="connsiteY4" fmla="*/ 14515 h 2977411"/>
                <a:gd name="connsiteX5" fmla="*/ 2311638 w 2427752"/>
                <a:gd name="connsiteY5" fmla="*/ 2282731 h 2977411"/>
                <a:gd name="connsiteX6" fmla="*/ 1265413 w 2427752"/>
                <a:gd name="connsiteY6" fmla="*/ 2268217 h 2977411"/>
                <a:gd name="connsiteX7" fmla="*/ 0 w 2427752"/>
                <a:gd name="connsiteY7" fmla="*/ 2977411 h 2977411"/>
                <a:gd name="connsiteX8" fmla="*/ 946435 w 2427752"/>
                <a:gd name="connsiteY8" fmla="*/ 2258007 h 2977411"/>
                <a:gd name="connsiteX9" fmla="*/ 368067 w 2427752"/>
                <a:gd name="connsiteY9" fmla="*/ 2326274 h 2977411"/>
                <a:gd name="connsiteX10" fmla="*/ 222925 w 2427752"/>
                <a:gd name="connsiteY10" fmla="*/ 0 h 2977411"/>
                <a:gd name="connsiteX0" fmla="*/ 222925 w 2427752"/>
                <a:gd name="connsiteY0" fmla="*/ 0 h 2977411"/>
                <a:gd name="connsiteX1" fmla="*/ 783920 w 2427752"/>
                <a:gd name="connsiteY1" fmla="*/ 14515 h 2977411"/>
                <a:gd name="connsiteX2" fmla="*/ 783920 w 2427752"/>
                <a:gd name="connsiteY2" fmla="*/ 14515 h 2977411"/>
                <a:gd name="connsiteX3" fmla="*/ 1277069 w 2427752"/>
                <a:gd name="connsiteY3" fmla="*/ 14515 h 2977411"/>
                <a:gd name="connsiteX4" fmla="*/ 2427752 w 2427752"/>
                <a:gd name="connsiteY4" fmla="*/ 14515 h 2977411"/>
                <a:gd name="connsiteX5" fmla="*/ 2311638 w 2427752"/>
                <a:gd name="connsiteY5" fmla="*/ 2282731 h 2977411"/>
                <a:gd name="connsiteX6" fmla="*/ 1265413 w 2427752"/>
                <a:gd name="connsiteY6" fmla="*/ 2268217 h 2977411"/>
                <a:gd name="connsiteX7" fmla="*/ 0 w 2427752"/>
                <a:gd name="connsiteY7" fmla="*/ 2977411 h 2977411"/>
                <a:gd name="connsiteX8" fmla="*/ 736622 w 2427752"/>
                <a:gd name="connsiteY8" fmla="*/ 2233281 h 2977411"/>
                <a:gd name="connsiteX9" fmla="*/ 368067 w 2427752"/>
                <a:gd name="connsiteY9" fmla="*/ 2326274 h 2977411"/>
                <a:gd name="connsiteX10" fmla="*/ 222925 w 2427752"/>
                <a:gd name="connsiteY10" fmla="*/ 0 h 2977411"/>
                <a:gd name="connsiteX0" fmla="*/ 0 w 2204827"/>
                <a:gd name="connsiteY0" fmla="*/ 0 h 2804329"/>
                <a:gd name="connsiteX1" fmla="*/ 560995 w 2204827"/>
                <a:gd name="connsiteY1" fmla="*/ 14515 h 2804329"/>
                <a:gd name="connsiteX2" fmla="*/ 560995 w 2204827"/>
                <a:gd name="connsiteY2" fmla="*/ 14515 h 2804329"/>
                <a:gd name="connsiteX3" fmla="*/ 1054144 w 2204827"/>
                <a:gd name="connsiteY3" fmla="*/ 14515 h 2804329"/>
                <a:gd name="connsiteX4" fmla="*/ 2204827 w 2204827"/>
                <a:gd name="connsiteY4" fmla="*/ 14515 h 2804329"/>
                <a:gd name="connsiteX5" fmla="*/ 2088713 w 2204827"/>
                <a:gd name="connsiteY5" fmla="*/ 2282731 h 2804329"/>
                <a:gd name="connsiteX6" fmla="*/ 1042488 w 2204827"/>
                <a:gd name="connsiteY6" fmla="*/ 2268217 h 2804329"/>
                <a:gd name="connsiteX7" fmla="*/ 138419 w 2204827"/>
                <a:gd name="connsiteY7" fmla="*/ 2804329 h 2804329"/>
                <a:gd name="connsiteX8" fmla="*/ 513697 w 2204827"/>
                <a:gd name="connsiteY8" fmla="*/ 2233281 h 2804329"/>
                <a:gd name="connsiteX9" fmla="*/ 145142 w 2204827"/>
                <a:gd name="connsiteY9" fmla="*/ 2326274 h 2804329"/>
                <a:gd name="connsiteX10" fmla="*/ 0 w 2204827"/>
                <a:gd name="connsiteY10" fmla="*/ 0 h 2804329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1042488 w 2204827"/>
                <a:gd name="connsiteY6" fmla="*/ 2268217 h 3047410"/>
                <a:gd name="connsiteX7" fmla="*/ 381359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843719 w 2204827"/>
                <a:gd name="connsiteY6" fmla="*/ 2227704 h 3047410"/>
                <a:gd name="connsiteX7" fmla="*/ 381359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843719 w 2204827"/>
                <a:gd name="connsiteY6" fmla="*/ 2227704 h 3047410"/>
                <a:gd name="connsiteX7" fmla="*/ 767856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3047410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843719" y="2227704"/>
                  </a:lnTo>
                  <a:lnTo>
                    <a:pt x="767856" y="3047410"/>
                  </a:lnTo>
                  <a:lnTo>
                    <a:pt x="513697" y="2233281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MV Boli" panose="02000500030200090000" pitchFamily="2" charset="0"/>
              </a:endParaRP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4D985A7B-D192-492E-ACF0-AD41CFD3337D}"/>
                </a:ext>
              </a:extLst>
            </p:cNvPr>
            <p:cNvSpPr txBox="1"/>
            <p:nvPr/>
          </p:nvSpPr>
          <p:spPr>
            <a:xfrm>
              <a:off x="1351094" y="911913"/>
              <a:ext cx="1540276" cy="140561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What are their jobs title?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51CCE6BE-4419-4F4F-A3D3-6FB54669CF0C}"/>
              </a:ext>
            </a:extLst>
          </p:cNvPr>
          <p:cNvGrpSpPr/>
          <p:nvPr/>
        </p:nvGrpSpPr>
        <p:grpSpPr>
          <a:xfrm>
            <a:off x="306019" y="3402485"/>
            <a:ext cx="2402257" cy="1078117"/>
            <a:chOff x="1024109" y="-122922"/>
            <a:chExt cx="1582549" cy="18236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فقاعة الكلام: مستطيلة 8">
              <a:extLst>
                <a:ext uri="{FF2B5EF4-FFF2-40B4-BE49-F238E27FC236}">
                  <a16:creationId xmlns:a16="http://schemas.microsoft.com/office/drawing/2014/main" id="{77A394D9-8DE1-4836-82B1-CC9C3BC77400}"/>
                </a:ext>
              </a:extLst>
            </p:cNvPr>
            <p:cNvSpPr/>
            <p:nvPr/>
          </p:nvSpPr>
          <p:spPr>
            <a:xfrm>
              <a:off x="1024109" y="-112225"/>
              <a:ext cx="1582549" cy="1812921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054144 w 2204827"/>
                <a:gd name="connsiteY6" fmla="*/ 2268217 h 3249396"/>
                <a:gd name="connsiteX7" fmla="*/ 1712012 w 2204827"/>
                <a:gd name="connsiteY7" fmla="*/ 3249396 h 3249396"/>
                <a:gd name="connsiteX8" fmla="*/ 735166 w 2204827"/>
                <a:gd name="connsiteY8" fmla="*/ 2282732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683582 w 2204827"/>
                <a:gd name="connsiteY6" fmla="*/ 2268217 h 3249396"/>
                <a:gd name="connsiteX7" fmla="*/ 1712012 w 2204827"/>
                <a:gd name="connsiteY7" fmla="*/ 3249396 h 3249396"/>
                <a:gd name="connsiteX8" fmla="*/ 735166 w 2204827"/>
                <a:gd name="connsiteY8" fmla="*/ 2282732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683582 w 2204827"/>
                <a:gd name="connsiteY6" fmla="*/ 2268217 h 3249396"/>
                <a:gd name="connsiteX7" fmla="*/ 1712012 w 2204827"/>
                <a:gd name="connsiteY7" fmla="*/ 3249396 h 3249396"/>
                <a:gd name="connsiteX8" fmla="*/ 1527791 w 2204827"/>
                <a:gd name="connsiteY8" fmla="*/ 2258007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683582 w 2204827"/>
                <a:gd name="connsiteY6" fmla="*/ 2268217 h 2927959"/>
                <a:gd name="connsiteX7" fmla="*/ 2154949 w 2204827"/>
                <a:gd name="connsiteY7" fmla="*/ 2927959 h 2927959"/>
                <a:gd name="connsiteX8" fmla="*/ 1527791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881738 w 2204827"/>
                <a:gd name="connsiteY6" fmla="*/ 2218765 h 2927959"/>
                <a:gd name="connsiteX7" fmla="*/ 2154949 w 2204827"/>
                <a:gd name="connsiteY7" fmla="*/ 2927959 h 2927959"/>
                <a:gd name="connsiteX8" fmla="*/ 1527791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881738 w 2204827"/>
                <a:gd name="connsiteY6" fmla="*/ 2218765 h 2927959"/>
                <a:gd name="connsiteX7" fmla="*/ 2154949 w 2204827"/>
                <a:gd name="connsiteY7" fmla="*/ 2927959 h 2927959"/>
                <a:gd name="connsiteX8" fmla="*/ 723510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042488 w 2204827"/>
                <a:gd name="connsiteY6" fmla="*/ 2268217 h 2927959"/>
                <a:gd name="connsiteX7" fmla="*/ 2154949 w 2204827"/>
                <a:gd name="connsiteY7" fmla="*/ 2927959 h 2927959"/>
                <a:gd name="connsiteX8" fmla="*/ 723510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222925 w 2427752"/>
                <a:gd name="connsiteY0" fmla="*/ 0 h 2977411"/>
                <a:gd name="connsiteX1" fmla="*/ 783920 w 2427752"/>
                <a:gd name="connsiteY1" fmla="*/ 14515 h 2977411"/>
                <a:gd name="connsiteX2" fmla="*/ 783920 w 2427752"/>
                <a:gd name="connsiteY2" fmla="*/ 14515 h 2977411"/>
                <a:gd name="connsiteX3" fmla="*/ 1277069 w 2427752"/>
                <a:gd name="connsiteY3" fmla="*/ 14515 h 2977411"/>
                <a:gd name="connsiteX4" fmla="*/ 2427752 w 2427752"/>
                <a:gd name="connsiteY4" fmla="*/ 14515 h 2977411"/>
                <a:gd name="connsiteX5" fmla="*/ 2311638 w 2427752"/>
                <a:gd name="connsiteY5" fmla="*/ 2282731 h 2977411"/>
                <a:gd name="connsiteX6" fmla="*/ 1265413 w 2427752"/>
                <a:gd name="connsiteY6" fmla="*/ 2268217 h 2977411"/>
                <a:gd name="connsiteX7" fmla="*/ 0 w 2427752"/>
                <a:gd name="connsiteY7" fmla="*/ 2977411 h 2977411"/>
                <a:gd name="connsiteX8" fmla="*/ 946435 w 2427752"/>
                <a:gd name="connsiteY8" fmla="*/ 2258007 h 2977411"/>
                <a:gd name="connsiteX9" fmla="*/ 368067 w 2427752"/>
                <a:gd name="connsiteY9" fmla="*/ 2326274 h 2977411"/>
                <a:gd name="connsiteX10" fmla="*/ 222925 w 2427752"/>
                <a:gd name="connsiteY10" fmla="*/ 0 h 2977411"/>
                <a:gd name="connsiteX0" fmla="*/ 222925 w 2427752"/>
                <a:gd name="connsiteY0" fmla="*/ 0 h 2977411"/>
                <a:gd name="connsiteX1" fmla="*/ 783920 w 2427752"/>
                <a:gd name="connsiteY1" fmla="*/ 14515 h 2977411"/>
                <a:gd name="connsiteX2" fmla="*/ 783920 w 2427752"/>
                <a:gd name="connsiteY2" fmla="*/ 14515 h 2977411"/>
                <a:gd name="connsiteX3" fmla="*/ 1277069 w 2427752"/>
                <a:gd name="connsiteY3" fmla="*/ 14515 h 2977411"/>
                <a:gd name="connsiteX4" fmla="*/ 2427752 w 2427752"/>
                <a:gd name="connsiteY4" fmla="*/ 14515 h 2977411"/>
                <a:gd name="connsiteX5" fmla="*/ 2311638 w 2427752"/>
                <a:gd name="connsiteY5" fmla="*/ 2282731 h 2977411"/>
                <a:gd name="connsiteX6" fmla="*/ 1265413 w 2427752"/>
                <a:gd name="connsiteY6" fmla="*/ 2268217 h 2977411"/>
                <a:gd name="connsiteX7" fmla="*/ 0 w 2427752"/>
                <a:gd name="connsiteY7" fmla="*/ 2977411 h 2977411"/>
                <a:gd name="connsiteX8" fmla="*/ 736622 w 2427752"/>
                <a:gd name="connsiteY8" fmla="*/ 2233281 h 2977411"/>
                <a:gd name="connsiteX9" fmla="*/ 368067 w 2427752"/>
                <a:gd name="connsiteY9" fmla="*/ 2326274 h 2977411"/>
                <a:gd name="connsiteX10" fmla="*/ 222925 w 2427752"/>
                <a:gd name="connsiteY10" fmla="*/ 0 h 2977411"/>
                <a:gd name="connsiteX0" fmla="*/ 0 w 2204827"/>
                <a:gd name="connsiteY0" fmla="*/ 0 h 2804329"/>
                <a:gd name="connsiteX1" fmla="*/ 560995 w 2204827"/>
                <a:gd name="connsiteY1" fmla="*/ 14515 h 2804329"/>
                <a:gd name="connsiteX2" fmla="*/ 560995 w 2204827"/>
                <a:gd name="connsiteY2" fmla="*/ 14515 h 2804329"/>
                <a:gd name="connsiteX3" fmla="*/ 1054144 w 2204827"/>
                <a:gd name="connsiteY3" fmla="*/ 14515 h 2804329"/>
                <a:gd name="connsiteX4" fmla="*/ 2204827 w 2204827"/>
                <a:gd name="connsiteY4" fmla="*/ 14515 h 2804329"/>
                <a:gd name="connsiteX5" fmla="*/ 2088713 w 2204827"/>
                <a:gd name="connsiteY5" fmla="*/ 2282731 h 2804329"/>
                <a:gd name="connsiteX6" fmla="*/ 1042488 w 2204827"/>
                <a:gd name="connsiteY6" fmla="*/ 2268217 h 2804329"/>
                <a:gd name="connsiteX7" fmla="*/ 138419 w 2204827"/>
                <a:gd name="connsiteY7" fmla="*/ 2804329 h 2804329"/>
                <a:gd name="connsiteX8" fmla="*/ 513697 w 2204827"/>
                <a:gd name="connsiteY8" fmla="*/ 2233281 h 2804329"/>
                <a:gd name="connsiteX9" fmla="*/ 145142 w 2204827"/>
                <a:gd name="connsiteY9" fmla="*/ 2326274 h 2804329"/>
                <a:gd name="connsiteX10" fmla="*/ 0 w 2204827"/>
                <a:gd name="connsiteY10" fmla="*/ 0 h 2804329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1042488 w 2204827"/>
                <a:gd name="connsiteY6" fmla="*/ 2268217 h 3047410"/>
                <a:gd name="connsiteX7" fmla="*/ 381359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843719 w 2204827"/>
                <a:gd name="connsiteY6" fmla="*/ 2227704 h 3047410"/>
                <a:gd name="connsiteX7" fmla="*/ 381359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843719 w 2204827"/>
                <a:gd name="connsiteY6" fmla="*/ 2227704 h 3047410"/>
                <a:gd name="connsiteX7" fmla="*/ 767856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3047410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843719" y="2227704"/>
                  </a:lnTo>
                  <a:lnTo>
                    <a:pt x="767856" y="3047410"/>
                  </a:lnTo>
                  <a:lnTo>
                    <a:pt x="513697" y="2233281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2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MV Boli" panose="02000500030200090000" pitchFamily="2" charset="0"/>
              </a:endParaRPr>
            </a:p>
          </p:txBody>
        </p: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F6A88781-5D72-41CD-9B71-17B760BC3CC2}"/>
                </a:ext>
              </a:extLst>
            </p:cNvPr>
            <p:cNvSpPr txBox="1"/>
            <p:nvPr/>
          </p:nvSpPr>
          <p:spPr>
            <a:xfrm>
              <a:off x="1052521" y="-122922"/>
              <a:ext cx="1540276" cy="14056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Who is happy with his job?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2DB92C77-F9D3-4121-B86C-B966F7855A21}"/>
              </a:ext>
            </a:extLst>
          </p:cNvPr>
          <p:cNvGrpSpPr/>
          <p:nvPr/>
        </p:nvGrpSpPr>
        <p:grpSpPr>
          <a:xfrm>
            <a:off x="3334907" y="372285"/>
            <a:ext cx="2429999" cy="1071793"/>
            <a:chOff x="501168" y="-2102378"/>
            <a:chExt cx="1600825" cy="18129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فقاعة الكلام: مستطيلة 8">
              <a:extLst>
                <a:ext uri="{FF2B5EF4-FFF2-40B4-BE49-F238E27FC236}">
                  <a16:creationId xmlns:a16="http://schemas.microsoft.com/office/drawing/2014/main" id="{ADFB969E-4C63-41A1-B72D-FDC3787D2545}"/>
                </a:ext>
              </a:extLst>
            </p:cNvPr>
            <p:cNvSpPr/>
            <p:nvPr/>
          </p:nvSpPr>
          <p:spPr>
            <a:xfrm>
              <a:off x="519444" y="-2102378"/>
              <a:ext cx="1582549" cy="1812921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054144 w 2204827"/>
                <a:gd name="connsiteY6" fmla="*/ 2268217 h 3249396"/>
                <a:gd name="connsiteX7" fmla="*/ 1712012 w 2204827"/>
                <a:gd name="connsiteY7" fmla="*/ 3249396 h 3249396"/>
                <a:gd name="connsiteX8" fmla="*/ 735166 w 2204827"/>
                <a:gd name="connsiteY8" fmla="*/ 2282732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683582 w 2204827"/>
                <a:gd name="connsiteY6" fmla="*/ 2268217 h 3249396"/>
                <a:gd name="connsiteX7" fmla="*/ 1712012 w 2204827"/>
                <a:gd name="connsiteY7" fmla="*/ 3249396 h 3249396"/>
                <a:gd name="connsiteX8" fmla="*/ 735166 w 2204827"/>
                <a:gd name="connsiteY8" fmla="*/ 2282732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3249396"/>
                <a:gd name="connsiteX1" fmla="*/ 560995 w 2204827"/>
                <a:gd name="connsiteY1" fmla="*/ 14515 h 3249396"/>
                <a:gd name="connsiteX2" fmla="*/ 560995 w 2204827"/>
                <a:gd name="connsiteY2" fmla="*/ 14515 h 3249396"/>
                <a:gd name="connsiteX3" fmla="*/ 1054144 w 2204827"/>
                <a:gd name="connsiteY3" fmla="*/ 14515 h 3249396"/>
                <a:gd name="connsiteX4" fmla="*/ 2204827 w 2204827"/>
                <a:gd name="connsiteY4" fmla="*/ 14515 h 3249396"/>
                <a:gd name="connsiteX5" fmla="*/ 2088713 w 2204827"/>
                <a:gd name="connsiteY5" fmla="*/ 2282731 h 3249396"/>
                <a:gd name="connsiteX6" fmla="*/ 1683582 w 2204827"/>
                <a:gd name="connsiteY6" fmla="*/ 2268217 h 3249396"/>
                <a:gd name="connsiteX7" fmla="*/ 1712012 w 2204827"/>
                <a:gd name="connsiteY7" fmla="*/ 3249396 h 3249396"/>
                <a:gd name="connsiteX8" fmla="*/ 1527791 w 2204827"/>
                <a:gd name="connsiteY8" fmla="*/ 2258007 h 3249396"/>
                <a:gd name="connsiteX9" fmla="*/ 145142 w 2204827"/>
                <a:gd name="connsiteY9" fmla="*/ 2326274 h 3249396"/>
                <a:gd name="connsiteX10" fmla="*/ 0 w 2204827"/>
                <a:gd name="connsiteY10" fmla="*/ 0 h 3249396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683582 w 2204827"/>
                <a:gd name="connsiteY6" fmla="*/ 2268217 h 2927959"/>
                <a:gd name="connsiteX7" fmla="*/ 2154949 w 2204827"/>
                <a:gd name="connsiteY7" fmla="*/ 2927959 h 2927959"/>
                <a:gd name="connsiteX8" fmla="*/ 1527791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881738 w 2204827"/>
                <a:gd name="connsiteY6" fmla="*/ 2218765 h 2927959"/>
                <a:gd name="connsiteX7" fmla="*/ 2154949 w 2204827"/>
                <a:gd name="connsiteY7" fmla="*/ 2927959 h 2927959"/>
                <a:gd name="connsiteX8" fmla="*/ 1527791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881738 w 2204827"/>
                <a:gd name="connsiteY6" fmla="*/ 2218765 h 2927959"/>
                <a:gd name="connsiteX7" fmla="*/ 2154949 w 2204827"/>
                <a:gd name="connsiteY7" fmla="*/ 2927959 h 2927959"/>
                <a:gd name="connsiteX8" fmla="*/ 723510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0 w 2204827"/>
                <a:gd name="connsiteY0" fmla="*/ 0 h 2927959"/>
                <a:gd name="connsiteX1" fmla="*/ 560995 w 2204827"/>
                <a:gd name="connsiteY1" fmla="*/ 14515 h 2927959"/>
                <a:gd name="connsiteX2" fmla="*/ 560995 w 2204827"/>
                <a:gd name="connsiteY2" fmla="*/ 14515 h 2927959"/>
                <a:gd name="connsiteX3" fmla="*/ 1054144 w 2204827"/>
                <a:gd name="connsiteY3" fmla="*/ 14515 h 2927959"/>
                <a:gd name="connsiteX4" fmla="*/ 2204827 w 2204827"/>
                <a:gd name="connsiteY4" fmla="*/ 14515 h 2927959"/>
                <a:gd name="connsiteX5" fmla="*/ 2088713 w 2204827"/>
                <a:gd name="connsiteY5" fmla="*/ 2282731 h 2927959"/>
                <a:gd name="connsiteX6" fmla="*/ 1042488 w 2204827"/>
                <a:gd name="connsiteY6" fmla="*/ 2268217 h 2927959"/>
                <a:gd name="connsiteX7" fmla="*/ 2154949 w 2204827"/>
                <a:gd name="connsiteY7" fmla="*/ 2927959 h 2927959"/>
                <a:gd name="connsiteX8" fmla="*/ 723510 w 2204827"/>
                <a:gd name="connsiteY8" fmla="*/ 2258007 h 2927959"/>
                <a:gd name="connsiteX9" fmla="*/ 145142 w 2204827"/>
                <a:gd name="connsiteY9" fmla="*/ 2326274 h 2927959"/>
                <a:gd name="connsiteX10" fmla="*/ 0 w 2204827"/>
                <a:gd name="connsiteY10" fmla="*/ 0 h 2927959"/>
                <a:gd name="connsiteX0" fmla="*/ 222925 w 2427752"/>
                <a:gd name="connsiteY0" fmla="*/ 0 h 2977411"/>
                <a:gd name="connsiteX1" fmla="*/ 783920 w 2427752"/>
                <a:gd name="connsiteY1" fmla="*/ 14515 h 2977411"/>
                <a:gd name="connsiteX2" fmla="*/ 783920 w 2427752"/>
                <a:gd name="connsiteY2" fmla="*/ 14515 h 2977411"/>
                <a:gd name="connsiteX3" fmla="*/ 1277069 w 2427752"/>
                <a:gd name="connsiteY3" fmla="*/ 14515 h 2977411"/>
                <a:gd name="connsiteX4" fmla="*/ 2427752 w 2427752"/>
                <a:gd name="connsiteY4" fmla="*/ 14515 h 2977411"/>
                <a:gd name="connsiteX5" fmla="*/ 2311638 w 2427752"/>
                <a:gd name="connsiteY5" fmla="*/ 2282731 h 2977411"/>
                <a:gd name="connsiteX6" fmla="*/ 1265413 w 2427752"/>
                <a:gd name="connsiteY6" fmla="*/ 2268217 h 2977411"/>
                <a:gd name="connsiteX7" fmla="*/ 0 w 2427752"/>
                <a:gd name="connsiteY7" fmla="*/ 2977411 h 2977411"/>
                <a:gd name="connsiteX8" fmla="*/ 946435 w 2427752"/>
                <a:gd name="connsiteY8" fmla="*/ 2258007 h 2977411"/>
                <a:gd name="connsiteX9" fmla="*/ 368067 w 2427752"/>
                <a:gd name="connsiteY9" fmla="*/ 2326274 h 2977411"/>
                <a:gd name="connsiteX10" fmla="*/ 222925 w 2427752"/>
                <a:gd name="connsiteY10" fmla="*/ 0 h 2977411"/>
                <a:gd name="connsiteX0" fmla="*/ 222925 w 2427752"/>
                <a:gd name="connsiteY0" fmla="*/ 0 h 2977411"/>
                <a:gd name="connsiteX1" fmla="*/ 783920 w 2427752"/>
                <a:gd name="connsiteY1" fmla="*/ 14515 h 2977411"/>
                <a:gd name="connsiteX2" fmla="*/ 783920 w 2427752"/>
                <a:gd name="connsiteY2" fmla="*/ 14515 h 2977411"/>
                <a:gd name="connsiteX3" fmla="*/ 1277069 w 2427752"/>
                <a:gd name="connsiteY3" fmla="*/ 14515 h 2977411"/>
                <a:gd name="connsiteX4" fmla="*/ 2427752 w 2427752"/>
                <a:gd name="connsiteY4" fmla="*/ 14515 h 2977411"/>
                <a:gd name="connsiteX5" fmla="*/ 2311638 w 2427752"/>
                <a:gd name="connsiteY5" fmla="*/ 2282731 h 2977411"/>
                <a:gd name="connsiteX6" fmla="*/ 1265413 w 2427752"/>
                <a:gd name="connsiteY6" fmla="*/ 2268217 h 2977411"/>
                <a:gd name="connsiteX7" fmla="*/ 0 w 2427752"/>
                <a:gd name="connsiteY7" fmla="*/ 2977411 h 2977411"/>
                <a:gd name="connsiteX8" fmla="*/ 736622 w 2427752"/>
                <a:gd name="connsiteY8" fmla="*/ 2233281 h 2977411"/>
                <a:gd name="connsiteX9" fmla="*/ 368067 w 2427752"/>
                <a:gd name="connsiteY9" fmla="*/ 2326274 h 2977411"/>
                <a:gd name="connsiteX10" fmla="*/ 222925 w 2427752"/>
                <a:gd name="connsiteY10" fmla="*/ 0 h 2977411"/>
                <a:gd name="connsiteX0" fmla="*/ 0 w 2204827"/>
                <a:gd name="connsiteY0" fmla="*/ 0 h 2804329"/>
                <a:gd name="connsiteX1" fmla="*/ 560995 w 2204827"/>
                <a:gd name="connsiteY1" fmla="*/ 14515 h 2804329"/>
                <a:gd name="connsiteX2" fmla="*/ 560995 w 2204827"/>
                <a:gd name="connsiteY2" fmla="*/ 14515 h 2804329"/>
                <a:gd name="connsiteX3" fmla="*/ 1054144 w 2204827"/>
                <a:gd name="connsiteY3" fmla="*/ 14515 h 2804329"/>
                <a:gd name="connsiteX4" fmla="*/ 2204827 w 2204827"/>
                <a:gd name="connsiteY4" fmla="*/ 14515 h 2804329"/>
                <a:gd name="connsiteX5" fmla="*/ 2088713 w 2204827"/>
                <a:gd name="connsiteY5" fmla="*/ 2282731 h 2804329"/>
                <a:gd name="connsiteX6" fmla="*/ 1042488 w 2204827"/>
                <a:gd name="connsiteY6" fmla="*/ 2268217 h 2804329"/>
                <a:gd name="connsiteX7" fmla="*/ 138419 w 2204827"/>
                <a:gd name="connsiteY7" fmla="*/ 2804329 h 2804329"/>
                <a:gd name="connsiteX8" fmla="*/ 513697 w 2204827"/>
                <a:gd name="connsiteY8" fmla="*/ 2233281 h 2804329"/>
                <a:gd name="connsiteX9" fmla="*/ 145142 w 2204827"/>
                <a:gd name="connsiteY9" fmla="*/ 2326274 h 2804329"/>
                <a:gd name="connsiteX10" fmla="*/ 0 w 2204827"/>
                <a:gd name="connsiteY10" fmla="*/ 0 h 2804329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1042488 w 2204827"/>
                <a:gd name="connsiteY6" fmla="*/ 2268217 h 3047410"/>
                <a:gd name="connsiteX7" fmla="*/ 381359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843719 w 2204827"/>
                <a:gd name="connsiteY6" fmla="*/ 2227704 h 3047410"/>
                <a:gd name="connsiteX7" fmla="*/ 381359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  <a:gd name="connsiteX0" fmla="*/ 0 w 2204827"/>
                <a:gd name="connsiteY0" fmla="*/ 0 h 3047410"/>
                <a:gd name="connsiteX1" fmla="*/ 560995 w 2204827"/>
                <a:gd name="connsiteY1" fmla="*/ 14515 h 3047410"/>
                <a:gd name="connsiteX2" fmla="*/ 560995 w 2204827"/>
                <a:gd name="connsiteY2" fmla="*/ 14515 h 3047410"/>
                <a:gd name="connsiteX3" fmla="*/ 1054144 w 2204827"/>
                <a:gd name="connsiteY3" fmla="*/ 14515 h 3047410"/>
                <a:gd name="connsiteX4" fmla="*/ 2204827 w 2204827"/>
                <a:gd name="connsiteY4" fmla="*/ 14515 h 3047410"/>
                <a:gd name="connsiteX5" fmla="*/ 2088713 w 2204827"/>
                <a:gd name="connsiteY5" fmla="*/ 2282731 h 3047410"/>
                <a:gd name="connsiteX6" fmla="*/ 843719 w 2204827"/>
                <a:gd name="connsiteY6" fmla="*/ 2227704 h 3047410"/>
                <a:gd name="connsiteX7" fmla="*/ 767856 w 2204827"/>
                <a:gd name="connsiteY7" fmla="*/ 3047410 h 3047410"/>
                <a:gd name="connsiteX8" fmla="*/ 513697 w 2204827"/>
                <a:gd name="connsiteY8" fmla="*/ 2233281 h 3047410"/>
                <a:gd name="connsiteX9" fmla="*/ 145142 w 2204827"/>
                <a:gd name="connsiteY9" fmla="*/ 2326274 h 3047410"/>
                <a:gd name="connsiteX10" fmla="*/ 0 w 2204827"/>
                <a:gd name="connsiteY10" fmla="*/ 0 h 304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3047410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843719" y="2227704"/>
                  </a:lnTo>
                  <a:lnTo>
                    <a:pt x="767856" y="3047410"/>
                  </a:lnTo>
                  <a:lnTo>
                    <a:pt x="513697" y="2233281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MV Boli" panose="02000500030200090000" pitchFamily="2" charset="0"/>
              </a:endParaRPr>
            </a:p>
          </p:txBody>
        </p: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186C062D-6D09-453D-927E-44B0CF8665FF}"/>
                </a:ext>
              </a:extLst>
            </p:cNvPr>
            <p:cNvSpPr txBox="1"/>
            <p:nvPr/>
          </p:nvSpPr>
          <p:spPr>
            <a:xfrm>
              <a:off x="501168" y="-2046951"/>
              <a:ext cx="1540276" cy="14056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Yousef request for an…?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B87445A-41F0-4FC1-A253-1A1FD3E731C2}"/>
              </a:ext>
            </a:extLst>
          </p:cNvPr>
          <p:cNvGrpSpPr/>
          <p:nvPr/>
        </p:nvGrpSpPr>
        <p:grpSpPr>
          <a:xfrm>
            <a:off x="665398" y="1373009"/>
            <a:ext cx="2152030" cy="2028825"/>
            <a:chOff x="250054" y="1209184"/>
            <a:chExt cx="1426799" cy="1426799"/>
          </a:xfrm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7" name="رسم 6" descr="عدسة مكبرة">
              <a:extLst>
                <a:ext uri="{FF2B5EF4-FFF2-40B4-BE49-F238E27FC236}">
                  <a16:creationId xmlns:a16="http://schemas.microsoft.com/office/drawing/2014/main" id="{F634012E-9BA1-48B8-B069-C2FBB6C20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665014">
              <a:off x="250054" y="1209184"/>
              <a:ext cx="1426799" cy="142679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" name="مخطط انسيابي: رابط 1">
              <a:extLst>
                <a:ext uri="{FF2B5EF4-FFF2-40B4-BE49-F238E27FC236}">
                  <a16:creationId xmlns:a16="http://schemas.microsoft.com/office/drawing/2014/main" id="{4791B51A-B812-449C-89CC-44E846E1AECD}"/>
                </a:ext>
              </a:extLst>
            </p:cNvPr>
            <p:cNvSpPr/>
            <p:nvPr/>
          </p:nvSpPr>
          <p:spPr>
            <a:xfrm>
              <a:off x="814197" y="1666375"/>
              <a:ext cx="677251" cy="69245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241300" h="120650"/>
              <a:bevelB w="31750" h="1397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865236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نصف إطار 8">
            <a:extLst>
              <a:ext uri="{FF2B5EF4-FFF2-40B4-BE49-F238E27FC236}">
                <a16:creationId xmlns:a16="http://schemas.microsoft.com/office/drawing/2014/main" id="{9C907547-1594-40B9-BC5D-6489CEFDBFF2}"/>
              </a:ext>
            </a:extLst>
          </p:cNvPr>
          <p:cNvSpPr/>
          <p:nvPr/>
        </p:nvSpPr>
        <p:spPr>
          <a:xfrm>
            <a:off x="0" y="0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2F699B7D-9E10-441C-B091-73FFDB4AD813}"/>
              </a:ext>
            </a:extLst>
          </p:cNvPr>
          <p:cNvSpPr/>
          <p:nvPr/>
        </p:nvSpPr>
        <p:spPr>
          <a:xfrm rot="10800000">
            <a:off x="8921262" y="3012831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ABC0A80-6089-4A28-BD89-43D1B57B0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69" y="1640928"/>
            <a:ext cx="9138561" cy="3413542"/>
          </a:xfrm>
          <a:prstGeom prst="rect">
            <a:avLst/>
          </a:prstGeom>
        </p:spPr>
      </p:pic>
      <p:pic>
        <p:nvPicPr>
          <p:cNvPr id="5" name="MG Bk 1 F-SA_'16_1-18 p25">
            <a:hlinkClick r:id="" action="ppaction://media"/>
            <a:extLst>
              <a:ext uri="{FF2B5EF4-FFF2-40B4-BE49-F238E27FC236}">
                <a16:creationId xmlns:a16="http://schemas.microsoft.com/office/drawing/2014/main" id="{9CAABD73-DF15-4FE3-A75F-3F2D69AB23A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00" end="35173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86323" y="210864"/>
            <a:ext cx="609600" cy="6096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2E8D1E6-48D6-4670-ADB0-EA453410F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5504" y="494202"/>
            <a:ext cx="1563034" cy="209377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306AAAA-51F4-4E37-8BE7-CCC7A55325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7705" y="494202"/>
            <a:ext cx="1682350" cy="2093778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1FAA8572-8FDF-40C4-8BD1-DDA22B532B88}"/>
              </a:ext>
            </a:extLst>
          </p:cNvPr>
          <p:cNvGrpSpPr/>
          <p:nvPr/>
        </p:nvGrpSpPr>
        <p:grpSpPr>
          <a:xfrm>
            <a:off x="-52171" y="63973"/>
            <a:ext cx="2745633" cy="1688418"/>
            <a:chOff x="2728508" y="1207413"/>
            <a:chExt cx="2032357" cy="1688418"/>
          </a:xfr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9C725C1-51C5-4F29-AF8F-AC834B6D8885}"/>
                </a:ext>
              </a:extLst>
            </p:cNvPr>
            <p:cNvSpPr txBox="1"/>
            <p:nvPr/>
          </p:nvSpPr>
          <p:spPr>
            <a:xfrm>
              <a:off x="2728508" y="1207413"/>
              <a:ext cx="1409440" cy="1688418"/>
            </a:xfrm>
            <a:custGeom>
              <a:avLst/>
              <a:gdLst/>
              <a:ahLst/>
              <a:cxnLst/>
              <a:rect l="l" t="t" r="r" b="b"/>
              <a:pathLst>
                <a:path w="1409440" h="1688418">
                  <a:moveTo>
                    <a:pt x="597322" y="1625092"/>
                  </a:moveTo>
                  <a:lnTo>
                    <a:pt x="621283" y="1625092"/>
                  </a:lnTo>
                  <a:lnTo>
                    <a:pt x="621283" y="1640496"/>
                  </a:lnTo>
                  <a:lnTo>
                    <a:pt x="597322" y="1640496"/>
                  </a:lnTo>
                  <a:close/>
                  <a:moveTo>
                    <a:pt x="295238" y="1560910"/>
                  </a:moveTo>
                  <a:lnTo>
                    <a:pt x="310642" y="1560910"/>
                  </a:lnTo>
                  <a:lnTo>
                    <a:pt x="310642" y="1569468"/>
                  </a:lnTo>
                  <a:cubicBezTo>
                    <a:pt x="310642" y="1579737"/>
                    <a:pt x="305507" y="1584871"/>
                    <a:pt x="295238" y="1584871"/>
                  </a:cubicBezTo>
                  <a:lnTo>
                    <a:pt x="278979" y="1584871"/>
                  </a:lnTo>
                  <a:lnTo>
                    <a:pt x="278979" y="1577169"/>
                  </a:lnTo>
                  <a:cubicBezTo>
                    <a:pt x="280690" y="1566330"/>
                    <a:pt x="286110" y="1560910"/>
                    <a:pt x="295238" y="1560910"/>
                  </a:cubicBezTo>
                  <a:close/>
                  <a:moveTo>
                    <a:pt x="748792" y="1322152"/>
                  </a:moveTo>
                  <a:lnTo>
                    <a:pt x="756494" y="1322152"/>
                  </a:lnTo>
                  <a:cubicBezTo>
                    <a:pt x="767333" y="1323864"/>
                    <a:pt x="772753" y="1329284"/>
                    <a:pt x="772753" y="1338412"/>
                  </a:cubicBezTo>
                  <a:lnTo>
                    <a:pt x="772753" y="1346114"/>
                  </a:lnTo>
                  <a:lnTo>
                    <a:pt x="748792" y="1346114"/>
                  </a:lnTo>
                  <a:close/>
                  <a:moveTo>
                    <a:pt x="286680" y="1274230"/>
                  </a:moveTo>
                  <a:cubicBezTo>
                    <a:pt x="308360" y="1282217"/>
                    <a:pt x="319199" y="1290204"/>
                    <a:pt x="319199" y="1298191"/>
                  </a:cubicBezTo>
                  <a:lnTo>
                    <a:pt x="319199" y="1314451"/>
                  </a:lnTo>
                  <a:cubicBezTo>
                    <a:pt x="303225" y="1340694"/>
                    <a:pt x="284398" y="1353816"/>
                    <a:pt x="262719" y="1353816"/>
                  </a:cubicBezTo>
                  <a:lnTo>
                    <a:pt x="271277" y="1394036"/>
                  </a:lnTo>
                  <a:cubicBezTo>
                    <a:pt x="271277" y="1401453"/>
                    <a:pt x="263290" y="1409440"/>
                    <a:pt x="247315" y="1417998"/>
                  </a:cubicBezTo>
                  <a:lnTo>
                    <a:pt x="215652" y="1417998"/>
                  </a:lnTo>
                  <a:cubicBezTo>
                    <a:pt x="204812" y="1417998"/>
                    <a:pt x="199393" y="1412578"/>
                    <a:pt x="199393" y="1401738"/>
                  </a:cubicBezTo>
                  <a:lnTo>
                    <a:pt x="199393" y="1386335"/>
                  </a:lnTo>
                  <a:cubicBezTo>
                    <a:pt x="207950" y="1364655"/>
                    <a:pt x="226492" y="1353816"/>
                    <a:pt x="255017" y="1353816"/>
                  </a:cubicBezTo>
                  <a:cubicBezTo>
                    <a:pt x="244748" y="1336700"/>
                    <a:pt x="239614" y="1321011"/>
                    <a:pt x="239614" y="1306749"/>
                  </a:cubicBezTo>
                  <a:cubicBezTo>
                    <a:pt x="239614" y="1295909"/>
                    <a:pt x="255302" y="1285069"/>
                    <a:pt x="286680" y="1274230"/>
                  </a:cubicBezTo>
                  <a:close/>
                  <a:moveTo>
                    <a:pt x="765051" y="1266528"/>
                  </a:moveTo>
                  <a:lnTo>
                    <a:pt x="780455" y="1266528"/>
                  </a:lnTo>
                  <a:cubicBezTo>
                    <a:pt x="791295" y="1268239"/>
                    <a:pt x="796714" y="1273659"/>
                    <a:pt x="796714" y="1282787"/>
                  </a:cubicBezTo>
                  <a:lnTo>
                    <a:pt x="796714" y="1298191"/>
                  </a:lnTo>
                  <a:lnTo>
                    <a:pt x="780455" y="1298191"/>
                  </a:lnTo>
                  <a:cubicBezTo>
                    <a:pt x="770186" y="1298191"/>
                    <a:pt x="765051" y="1293057"/>
                    <a:pt x="765051" y="1282787"/>
                  </a:cubicBezTo>
                  <a:close/>
                  <a:moveTo>
                    <a:pt x="1155278" y="1250268"/>
                  </a:moveTo>
                  <a:lnTo>
                    <a:pt x="1162980" y="1250268"/>
                  </a:lnTo>
                  <a:cubicBezTo>
                    <a:pt x="1173820" y="1251980"/>
                    <a:pt x="1179240" y="1257400"/>
                    <a:pt x="1179240" y="1266528"/>
                  </a:cubicBezTo>
                  <a:lnTo>
                    <a:pt x="1179240" y="1274230"/>
                  </a:lnTo>
                  <a:cubicBezTo>
                    <a:pt x="1179240" y="1285069"/>
                    <a:pt x="1173820" y="1290489"/>
                    <a:pt x="1162980" y="1290489"/>
                  </a:cubicBezTo>
                  <a:lnTo>
                    <a:pt x="1155278" y="1290489"/>
                  </a:lnTo>
                  <a:cubicBezTo>
                    <a:pt x="1144439" y="1290489"/>
                    <a:pt x="1139019" y="1285069"/>
                    <a:pt x="1139019" y="1274230"/>
                  </a:cubicBezTo>
                  <a:lnTo>
                    <a:pt x="1139019" y="1266528"/>
                  </a:lnTo>
                  <a:cubicBezTo>
                    <a:pt x="1140730" y="1255688"/>
                    <a:pt x="1146150" y="1250268"/>
                    <a:pt x="1155278" y="1250268"/>
                  </a:cubicBezTo>
                  <a:close/>
                  <a:moveTo>
                    <a:pt x="1202345" y="1218605"/>
                  </a:moveTo>
                  <a:lnTo>
                    <a:pt x="1218605" y="1218605"/>
                  </a:lnTo>
                  <a:lnTo>
                    <a:pt x="1218605" y="1242567"/>
                  </a:lnTo>
                  <a:cubicBezTo>
                    <a:pt x="1207765" y="1242567"/>
                    <a:pt x="1202345" y="1237147"/>
                    <a:pt x="1202345" y="1226307"/>
                  </a:cubicBezTo>
                  <a:close/>
                  <a:moveTo>
                    <a:pt x="159172" y="1186942"/>
                  </a:moveTo>
                  <a:lnTo>
                    <a:pt x="191691" y="1186942"/>
                  </a:lnTo>
                  <a:cubicBezTo>
                    <a:pt x="115813" y="1271948"/>
                    <a:pt x="54769" y="1314451"/>
                    <a:pt x="8558" y="1314451"/>
                  </a:cubicBezTo>
                  <a:lnTo>
                    <a:pt x="0" y="1298191"/>
                  </a:lnTo>
                  <a:lnTo>
                    <a:pt x="0" y="1290489"/>
                  </a:lnTo>
                  <a:cubicBezTo>
                    <a:pt x="26814" y="1290489"/>
                    <a:pt x="64182" y="1274515"/>
                    <a:pt x="112105" y="1242567"/>
                  </a:cubicBezTo>
                  <a:cubicBezTo>
                    <a:pt x="120663" y="1218605"/>
                    <a:pt x="136351" y="1200064"/>
                    <a:pt x="159172" y="1186942"/>
                  </a:cubicBezTo>
                  <a:close/>
                  <a:moveTo>
                    <a:pt x="1242566" y="1162981"/>
                  </a:moveTo>
                  <a:lnTo>
                    <a:pt x="1250268" y="1162981"/>
                  </a:lnTo>
                  <a:cubicBezTo>
                    <a:pt x="1271947" y="1168115"/>
                    <a:pt x="1282787" y="1181522"/>
                    <a:pt x="1282787" y="1203202"/>
                  </a:cubicBezTo>
                  <a:lnTo>
                    <a:pt x="1266527" y="1210903"/>
                  </a:lnTo>
                  <a:cubicBezTo>
                    <a:pt x="1259111" y="1210903"/>
                    <a:pt x="1251124" y="1202916"/>
                    <a:pt x="1242566" y="1186942"/>
                  </a:cubicBezTo>
                  <a:close/>
                  <a:moveTo>
                    <a:pt x="1305892" y="1107356"/>
                  </a:moveTo>
                  <a:cubicBezTo>
                    <a:pt x="1313880" y="1107356"/>
                    <a:pt x="1327286" y="1117911"/>
                    <a:pt x="1346113" y="1139019"/>
                  </a:cubicBezTo>
                  <a:cubicBezTo>
                    <a:pt x="1338126" y="1160128"/>
                    <a:pt x="1330139" y="1170683"/>
                    <a:pt x="1322152" y="1170683"/>
                  </a:cubicBezTo>
                  <a:cubicBezTo>
                    <a:pt x="1302755" y="1170683"/>
                    <a:pt x="1286781" y="1162695"/>
                    <a:pt x="1274229" y="1146721"/>
                  </a:cubicBezTo>
                  <a:cubicBezTo>
                    <a:pt x="1274800" y="1139305"/>
                    <a:pt x="1285354" y="1126183"/>
                    <a:pt x="1305892" y="1107356"/>
                  </a:cubicBezTo>
                  <a:close/>
                  <a:moveTo>
                    <a:pt x="119807" y="589620"/>
                  </a:moveTo>
                  <a:lnTo>
                    <a:pt x="136066" y="589620"/>
                  </a:lnTo>
                  <a:cubicBezTo>
                    <a:pt x="153182" y="605595"/>
                    <a:pt x="166303" y="613582"/>
                    <a:pt x="175431" y="613582"/>
                  </a:cubicBezTo>
                  <a:lnTo>
                    <a:pt x="175431" y="621284"/>
                  </a:lnTo>
                  <a:lnTo>
                    <a:pt x="151470" y="621284"/>
                  </a:lnTo>
                  <a:lnTo>
                    <a:pt x="119807" y="613582"/>
                  </a:lnTo>
                  <a:close/>
                  <a:moveTo>
                    <a:pt x="1293912" y="505756"/>
                  </a:moveTo>
                  <a:lnTo>
                    <a:pt x="1309315" y="505756"/>
                  </a:lnTo>
                  <a:cubicBezTo>
                    <a:pt x="1320155" y="507467"/>
                    <a:pt x="1325575" y="512887"/>
                    <a:pt x="1325575" y="522015"/>
                  </a:cubicBezTo>
                  <a:lnTo>
                    <a:pt x="1325575" y="537419"/>
                  </a:lnTo>
                  <a:lnTo>
                    <a:pt x="1309315" y="537419"/>
                  </a:lnTo>
                  <a:cubicBezTo>
                    <a:pt x="1299046" y="537419"/>
                    <a:pt x="1293912" y="532284"/>
                    <a:pt x="1293912" y="522015"/>
                  </a:cubicBezTo>
                  <a:close/>
                  <a:moveTo>
                    <a:pt x="1218605" y="390228"/>
                  </a:moveTo>
                  <a:lnTo>
                    <a:pt x="1250268" y="390228"/>
                  </a:lnTo>
                  <a:lnTo>
                    <a:pt x="1250268" y="414189"/>
                  </a:lnTo>
                  <a:lnTo>
                    <a:pt x="1218605" y="414189"/>
                  </a:lnTo>
                  <a:close/>
                  <a:moveTo>
                    <a:pt x="982414" y="357709"/>
                  </a:moveTo>
                  <a:cubicBezTo>
                    <a:pt x="1001812" y="367408"/>
                    <a:pt x="1014933" y="383382"/>
                    <a:pt x="1021779" y="405632"/>
                  </a:cubicBezTo>
                  <a:lnTo>
                    <a:pt x="1014078" y="405632"/>
                  </a:lnTo>
                  <a:cubicBezTo>
                    <a:pt x="1005520" y="405632"/>
                    <a:pt x="994966" y="394792"/>
                    <a:pt x="982414" y="373113"/>
                  </a:cubicBezTo>
                  <a:close/>
                  <a:moveTo>
                    <a:pt x="812974" y="350863"/>
                  </a:moveTo>
                  <a:lnTo>
                    <a:pt x="820676" y="350863"/>
                  </a:lnTo>
                  <a:cubicBezTo>
                    <a:pt x="830945" y="352574"/>
                    <a:pt x="836079" y="357709"/>
                    <a:pt x="836079" y="366267"/>
                  </a:cubicBezTo>
                  <a:cubicBezTo>
                    <a:pt x="836079" y="374254"/>
                    <a:pt x="814971" y="393081"/>
                    <a:pt x="772753" y="422747"/>
                  </a:cubicBezTo>
                  <a:cubicBezTo>
                    <a:pt x="761913" y="422747"/>
                    <a:pt x="756494" y="414760"/>
                    <a:pt x="756494" y="398786"/>
                  </a:cubicBezTo>
                  <a:lnTo>
                    <a:pt x="748792" y="398786"/>
                  </a:lnTo>
                  <a:lnTo>
                    <a:pt x="693167" y="414189"/>
                  </a:lnTo>
                  <a:cubicBezTo>
                    <a:pt x="697161" y="398786"/>
                    <a:pt x="715702" y="385664"/>
                    <a:pt x="748792" y="374824"/>
                  </a:cubicBezTo>
                  <a:lnTo>
                    <a:pt x="765051" y="382526"/>
                  </a:lnTo>
                  <a:cubicBezTo>
                    <a:pt x="769615" y="382526"/>
                    <a:pt x="785590" y="371972"/>
                    <a:pt x="812974" y="350863"/>
                  </a:cubicBezTo>
                  <a:close/>
                  <a:moveTo>
                    <a:pt x="926790" y="317488"/>
                  </a:moveTo>
                  <a:lnTo>
                    <a:pt x="942194" y="317488"/>
                  </a:lnTo>
                  <a:cubicBezTo>
                    <a:pt x="953034" y="319200"/>
                    <a:pt x="958453" y="324620"/>
                    <a:pt x="958453" y="333748"/>
                  </a:cubicBezTo>
                  <a:lnTo>
                    <a:pt x="958453" y="349151"/>
                  </a:lnTo>
                  <a:lnTo>
                    <a:pt x="942194" y="349151"/>
                  </a:lnTo>
                  <a:cubicBezTo>
                    <a:pt x="931925" y="349151"/>
                    <a:pt x="926790" y="344017"/>
                    <a:pt x="926790" y="333748"/>
                  </a:cubicBezTo>
                  <a:close/>
                  <a:moveTo>
                    <a:pt x="175431" y="271277"/>
                  </a:moveTo>
                  <a:lnTo>
                    <a:pt x="191691" y="271277"/>
                  </a:lnTo>
                  <a:lnTo>
                    <a:pt x="191691" y="295238"/>
                  </a:lnTo>
                  <a:lnTo>
                    <a:pt x="159172" y="295238"/>
                  </a:lnTo>
                  <a:lnTo>
                    <a:pt x="159172" y="286681"/>
                  </a:lnTo>
                  <a:cubicBezTo>
                    <a:pt x="160883" y="276412"/>
                    <a:pt x="166303" y="271277"/>
                    <a:pt x="175431" y="271277"/>
                  </a:cubicBezTo>
                  <a:close/>
                  <a:moveTo>
                    <a:pt x="830945" y="269566"/>
                  </a:moveTo>
                  <a:lnTo>
                    <a:pt x="847204" y="269566"/>
                  </a:lnTo>
                  <a:cubicBezTo>
                    <a:pt x="854621" y="269566"/>
                    <a:pt x="862608" y="277553"/>
                    <a:pt x="871166" y="293527"/>
                  </a:cubicBezTo>
                  <a:lnTo>
                    <a:pt x="871166" y="302084"/>
                  </a:lnTo>
                  <a:lnTo>
                    <a:pt x="854906" y="302084"/>
                  </a:lnTo>
                  <a:cubicBezTo>
                    <a:pt x="847490" y="302084"/>
                    <a:pt x="839503" y="294097"/>
                    <a:pt x="830945" y="278123"/>
                  </a:cubicBezTo>
                  <a:close/>
                  <a:moveTo>
                    <a:pt x="1118481" y="261008"/>
                  </a:moveTo>
                  <a:lnTo>
                    <a:pt x="1150144" y="261008"/>
                  </a:lnTo>
                  <a:lnTo>
                    <a:pt x="1150144" y="268710"/>
                  </a:lnTo>
                  <a:cubicBezTo>
                    <a:pt x="1150144" y="278979"/>
                    <a:pt x="1144724" y="284113"/>
                    <a:pt x="1133884" y="284113"/>
                  </a:cubicBezTo>
                  <a:lnTo>
                    <a:pt x="1118481" y="284113"/>
                  </a:lnTo>
                  <a:close/>
                  <a:moveTo>
                    <a:pt x="390228" y="136067"/>
                  </a:moveTo>
                  <a:lnTo>
                    <a:pt x="406487" y="136067"/>
                  </a:lnTo>
                  <a:lnTo>
                    <a:pt x="486073" y="295238"/>
                  </a:lnTo>
                  <a:cubicBezTo>
                    <a:pt x="558527" y="438436"/>
                    <a:pt x="601030" y="510035"/>
                    <a:pt x="613581" y="510035"/>
                  </a:cubicBezTo>
                  <a:cubicBezTo>
                    <a:pt x="639825" y="502618"/>
                    <a:pt x="652946" y="484076"/>
                    <a:pt x="652946" y="454410"/>
                  </a:cubicBezTo>
                  <a:lnTo>
                    <a:pt x="652946" y="438151"/>
                  </a:lnTo>
                  <a:cubicBezTo>
                    <a:pt x="652946" y="433016"/>
                    <a:pt x="637258" y="422462"/>
                    <a:pt x="605880" y="406487"/>
                  </a:cubicBezTo>
                  <a:lnTo>
                    <a:pt x="621283" y="374824"/>
                  </a:lnTo>
                  <a:lnTo>
                    <a:pt x="613581" y="326902"/>
                  </a:lnTo>
                  <a:lnTo>
                    <a:pt x="628985" y="326902"/>
                  </a:lnTo>
                  <a:cubicBezTo>
                    <a:pt x="628985" y="374824"/>
                    <a:pt x="650379" y="406773"/>
                    <a:pt x="693167" y="422747"/>
                  </a:cubicBezTo>
                  <a:cubicBezTo>
                    <a:pt x="694879" y="448990"/>
                    <a:pt x="702866" y="462112"/>
                    <a:pt x="717129" y="462112"/>
                  </a:cubicBezTo>
                  <a:cubicBezTo>
                    <a:pt x="795859" y="456977"/>
                    <a:pt x="848916" y="454410"/>
                    <a:pt x="876300" y="454410"/>
                  </a:cubicBezTo>
                  <a:cubicBezTo>
                    <a:pt x="883146" y="454410"/>
                    <a:pt x="901688" y="470384"/>
                    <a:pt x="931925" y="502333"/>
                  </a:cubicBezTo>
                  <a:lnTo>
                    <a:pt x="987549" y="502333"/>
                  </a:lnTo>
                  <a:cubicBezTo>
                    <a:pt x="1007517" y="502333"/>
                    <a:pt x="1039466" y="480939"/>
                    <a:pt x="1083394" y="438151"/>
                  </a:cubicBezTo>
                  <a:cubicBezTo>
                    <a:pt x="1111920" y="438151"/>
                    <a:pt x="1149003" y="430163"/>
                    <a:pt x="1194643" y="414189"/>
                  </a:cubicBezTo>
                  <a:lnTo>
                    <a:pt x="1194643" y="422747"/>
                  </a:lnTo>
                  <a:cubicBezTo>
                    <a:pt x="1130747" y="451272"/>
                    <a:pt x="1098798" y="480368"/>
                    <a:pt x="1098798" y="510035"/>
                  </a:cubicBezTo>
                  <a:cubicBezTo>
                    <a:pt x="1098798" y="515740"/>
                    <a:pt x="1096231" y="523727"/>
                    <a:pt x="1091096" y="533996"/>
                  </a:cubicBezTo>
                  <a:lnTo>
                    <a:pt x="1107356" y="533996"/>
                  </a:lnTo>
                  <a:lnTo>
                    <a:pt x="1122759" y="526294"/>
                  </a:lnTo>
                  <a:cubicBezTo>
                    <a:pt x="1165547" y="526294"/>
                    <a:pt x="1186941" y="560810"/>
                    <a:pt x="1186941" y="629841"/>
                  </a:cubicBezTo>
                  <a:cubicBezTo>
                    <a:pt x="1181807" y="629841"/>
                    <a:pt x="1179240" y="632408"/>
                    <a:pt x="1179240" y="637543"/>
                  </a:cubicBezTo>
                  <a:lnTo>
                    <a:pt x="1162980" y="629841"/>
                  </a:lnTo>
                  <a:lnTo>
                    <a:pt x="1139019" y="629841"/>
                  </a:lnTo>
                  <a:lnTo>
                    <a:pt x="1139019" y="645245"/>
                  </a:lnTo>
                  <a:cubicBezTo>
                    <a:pt x="1139019" y="653232"/>
                    <a:pt x="1147006" y="661219"/>
                    <a:pt x="1162980" y="669206"/>
                  </a:cubicBezTo>
                  <a:cubicBezTo>
                    <a:pt x="1184660" y="669206"/>
                    <a:pt x="1205768" y="661219"/>
                    <a:pt x="1226307" y="645245"/>
                  </a:cubicBezTo>
                  <a:cubicBezTo>
                    <a:pt x="1242281" y="645245"/>
                    <a:pt x="1250268" y="658652"/>
                    <a:pt x="1250268" y="685466"/>
                  </a:cubicBezTo>
                  <a:lnTo>
                    <a:pt x="1274229" y="685466"/>
                  </a:lnTo>
                  <a:cubicBezTo>
                    <a:pt x="1287351" y="685466"/>
                    <a:pt x="1319300" y="669491"/>
                    <a:pt x="1370075" y="637543"/>
                  </a:cubicBezTo>
                  <a:cubicBezTo>
                    <a:pt x="1377491" y="637543"/>
                    <a:pt x="1390613" y="648097"/>
                    <a:pt x="1409440" y="669206"/>
                  </a:cubicBezTo>
                  <a:cubicBezTo>
                    <a:pt x="1409440" y="696020"/>
                    <a:pt x="1369790" y="717414"/>
                    <a:pt x="1290489" y="733388"/>
                  </a:cubicBezTo>
                  <a:cubicBezTo>
                    <a:pt x="1281361" y="761914"/>
                    <a:pt x="1259967" y="791010"/>
                    <a:pt x="1226307" y="820676"/>
                  </a:cubicBezTo>
                  <a:lnTo>
                    <a:pt x="1226307" y="868599"/>
                  </a:lnTo>
                  <a:cubicBezTo>
                    <a:pt x="1226307" y="884573"/>
                    <a:pt x="1260822" y="892560"/>
                    <a:pt x="1329854" y="892560"/>
                  </a:cubicBezTo>
                  <a:lnTo>
                    <a:pt x="1353815" y="892560"/>
                  </a:lnTo>
                  <a:lnTo>
                    <a:pt x="1409440" y="884002"/>
                  </a:lnTo>
                  <a:lnTo>
                    <a:pt x="1409440" y="907964"/>
                  </a:lnTo>
                  <a:lnTo>
                    <a:pt x="1370075" y="916521"/>
                  </a:lnTo>
                  <a:cubicBezTo>
                    <a:pt x="1278793" y="910816"/>
                    <a:pt x="1225736" y="907964"/>
                    <a:pt x="1210903" y="907964"/>
                  </a:cubicBezTo>
                  <a:lnTo>
                    <a:pt x="1202345" y="924223"/>
                  </a:lnTo>
                  <a:lnTo>
                    <a:pt x="1202345" y="948185"/>
                  </a:lnTo>
                  <a:cubicBezTo>
                    <a:pt x="1250268" y="948185"/>
                    <a:pt x="1274229" y="974713"/>
                    <a:pt x="1274229" y="1027770"/>
                  </a:cubicBezTo>
                  <a:lnTo>
                    <a:pt x="1274229" y="1035472"/>
                  </a:lnTo>
                  <a:lnTo>
                    <a:pt x="1258825" y="1035472"/>
                  </a:lnTo>
                  <a:lnTo>
                    <a:pt x="1218605" y="987550"/>
                  </a:lnTo>
                  <a:lnTo>
                    <a:pt x="1202345" y="987550"/>
                  </a:lnTo>
                  <a:cubicBezTo>
                    <a:pt x="1202345" y="997819"/>
                    <a:pt x="1207765" y="1016360"/>
                    <a:pt x="1218605" y="1043174"/>
                  </a:cubicBezTo>
                  <a:cubicBezTo>
                    <a:pt x="1213470" y="1053443"/>
                    <a:pt x="1210903" y="1061430"/>
                    <a:pt x="1210903" y="1067135"/>
                  </a:cubicBezTo>
                  <a:cubicBezTo>
                    <a:pt x="1237147" y="1116770"/>
                    <a:pt x="1250268" y="1146151"/>
                    <a:pt x="1250268" y="1155279"/>
                  </a:cubicBezTo>
                  <a:cubicBezTo>
                    <a:pt x="1213185" y="1107356"/>
                    <a:pt x="1189509" y="1083395"/>
                    <a:pt x="1179240" y="1083395"/>
                  </a:cubicBezTo>
                  <a:cubicBezTo>
                    <a:pt x="1101080" y="1111920"/>
                    <a:pt x="1058577" y="1130462"/>
                    <a:pt x="1051731" y="1139019"/>
                  </a:cubicBezTo>
                  <a:cubicBezTo>
                    <a:pt x="1062000" y="1170968"/>
                    <a:pt x="1096516" y="1186942"/>
                    <a:pt x="1155278" y="1186942"/>
                  </a:cubicBezTo>
                  <a:lnTo>
                    <a:pt x="1155278" y="1203202"/>
                  </a:lnTo>
                  <a:lnTo>
                    <a:pt x="1146721" y="1203202"/>
                  </a:lnTo>
                  <a:cubicBezTo>
                    <a:pt x="1104504" y="1192362"/>
                    <a:pt x="1069988" y="1186942"/>
                    <a:pt x="1043174" y="1186942"/>
                  </a:cubicBezTo>
                  <a:cubicBezTo>
                    <a:pt x="1043174" y="1208051"/>
                    <a:pt x="1038039" y="1242567"/>
                    <a:pt x="1027770" y="1290489"/>
                  </a:cubicBezTo>
                  <a:lnTo>
                    <a:pt x="1011510" y="1290489"/>
                  </a:lnTo>
                  <a:lnTo>
                    <a:pt x="1019212" y="1210903"/>
                  </a:lnTo>
                  <a:cubicBezTo>
                    <a:pt x="1019212" y="1204057"/>
                    <a:pt x="1000671" y="1188083"/>
                    <a:pt x="963588" y="1162981"/>
                  </a:cubicBezTo>
                  <a:cubicBezTo>
                    <a:pt x="955601" y="1162981"/>
                    <a:pt x="945046" y="1173535"/>
                    <a:pt x="931925" y="1194644"/>
                  </a:cubicBezTo>
                  <a:lnTo>
                    <a:pt x="931925" y="1218605"/>
                  </a:lnTo>
                  <a:cubicBezTo>
                    <a:pt x="931925" y="1259111"/>
                    <a:pt x="990402" y="1349537"/>
                    <a:pt x="1107356" y="1489882"/>
                  </a:cubicBezTo>
                  <a:cubicBezTo>
                    <a:pt x="1123330" y="1537234"/>
                    <a:pt x="1149859" y="1560910"/>
                    <a:pt x="1186941" y="1560910"/>
                  </a:cubicBezTo>
                  <a:cubicBezTo>
                    <a:pt x="1198922" y="1624807"/>
                    <a:pt x="1206909" y="1656755"/>
                    <a:pt x="1210903" y="1656755"/>
                  </a:cubicBezTo>
                  <a:cubicBezTo>
                    <a:pt x="1205198" y="1665883"/>
                    <a:pt x="1202345" y="1676438"/>
                    <a:pt x="1202345" y="1688418"/>
                  </a:cubicBezTo>
                  <a:lnTo>
                    <a:pt x="1186941" y="1688418"/>
                  </a:lnTo>
                  <a:cubicBezTo>
                    <a:pt x="1180666" y="1688418"/>
                    <a:pt x="1162124" y="1643348"/>
                    <a:pt x="1131317" y="1553208"/>
                  </a:cubicBezTo>
                  <a:cubicBezTo>
                    <a:pt x="1006376" y="1368934"/>
                    <a:pt x="915950" y="1259967"/>
                    <a:pt x="860041" y="1226307"/>
                  </a:cubicBezTo>
                  <a:lnTo>
                    <a:pt x="780455" y="1226307"/>
                  </a:lnTo>
                  <a:cubicBezTo>
                    <a:pt x="759346" y="1237147"/>
                    <a:pt x="748792" y="1245134"/>
                    <a:pt x="748792" y="1250268"/>
                  </a:cubicBezTo>
                  <a:lnTo>
                    <a:pt x="732532" y="1242567"/>
                  </a:lnTo>
                  <a:lnTo>
                    <a:pt x="717129" y="1242567"/>
                  </a:lnTo>
                  <a:cubicBezTo>
                    <a:pt x="664071" y="1281361"/>
                    <a:pt x="637543" y="1336986"/>
                    <a:pt x="637543" y="1409440"/>
                  </a:cubicBezTo>
                  <a:lnTo>
                    <a:pt x="613581" y="1409440"/>
                  </a:lnTo>
                  <a:cubicBezTo>
                    <a:pt x="629556" y="1358665"/>
                    <a:pt x="637543" y="1319015"/>
                    <a:pt x="637543" y="1290489"/>
                  </a:cubicBezTo>
                  <a:cubicBezTo>
                    <a:pt x="637543" y="1237432"/>
                    <a:pt x="613581" y="1210903"/>
                    <a:pt x="565659" y="1210903"/>
                  </a:cubicBezTo>
                  <a:cubicBezTo>
                    <a:pt x="565659" y="1200064"/>
                    <a:pt x="563091" y="1194644"/>
                    <a:pt x="557957" y="1194644"/>
                  </a:cubicBezTo>
                  <a:cubicBezTo>
                    <a:pt x="568226" y="1177529"/>
                    <a:pt x="573361" y="1161555"/>
                    <a:pt x="573361" y="1146721"/>
                  </a:cubicBezTo>
                  <a:lnTo>
                    <a:pt x="541697" y="1139019"/>
                  </a:lnTo>
                  <a:cubicBezTo>
                    <a:pt x="509749" y="1255974"/>
                    <a:pt x="483220" y="1314451"/>
                    <a:pt x="462112" y="1314451"/>
                  </a:cubicBezTo>
                  <a:lnTo>
                    <a:pt x="414189" y="1314451"/>
                  </a:lnTo>
                  <a:cubicBezTo>
                    <a:pt x="366266" y="1276797"/>
                    <a:pt x="342305" y="1244849"/>
                    <a:pt x="342305" y="1218605"/>
                  </a:cubicBezTo>
                  <a:cubicBezTo>
                    <a:pt x="365125" y="1176388"/>
                    <a:pt x="391939" y="1155279"/>
                    <a:pt x="422747" y="1155279"/>
                  </a:cubicBezTo>
                  <a:cubicBezTo>
                    <a:pt x="446137" y="1162695"/>
                    <a:pt x="467246" y="1173250"/>
                    <a:pt x="486073" y="1186942"/>
                  </a:cubicBezTo>
                  <a:lnTo>
                    <a:pt x="502332" y="1186942"/>
                  </a:lnTo>
                  <a:cubicBezTo>
                    <a:pt x="507467" y="1140731"/>
                    <a:pt x="510034" y="1114202"/>
                    <a:pt x="510034" y="1107356"/>
                  </a:cubicBezTo>
                  <a:cubicBezTo>
                    <a:pt x="446137" y="1070273"/>
                    <a:pt x="406202" y="1051732"/>
                    <a:pt x="390228" y="1051732"/>
                  </a:cubicBezTo>
                  <a:cubicBezTo>
                    <a:pt x="374824" y="1051732"/>
                    <a:pt x="343161" y="1086248"/>
                    <a:pt x="295238" y="1155279"/>
                  </a:cubicBezTo>
                  <a:lnTo>
                    <a:pt x="286680" y="1155279"/>
                  </a:lnTo>
                  <a:lnTo>
                    <a:pt x="286680" y="1139019"/>
                  </a:lnTo>
                  <a:cubicBezTo>
                    <a:pt x="297520" y="1125898"/>
                    <a:pt x="302940" y="1117911"/>
                    <a:pt x="302940" y="1115058"/>
                  </a:cubicBezTo>
                  <a:lnTo>
                    <a:pt x="302940" y="1107356"/>
                  </a:lnTo>
                  <a:lnTo>
                    <a:pt x="278979" y="1107356"/>
                  </a:lnTo>
                  <a:cubicBezTo>
                    <a:pt x="278979" y="1117625"/>
                    <a:pt x="252450" y="1144154"/>
                    <a:pt x="199393" y="1186942"/>
                  </a:cubicBezTo>
                  <a:lnTo>
                    <a:pt x="191691" y="1186942"/>
                  </a:lnTo>
                  <a:cubicBezTo>
                    <a:pt x="302940" y="1072270"/>
                    <a:pt x="358564" y="1005806"/>
                    <a:pt x="358564" y="987550"/>
                  </a:cubicBezTo>
                  <a:lnTo>
                    <a:pt x="358564" y="939627"/>
                  </a:lnTo>
                  <a:cubicBezTo>
                    <a:pt x="353430" y="924223"/>
                    <a:pt x="337456" y="916521"/>
                    <a:pt x="310642" y="916521"/>
                  </a:cubicBezTo>
                  <a:cubicBezTo>
                    <a:pt x="273559" y="916521"/>
                    <a:pt x="215367" y="945617"/>
                    <a:pt x="136066" y="1003809"/>
                  </a:cubicBezTo>
                  <a:lnTo>
                    <a:pt x="119807" y="1003809"/>
                  </a:lnTo>
                  <a:cubicBezTo>
                    <a:pt x="204812" y="929643"/>
                    <a:pt x="278979" y="892560"/>
                    <a:pt x="342305" y="892560"/>
                  </a:cubicBezTo>
                  <a:lnTo>
                    <a:pt x="342305" y="884002"/>
                  </a:lnTo>
                  <a:lnTo>
                    <a:pt x="278979" y="812974"/>
                  </a:lnTo>
                  <a:cubicBezTo>
                    <a:pt x="284113" y="802705"/>
                    <a:pt x="286680" y="794718"/>
                    <a:pt x="286680" y="789013"/>
                  </a:cubicBezTo>
                  <a:lnTo>
                    <a:pt x="342305" y="789013"/>
                  </a:lnTo>
                  <a:cubicBezTo>
                    <a:pt x="355997" y="789013"/>
                    <a:pt x="371971" y="765052"/>
                    <a:pt x="390228" y="717129"/>
                  </a:cubicBezTo>
                  <a:cubicBezTo>
                    <a:pt x="305222" y="692027"/>
                    <a:pt x="262719" y="673485"/>
                    <a:pt x="262719" y="661504"/>
                  </a:cubicBezTo>
                  <a:lnTo>
                    <a:pt x="271277" y="661504"/>
                  </a:lnTo>
                  <a:cubicBezTo>
                    <a:pt x="318058" y="682613"/>
                    <a:pt x="368548" y="693168"/>
                    <a:pt x="422747" y="693168"/>
                  </a:cubicBezTo>
                  <a:cubicBezTo>
                    <a:pt x="439862" y="688033"/>
                    <a:pt x="450416" y="677479"/>
                    <a:pt x="454410" y="661504"/>
                  </a:cubicBezTo>
                  <a:cubicBezTo>
                    <a:pt x="453839" y="638684"/>
                    <a:pt x="382241" y="593614"/>
                    <a:pt x="239614" y="526294"/>
                  </a:cubicBezTo>
                  <a:lnTo>
                    <a:pt x="239614" y="510035"/>
                  </a:lnTo>
                  <a:lnTo>
                    <a:pt x="247315" y="510035"/>
                  </a:lnTo>
                  <a:cubicBezTo>
                    <a:pt x="377391" y="584201"/>
                    <a:pt x="446423" y="621284"/>
                    <a:pt x="454410" y="621284"/>
                  </a:cubicBezTo>
                  <a:cubicBezTo>
                    <a:pt x="454410" y="616149"/>
                    <a:pt x="456977" y="613582"/>
                    <a:pt x="462112" y="613582"/>
                  </a:cubicBezTo>
                  <a:cubicBezTo>
                    <a:pt x="447279" y="587909"/>
                    <a:pt x="402208" y="532284"/>
                    <a:pt x="326901" y="446708"/>
                  </a:cubicBezTo>
                  <a:lnTo>
                    <a:pt x="326901" y="438151"/>
                  </a:lnTo>
                  <a:lnTo>
                    <a:pt x="342305" y="438151"/>
                  </a:lnTo>
                  <a:cubicBezTo>
                    <a:pt x="423887" y="549970"/>
                    <a:pt x="482365" y="605880"/>
                    <a:pt x="517736" y="605880"/>
                  </a:cubicBezTo>
                  <a:lnTo>
                    <a:pt x="526294" y="589620"/>
                  </a:lnTo>
                  <a:lnTo>
                    <a:pt x="526294" y="581919"/>
                  </a:lnTo>
                  <a:cubicBezTo>
                    <a:pt x="504615" y="557957"/>
                    <a:pt x="493775" y="544550"/>
                    <a:pt x="493775" y="541698"/>
                  </a:cubicBezTo>
                  <a:lnTo>
                    <a:pt x="493775" y="510035"/>
                  </a:lnTo>
                  <a:lnTo>
                    <a:pt x="510034" y="510035"/>
                  </a:lnTo>
                  <a:cubicBezTo>
                    <a:pt x="517451" y="547118"/>
                    <a:pt x="528005" y="565659"/>
                    <a:pt x="541697" y="565659"/>
                  </a:cubicBezTo>
                  <a:cubicBezTo>
                    <a:pt x="549114" y="565659"/>
                    <a:pt x="557101" y="557672"/>
                    <a:pt x="565659" y="541698"/>
                  </a:cubicBezTo>
                  <a:lnTo>
                    <a:pt x="565659" y="510035"/>
                  </a:lnTo>
                  <a:cubicBezTo>
                    <a:pt x="565659" y="475804"/>
                    <a:pt x="507182" y="353715"/>
                    <a:pt x="390228" y="143768"/>
                  </a:cubicBezTo>
                  <a:close/>
                  <a:moveTo>
                    <a:pt x="878868" y="134355"/>
                  </a:moveTo>
                  <a:lnTo>
                    <a:pt x="886569" y="134355"/>
                  </a:lnTo>
                  <a:cubicBezTo>
                    <a:pt x="897409" y="136067"/>
                    <a:pt x="902829" y="141486"/>
                    <a:pt x="902829" y="150615"/>
                  </a:cubicBezTo>
                  <a:lnTo>
                    <a:pt x="902829" y="158316"/>
                  </a:lnTo>
                  <a:cubicBezTo>
                    <a:pt x="902829" y="169156"/>
                    <a:pt x="897409" y="174576"/>
                    <a:pt x="886569" y="174576"/>
                  </a:cubicBezTo>
                  <a:lnTo>
                    <a:pt x="878868" y="174576"/>
                  </a:lnTo>
                  <a:cubicBezTo>
                    <a:pt x="868028" y="174576"/>
                    <a:pt x="862608" y="169156"/>
                    <a:pt x="862608" y="158316"/>
                  </a:cubicBezTo>
                  <a:lnTo>
                    <a:pt x="862608" y="150615"/>
                  </a:lnTo>
                  <a:cubicBezTo>
                    <a:pt x="864320" y="139775"/>
                    <a:pt x="869739" y="134355"/>
                    <a:pt x="878868" y="134355"/>
                  </a:cubicBezTo>
                  <a:close/>
                  <a:moveTo>
                    <a:pt x="510034" y="95846"/>
                  </a:moveTo>
                  <a:cubicBezTo>
                    <a:pt x="537419" y="95846"/>
                    <a:pt x="569367" y="127794"/>
                    <a:pt x="605880" y="191691"/>
                  </a:cubicBezTo>
                  <a:lnTo>
                    <a:pt x="605880" y="199393"/>
                  </a:lnTo>
                  <a:lnTo>
                    <a:pt x="597322" y="199393"/>
                  </a:lnTo>
                  <a:cubicBezTo>
                    <a:pt x="528290" y="192547"/>
                    <a:pt x="493775" y="166018"/>
                    <a:pt x="493775" y="119807"/>
                  </a:cubicBezTo>
                  <a:lnTo>
                    <a:pt x="493775" y="103548"/>
                  </a:lnTo>
                  <a:cubicBezTo>
                    <a:pt x="504615" y="103548"/>
                    <a:pt x="510034" y="100980"/>
                    <a:pt x="510034" y="95846"/>
                  </a:cubicBezTo>
                  <a:close/>
                  <a:moveTo>
                    <a:pt x="374824" y="0"/>
                  </a:moveTo>
                  <a:lnTo>
                    <a:pt x="398785" y="0"/>
                  </a:lnTo>
                  <a:lnTo>
                    <a:pt x="398785" y="16260"/>
                  </a:lnTo>
                  <a:cubicBezTo>
                    <a:pt x="398785" y="27100"/>
                    <a:pt x="393365" y="32519"/>
                    <a:pt x="382526" y="32519"/>
                  </a:cubicBezTo>
                  <a:lnTo>
                    <a:pt x="374824" y="32519"/>
                  </a:lnTo>
                  <a:cubicBezTo>
                    <a:pt x="363984" y="32519"/>
                    <a:pt x="358564" y="27100"/>
                    <a:pt x="358564" y="16260"/>
                  </a:cubicBezTo>
                  <a:cubicBezTo>
                    <a:pt x="360276" y="5420"/>
                    <a:pt x="365696" y="0"/>
                    <a:pt x="3748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 sz="13800" dirty="0">
                <a:latin typeface="Dog Rough" panose="02000500000000000000" pitchFamily="2" charset="0"/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BA44E45F-D50F-4E71-8C1D-32E78710F4B6}"/>
                </a:ext>
              </a:extLst>
            </p:cNvPr>
            <p:cNvSpPr txBox="1"/>
            <p:nvPr/>
          </p:nvSpPr>
          <p:spPr>
            <a:xfrm>
              <a:off x="3351425" y="1207413"/>
              <a:ext cx="1409440" cy="1688418"/>
            </a:xfrm>
            <a:custGeom>
              <a:avLst/>
              <a:gdLst/>
              <a:ahLst/>
              <a:cxnLst/>
              <a:rect l="l" t="t" r="r" b="b"/>
              <a:pathLst>
                <a:path w="1409440" h="1688418">
                  <a:moveTo>
                    <a:pt x="597322" y="1625092"/>
                  </a:moveTo>
                  <a:lnTo>
                    <a:pt x="621283" y="1625092"/>
                  </a:lnTo>
                  <a:lnTo>
                    <a:pt x="621283" y="1640496"/>
                  </a:lnTo>
                  <a:lnTo>
                    <a:pt x="597322" y="1640496"/>
                  </a:lnTo>
                  <a:close/>
                  <a:moveTo>
                    <a:pt x="295238" y="1560910"/>
                  </a:moveTo>
                  <a:lnTo>
                    <a:pt x="310642" y="1560910"/>
                  </a:lnTo>
                  <a:lnTo>
                    <a:pt x="310642" y="1569468"/>
                  </a:lnTo>
                  <a:cubicBezTo>
                    <a:pt x="310642" y="1579737"/>
                    <a:pt x="305507" y="1584871"/>
                    <a:pt x="295238" y="1584871"/>
                  </a:cubicBezTo>
                  <a:lnTo>
                    <a:pt x="278979" y="1584871"/>
                  </a:lnTo>
                  <a:lnTo>
                    <a:pt x="278979" y="1577169"/>
                  </a:lnTo>
                  <a:cubicBezTo>
                    <a:pt x="280690" y="1566330"/>
                    <a:pt x="286110" y="1560910"/>
                    <a:pt x="295238" y="1560910"/>
                  </a:cubicBezTo>
                  <a:close/>
                  <a:moveTo>
                    <a:pt x="748792" y="1322152"/>
                  </a:moveTo>
                  <a:lnTo>
                    <a:pt x="756494" y="1322152"/>
                  </a:lnTo>
                  <a:cubicBezTo>
                    <a:pt x="767333" y="1323864"/>
                    <a:pt x="772753" y="1329284"/>
                    <a:pt x="772753" y="1338412"/>
                  </a:cubicBezTo>
                  <a:lnTo>
                    <a:pt x="772753" y="1346114"/>
                  </a:lnTo>
                  <a:lnTo>
                    <a:pt x="748792" y="1346114"/>
                  </a:lnTo>
                  <a:close/>
                  <a:moveTo>
                    <a:pt x="286680" y="1274230"/>
                  </a:moveTo>
                  <a:cubicBezTo>
                    <a:pt x="308360" y="1282217"/>
                    <a:pt x="319199" y="1290204"/>
                    <a:pt x="319199" y="1298191"/>
                  </a:cubicBezTo>
                  <a:lnTo>
                    <a:pt x="319199" y="1314451"/>
                  </a:lnTo>
                  <a:cubicBezTo>
                    <a:pt x="303225" y="1340694"/>
                    <a:pt x="284398" y="1353816"/>
                    <a:pt x="262719" y="1353816"/>
                  </a:cubicBezTo>
                  <a:lnTo>
                    <a:pt x="271277" y="1394036"/>
                  </a:lnTo>
                  <a:cubicBezTo>
                    <a:pt x="271277" y="1401453"/>
                    <a:pt x="263290" y="1409440"/>
                    <a:pt x="247315" y="1417998"/>
                  </a:cubicBezTo>
                  <a:lnTo>
                    <a:pt x="215652" y="1417998"/>
                  </a:lnTo>
                  <a:cubicBezTo>
                    <a:pt x="204812" y="1417998"/>
                    <a:pt x="199393" y="1412578"/>
                    <a:pt x="199393" y="1401738"/>
                  </a:cubicBezTo>
                  <a:lnTo>
                    <a:pt x="199393" y="1386335"/>
                  </a:lnTo>
                  <a:cubicBezTo>
                    <a:pt x="207950" y="1364655"/>
                    <a:pt x="226492" y="1353816"/>
                    <a:pt x="255017" y="1353816"/>
                  </a:cubicBezTo>
                  <a:cubicBezTo>
                    <a:pt x="244748" y="1336700"/>
                    <a:pt x="239614" y="1321011"/>
                    <a:pt x="239614" y="1306749"/>
                  </a:cubicBezTo>
                  <a:cubicBezTo>
                    <a:pt x="239614" y="1295909"/>
                    <a:pt x="255302" y="1285069"/>
                    <a:pt x="286680" y="1274230"/>
                  </a:cubicBezTo>
                  <a:close/>
                  <a:moveTo>
                    <a:pt x="765051" y="1266528"/>
                  </a:moveTo>
                  <a:lnTo>
                    <a:pt x="780455" y="1266528"/>
                  </a:lnTo>
                  <a:cubicBezTo>
                    <a:pt x="791295" y="1268239"/>
                    <a:pt x="796714" y="1273659"/>
                    <a:pt x="796714" y="1282787"/>
                  </a:cubicBezTo>
                  <a:lnTo>
                    <a:pt x="796714" y="1298191"/>
                  </a:lnTo>
                  <a:lnTo>
                    <a:pt x="780455" y="1298191"/>
                  </a:lnTo>
                  <a:cubicBezTo>
                    <a:pt x="770186" y="1298191"/>
                    <a:pt x="765051" y="1293057"/>
                    <a:pt x="765051" y="1282787"/>
                  </a:cubicBezTo>
                  <a:close/>
                  <a:moveTo>
                    <a:pt x="1155278" y="1250268"/>
                  </a:moveTo>
                  <a:lnTo>
                    <a:pt x="1162980" y="1250268"/>
                  </a:lnTo>
                  <a:cubicBezTo>
                    <a:pt x="1173820" y="1251980"/>
                    <a:pt x="1179240" y="1257400"/>
                    <a:pt x="1179240" y="1266528"/>
                  </a:cubicBezTo>
                  <a:lnTo>
                    <a:pt x="1179240" y="1274230"/>
                  </a:lnTo>
                  <a:cubicBezTo>
                    <a:pt x="1179240" y="1285069"/>
                    <a:pt x="1173820" y="1290489"/>
                    <a:pt x="1162980" y="1290489"/>
                  </a:cubicBezTo>
                  <a:lnTo>
                    <a:pt x="1155278" y="1290489"/>
                  </a:lnTo>
                  <a:cubicBezTo>
                    <a:pt x="1144439" y="1290489"/>
                    <a:pt x="1139019" y="1285069"/>
                    <a:pt x="1139019" y="1274230"/>
                  </a:cubicBezTo>
                  <a:lnTo>
                    <a:pt x="1139019" y="1266528"/>
                  </a:lnTo>
                  <a:cubicBezTo>
                    <a:pt x="1140730" y="1255688"/>
                    <a:pt x="1146150" y="1250268"/>
                    <a:pt x="1155278" y="1250268"/>
                  </a:cubicBezTo>
                  <a:close/>
                  <a:moveTo>
                    <a:pt x="1202345" y="1218605"/>
                  </a:moveTo>
                  <a:lnTo>
                    <a:pt x="1218605" y="1218605"/>
                  </a:lnTo>
                  <a:lnTo>
                    <a:pt x="1218605" y="1242567"/>
                  </a:lnTo>
                  <a:cubicBezTo>
                    <a:pt x="1207765" y="1242567"/>
                    <a:pt x="1202345" y="1237147"/>
                    <a:pt x="1202345" y="1226307"/>
                  </a:cubicBezTo>
                  <a:close/>
                  <a:moveTo>
                    <a:pt x="159172" y="1186942"/>
                  </a:moveTo>
                  <a:lnTo>
                    <a:pt x="191691" y="1186942"/>
                  </a:lnTo>
                  <a:cubicBezTo>
                    <a:pt x="115813" y="1271948"/>
                    <a:pt x="54769" y="1314451"/>
                    <a:pt x="8558" y="1314451"/>
                  </a:cubicBezTo>
                  <a:lnTo>
                    <a:pt x="0" y="1298191"/>
                  </a:lnTo>
                  <a:lnTo>
                    <a:pt x="0" y="1290489"/>
                  </a:lnTo>
                  <a:cubicBezTo>
                    <a:pt x="26814" y="1290489"/>
                    <a:pt x="64182" y="1274515"/>
                    <a:pt x="112105" y="1242567"/>
                  </a:cubicBezTo>
                  <a:cubicBezTo>
                    <a:pt x="120663" y="1218605"/>
                    <a:pt x="136351" y="1200064"/>
                    <a:pt x="159172" y="1186942"/>
                  </a:cubicBezTo>
                  <a:close/>
                  <a:moveTo>
                    <a:pt x="1242566" y="1162981"/>
                  </a:moveTo>
                  <a:lnTo>
                    <a:pt x="1250268" y="1162981"/>
                  </a:lnTo>
                  <a:cubicBezTo>
                    <a:pt x="1271947" y="1168115"/>
                    <a:pt x="1282787" y="1181522"/>
                    <a:pt x="1282787" y="1203202"/>
                  </a:cubicBezTo>
                  <a:lnTo>
                    <a:pt x="1266527" y="1210903"/>
                  </a:lnTo>
                  <a:cubicBezTo>
                    <a:pt x="1259111" y="1210903"/>
                    <a:pt x="1251124" y="1202916"/>
                    <a:pt x="1242566" y="1186942"/>
                  </a:cubicBezTo>
                  <a:close/>
                  <a:moveTo>
                    <a:pt x="1305892" y="1107356"/>
                  </a:moveTo>
                  <a:cubicBezTo>
                    <a:pt x="1313880" y="1107356"/>
                    <a:pt x="1327286" y="1117911"/>
                    <a:pt x="1346113" y="1139019"/>
                  </a:cubicBezTo>
                  <a:cubicBezTo>
                    <a:pt x="1338126" y="1160128"/>
                    <a:pt x="1330139" y="1170683"/>
                    <a:pt x="1322152" y="1170683"/>
                  </a:cubicBezTo>
                  <a:cubicBezTo>
                    <a:pt x="1302755" y="1170683"/>
                    <a:pt x="1286781" y="1162695"/>
                    <a:pt x="1274229" y="1146721"/>
                  </a:cubicBezTo>
                  <a:cubicBezTo>
                    <a:pt x="1274800" y="1139305"/>
                    <a:pt x="1285354" y="1126183"/>
                    <a:pt x="1305892" y="1107356"/>
                  </a:cubicBezTo>
                  <a:close/>
                  <a:moveTo>
                    <a:pt x="119807" y="589620"/>
                  </a:moveTo>
                  <a:lnTo>
                    <a:pt x="136066" y="589620"/>
                  </a:lnTo>
                  <a:cubicBezTo>
                    <a:pt x="153182" y="605595"/>
                    <a:pt x="166303" y="613582"/>
                    <a:pt x="175431" y="613582"/>
                  </a:cubicBezTo>
                  <a:lnTo>
                    <a:pt x="175431" y="621284"/>
                  </a:lnTo>
                  <a:lnTo>
                    <a:pt x="151470" y="621284"/>
                  </a:lnTo>
                  <a:lnTo>
                    <a:pt x="119807" y="613582"/>
                  </a:lnTo>
                  <a:close/>
                  <a:moveTo>
                    <a:pt x="1293912" y="505756"/>
                  </a:moveTo>
                  <a:lnTo>
                    <a:pt x="1309315" y="505756"/>
                  </a:lnTo>
                  <a:cubicBezTo>
                    <a:pt x="1320155" y="507467"/>
                    <a:pt x="1325575" y="512887"/>
                    <a:pt x="1325575" y="522015"/>
                  </a:cubicBezTo>
                  <a:lnTo>
                    <a:pt x="1325575" y="537419"/>
                  </a:lnTo>
                  <a:lnTo>
                    <a:pt x="1309315" y="537419"/>
                  </a:lnTo>
                  <a:cubicBezTo>
                    <a:pt x="1299046" y="537419"/>
                    <a:pt x="1293912" y="532284"/>
                    <a:pt x="1293912" y="522015"/>
                  </a:cubicBezTo>
                  <a:close/>
                  <a:moveTo>
                    <a:pt x="1218605" y="390228"/>
                  </a:moveTo>
                  <a:lnTo>
                    <a:pt x="1250268" y="390228"/>
                  </a:lnTo>
                  <a:lnTo>
                    <a:pt x="1250268" y="414189"/>
                  </a:lnTo>
                  <a:lnTo>
                    <a:pt x="1218605" y="414189"/>
                  </a:lnTo>
                  <a:close/>
                  <a:moveTo>
                    <a:pt x="982414" y="357709"/>
                  </a:moveTo>
                  <a:cubicBezTo>
                    <a:pt x="1001812" y="367408"/>
                    <a:pt x="1014933" y="383382"/>
                    <a:pt x="1021779" y="405632"/>
                  </a:cubicBezTo>
                  <a:lnTo>
                    <a:pt x="1014078" y="405632"/>
                  </a:lnTo>
                  <a:cubicBezTo>
                    <a:pt x="1005520" y="405632"/>
                    <a:pt x="994966" y="394792"/>
                    <a:pt x="982414" y="373113"/>
                  </a:cubicBezTo>
                  <a:close/>
                  <a:moveTo>
                    <a:pt x="812974" y="350863"/>
                  </a:moveTo>
                  <a:lnTo>
                    <a:pt x="820676" y="350863"/>
                  </a:lnTo>
                  <a:cubicBezTo>
                    <a:pt x="830945" y="352574"/>
                    <a:pt x="836079" y="357709"/>
                    <a:pt x="836079" y="366267"/>
                  </a:cubicBezTo>
                  <a:cubicBezTo>
                    <a:pt x="836079" y="374254"/>
                    <a:pt x="814971" y="393081"/>
                    <a:pt x="772753" y="422747"/>
                  </a:cubicBezTo>
                  <a:cubicBezTo>
                    <a:pt x="761913" y="422747"/>
                    <a:pt x="756494" y="414760"/>
                    <a:pt x="756494" y="398786"/>
                  </a:cubicBezTo>
                  <a:lnTo>
                    <a:pt x="748792" y="398786"/>
                  </a:lnTo>
                  <a:lnTo>
                    <a:pt x="693167" y="414189"/>
                  </a:lnTo>
                  <a:cubicBezTo>
                    <a:pt x="697161" y="398786"/>
                    <a:pt x="715702" y="385664"/>
                    <a:pt x="748792" y="374824"/>
                  </a:cubicBezTo>
                  <a:lnTo>
                    <a:pt x="765051" y="382526"/>
                  </a:lnTo>
                  <a:cubicBezTo>
                    <a:pt x="769615" y="382526"/>
                    <a:pt x="785590" y="371972"/>
                    <a:pt x="812974" y="350863"/>
                  </a:cubicBezTo>
                  <a:close/>
                  <a:moveTo>
                    <a:pt x="926790" y="317488"/>
                  </a:moveTo>
                  <a:lnTo>
                    <a:pt x="942194" y="317488"/>
                  </a:lnTo>
                  <a:cubicBezTo>
                    <a:pt x="953034" y="319200"/>
                    <a:pt x="958453" y="324620"/>
                    <a:pt x="958453" y="333748"/>
                  </a:cubicBezTo>
                  <a:lnTo>
                    <a:pt x="958453" y="349151"/>
                  </a:lnTo>
                  <a:lnTo>
                    <a:pt x="942194" y="349151"/>
                  </a:lnTo>
                  <a:cubicBezTo>
                    <a:pt x="931925" y="349151"/>
                    <a:pt x="926790" y="344017"/>
                    <a:pt x="926790" y="333748"/>
                  </a:cubicBezTo>
                  <a:close/>
                  <a:moveTo>
                    <a:pt x="175431" y="271277"/>
                  </a:moveTo>
                  <a:lnTo>
                    <a:pt x="191691" y="271277"/>
                  </a:lnTo>
                  <a:lnTo>
                    <a:pt x="191691" y="295238"/>
                  </a:lnTo>
                  <a:lnTo>
                    <a:pt x="159172" y="295238"/>
                  </a:lnTo>
                  <a:lnTo>
                    <a:pt x="159172" y="286681"/>
                  </a:lnTo>
                  <a:cubicBezTo>
                    <a:pt x="160883" y="276412"/>
                    <a:pt x="166303" y="271277"/>
                    <a:pt x="175431" y="271277"/>
                  </a:cubicBezTo>
                  <a:close/>
                  <a:moveTo>
                    <a:pt x="830945" y="269566"/>
                  </a:moveTo>
                  <a:lnTo>
                    <a:pt x="847204" y="269566"/>
                  </a:lnTo>
                  <a:cubicBezTo>
                    <a:pt x="854621" y="269566"/>
                    <a:pt x="862608" y="277553"/>
                    <a:pt x="871166" y="293527"/>
                  </a:cubicBezTo>
                  <a:lnTo>
                    <a:pt x="871166" y="302084"/>
                  </a:lnTo>
                  <a:lnTo>
                    <a:pt x="854906" y="302084"/>
                  </a:lnTo>
                  <a:cubicBezTo>
                    <a:pt x="847490" y="302084"/>
                    <a:pt x="839503" y="294097"/>
                    <a:pt x="830945" y="278123"/>
                  </a:cubicBezTo>
                  <a:close/>
                  <a:moveTo>
                    <a:pt x="1118481" y="261008"/>
                  </a:moveTo>
                  <a:lnTo>
                    <a:pt x="1150144" y="261008"/>
                  </a:lnTo>
                  <a:lnTo>
                    <a:pt x="1150144" y="268710"/>
                  </a:lnTo>
                  <a:cubicBezTo>
                    <a:pt x="1150144" y="278979"/>
                    <a:pt x="1144724" y="284113"/>
                    <a:pt x="1133884" y="284113"/>
                  </a:cubicBezTo>
                  <a:lnTo>
                    <a:pt x="1118481" y="284113"/>
                  </a:lnTo>
                  <a:close/>
                  <a:moveTo>
                    <a:pt x="390228" y="136067"/>
                  </a:moveTo>
                  <a:lnTo>
                    <a:pt x="406487" y="136067"/>
                  </a:lnTo>
                  <a:lnTo>
                    <a:pt x="486073" y="295238"/>
                  </a:lnTo>
                  <a:cubicBezTo>
                    <a:pt x="558527" y="438436"/>
                    <a:pt x="601030" y="510035"/>
                    <a:pt x="613581" y="510035"/>
                  </a:cubicBezTo>
                  <a:cubicBezTo>
                    <a:pt x="639825" y="502618"/>
                    <a:pt x="652946" y="484076"/>
                    <a:pt x="652946" y="454410"/>
                  </a:cubicBezTo>
                  <a:lnTo>
                    <a:pt x="652946" y="438151"/>
                  </a:lnTo>
                  <a:cubicBezTo>
                    <a:pt x="652946" y="433016"/>
                    <a:pt x="637258" y="422462"/>
                    <a:pt x="605880" y="406487"/>
                  </a:cubicBezTo>
                  <a:lnTo>
                    <a:pt x="621283" y="374824"/>
                  </a:lnTo>
                  <a:lnTo>
                    <a:pt x="613581" y="326902"/>
                  </a:lnTo>
                  <a:lnTo>
                    <a:pt x="628985" y="326902"/>
                  </a:lnTo>
                  <a:cubicBezTo>
                    <a:pt x="628985" y="374824"/>
                    <a:pt x="650379" y="406773"/>
                    <a:pt x="693167" y="422747"/>
                  </a:cubicBezTo>
                  <a:cubicBezTo>
                    <a:pt x="694879" y="448990"/>
                    <a:pt x="702866" y="462112"/>
                    <a:pt x="717129" y="462112"/>
                  </a:cubicBezTo>
                  <a:cubicBezTo>
                    <a:pt x="795859" y="456977"/>
                    <a:pt x="848916" y="454410"/>
                    <a:pt x="876300" y="454410"/>
                  </a:cubicBezTo>
                  <a:cubicBezTo>
                    <a:pt x="883146" y="454410"/>
                    <a:pt x="901688" y="470384"/>
                    <a:pt x="931925" y="502333"/>
                  </a:cubicBezTo>
                  <a:lnTo>
                    <a:pt x="987549" y="502333"/>
                  </a:lnTo>
                  <a:cubicBezTo>
                    <a:pt x="1007517" y="502333"/>
                    <a:pt x="1039466" y="480939"/>
                    <a:pt x="1083394" y="438151"/>
                  </a:cubicBezTo>
                  <a:cubicBezTo>
                    <a:pt x="1111920" y="438151"/>
                    <a:pt x="1149003" y="430163"/>
                    <a:pt x="1194643" y="414189"/>
                  </a:cubicBezTo>
                  <a:lnTo>
                    <a:pt x="1194643" y="422747"/>
                  </a:lnTo>
                  <a:cubicBezTo>
                    <a:pt x="1130747" y="451272"/>
                    <a:pt x="1098798" y="480368"/>
                    <a:pt x="1098798" y="510035"/>
                  </a:cubicBezTo>
                  <a:cubicBezTo>
                    <a:pt x="1098798" y="515740"/>
                    <a:pt x="1096231" y="523727"/>
                    <a:pt x="1091096" y="533996"/>
                  </a:cubicBezTo>
                  <a:lnTo>
                    <a:pt x="1107356" y="533996"/>
                  </a:lnTo>
                  <a:lnTo>
                    <a:pt x="1122759" y="526294"/>
                  </a:lnTo>
                  <a:cubicBezTo>
                    <a:pt x="1165547" y="526294"/>
                    <a:pt x="1186941" y="560810"/>
                    <a:pt x="1186941" y="629841"/>
                  </a:cubicBezTo>
                  <a:cubicBezTo>
                    <a:pt x="1181807" y="629841"/>
                    <a:pt x="1179240" y="632408"/>
                    <a:pt x="1179240" y="637543"/>
                  </a:cubicBezTo>
                  <a:lnTo>
                    <a:pt x="1162980" y="629841"/>
                  </a:lnTo>
                  <a:lnTo>
                    <a:pt x="1139019" y="629841"/>
                  </a:lnTo>
                  <a:lnTo>
                    <a:pt x="1139019" y="645245"/>
                  </a:lnTo>
                  <a:cubicBezTo>
                    <a:pt x="1139019" y="653232"/>
                    <a:pt x="1147006" y="661219"/>
                    <a:pt x="1162980" y="669206"/>
                  </a:cubicBezTo>
                  <a:cubicBezTo>
                    <a:pt x="1184660" y="669206"/>
                    <a:pt x="1205768" y="661219"/>
                    <a:pt x="1226307" y="645245"/>
                  </a:cubicBezTo>
                  <a:cubicBezTo>
                    <a:pt x="1242281" y="645245"/>
                    <a:pt x="1250268" y="658652"/>
                    <a:pt x="1250268" y="685466"/>
                  </a:cubicBezTo>
                  <a:lnTo>
                    <a:pt x="1274229" y="685466"/>
                  </a:lnTo>
                  <a:cubicBezTo>
                    <a:pt x="1287351" y="685466"/>
                    <a:pt x="1319300" y="669491"/>
                    <a:pt x="1370075" y="637543"/>
                  </a:cubicBezTo>
                  <a:cubicBezTo>
                    <a:pt x="1377491" y="637543"/>
                    <a:pt x="1390613" y="648097"/>
                    <a:pt x="1409440" y="669206"/>
                  </a:cubicBezTo>
                  <a:cubicBezTo>
                    <a:pt x="1409440" y="696020"/>
                    <a:pt x="1369790" y="717414"/>
                    <a:pt x="1290489" y="733388"/>
                  </a:cubicBezTo>
                  <a:cubicBezTo>
                    <a:pt x="1281361" y="761914"/>
                    <a:pt x="1259967" y="791010"/>
                    <a:pt x="1226307" y="820676"/>
                  </a:cubicBezTo>
                  <a:lnTo>
                    <a:pt x="1226307" y="868599"/>
                  </a:lnTo>
                  <a:cubicBezTo>
                    <a:pt x="1226307" y="884573"/>
                    <a:pt x="1260822" y="892560"/>
                    <a:pt x="1329854" y="892560"/>
                  </a:cubicBezTo>
                  <a:lnTo>
                    <a:pt x="1353815" y="892560"/>
                  </a:lnTo>
                  <a:lnTo>
                    <a:pt x="1409440" y="884002"/>
                  </a:lnTo>
                  <a:lnTo>
                    <a:pt x="1409440" y="907964"/>
                  </a:lnTo>
                  <a:lnTo>
                    <a:pt x="1370075" y="916521"/>
                  </a:lnTo>
                  <a:cubicBezTo>
                    <a:pt x="1278793" y="910816"/>
                    <a:pt x="1225736" y="907964"/>
                    <a:pt x="1210903" y="907964"/>
                  </a:cubicBezTo>
                  <a:lnTo>
                    <a:pt x="1202345" y="924223"/>
                  </a:lnTo>
                  <a:lnTo>
                    <a:pt x="1202345" y="948185"/>
                  </a:lnTo>
                  <a:cubicBezTo>
                    <a:pt x="1250268" y="948185"/>
                    <a:pt x="1274229" y="974713"/>
                    <a:pt x="1274229" y="1027770"/>
                  </a:cubicBezTo>
                  <a:lnTo>
                    <a:pt x="1274229" y="1035472"/>
                  </a:lnTo>
                  <a:lnTo>
                    <a:pt x="1258825" y="1035472"/>
                  </a:lnTo>
                  <a:lnTo>
                    <a:pt x="1218605" y="987550"/>
                  </a:lnTo>
                  <a:lnTo>
                    <a:pt x="1202345" y="987550"/>
                  </a:lnTo>
                  <a:cubicBezTo>
                    <a:pt x="1202345" y="997819"/>
                    <a:pt x="1207765" y="1016360"/>
                    <a:pt x="1218605" y="1043174"/>
                  </a:cubicBezTo>
                  <a:cubicBezTo>
                    <a:pt x="1213470" y="1053443"/>
                    <a:pt x="1210903" y="1061430"/>
                    <a:pt x="1210903" y="1067135"/>
                  </a:cubicBezTo>
                  <a:cubicBezTo>
                    <a:pt x="1237147" y="1116770"/>
                    <a:pt x="1250268" y="1146151"/>
                    <a:pt x="1250268" y="1155279"/>
                  </a:cubicBezTo>
                  <a:cubicBezTo>
                    <a:pt x="1213185" y="1107356"/>
                    <a:pt x="1189509" y="1083395"/>
                    <a:pt x="1179240" y="1083395"/>
                  </a:cubicBezTo>
                  <a:cubicBezTo>
                    <a:pt x="1101080" y="1111920"/>
                    <a:pt x="1058577" y="1130462"/>
                    <a:pt x="1051731" y="1139019"/>
                  </a:cubicBezTo>
                  <a:cubicBezTo>
                    <a:pt x="1062000" y="1170968"/>
                    <a:pt x="1096516" y="1186942"/>
                    <a:pt x="1155278" y="1186942"/>
                  </a:cubicBezTo>
                  <a:lnTo>
                    <a:pt x="1155278" y="1203202"/>
                  </a:lnTo>
                  <a:lnTo>
                    <a:pt x="1146721" y="1203202"/>
                  </a:lnTo>
                  <a:cubicBezTo>
                    <a:pt x="1104504" y="1192362"/>
                    <a:pt x="1069988" y="1186942"/>
                    <a:pt x="1043174" y="1186942"/>
                  </a:cubicBezTo>
                  <a:cubicBezTo>
                    <a:pt x="1043174" y="1208051"/>
                    <a:pt x="1038039" y="1242567"/>
                    <a:pt x="1027770" y="1290489"/>
                  </a:cubicBezTo>
                  <a:lnTo>
                    <a:pt x="1011510" y="1290489"/>
                  </a:lnTo>
                  <a:lnTo>
                    <a:pt x="1019212" y="1210903"/>
                  </a:lnTo>
                  <a:cubicBezTo>
                    <a:pt x="1019212" y="1204057"/>
                    <a:pt x="1000671" y="1188083"/>
                    <a:pt x="963588" y="1162981"/>
                  </a:cubicBezTo>
                  <a:cubicBezTo>
                    <a:pt x="955601" y="1162981"/>
                    <a:pt x="945046" y="1173535"/>
                    <a:pt x="931925" y="1194644"/>
                  </a:cubicBezTo>
                  <a:lnTo>
                    <a:pt x="931925" y="1218605"/>
                  </a:lnTo>
                  <a:cubicBezTo>
                    <a:pt x="931925" y="1259111"/>
                    <a:pt x="990402" y="1349537"/>
                    <a:pt x="1107356" y="1489882"/>
                  </a:cubicBezTo>
                  <a:cubicBezTo>
                    <a:pt x="1123330" y="1537234"/>
                    <a:pt x="1149859" y="1560910"/>
                    <a:pt x="1186941" y="1560910"/>
                  </a:cubicBezTo>
                  <a:cubicBezTo>
                    <a:pt x="1198922" y="1624807"/>
                    <a:pt x="1206909" y="1656755"/>
                    <a:pt x="1210903" y="1656755"/>
                  </a:cubicBezTo>
                  <a:cubicBezTo>
                    <a:pt x="1205198" y="1665883"/>
                    <a:pt x="1202345" y="1676438"/>
                    <a:pt x="1202345" y="1688418"/>
                  </a:cubicBezTo>
                  <a:lnTo>
                    <a:pt x="1186941" y="1688418"/>
                  </a:lnTo>
                  <a:cubicBezTo>
                    <a:pt x="1180666" y="1688418"/>
                    <a:pt x="1162124" y="1643348"/>
                    <a:pt x="1131317" y="1553208"/>
                  </a:cubicBezTo>
                  <a:cubicBezTo>
                    <a:pt x="1006376" y="1368934"/>
                    <a:pt x="915950" y="1259967"/>
                    <a:pt x="860041" y="1226307"/>
                  </a:cubicBezTo>
                  <a:lnTo>
                    <a:pt x="780455" y="1226307"/>
                  </a:lnTo>
                  <a:cubicBezTo>
                    <a:pt x="759346" y="1237147"/>
                    <a:pt x="748792" y="1245134"/>
                    <a:pt x="748792" y="1250268"/>
                  </a:cubicBezTo>
                  <a:lnTo>
                    <a:pt x="732532" y="1242567"/>
                  </a:lnTo>
                  <a:lnTo>
                    <a:pt x="717129" y="1242567"/>
                  </a:lnTo>
                  <a:cubicBezTo>
                    <a:pt x="664071" y="1281361"/>
                    <a:pt x="637543" y="1336986"/>
                    <a:pt x="637543" y="1409440"/>
                  </a:cubicBezTo>
                  <a:lnTo>
                    <a:pt x="613581" y="1409440"/>
                  </a:lnTo>
                  <a:cubicBezTo>
                    <a:pt x="629556" y="1358665"/>
                    <a:pt x="637543" y="1319015"/>
                    <a:pt x="637543" y="1290489"/>
                  </a:cubicBezTo>
                  <a:cubicBezTo>
                    <a:pt x="637543" y="1237432"/>
                    <a:pt x="613581" y="1210903"/>
                    <a:pt x="565659" y="1210903"/>
                  </a:cubicBezTo>
                  <a:cubicBezTo>
                    <a:pt x="565659" y="1200064"/>
                    <a:pt x="563091" y="1194644"/>
                    <a:pt x="557957" y="1194644"/>
                  </a:cubicBezTo>
                  <a:cubicBezTo>
                    <a:pt x="568226" y="1177529"/>
                    <a:pt x="573361" y="1161555"/>
                    <a:pt x="573361" y="1146721"/>
                  </a:cubicBezTo>
                  <a:lnTo>
                    <a:pt x="541697" y="1139019"/>
                  </a:lnTo>
                  <a:cubicBezTo>
                    <a:pt x="509749" y="1255974"/>
                    <a:pt x="483220" y="1314451"/>
                    <a:pt x="462112" y="1314451"/>
                  </a:cubicBezTo>
                  <a:lnTo>
                    <a:pt x="414189" y="1314451"/>
                  </a:lnTo>
                  <a:cubicBezTo>
                    <a:pt x="366266" y="1276797"/>
                    <a:pt x="342305" y="1244849"/>
                    <a:pt x="342305" y="1218605"/>
                  </a:cubicBezTo>
                  <a:cubicBezTo>
                    <a:pt x="365125" y="1176388"/>
                    <a:pt x="391939" y="1155279"/>
                    <a:pt x="422747" y="1155279"/>
                  </a:cubicBezTo>
                  <a:cubicBezTo>
                    <a:pt x="446137" y="1162695"/>
                    <a:pt x="467246" y="1173250"/>
                    <a:pt x="486073" y="1186942"/>
                  </a:cubicBezTo>
                  <a:lnTo>
                    <a:pt x="502332" y="1186942"/>
                  </a:lnTo>
                  <a:cubicBezTo>
                    <a:pt x="507467" y="1140731"/>
                    <a:pt x="510034" y="1114202"/>
                    <a:pt x="510034" y="1107356"/>
                  </a:cubicBezTo>
                  <a:cubicBezTo>
                    <a:pt x="446137" y="1070273"/>
                    <a:pt x="406202" y="1051732"/>
                    <a:pt x="390228" y="1051732"/>
                  </a:cubicBezTo>
                  <a:cubicBezTo>
                    <a:pt x="374824" y="1051732"/>
                    <a:pt x="343161" y="1086248"/>
                    <a:pt x="295238" y="1155279"/>
                  </a:cubicBezTo>
                  <a:lnTo>
                    <a:pt x="286680" y="1155279"/>
                  </a:lnTo>
                  <a:lnTo>
                    <a:pt x="286680" y="1139019"/>
                  </a:lnTo>
                  <a:cubicBezTo>
                    <a:pt x="297520" y="1125898"/>
                    <a:pt x="302940" y="1117911"/>
                    <a:pt x="302940" y="1115058"/>
                  </a:cubicBezTo>
                  <a:lnTo>
                    <a:pt x="302940" y="1107356"/>
                  </a:lnTo>
                  <a:lnTo>
                    <a:pt x="278979" y="1107356"/>
                  </a:lnTo>
                  <a:cubicBezTo>
                    <a:pt x="278979" y="1117625"/>
                    <a:pt x="252450" y="1144154"/>
                    <a:pt x="199393" y="1186942"/>
                  </a:cubicBezTo>
                  <a:lnTo>
                    <a:pt x="191691" y="1186942"/>
                  </a:lnTo>
                  <a:cubicBezTo>
                    <a:pt x="302940" y="1072270"/>
                    <a:pt x="358564" y="1005806"/>
                    <a:pt x="358564" y="987550"/>
                  </a:cubicBezTo>
                  <a:lnTo>
                    <a:pt x="358564" y="939627"/>
                  </a:lnTo>
                  <a:cubicBezTo>
                    <a:pt x="353430" y="924223"/>
                    <a:pt x="337456" y="916521"/>
                    <a:pt x="310642" y="916521"/>
                  </a:cubicBezTo>
                  <a:cubicBezTo>
                    <a:pt x="273559" y="916521"/>
                    <a:pt x="215367" y="945617"/>
                    <a:pt x="136066" y="1003809"/>
                  </a:cubicBezTo>
                  <a:lnTo>
                    <a:pt x="119807" y="1003809"/>
                  </a:lnTo>
                  <a:cubicBezTo>
                    <a:pt x="204812" y="929643"/>
                    <a:pt x="278979" y="892560"/>
                    <a:pt x="342305" y="892560"/>
                  </a:cubicBezTo>
                  <a:lnTo>
                    <a:pt x="342305" y="884002"/>
                  </a:lnTo>
                  <a:lnTo>
                    <a:pt x="278979" y="812974"/>
                  </a:lnTo>
                  <a:cubicBezTo>
                    <a:pt x="284113" y="802705"/>
                    <a:pt x="286680" y="794718"/>
                    <a:pt x="286680" y="789013"/>
                  </a:cubicBezTo>
                  <a:lnTo>
                    <a:pt x="342305" y="789013"/>
                  </a:lnTo>
                  <a:cubicBezTo>
                    <a:pt x="355997" y="789013"/>
                    <a:pt x="371971" y="765052"/>
                    <a:pt x="390228" y="717129"/>
                  </a:cubicBezTo>
                  <a:cubicBezTo>
                    <a:pt x="305222" y="692027"/>
                    <a:pt x="262719" y="673485"/>
                    <a:pt x="262719" y="661504"/>
                  </a:cubicBezTo>
                  <a:lnTo>
                    <a:pt x="271277" y="661504"/>
                  </a:lnTo>
                  <a:cubicBezTo>
                    <a:pt x="318058" y="682613"/>
                    <a:pt x="368548" y="693168"/>
                    <a:pt x="422747" y="693168"/>
                  </a:cubicBezTo>
                  <a:cubicBezTo>
                    <a:pt x="439862" y="688033"/>
                    <a:pt x="450416" y="677479"/>
                    <a:pt x="454410" y="661504"/>
                  </a:cubicBezTo>
                  <a:cubicBezTo>
                    <a:pt x="453839" y="638684"/>
                    <a:pt x="382241" y="593614"/>
                    <a:pt x="239614" y="526294"/>
                  </a:cubicBezTo>
                  <a:lnTo>
                    <a:pt x="239614" y="510035"/>
                  </a:lnTo>
                  <a:lnTo>
                    <a:pt x="247315" y="510035"/>
                  </a:lnTo>
                  <a:cubicBezTo>
                    <a:pt x="377391" y="584201"/>
                    <a:pt x="446423" y="621284"/>
                    <a:pt x="454410" y="621284"/>
                  </a:cubicBezTo>
                  <a:cubicBezTo>
                    <a:pt x="454410" y="616149"/>
                    <a:pt x="456977" y="613582"/>
                    <a:pt x="462112" y="613582"/>
                  </a:cubicBezTo>
                  <a:cubicBezTo>
                    <a:pt x="447279" y="587909"/>
                    <a:pt x="402208" y="532284"/>
                    <a:pt x="326901" y="446708"/>
                  </a:cubicBezTo>
                  <a:lnTo>
                    <a:pt x="326901" y="438151"/>
                  </a:lnTo>
                  <a:lnTo>
                    <a:pt x="342305" y="438151"/>
                  </a:lnTo>
                  <a:cubicBezTo>
                    <a:pt x="423887" y="549970"/>
                    <a:pt x="482365" y="605880"/>
                    <a:pt x="517736" y="605880"/>
                  </a:cubicBezTo>
                  <a:lnTo>
                    <a:pt x="526294" y="589620"/>
                  </a:lnTo>
                  <a:lnTo>
                    <a:pt x="526294" y="581919"/>
                  </a:lnTo>
                  <a:cubicBezTo>
                    <a:pt x="504615" y="557957"/>
                    <a:pt x="493775" y="544550"/>
                    <a:pt x="493775" y="541698"/>
                  </a:cubicBezTo>
                  <a:lnTo>
                    <a:pt x="493775" y="510035"/>
                  </a:lnTo>
                  <a:lnTo>
                    <a:pt x="510034" y="510035"/>
                  </a:lnTo>
                  <a:cubicBezTo>
                    <a:pt x="517451" y="547118"/>
                    <a:pt x="528005" y="565659"/>
                    <a:pt x="541697" y="565659"/>
                  </a:cubicBezTo>
                  <a:cubicBezTo>
                    <a:pt x="549114" y="565659"/>
                    <a:pt x="557101" y="557672"/>
                    <a:pt x="565659" y="541698"/>
                  </a:cubicBezTo>
                  <a:lnTo>
                    <a:pt x="565659" y="510035"/>
                  </a:lnTo>
                  <a:cubicBezTo>
                    <a:pt x="565659" y="475804"/>
                    <a:pt x="507182" y="353715"/>
                    <a:pt x="390228" y="143768"/>
                  </a:cubicBezTo>
                  <a:close/>
                  <a:moveTo>
                    <a:pt x="878868" y="134355"/>
                  </a:moveTo>
                  <a:lnTo>
                    <a:pt x="886569" y="134355"/>
                  </a:lnTo>
                  <a:cubicBezTo>
                    <a:pt x="897409" y="136067"/>
                    <a:pt x="902829" y="141486"/>
                    <a:pt x="902829" y="150615"/>
                  </a:cubicBezTo>
                  <a:lnTo>
                    <a:pt x="902829" y="158316"/>
                  </a:lnTo>
                  <a:cubicBezTo>
                    <a:pt x="902829" y="169156"/>
                    <a:pt x="897409" y="174576"/>
                    <a:pt x="886569" y="174576"/>
                  </a:cubicBezTo>
                  <a:lnTo>
                    <a:pt x="878868" y="174576"/>
                  </a:lnTo>
                  <a:cubicBezTo>
                    <a:pt x="868028" y="174576"/>
                    <a:pt x="862608" y="169156"/>
                    <a:pt x="862608" y="158316"/>
                  </a:cubicBezTo>
                  <a:lnTo>
                    <a:pt x="862608" y="150615"/>
                  </a:lnTo>
                  <a:cubicBezTo>
                    <a:pt x="864320" y="139775"/>
                    <a:pt x="869739" y="134355"/>
                    <a:pt x="878868" y="134355"/>
                  </a:cubicBezTo>
                  <a:close/>
                  <a:moveTo>
                    <a:pt x="510034" y="95846"/>
                  </a:moveTo>
                  <a:cubicBezTo>
                    <a:pt x="537419" y="95846"/>
                    <a:pt x="569367" y="127794"/>
                    <a:pt x="605880" y="191691"/>
                  </a:cubicBezTo>
                  <a:lnTo>
                    <a:pt x="605880" y="199393"/>
                  </a:lnTo>
                  <a:lnTo>
                    <a:pt x="597322" y="199393"/>
                  </a:lnTo>
                  <a:cubicBezTo>
                    <a:pt x="528290" y="192547"/>
                    <a:pt x="493775" y="166018"/>
                    <a:pt x="493775" y="119807"/>
                  </a:cubicBezTo>
                  <a:lnTo>
                    <a:pt x="493775" y="103548"/>
                  </a:lnTo>
                  <a:cubicBezTo>
                    <a:pt x="504615" y="103548"/>
                    <a:pt x="510034" y="100980"/>
                    <a:pt x="510034" y="95846"/>
                  </a:cubicBezTo>
                  <a:close/>
                  <a:moveTo>
                    <a:pt x="374824" y="0"/>
                  </a:moveTo>
                  <a:lnTo>
                    <a:pt x="398785" y="0"/>
                  </a:lnTo>
                  <a:lnTo>
                    <a:pt x="398785" y="16260"/>
                  </a:lnTo>
                  <a:cubicBezTo>
                    <a:pt x="398785" y="27100"/>
                    <a:pt x="393365" y="32519"/>
                    <a:pt x="382526" y="32519"/>
                  </a:cubicBezTo>
                  <a:lnTo>
                    <a:pt x="374824" y="32519"/>
                  </a:lnTo>
                  <a:cubicBezTo>
                    <a:pt x="363984" y="32519"/>
                    <a:pt x="358564" y="27100"/>
                    <a:pt x="358564" y="16260"/>
                  </a:cubicBezTo>
                  <a:cubicBezTo>
                    <a:pt x="360276" y="5420"/>
                    <a:pt x="365696" y="0"/>
                    <a:pt x="3748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 sz="13800" dirty="0">
                <a:latin typeface="Dog Rough" panose="02000500000000000000" pitchFamily="2" charset="0"/>
              </a:endParaRP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73B2F04-7CF2-43D1-95C3-43CD7614BECF}"/>
              </a:ext>
            </a:extLst>
          </p:cNvPr>
          <p:cNvSpPr txBox="1"/>
          <p:nvPr/>
        </p:nvSpPr>
        <p:spPr>
          <a:xfrm>
            <a:off x="341933" y="742681"/>
            <a:ext cx="24024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Listen &amp; Answer</a:t>
            </a:r>
            <a:endParaRPr lang="ar-SA" sz="2400" dirty="0">
              <a:latin typeface="MV Boli" panose="02000500030200090000" pitchFamily="2" charset="0"/>
            </a:endParaRPr>
          </a:p>
        </p:txBody>
      </p:sp>
      <p:pic>
        <p:nvPicPr>
          <p:cNvPr id="15" name="رسم 14" descr="سماعات رأس">
            <a:extLst>
              <a:ext uri="{FF2B5EF4-FFF2-40B4-BE49-F238E27FC236}">
                <a16:creationId xmlns:a16="http://schemas.microsoft.com/office/drawing/2014/main" id="{B3A91001-67E8-46F8-81C3-BCB627E5B6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89351" y="-6218"/>
            <a:ext cx="914400" cy="914400"/>
          </a:xfrm>
          <a:prstGeom prst="rect">
            <a:avLst/>
          </a:prstGeom>
        </p:spPr>
      </p:pic>
      <p:pic>
        <p:nvPicPr>
          <p:cNvPr id="17" name="!!BOX">
            <a:extLst>
              <a:ext uri="{FF2B5EF4-FFF2-40B4-BE49-F238E27FC236}">
                <a16:creationId xmlns:a16="http://schemas.microsoft.com/office/drawing/2014/main" id="{6DA7CCA0-0C85-965F-B9AC-7C2F5C94C7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311076" y="6858000"/>
            <a:ext cx="5525414" cy="31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63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نصف إطار 8">
            <a:extLst>
              <a:ext uri="{FF2B5EF4-FFF2-40B4-BE49-F238E27FC236}">
                <a16:creationId xmlns:a16="http://schemas.microsoft.com/office/drawing/2014/main" id="{9C907547-1594-40B9-BC5D-6489CEFDBFF2}"/>
              </a:ext>
            </a:extLst>
          </p:cNvPr>
          <p:cNvSpPr/>
          <p:nvPr/>
        </p:nvSpPr>
        <p:spPr>
          <a:xfrm>
            <a:off x="0" y="0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نصف إطار 10">
            <a:extLst>
              <a:ext uri="{FF2B5EF4-FFF2-40B4-BE49-F238E27FC236}">
                <a16:creationId xmlns:a16="http://schemas.microsoft.com/office/drawing/2014/main" id="{2F699B7D-9E10-441C-B091-73FFDB4AD813}"/>
              </a:ext>
            </a:extLst>
          </p:cNvPr>
          <p:cNvSpPr/>
          <p:nvPr/>
        </p:nvSpPr>
        <p:spPr>
          <a:xfrm rot="10800000">
            <a:off x="8921262" y="3012831"/>
            <a:ext cx="3270738" cy="3845169"/>
          </a:xfrm>
          <a:prstGeom prst="halfFrame">
            <a:avLst>
              <a:gd name="adj1" fmla="val 5476"/>
              <a:gd name="adj2" fmla="val 697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ABC0A80-6089-4A28-BD89-43D1B57B0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43" y="923813"/>
            <a:ext cx="7508307" cy="23837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2E8D1E6-48D6-4670-ADB0-EA453410F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504" y="-67001"/>
            <a:ext cx="1284200" cy="146213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306AAAA-51F4-4E37-8BE7-CCC7A5532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1519" y="515664"/>
            <a:ext cx="1382231" cy="1462132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1FAA8572-8FDF-40C4-8BD1-DDA22B532B88}"/>
              </a:ext>
            </a:extLst>
          </p:cNvPr>
          <p:cNvGrpSpPr/>
          <p:nvPr/>
        </p:nvGrpSpPr>
        <p:grpSpPr>
          <a:xfrm>
            <a:off x="-52171" y="63973"/>
            <a:ext cx="2745633" cy="1688418"/>
            <a:chOff x="2728508" y="1207413"/>
            <a:chExt cx="2032357" cy="1688418"/>
          </a:xfr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9C725C1-51C5-4F29-AF8F-AC834B6D8885}"/>
                </a:ext>
              </a:extLst>
            </p:cNvPr>
            <p:cNvSpPr txBox="1"/>
            <p:nvPr/>
          </p:nvSpPr>
          <p:spPr>
            <a:xfrm>
              <a:off x="2728508" y="1207413"/>
              <a:ext cx="1409440" cy="1688418"/>
            </a:xfrm>
            <a:custGeom>
              <a:avLst/>
              <a:gdLst/>
              <a:ahLst/>
              <a:cxnLst/>
              <a:rect l="l" t="t" r="r" b="b"/>
              <a:pathLst>
                <a:path w="1409440" h="1688418">
                  <a:moveTo>
                    <a:pt x="597322" y="1625092"/>
                  </a:moveTo>
                  <a:lnTo>
                    <a:pt x="621283" y="1625092"/>
                  </a:lnTo>
                  <a:lnTo>
                    <a:pt x="621283" y="1640496"/>
                  </a:lnTo>
                  <a:lnTo>
                    <a:pt x="597322" y="1640496"/>
                  </a:lnTo>
                  <a:close/>
                  <a:moveTo>
                    <a:pt x="295238" y="1560910"/>
                  </a:moveTo>
                  <a:lnTo>
                    <a:pt x="310642" y="1560910"/>
                  </a:lnTo>
                  <a:lnTo>
                    <a:pt x="310642" y="1569468"/>
                  </a:lnTo>
                  <a:cubicBezTo>
                    <a:pt x="310642" y="1579737"/>
                    <a:pt x="305507" y="1584871"/>
                    <a:pt x="295238" y="1584871"/>
                  </a:cubicBezTo>
                  <a:lnTo>
                    <a:pt x="278979" y="1584871"/>
                  </a:lnTo>
                  <a:lnTo>
                    <a:pt x="278979" y="1577169"/>
                  </a:lnTo>
                  <a:cubicBezTo>
                    <a:pt x="280690" y="1566330"/>
                    <a:pt x="286110" y="1560910"/>
                    <a:pt x="295238" y="1560910"/>
                  </a:cubicBezTo>
                  <a:close/>
                  <a:moveTo>
                    <a:pt x="748792" y="1322152"/>
                  </a:moveTo>
                  <a:lnTo>
                    <a:pt x="756494" y="1322152"/>
                  </a:lnTo>
                  <a:cubicBezTo>
                    <a:pt x="767333" y="1323864"/>
                    <a:pt x="772753" y="1329284"/>
                    <a:pt x="772753" y="1338412"/>
                  </a:cubicBezTo>
                  <a:lnTo>
                    <a:pt x="772753" y="1346114"/>
                  </a:lnTo>
                  <a:lnTo>
                    <a:pt x="748792" y="1346114"/>
                  </a:lnTo>
                  <a:close/>
                  <a:moveTo>
                    <a:pt x="286680" y="1274230"/>
                  </a:moveTo>
                  <a:cubicBezTo>
                    <a:pt x="308360" y="1282217"/>
                    <a:pt x="319199" y="1290204"/>
                    <a:pt x="319199" y="1298191"/>
                  </a:cubicBezTo>
                  <a:lnTo>
                    <a:pt x="319199" y="1314451"/>
                  </a:lnTo>
                  <a:cubicBezTo>
                    <a:pt x="303225" y="1340694"/>
                    <a:pt x="284398" y="1353816"/>
                    <a:pt x="262719" y="1353816"/>
                  </a:cubicBezTo>
                  <a:lnTo>
                    <a:pt x="271277" y="1394036"/>
                  </a:lnTo>
                  <a:cubicBezTo>
                    <a:pt x="271277" y="1401453"/>
                    <a:pt x="263290" y="1409440"/>
                    <a:pt x="247315" y="1417998"/>
                  </a:cubicBezTo>
                  <a:lnTo>
                    <a:pt x="215652" y="1417998"/>
                  </a:lnTo>
                  <a:cubicBezTo>
                    <a:pt x="204812" y="1417998"/>
                    <a:pt x="199393" y="1412578"/>
                    <a:pt x="199393" y="1401738"/>
                  </a:cubicBezTo>
                  <a:lnTo>
                    <a:pt x="199393" y="1386335"/>
                  </a:lnTo>
                  <a:cubicBezTo>
                    <a:pt x="207950" y="1364655"/>
                    <a:pt x="226492" y="1353816"/>
                    <a:pt x="255017" y="1353816"/>
                  </a:cubicBezTo>
                  <a:cubicBezTo>
                    <a:pt x="244748" y="1336700"/>
                    <a:pt x="239614" y="1321011"/>
                    <a:pt x="239614" y="1306749"/>
                  </a:cubicBezTo>
                  <a:cubicBezTo>
                    <a:pt x="239614" y="1295909"/>
                    <a:pt x="255302" y="1285069"/>
                    <a:pt x="286680" y="1274230"/>
                  </a:cubicBezTo>
                  <a:close/>
                  <a:moveTo>
                    <a:pt x="765051" y="1266528"/>
                  </a:moveTo>
                  <a:lnTo>
                    <a:pt x="780455" y="1266528"/>
                  </a:lnTo>
                  <a:cubicBezTo>
                    <a:pt x="791295" y="1268239"/>
                    <a:pt x="796714" y="1273659"/>
                    <a:pt x="796714" y="1282787"/>
                  </a:cubicBezTo>
                  <a:lnTo>
                    <a:pt x="796714" y="1298191"/>
                  </a:lnTo>
                  <a:lnTo>
                    <a:pt x="780455" y="1298191"/>
                  </a:lnTo>
                  <a:cubicBezTo>
                    <a:pt x="770186" y="1298191"/>
                    <a:pt x="765051" y="1293057"/>
                    <a:pt x="765051" y="1282787"/>
                  </a:cubicBezTo>
                  <a:close/>
                  <a:moveTo>
                    <a:pt x="1155278" y="1250268"/>
                  </a:moveTo>
                  <a:lnTo>
                    <a:pt x="1162980" y="1250268"/>
                  </a:lnTo>
                  <a:cubicBezTo>
                    <a:pt x="1173820" y="1251980"/>
                    <a:pt x="1179240" y="1257400"/>
                    <a:pt x="1179240" y="1266528"/>
                  </a:cubicBezTo>
                  <a:lnTo>
                    <a:pt x="1179240" y="1274230"/>
                  </a:lnTo>
                  <a:cubicBezTo>
                    <a:pt x="1179240" y="1285069"/>
                    <a:pt x="1173820" y="1290489"/>
                    <a:pt x="1162980" y="1290489"/>
                  </a:cubicBezTo>
                  <a:lnTo>
                    <a:pt x="1155278" y="1290489"/>
                  </a:lnTo>
                  <a:cubicBezTo>
                    <a:pt x="1144439" y="1290489"/>
                    <a:pt x="1139019" y="1285069"/>
                    <a:pt x="1139019" y="1274230"/>
                  </a:cubicBezTo>
                  <a:lnTo>
                    <a:pt x="1139019" y="1266528"/>
                  </a:lnTo>
                  <a:cubicBezTo>
                    <a:pt x="1140730" y="1255688"/>
                    <a:pt x="1146150" y="1250268"/>
                    <a:pt x="1155278" y="1250268"/>
                  </a:cubicBezTo>
                  <a:close/>
                  <a:moveTo>
                    <a:pt x="1202345" y="1218605"/>
                  </a:moveTo>
                  <a:lnTo>
                    <a:pt x="1218605" y="1218605"/>
                  </a:lnTo>
                  <a:lnTo>
                    <a:pt x="1218605" y="1242567"/>
                  </a:lnTo>
                  <a:cubicBezTo>
                    <a:pt x="1207765" y="1242567"/>
                    <a:pt x="1202345" y="1237147"/>
                    <a:pt x="1202345" y="1226307"/>
                  </a:cubicBezTo>
                  <a:close/>
                  <a:moveTo>
                    <a:pt x="159172" y="1186942"/>
                  </a:moveTo>
                  <a:lnTo>
                    <a:pt x="191691" y="1186942"/>
                  </a:lnTo>
                  <a:cubicBezTo>
                    <a:pt x="115813" y="1271948"/>
                    <a:pt x="54769" y="1314451"/>
                    <a:pt x="8558" y="1314451"/>
                  </a:cubicBezTo>
                  <a:lnTo>
                    <a:pt x="0" y="1298191"/>
                  </a:lnTo>
                  <a:lnTo>
                    <a:pt x="0" y="1290489"/>
                  </a:lnTo>
                  <a:cubicBezTo>
                    <a:pt x="26814" y="1290489"/>
                    <a:pt x="64182" y="1274515"/>
                    <a:pt x="112105" y="1242567"/>
                  </a:cubicBezTo>
                  <a:cubicBezTo>
                    <a:pt x="120663" y="1218605"/>
                    <a:pt x="136351" y="1200064"/>
                    <a:pt x="159172" y="1186942"/>
                  </a:cubicBezTo>
                  <a:close/>
                  <a:moveTo>
                    <a:pt x="1242566" y="1162981"/>
                  </a:moveTo>
                  <a:lnTo>
                    <a:pt x="1250268" y="1162981"/>
                  </a:lnTo>
                  <a:cubicBezTo>
                    <a:pt x="1271947" y="1168115"/>
                    <a:pt x="1282787" y="1181522"/>
                    <a:pt x="1282787" y="1203202"/>
                  </a:cubicBezTo>
                  <a:lnTo>
                    <a:pt x="1266527" y="1210903"/>
                  </a:lnTo>
                  <a:cubicBezTo>
                    <a:pt x="1259111" y="1210903"/>
                    <a:pt x="1251124" y="1202916"/>
                    <a:pt x="1242566" y="1186942"/>
                  </a:cubicBezTo>
                  <a:close/>
                  <a:moveTo>
                    <a:pt x="1305892" y="1107356"/>
                  </a:moveTo>
                  <a:cubicBezTo>
                    <a:pt x="1313880" y="1107356"/>
                    <a:pt x="1327286" y="1117911"/>
                    <a:pt x="1346113" y="1139019"/>
                  </a:cubicBezTo>
                  <a:cubicBezTo>
                    <a:pt x="1338126" y="1160128"/>
                    <a:pt x="1330139" y="1170683"/>
                    <a:pt x="1322152" y="1170683"/>
                  </a:cubicBezTo>
                  <a:cubicBezTo>
                    <a:pt x="1302755" y="1170683"/>
                    <a:pt x="1286781" y="1162695"/>
                    <a:pt x="1274229" y="1146721"/>
                  </a:cubicBezTo>
                  <a:cubicBezTo>
                    <a:pt x="1274800" y="1139305"/>
                    <a:pt x="1285354" y="1126183"/>
                    <a:pt x="1305892" y="1107356"/>
                  </a:cubicBezTo>
                  <a:close/>
                  <a:moveTo>
                    <a:pt x="119807" y="589620"/>
                  </a:moveTo>
                  <a:lnTo>
                    <a:pt x="136066" y="589620"/>
                  </a:lnTo>
                  <a:cubicBezTo>
                    <a:pt x="153182" y="605595"/>
                    <a:pt x="166303" y="613582"/>
                    <a:pt x="175431" y="613582"/>
                  </a:cubicBezTo>
                  <a:lnTo>
                    <a:pt x="175431" y="621284"/>
                  </a:lnTo>
                  <a:lnTo>
                    <a:pt x="151470" y="621284"/>
                  </a:lnTo>
                  <a:lnTo>
                    <a:pt x="119807" y="613582"/>
                  </a:lnTo>
                  <a:close/>
                  <a:moveTo>
                    <a:pt x="1293912" y="505756"/>
                  </a:moveTo>
                  <a:lnTo>
                    <a:pt x="1309315" y="505756"/>
                  </a:lnTo>
                  <a:cubicBezTo>
                    <a:pt x="1320155" y="507467"/>
                    <a:pt x="1325575" y="512887"/>
                    <a:pt x="1325575" y="522015"/>
                  </a:cubicBezTo>
                  <a:lnTo>
                    <a:pt x="1325575" y="537419"/>
                  </a:lnTo>
                  <a:lnTo>
                    <a:pt x="1309315" y="537419"/>
                  </a:lnTo>
                  <a:cubicBezTo>
                    <a:pt x="1299046" y="537419"/>
                    <a:pt x="1293912" y="532284"/>
                    <a:pt x="1293912" y="522015"/>
                  </a:cubicBezTo>
                  <a:close/>
                  <a:moveTo>
                    <a:pt x="1218605" y="390228"/>
                  </a:moveTo>
                  <a:lnTo>
                    <a:pt x="1250268" y="390228"/>
                  </a:lnTo>
                  <a:lnTo>
                    <a:pt x="1250268" y="414189"/>
                  </a:lnTo>
                  <a:lnTo>
                    <a:pt x="1218605" y="414189"/>
                  </a:lnTo>
                  <a:close/>
                  <a:moveTo>
                    <a:pt x="982414" y="357709"/>
                  </a:moveTo>
                  <a:cubicBezTo>
                    <a:pt x="1001812" y="367408"/>
                    <a:pt x="1014933" y="383382"/>
                    <a:pt x="1021779" y="405632"/>
                  </a:cubicBezTo>
                  <a:lnTo>
                    <a:pt x="1014078" y="405632"/>
                  </a:lnTo>
                  <a:cubicBezTo>
                    <a:pt x="1005520" y="405632"/>
                    <a:pt x="994966" y="394792"/>
                    <a:pt x="982414" y="373113"/>
                  </a:cubicBezTo>
                  <a:close/>
                  <a:moveTo>
                    <a:pt x="812974" y="350863"/>
                  </a:moveTo>
                  <a:lnTo>
                    <a:pt x="820676" y="350863"/>
                  </a:lnTo>
                  <a:cubicBezTo>
                    <a:pt x="830945" y="352574"/>
                    <a:pt x="836079" y="357709"/>
                    <a:pt x="836079" y="366267"/>
                  </a:cubicBezTo>
                  <a:cubicBezTo>
                    <a:pt x="836079" y="374254"/>
                    <a:pt x="814971" y="393081"/>
                    <a:pt x="772753" y="422747"/>
                  </a:cubicBezTo>
                  <a:cubicBezTo>
                    <a:pt x="761913" y="422747"/>
                    <a:pt x="756494" y="414760"/>
                    <a:pt x="756494" y="398786"/>
                  </a:cubicBezTo>
                  <a:lnTo>
                    <a:pt x="748792" y="398786"/>
                  </a:lnTo>
                  <a:lnTo>
                    <a:pt x="693167" y="414189"/>
                  </a:lnTo>
                  <a:cubicBezTo>
                    <a:pt x="697161" y="398786"/>
                    <a:pt x="715702" y="385664"/>
                    <a:pt x="748792" y="374824"/>
                  </a:cubicBezTo>
                  <a:lnTo>
                    <a:pt x="765051" y="382526"/>
                  </a:lnTo>
                  <a:cubicBezTo>
                    <a:pt x="769615" y="382526"/>
                    <a:pt x="785590" y="371972"/>
                    <a:pt x="812974" y="350863"/>
                  </a:cubicBezTo>
                  <a:close/>
                  <a:moveTo>
                    <a:pt x="926790" y="317488"/>
                  </a:moveTo>
                  <a:lnTo>
                    <a:pt x="942194" y="317488"/>
                  </a:lnTo>
                  <a:cubicBezTo>
                    <a:pt x="953034" y="319200"/>
                    <a:pt x="958453" y="324620"/>
                    <a:pt x="958453" y="333748"/>
                  </a:cubicBezTo>
                  <a:lnTo>
                    <a:pt x="958453" y="349151"/>
                  </a:lnTo>
                  <a:lnTo>
                    <a:pt x="942194" y="349151"/>
                  </a:lnTo>
                  <a:cubicBezTo>
                    <a:pt x="931925" y="349151"/>
                    <a:pt x="926790" y="344017"/>
                    <a:pt x="926790" y="333748"/>
                  </a:cubicBezTo>
                  <a:close/>
                  <a:moveTo>
                    <a:pt x="175431" y="271277"/>
                  </a:moveTo>
                  <a:lnTo>
                    <a:pt x="191691" y="271277"/>
                  </a:lnTo>
                  <a:lnTo>
                    <a:pt x="191691" y="295238"/>
                  </a:lnTo>
                  <a:lnTo>
                    <a:pt x="159172" y="295238"/>
                  </a:lnTo>
                  <a:lnTo>
                    <a:pt x="159172" y="286681"/>
                  </a:lnTo>
                  <a:cubicBezTo>
                    <a:pt x="160883" y="276412"/>
                    <a:pt x="166303" y="271277"/>
                    <a:pt x="175431" y="271277"/>
                  </a:cubicBezTo>
                  <a:close/>
                  <a:moveTo>
                    <a:pt x="830945" y="269566"/>
                  </a:moveTo>
                  <a:lnTo>
                    <a:pt x="847204" y="269566"/>
                  </a:lnTo>
                  <a:cubicBezTo>
                    <a:pt x="854621" y="269566"/>
                    <a:pt x="862608" y="277553"/>
                    <a:pt x="871166" y="293527"/>
                  </a:cubicBezTo>
                  <a:lnTo>
                    <a:pt x="871166" y="302084"/>
                  </a:lnTo>
                  <a:lnTo>
                    <a:pt x="854906" y="302084"/>
                  </a:lnTo>
                  <a:cubicBezTo>
                    <a:pt x="847490" y="302084"/>
                    <a:pt x="839503" y="294097"/>
                    <a:pt x="830945" y="278123"/>
                  </a:cubicBezTo>
                  <a:close/>
                  <a:moveTo>
                    <a:pt x="1118481" y="261008"/>
                  </a:moveTo>
                  <a:lnTo>
                    <a:pt x="1150144" y="261008"/>
                  </a:lnTo>
                  <a:lnTo>
                    <a:pt x="1150144" y="268710"/>
                  </a:lnTo>
                  <a:cubicBezTo>
                    <a:pt x="1150144" y="278979"/>
                    <a:pt x="1144724" y="284113"/>
                    <a:pt x="1133884" y="284113"/>
                  </a:cubicBezTo>
                  <a:lnTo>
                    <a:pt x="1118481" y="284113"/>
                  </a:lnTo>
                  <a:close/>
                  <a:moveTo>
                    <a:pt x="390228" y="136067"/>
                  </a:moveTo>
                  <a:lnTo>
                    <a:pt x="406487" y="136067"/>
                  </a:lnTo>
                  <a:lnTo>
                    <a:pt x="486073" y="295238"/>
                  </a:lnTo>
                  <a:cubicBezTo>
                    <a:pt x="558527" y="438436"/>
                    <a:pt x="601030" y="510035"/>
                    <a:pt x="613581" y="510035"/>
                  </a:cubicBezTo>
                  <a:cubicBezTo>
                    <a:pt x="639825" y="502618"/>
                    <a:pt x="652946" y="484076"/>
                    <a:pt x="652946" y="454410"/>
                  </a:cubicBezTo>
                  <a:lnTo>
                    <a:pt x="652946" y="438151"/>
                  </a:lnTo>
                  <a:cubicBezTo>
                    <a:pt x="652946" y="433016"/>
                    <a:pt x="637258" y="422462"/>
                    <a:pt x="605880" y="406487"/>
                  </a:cubicBezTo>
                  <a:lnTo>
                    <a:pt x="621283" y="374824"/>
                  </a:lnTo>
                  <a:lnTo>
                    <a:pt x="613581" y="326902"/>
                  </a:lnTo>
                  <a:lnTo>
                    <a:pt x="628985" y="326902"/>
                  </a:lnTo>
                  <a:cubicBezTo>
                    <a:pt x="628985" y="374824"/>
                    <a:pt x="650379" y="406773"/>
                    <a:pt x="693167" y="422747"/>
                  </a:cubicBezTo>
                  <a:cubicBezTo>
                    <a:pt x="694879" y="448990"/>
                    <a:pt x="702866" y="462112"/>
                    <a:pt x="717129" y="462112"/>
                  </a:cubicBezTo>
                  <a:cubicBezTo>
                    <a:pt x="795859" y="456977"/>
                    <a:pt x="848916" y="454410"/>
                    <a:pt x="876300" y="454410"/>
                  </a:cubicBezTo>
                  <a:cubicBezTo>
                    <a:pt x="883146" y="454410"/>
                    <a:pt x="901688" y="470384"/>
                    <a:pt x="931925" y="502333"/>
                  </a:cubicBezTo>
                  <a:lnTo>
                    <a:pt x="987549" y="502333"/>
                  </a:lnTo>
                  <a:cubicBezTo>
                    <a:pt x="1007517" y="502333"/>
                    <a:pt x="1039466" y="480939"/>
                    <a:pt x="1083394" y="438151"/>
                  </a:cubicBezTo>
                  <a:cubicBezTo>
                    <a:pt x="1111920" y="438151"/>
                    <a:pt x="1149003" y="430163"/>
                    <a:pt x="1194643" y="414189"/>
                  </a:cubicBezTo>
                  <a:lnTo>
                    <a:pt x="1194643" y="422747"/>
                  </a:lnTo>
                  <a:cubicBezTo>
                    <a:pt x="1130747" y="451272"/>
                    <a:pt x="1098798" y="480368"/>
                    <a:pt x="1098798" y="510035"/>
                  </a:cubicBezTo>
                  <a:cubicBezTo>
                    <a:pt x="1098798" y="515740"/>
                    <a:pt x="1096231" y="523727"/>
                    <a:pt x="1091096" y="533996"/>
                  </a:cubicBezTo>
                  <a:lnTo>
                    <a:pt x="1107356" y="533996"/>
                  </a:lnTo>
                  <a:lnTo>
                    <a:pt x="1122759" y="526294"/>
                  </a:lnTo>
                  <a:cubicBezTo>
                    <a:pt x="1165547" y="526294"/>
                    <a:pt x="1186941" y="560810"/>
                    <a:pt x="1186941" y="629841"/>
                  </a:cubicBezTo>
                  <a:cubicBezTo>
                    <a:pt x="1181807" y="629841"/>
                    <a:pt x="1179240" y="632408"/>
                    <a:pt x="1179240" y="637543"/>
                  </a:cubicBezTo>
                  <a:lnTo>
                    <a:pt x="1162980" y="629841"/>
                  </a:lnTo>
                  <a:lnTo>
                    <a:pt x="1139019" y="629841"/>
                  </a:lnTo>
                  <a:lnTo>
                    <a:pt x="1139019" y="645245"/>
                  </a:lnTo>
                  <a:cubicBezTo>
                    <a:pt x="1139019" y="653232"/>
                    <a:pt x="1147006" y="661219"/>
                    <a:pt x="1162980" y="669206"/>
                  </a:cubicBezTo>
                  <a:cubicBezTo>
                    <a:pt x="1184660" y="669206"/>
                    <a:pt x="1205768" y="661219"/>
                    <a:pt x="1226307" y="645245"/>
                  </a:cubicBezTo>
                  <a:cubicBezTo>
                    <a:pt x="1242281" y="645245"/>
                    <a:pt x="1250268" y="658652"/>
                    <a:pt x="1250268" y="685466"/>
                  </a:cubicBezTo>
                  <a:lnTo>
                    <a:pt x="1274229" y="685466"/>
                  </a:lnTo>
                  <a:cubicBezTo>
                    <a:pt x="1287351" y="685466"/>
                    <a:pt x="1319300" y="669491"/>
                    <a:pt x="1370075" y="637543"/>
                  </a:cubicBezTo>
                  <a:cubicBezTo>
                    <a:pt x="1377491" y="637543"/>
                    <a:pt x="1390613" y="648097"/>
                    <a:pt x="1409440" y="669206"/>
                  </a:cubicBezTo>
                  <a:cubicBezTo>
                    <a:pt x="1409440" y="696020"/>
                    <a:pt x="1369790" y="717414"/>
                    <a:pt x="1290489" y="733388"/>
                  </a:cubicBezTo>
                  <a:cubicBezTo>
                    <a:pt x="1281361" y="761914"/>
                    <a:pt x="1259967" y="791010"/>
                    <a:pt x="1226307" y="820676"/>
                  </a:cubicBezTo>
                  <a:lnTo>
                    <a:pt x="1226307" y="868599"/>
                  </a:lnTo>
                  <a:cubicBezTo>
                    <a:pt x="1226307" y="884573"/>
                    <a:pt x="1260822" y="892560"/>
                    <a:pt x="1329854" y="892560"/>
                  </a:cubicBezTo>
                  <a:lnTo>
                    <a:pt x="1353815" y="892560"/>
                  </a:lnTo>
                  <a:lnTo>
                    <a:pt x="1409440" y="884002"/>
                  </a:lnTo>
                  <a:lnTo>
                    <a:pt x="1409440" y="907964"/>
                  </a:lnTo>
                  <a:lnTo>
                    <a:pt x="1370075" y="916521"/>
                  </a:lnTo>
                  <a:cubicBezTo>
                    <a:pt x="1278793" y="910816"/>
                    <a:pt x="1225736" y="907964"/>
                    <a:pt x="1210903" y="907964"/>
                  </a:cubicBezTo>
                  <a:lnTo>
                    <a:pt x="1202345" y="924223"/>
                  </a:lnTo>
                  <a:lnTo>
                    <a:pt x="1202345" y="948185"/>
                  </a:lnTo>
                  <a:cubicBezTo>
                    <a:pt x="1250268" y="948185"/>
                    <a:pt x="1274229" y="974713"/>
                    <a:pt x="1274229" y="1027770"/>
                  </a:cubicBezTo>
                  <a:lnTo>
                    <a:pt x="1274229" y="1035472"/>
                  </a:lnTo>
                  <a:lnTo>
                    <a:pt x="1258825" y="1035472"/>
                  </a:lnTo>
                  <a:lnTo>
                    <a:pt x="1218605" y="987550"/>
                  </a:lnTo>
                  <a:lnTo>
                    <a:pt x="1202345" y="987550"/>
                  </a:lnTo>
                  <a:cubicBezTo>
                    <a:pt x="1202345" y="997819"/>
                    <a:pt x="1207765" y="1016360"/>
                    <a:pt x="1218605" y="1043174"/>
                  </a:cubicBezTo>
                  <a:cubicBezTo>
                    <a:pt x="1213470" y="1053443"/>
                    <a:pt x="1210903" y="1061430"/>
                    <a:pt x="1210903" y="1067135"/>
                  </a:cubicBezTo>
                  <a:cubicBezTo>
                    <a:pt x="1237147" y="1116770"/>
                    <a:pt x="1250268" y="1146151"/>
                    <a:pt x="1250268" y="1155279"/>
                  </a:cubicBezTo>
                  <a:cubicBezTo>
                    <a:pt x="1213185" y="1107356"/>
                    <a:pt x="1189509" y="1083395"/>
                    <a:pt x="1179240" y="1083395"/>
                  </a:cubicBezTo>
                  <a:cubicBezTo>
                    <a:pt x="1101080" y="1111920"/>
                    <a:pt x="1058577" y="1130462"/>
                    <a:pt x="1051731" y="1139019"/>
                  </a:cubicBezTo>
                  <a:cubicBezTo>
                    <a:pt x="1062000" y="1170968"/>
                    <a:pt x="1096516" y="1186942"/>
                    <a:pt x="1155278" y="1186942"/>
                  </a:cubicBezTo>
                  <a:lnTo>
                    <a:pt x="1155278" y="1203202"/>
                  </a:lnTo>
                  <a:lnTo>
                    <a:pt x="1146721" y="1203202"/>
                  </a:lnTo>
                  <a:cubicBezTo>
                    <a:pt x="1104504" y="1192362"/>
                    <a:pt x="1069988" y="1186942"/>
                    <a:pt x="1043174" y="1186942"/>
                  </a:cubicBezTo>
                  <a:cubicBezTo>
                    <a:pt x="1043174" y="1208051"/>
                    <a:pt x="1038039" y="1242567"/>
                    <a:pt x="1027770" y="1290489"/>
                  </a:cubicBezTo>
                  <a:lnTo>
                    <a:pt x="1011510" y="1290489"/>
                  </a:lnTo>
                  <a:lnTo>
                    <a:pt x="1019212" y="1210903"/>
                  </a:lnTo>
                  <a:cubicBezTo>
                    <a:pt x="1019212" y="1204057"/>
                    <a:pt x="1000671" y="1188083"/>
                    <a:pt x="963588" y="1162981"/>
                  </a:cubicBezTo>
                  <a:cubicBezTo>
                    <a:pt x="955601" y="1162981"/>
                    <a:pt x="945046" y="1173535"/>
                    <a:pt x="931925" y="1194644"/>
                  </a:cubicBezTo>
                  <a:lnTo>
                    <a:pt x="931925" y="1218605"/>
                  </a:lnTo>
                  <a:cubicBezTo>
                    <a:pt x="931925" y="1259111"/>
                    <a:pt x="990402" y="1349537"/>
                    <a:pt x="1107356" y="1489882"/>
                  </a:cubicBezTo>
                  <a:cubicBezTo>
                    <a:pt x="1123330" y="1537234"/>
                    <a:pt x="1149859" y="1560910"/>
                    <a:pt x="1186941" y="1560910"/>
                  </a:cubicBezTo>
                  <a:cubicBezTo>
                    <a:pt x="1198922" y="1624807"/>
                    <a:pt x="1206909" y="1656755"/>
                    <a:pt x="1210903" y="1656755"/>
                  </a:cubicBezTo>
                  <a:cubicBezTo>
                    <a:pt x="1205198" y="1665883"/>
                    <a:pt x="1202345" y="1676438"/>
                    <a:pt x="1202345" y="1688418"/>
                  </a:cubicBezTo>
                  <a:lnTo>
                    <a:pt x="1186941" y="1688418"/>
                  </a:lnTo>
                  <a:cubicBezTo>
                    <a:pt x="1180666" y="1688418"/>
                    <a:pt x="1162124" y="1643348"/>
                    <a:pt x="1131317" y="1553208"/>
                  </a:cubicBezTo>
                  <a:cubicBezTo>
                    <a:pt x="1006376" y="1368934"/>
                    <a:pt x="915950" y="1259967"/>
                    <a:pt x="860041" y="1226307"/>
                  </a:cubicBezTo>
                  <a:lnTo>
                    <a:pt x="780455" y="1226307"/>
                  </a:lnTo>
                  <a:cubicBezTo>
                    <a:pt x="759346" y="1237147"/>
                    <a:pt x="748792" y="1245134"/>
                    <a:pt x="748792" y="1250268"/>
                  </a:cubicBezTo>
                  <a:lnTo>
                    <a:pt x="732532" y="1242567"/>
                  </a:lnTo>
                  <a:lnTo>
                    <a:pt x="717129" y="1242567"/>
                  </a:lnTo>
                  <a:cubicBezTo>
                    <a:pt x="664071" y="1281361"/>
                    <a:pt x="637543" y="1336986"/>
                    <a:pt x="637543" y="1409440"/>
                  </a:cubicBezTo>
                  <a:lnTo>
                    <a:pt x="613581" y="1409440"/>
                  </a:lnTo>
                  <a:cubicBezTo>
                    <a:pt x="629556" y="1358665"/>
                    <a:pt x="637543" y="1319015"/>
                    <a:pt x="637543" y="1290489"/>
                  </a:cubicBezTo>
                  <a:cubicBezTo>
                    <a:pt x="637543" y="1237432"/>
                    <a:pt x="613581" y="1210903"/>
                    <a:pt x="565659" y="1210903"/>
                  </a:cubicBezTo>
                  <a:cubicBezTo>
                    <a:pt x="565659" y="1200064"/>
                    <a:pt x="563091" y="1194644"/>
                    <a:pt x="557957" y="1194644"/>
                  </a:cubicBezTo>
                  <a:cubicBezTo>
                    <a:pt x="568226" y="1177529"/>
                    <a:pt x="573361" y="1161555"/>
                    <a:pt x="573361" y="1146721"/>
                  </a:cubicBezTo>
                  <a:lnTo>
                    <a:pt x="541697" y="1139019"/>
                  </a:lnTo>
                  <a:cubicBezTo>
                    <a:pt x="509749" y="1255974"/>
                    <a:pt x="483220" y="1314451"/>
                    <a:pt x="462112" y="1314451"/>
                  </a:cubicBezTo>
                  <a:lnTo>
                    <a:pt x="414189" y="1314451"/>
                  </a:lnTo>
                  <a:cubicBezTo>
                    <a:pt x="366266" y="1276797"/>
                    <a:pt x="342305" y="1244849"/>
                    <a:pt x="342305" y="1218605"/>
                  </a:cubicBezTo>
                  <a:cubicBezTo>
                    <a:pt x="365125" y="1176388"/>
                    <a:pt x="391939" y="1155279"/>
                    <a:pt x="422747" y="1155279"/>
                  </a:cubicBezTo>
                  <a:cubicBezTo>
                    <a:pt x="446137" y="1162695"/>
                    <a:pt x="467246" y="1173250"/>
                    <a:pt x="486073" y="1186942"/>
                  </a:cubicBezTo>
                  <a:lnTo>
                    <a:pt x="502332" y="1186942"/>
                  </a:lnTo>
                  <a:cubicBezTo>
                    <a:pt x="507467" y="1140731"/>
                    <a:pt x="510034" y="1114202"/>
                    <a:pt x="510034" y="1107356"/>
                  </a:cubicBezTo>
                  <a:cubicBezTo>
                    <a:pt x="446137" y="1070273"/>
                    <a:pt x="406202" y="1051732"/>
                    <a:pt x="390228" y="1051732"/>
                  </a:cubicBezTo>
                  <a:cubicBezTo>
                    <a:pt x="374824" y="1051732"/>
                    <a:pt x="343161" y="1086248"/>
                    <a:pt x="295238" y="1155279"/>
                  </a:cubicBezTo>
                  <a:lnTo>
                    <a:pt x="286680" y="1155279"/>
                  </a:lnTo>
                  <a:lnTo>
                    <a:pt x="286680" y="1139019"/>
                  </a:lnTo>
                  <a:cubicBezTo>
                    <a:pt x="297520" y="1125898"/>
                    <a:pt x="302940" y="1117911"/>
                    <a:pt x="302940" y="1115058"/>
                  </a:cubicBezTo>
                  <a:lnTo>
                    <a:pt x="302940" y="1107356"/>
                  </a:lnTo>
                  <a:lnTo>
                    <a:pt x="278979" y="1107356"/>
                  </a:lnTo>
                  <a:cubicBezTo>
                    <a:pt x="278979" y="1117625"/>
                    <a:pt x="252450" y="1144154"/>
                    <a:pt x="199393" y="1186942"/>
                  </a:cubicBezTo>
                  <a:lnTo>
                    <a:pt x="191691" y="1186942"/>
                  </a:lnTo>
                  <a:cubicBezTo>
                    <a:pt x="302940" y="1072270"/>
                    <a:pt x="358564" y="1005806"/>
                    <a:pt x="358564" y="987550"/>
                  </a:cubicBezTo>
                  <a:lnTo>
                    <a:pt x="358564" y="939627"/>
                  </a:lnTo>
                  <a:cubicBezTo>
                    <a:pt x="353430" y="924223"/>
                    <a:pt x="337456" y="916521"/>
                    <a:pt x="310642" y="916521"/>
                  </a:cubicBezTo>
                  <a:cubicBezTo>
                    <a:pt x="273559" y="916521"/>
                    <a:pt x="215367" y="945617"/>
                    <a:pt x="136066" y="1003809"/>
                  </a:cubicBezTo>
                  <a:lnTo>
                    <a:pt x="119807" y="1003809"/>
                  </a:lnTo>
                  <a:cubicBezTo>
                    <a:pt x="204812" y="929643"/>
                    <a:pt x="278979" y="892560"/>
                    <a:pt x="342305" y="892560"/>
                  </a:cubicBezTo>
                  <a:lnTo>
                    <a:pt x="342305" y="884002"/>
                  </a:lnTo>
                  <a:lnTo>
                    <a:pt x="278979" y="812974"/>
                  </a:lnTo>
                  <a:cubicBezTo>
                    <a:pt x="284113" y="802705"/>
                    <a:pt x="286680" y="794718"/>
                    <a:pt x="286680" y="789013"/>
                  </a:cubicBezTo>
                  <a:lnTo>
                    <a:pt x="342305" y="789013"/>
                  </a:lnTo>
                  <a:cubicBezTo>
                    <a:pt x="355997" y="789013"/>
                    <a:pt x="371971" y="765052"/>
                    <a:pt x="390228" y="717129"/>
                  </a:cubicBezTo>
                  <a:cubicBezTo>
                    <a:pt x="305222" y="692027"/>
                    <a:pt x="262719" y="673485"/>
                    <a:pt x="262719" y="661504"/>
                  </a:cubicBezTo>
                  <a:lnTo>
                    <a:pt x="271277" y="661504"/>
                  </a:lnTo>
                  <a:cubicBezTo>
                    <a:pt x="318058" y="682613"/>
                    <a:pt x="368548" y="693168"/>
                    <a:pt x="422747" y="693168"/>
                  </a:cubicBezTo>
                  <a:cubicBezTo>
                    <a:pt x="439862" y="688033"/>
                    <a:pt x="450416" y="677479"/>
                    <a:pt x="454410" y="661504"/>
                  </a:cubicBezTo>
                  <a:cubicBezTo>
                    <a:pt x="453839" y="638684"/>
                    <a:pt x="382241" y="593614"/>
                    <a:pt x="239614" y="526294"/>
                  </a:cubicBezTo>
                  <a:lnTo>
                    <a:pt x="239614" y="510035"/>
                  </a:lnTo>
                  <a:lnTo>
                    <a:pt x="247315" y="510035"/>
                  </a:lnTo>
                  <a:cubicBezTo>
                    <a:pt x="377391" y="584201"/>
                    <a:pt x="446423" y="621284"/>
                    <a:pt x="454410" y="621284"/>
                  </a:cubicBezTo>
                  <a:cubicBezTo>
                    <a:pt x="454410" y="616149"/>
                    <a:pt x="456977" y="613582"/>
                    <a:pt x="462112" y="613582"/>
                  </a:cubicBezTo>
                  <a:cubicBezTo>
                    <a:pt x="447279" y="587909"/>
                    <a:pt x="402208" y="532284"/>
                    <a:pt x="326901" y="446708"/>
                  </a:cubicBezTo>
                  <a:lnTo>
                    <a:pt x="326901" y="438151"/>
                  </a:lnTo>
                  <a:lnTo>
                    <a:pt x="342305" y="438151"/>
                  </a:lnTo>
                  <a:cubicBezTo>
                    <a:pt x="423887" y="549970"/>
                    <a:pt x="482365" y="605880"/>
                    <a:pt x="517736" y="605880"/>
                  </a:cubicBezTo>
                  <a:lnTo>
                    <a:pt x="526294" y="589620"/>
                  </a:lnTo>
                  <a:lnTo>
                    <a:pt x="526294" y="581919"/>
                  </a:lnTo>
                  <a:cubicBezTo>
                    <a:pt x="504615" y="557957"/>
                    <a:pt x="493775" y="544550"/>
                    <a:pt x="493775" y="541698"/>
                  </a:cubicBezTo>
                  <a:lnTo>
                    <a:pt x="493775" y="510035"/>
                  </a:lnTo>
                  <a:lnTo>
                    <a:pt x="510034" y="510035"/>
                  </a:lnTo>
                  <a:cubicBezTo>
                    <a:pt x="517451" y="547118"/>
                    <a:pt x="528005" y="565659"/>
                    <a:pt x="541697" y="565659"/>
                  </a:cubicBezTo>
                  <a:cubicBezTo>
                    <a:pt x="549114" y="565659"/>
                    <a:pt x="557101" y="557672"/>
                    <a:pt x="565659" y="541698"/>
                  </a:cubicBezTo>
                  <a:lnTo>
                    <a:pt x="565659" y="510035"/>
                  </a:lnTo>
                  <a:cubicBezTo>
                    <a:pt x="565659" y="475804"/>
                    <a:pt x="507182" y="353715"/>
                    <a:pt x="390228" y="143768"/>
                  </a:cubicBezTo>
                  <a:close/>
                  <a:moveTo>
                    <a:pt x="878868" y="134355"/>
                  </a:moveTo>
                  <a:lnTo>
                    <a:pt x="886569" y="134355"/>
                  </a:lnTo>
                  <a:cubicBezTo>
                    <a:pt x="897409" y="136067"/>
                    <a:pt x="902829" y="141486"/>
                    <a:pt x="902829" y="150615"/>
                  </a:cubicBezTo>
                  <a:lnTo>
                    <a:pt x="902829" y="158316"/>
                  </a:lnTo>
                  <a:cubicBezTo>
                    <a:pt x="902829" y="169156"/>
                    <a:pt x="897409" y="174576"/>
                    <a:pt x="886569" y="174576"/>
                  </a:cubicBezTo>
                  <a:lnTo>
                    <a:pt x="878868" y="174576"/>
                  </a:lnTo>
                  <a:cubicBezTo>
                    <a:pt x="868028" y="174576"/>
                    <a:pt x="862608" y="169156"/>
                    <a:pt x="862608" y="158316"/>
                  </a:cubicBezTo>
                  <a:lnTo>
                    <a:pt x="862608" y="150615"/>
                  </a:lnTo>
                  <a:cubicBezTo>
                    <a:pt x="864320" y="139775"/>
                    <a:pt x="869739" y="134355"/>
                    <a:pt x="878868" y="134355"/>
                  </a:cubicBezTo>
                  <a:close/>
                  <a:moveTo>
                    <a:pt x="510034" y="95846"/>
                  </a:moveTo>
                  <a:cubicBezTo>
                    <a:pt x="537419" y="95846"/>
                    <a:pt x="569367" y="127794"/>
                    <a:pt x="605880" y="191691"/>
                  </a:cubicBezTo>
                  <a:lnTo>
                    <a:pt x="605880" y="199393"/>
                  </a:lnTo>
                  <a:lnTo>
                    <a:pt x="597322" y="199393"/>
                  </a:lnTo>
                  <a:cubicBezTo>
                    <a:pt x="528290" y="192547"/>
                    <a:pt x="493775" y="166018"/>
                    <a:pt x="493775" y="119807"/>
                  </a:cubicBezTo>
                  <a:lnTo>
                    <a:pt x="493775" y="103548"/>
                  </a:lnTo>
                  <a:cubicBezTo>
                    <a:pt x="504615" y="103548"/>
                    <a:pt x="510034" y="100980"/>
                    <a:pt x="510034" y="95846"/>
                  </a:cubicBezTo>
                  <a:close/>
                  <a:moveTo>
                    <a:pt x="374824" y="0"/>
                  </a:moveTo>
                  <a:lnTo>
                    <a:pt x="398785" y="0"/>
                  </a:lnTo>
                  <a:lnTo>
                    <a:pt x="398785" y="16260"/>
                  </a:lnTo>
                  <a:cubicBezTo>
                    <a:pt x="398785" y="27100"/>
                    <a:pt x="393365" y="32519"/>
                    <a:pt x="382526" y="32519"/>
                  </a:cubicBezTo>
                  <a:lnTo>
                    <a:pt x="374824" y="32519"/>
                  </a:lnTo>
                  <a:cubicBezTo>
                    <a:pt x="363984" y="32519"/>
                    <a:pt x="358564" y="27100"/>
                    <a:pt x="358564" y="16260"/>
                  </a:cubicBezTo>
                  <a:cubicBezTo>
                    <a:pt x="360276" y="5420"/>
                    <a:pt x="365696" y="0"/>
                    <a:pt x="3748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 sz="13800" dirty="0">
                <a:latin typeface="Dog Rough" panose="02000500000000000000" pitchFamily="2" charset="0"/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BA44E45F-D50F-4E71-8C1D-32E78710F4B6}"/>
                </a:ext>
              </a:extLst>
            </p:cNvPr>
            <p:cNvSpPr txBox="1"/>
            <p:nvPr/>
          </p:nvSpPr>
          <p:spPr>
            <a:xfrm>
              <a:off x="3351425" y="1207413"/>
              <a:ext cx="1409440" cy="1688418"/>
            </a:xfrm>
            <a:custGeom>
              <a:avLst/>
              <a:gdLst/>
              <a:ahLst/>
              <a:cxnLst/>
              <a:rect l="l" t="t" r="r" b="b"/>
              <a:pathLst>
                <a:path w="1409440" h="1688418">
                  <a:moveTo>
                    <a:pt x="597322" y="1625092"/>
                  </a:moveTo>
                  <a:lnTo>
                    <a:pt x="621283" y="1625092"/>
                  </a:lnTo>
                  <a:lnTo>
                    <a:pt x="621283" y="1640496"/>
                  </a:lnTo>
                  <a:lnTo>
                    <a:pt x="597322" y="1640496"/>
                  </a:lnTo>
                  <a:close/>
                  <a:moveTo>
                    <a:pt x="295238" y="1560910"/>
                  </a:moveTo>
                  <a:lnTo>
                    <a:pt x="310642" y="1560910"/>
                  </a:lnTo>
                  <a:lnTo>
                    <a:pt x="310642" y="1569468"/>
                  </a:lnTo>
                  <a:cubicBezTo>
                    <a:pt x="310642" y="1579737"/>
                    <a:pt x="305507" y="1584871"/>
                    <a:pt x="295238" y="1584871"/>
                  </a:cubicBezTo>
                  <a:lnTo>
                    <a:pt x="278979" y="1584871"/>
                  </a:lnTo>
                  <a:lnTo>
                    <a:pt x="278979" y="1577169"/>
                  </a:lnTo>
                  <a:cubicBezTo>
                    <a:pt x="280690" y="1566330"/>
                    <a:pt x="286110" y="1560910"/>
                    <a:pt x="295238" y="1560910"/>
                  </a:cubicBezTo>
                  <a:close/>
                  <a:moveTo>
                    <a:pt x="748792" y="1322152"/>
                  </a:moveTo>
                  <a:lnTo>
                    <a:pt x="756494" y="1322152"/>
                  </a:lnTo>
                  <a:cubicBezTo>
                    <a:pt x="767333" y="1323864"/>
                    <a:pt x="772753" y="1329284"/>
                    <a:pt x="772753" y="1338412"/>
                  </a:cubicBezTo>
                  <a:lnTo>
                    <a:pt x="772753" y="1346114"/>
                  </a:lnTo>
                  <a:lnTo>
                    <a:pt x="748792" y="1346114"/>
                  </a:lnTo>
                  <a:close/>
                  <a:moveTo>
                    <a:pt x="286680" y="1274230"/>
                  </a:moveTo>
                  <a:cubicBezTo>
                    <a:pt x="308360" y="1282217"/>
                    <a:pt x="319199" y="1290204"/>
                    <a:pt x="319199" y="1298191"/>
                  </a:cubicBezTo>
                  <a:lnTo>
                    <a:pt x="319199" y="1314451"/>
                  </a:lnTo>
                  <a:cubicBezTo>
                    <a:pt x="303225" y="1340694"/>
                    <a:pt x="284398" y="1353816"/>
                    <a:pt x="262719" y="1353816"/>
                  </a:cubicBezTo>
                  <a:lnTo>
                    <a:pt x="271277" y="1394036"/>
                  </a:lnTo>
                  <a:cubicBezTo>
                    <a:pt x="271277" y="1401453"/>
                    <a:pt x="263290" y="1409440"/>
                    <a:pt x="247315" y="1417998"/>
                  </a:cubicBezTo>
                  <a:lnTo>
                    <a:pt x="215652" y="1417998"/>
                  </a:lnTo>
                  <a:cubicBezTo>
                    <a:pt x="204812" y="1417998"/>
                    <a:pt x="199393" y="1412578"/>
                    <a:pt x="199393" y="1401738"/>
                  </a:cubicBezTo>
                  <a:lnTo>
                    <a:pt x="199393" y="1386335"/>
                  </a:lnTo>
                  <a:cubicBezTo>
                    <a:pt x="207950" y="1364655"/>
                    <a:pt x="226492" y="1353816"/>
                    <a:pt x="255017" y="1353816"/>
                  </a:cubicBezTo>
                  <a:cubicBezTo>
                    <a:pt x="244748" y="1336700"/>
                    <a:pt x="239614" y="1321011"/>
                    <a:pt x="239614" y="1306749"/>
                  </a:cubicBezTo>
                  <a:cubicBezTo>
                    <a:pt x="239614" y="1295909"/>
                    <a:pt x="255302" y="1285069"/>
                    <a:pt x="286680" y="1274230"/>
                  </a:cubicBezTo>
                  <a:close/>
                  <a:moveTo>
                    <a:pt x="765051" y="1266528"/>
                  </a:moveTo>
                  <a:lnTo>
                    <a:pt x="780455" y="1266528"/>
                  </a:lnTo>
                  <a:cubicBezTo>
                    <a:pt x="791295" y="1268239"/>
                    <a:pt x="796714" y="1273659"/>
                    <a:pt x="796714" y="1282787"/>
                  </a:cubicBezTo>
                  <a:lnTo>
                    <a:pt x="796714" y="1298191"/>
                  </a:lnTo>
                  <a:lnTo>
                    <a:pt x="780455" y="1298191"/>
                  </a:lnTo>
                  <a:cubicBezTo>
                    <a:pt x="770186" y="1298191"/>
                    <a:pt x="765051" y="1293057"/>
                    <a:pt x="765051" y="1282787"/>
                  </a:cubicBezTo>
                  <a:close/>
                  <a:moveTo>
                    <a:pt x="1155278" y="1250268"/>
                  </a:moveTo>
                  <a:lnTo>
                    <a:pt x="1162980" y="1250268"/>
                  </a:lnTo>
                  <a:cubicBezTo>
                    <a:pt x="1173820" y="1251980"/>
                    <a:pt x="1179240" y="1257400"/>
                    <a:pt x="1179240" y="1266528"/>
                  </a:cubicBezTo>
                  <a:lnTo>
                    <a:pt x="1179240" y="1274230"/>
                  </a:lnTo>
                  <a:cubicBezTo>
                    <a:pt x="1179240" y="1285069"/>
                    <a:pt x="1173820" y="1290489"/>
                    <a:pt x="1162980" y="1290489"/>
                  </a:cubicBezTo>
                  <a:lnTo>
                    <a:pt x="1155278" y="1290489"/>
                  </a:lnTo>
                  <a:cubicBezTo>
                    <a:pt x="1144439" y="1290489"/>
                    <a:pt x="1139019" y="1285069"/>
                    <a:pt x="1139019" y="1274230"/>
                  </a:cubicBezTo>
                  <a:lnTo>
                    <a:pt x="1139019" y="1266528"/>
                  </a:lnTo>
                  <a:cubicBezTo>
                    <a:pt x="1140730" y="1255688"/>
                    <a:pt x="1146150" y="1250268"/>
                    <a:pt x="1155278" y="1250268"/>
                  </a:cubicBezTo>
                  <a:close/>
                  <a:moveTo>
                    <a:pt x="1202345" y="1218605"/>
                  </a:moveTo>
                  <a:lnTo>
                    <a:pt x="1218605" y="1218605"/>
                  </a:lnTo>
                  <a:lnTo>
                    <a:pt x="1218605" y="1242567"/>
                  </a:lnTo>
                  <a:cubicBezTo>
                    <a:pt x="1207765" y="1242567"/>
                    <a:pt x="1202345" y="1237147"/>
                    <a:pt x="1202345" y="1226307"/>
                  </a:cubicBezTo>
                  <a:close/>
                  <a:moveTo>
                    <a:pt x="159172" y="1186942"/>
                  </a:moveTo>
                  <a:lnTo>
                    <a:pt x="191691" y="1186942"/>
                  </a:lnTo>
                  <a:cubicBezTo>
                    <a:pt x="115813" y="1271948"/>
                    <a:pt x="54769" y="1314451"/>
                    <a:pt x="8558" y="1314451"/>
                  </a:cubicBezTo>
                  <a:lnTo>
                    <a:pt x="0" y="1298191"/>
                  </a:lnTo>
                  <a:lnTo>
                    <a:pt x="0" y="1290489"/>
                  </a:lnTo>
                  <a:cubicBezTo>
                    <a:pt x="26814" y="1290489"/>
                    <a:pt x="64182" y="1274515"/>
                    <a:pt x="112105" y="1242567"/>
                  </a:cubicBezTo>
                  <a:cubicBezTo>
                    <a:pt x="120663" y="1218605"/>
                    <a:pt x="136351" y="1200064"/>
                    <a:pt x="159172" y="1186942"/>
                  </a:cubicBezTo>
                  <a:close/>
                  <a:moveTo>
                    <a:pt x="1242566" y="1162981"/>
                  </a:moveTo>
                  <a:lnTo>
                    <a:pt x="1250268" y="1162981"/>
                  </a:lnTo>
                  <a:cubicBezTo>
                    <a:pt x="1271947" y="1168115"/>
                    <a:pt x="1282787" y="1181522"/>
                    <a:pt x="1282787" y="1203202"/>
                  </a:cubicBezTo>
                  <a:lnTo>
                    <a:pt x="1266527" y="1210903"/>
                  </a:lnTo>
                  <a:cubicBezTo>
                    <a:pt x="1259111" y="1210903"/>
                    <a:pt x="1251124" y="1202916"/>
                    <a:pt x="1242566" y="1186942"/>
                  </a:cubicBezTo>
                  <a:close/>
                  <a:moveTo>
                    <a:pt x="1305892" y="1107356"/>
                  </a:moveTo>
                  <a:cubicBezTo>
                    <a:pt x="1313880" y="1107356"/>
                    <a:pt x="1327286" y="1117911"/>
                    <a:pt x="1346113" y="1139019"/>
                  </a:cubicBezTo>
                  <a:cubicBezTo>
                    <a:pt x="1338126" y="1160128"/>
                    <a:pt x="1330139" y="1170683"/>
                    <a:pt x="1322152" y="1170683"/>
                  </a:cubicBezTo>
                  <a:cubicBezTo>
                    <a:pt x="1302755" y="1170683"/>
                    <a:pt x="1286781" y="1162695"/>
                    <a:pt x="1274229" y="1146721"/>
                  </a:cubicBezTo>
                  <a:cubicBezTo>
                    <a:pt x="1274800" y="1139305"/>
                    <a:pt x="1285354" y="1126183"/>
                    <a:pt x="1305892" y="1107356"/>
                  </a:cubicBezTo>
                  <a:close/>
                  <a:moveTo>
                    <a:pt x="119807" y="589620"/>
                  </a:moveTo>
                  <a:lnTo>
                    <a:pt x="136066" y="589620"/>
                  </a:lnTo>
                  <a:cubicBezTo>
                    <a:pt x="153182" y="605595"/>
                    <a:pt x="166303" y="613582"/>
                    <a:pt x="175431" y="613582"/>
                  </a:cubicBezTo>
                  <a:lnTo>
                    <a:pt x="175431" y="621284"/>
                  </a:lnTo>
                  <a:lnTo>
                    <a:pt x="151470" y="621284"/>
                  </a:lnTo>
                  <a:lnTo>
                    <a:pt x="119807" y="613582"/>
                  </a:lnTo>
                  <a:close/>
                  <a:moveTo>
                    <a:pt x="1293912" y="505756"/>
                  </a:moveTo>
                  <a:lnTo>
                    <a:pt x="1309315" y="505756"/>
                  </a:lnTo>
                  <a:cubicBezTo>
                    <a:pt x="1320155" y="507467"/>
                    <a:pt x="1325575" y="512887"/>
                    <a:pt x="1325575" y="522015"/>
                  </a:cubicBezTo>
                  <a:lnTo>
                    <a:pt x="1325575" y="537419"/>
                  </a:lnTo>
                  <a:lnTo>
                    <a:pt x="1309315" y="537419"/>
                  </a:lnTo>
                  <a:cubicBezTo>
                    <a:pt x="1299046" y="537419"/>
                    <a:pt x="1293912" y="532284"/>
                    <a:pt x="1293912" y="522015"/>
                  </a:cubicBezTo>
                  <a:close/>
                  <a:moveTo>
                    <a:pt x="1218605" y="390228"/>
                  </a:moveTo>
                  <a:lnTo>
                    <a:pt x="1250268" y="390228"/>
                  </a:lnTo>
                  <a:lnTo>
                    <a:pt x="1250268" y="414189"/>
                  </a:lnTo>
                  <a:lnTo>
                    <a:pt x="1218605" y="414189"/>
                  </a:lnTo>
                  <a:close/>
                  <a:moveTo>
                    <a:pt x="982414" y="357709"/>
                  </a:moveTo>
                  <a:cubicBezTo>
                    <a:pt x="1001812" y="367408"/>
                    <a:pt x="1014933" y="383382"/>
                    <a:pt x="1021779" y="405632"/>
                  </a:cubicBezTo>
                  <a:lnTo>
                    <a:pt x="1014078" y="405632"/>
                  </a:lnTo>
                  <a:cubicBezTo>
                    <a:pt x="1005520" y="405632"/>
                    <a:pt x="994966" y="394792"/>
                    <a:pt x="982414" y="373113"/>
                  </a:cubicBezTo>
                  <a:close/>
                  <a:moveTo>
                    <a:pt x="812974" y="350863"/>
                  </a:moveTo>
                  <a:lnTo>
                    <a:pt x="820676" y="350863"/>
                  </a:lnTo>
                  <a:cubicBezTo>
                    <a:pt x="830945" y="352574"/>
                    <a:pt x="836079" y="357709"/>
                    <a:pt x="836079" y="366267"/>
                  </a:cubicBezTo>
                  <a:cubicBezTo>
                    <a:pt x="836079" y="374254"/>
                    <a:pt x="814971" y="393081"/>
                    <a:pt x="772753" y="422747"/>
                  </a:cubicBezTo>
                  <a:cubicBezTo>
                    <a:pt x="761913" y="422747"/>
                    <a:pt x="756494" y="414760"/>
                    <a:pt x="756494" y="398786"/>
                  </a:cubicBezTo>
                  <a:lnTo>
                    <a:pt x="748792" y="398786"/>
                  </a:lnTo>
                  <a:lnTo>
                    <a:pt x="693167" y="414189"/>
                  </a:lnTo>
                  <a:cubicBezTo>
                    <a:pt x="697161" y="398786"/>
                    <a:pt x="715702" y="385664"/>
                    <a:pt x="748792" y="374824"/>
                  </a:cubicBezTo>
                  <a:lnTo>
                    <a:pt x="765051" y="382526"/>
                  </a:lnTo>
                  <a:cubicBezTo>
                    <a:pt x="769615" y="382526"/>
                    <a:pt x="785590" y="371972"/>
                    <a:pt x="812974" y="350863"/>
                  </a:cubicBezTo>
                  <a:close/>
                  <a:moveTo>
                    <a:pt x="926790" y="317488"/>
                  </a:moveTo>
                  <a:lnTo>
                    <a:pt x="942194" y="317488"/>
                  </a:lnTo>
                  <a:cubicBezTo>
                    <a:pt x="953034" y="319200"/>
                    <a:pt x="958453" y="324620"/>
                    <a:pt x="958453" y="333748"/>
                  </a:cubicBezTo>
                  <a:lnTo>
                    <a:pt x="958453" y="349151"/>
                  </a:lnTo>
                  <a:lnTo>
                    <a:pt x="942194" y="349151"/>
                  </a:lnTo>
                  <a:cubicBezTo>
                    <a:pt x="931925" y="349151"/>
                    <a:pt x="926790" y="344017"/>
                    <a:pt x="926790" y="333748"/>
                  </a:cubicBezTo>
                  <a:close/>
                  <a:moveTo>
                    <a:pt x="175431" y="271277"/>
                  </a:moveTo>
                  <a:lnTo>
                    <a:pt x="191691" y="271277"/>
                  </a:lnTo>
                  <a:lnTo>
                    <a:pt x="191691" y="295238"/>
                  </a:lnTo>
                  <a:lnTo>
                    <a:pt x="159172" y="295238"/>
                  </a:lnTo>
                  <a:lnTo>
                    <a:pt x="159172" y="286681"/>
                  </a:lnTo>
                  <a:cubicBezTo>
                    <a:pt x="160883" y="276412"/>
                    <a:pt x="166303" y="271277"/>
                    <a:pt x="175431" y="271277"/>
                  </a:cubicBezTo>
                  <a:close/>
                  <a:moveTo>
                    <a:pt x="830945" y="269566"/>
                  </a:moveTo>
                  <a:lnTo>
                    <a:pt x="847204" y="269566"/>
                  </a:lnTo>
                  <a:cubicBezTo>
                    <a:pt x="854621" y="269566"/>
                    <a:pt x="862608" y="277553"/>
                    <a:pt x="871166" y="293527"/>
                  </a:cubicBezTo>
                  <a:lnTo>
                    <a:pt x="871166" y="302084"/>
                  </a:lnTo>
                  <a:lnTo>
                    <a:pt x="854906" y="302084"/>
                  </a:lnTo>
                  <a:cubicBezTo>
                    <a:pt x="847490" y="302084"/>
                    <a:pt x="839503" y="294097"/>
                    <a:pt x="830945" y="278123"/>
                  </a:cubicBezTo>
                  <a:close/>
                  <a:moveTo>
                    <a:pt x="1118481" y="261008"/>
                  </a:moveTo>
                  <a:lnTo>
                    <a:pt x="1150144" y="261008"/>
                  </a:lnTo>
                  <a:lnTo>
                    <a:pt x="1150144" y="268710"/>
                  </a:lnTo>
                  <a:cubicBezTo>
                    <a:pt x="1150144" y="278979"/>
                    <a:pt x="1144724" y="284113"/>
                    <a:pt x="1133884" y="284113"/>
                  </a:cubicBezTo>
                  <a:lnTo>
                    <a:pt x="1118481" y="284113"/>
                  </a:lnTo>
                  <a:close/>
                  <a:moveTo>
                    <a:pt x="390228" y="136067"/>
                  </a:moveTo>
                  <a:lnTo>
                    <a:pt x="406487" y="136067"/>
                  </a:lnTo>
                  <a:lnTo>
                    <a:pt x="486073" y="295238"/>
                  </a:lnTo>
                  <a:cubicBezTo>
                    <a:pt x="558527" y="438436"/>
                    <a:pt x="601030" y="510035"/>
                    <a:pt x="613581" y="510035"/>
                  </a:cubicBezTo>
                  <a:cubicBezTo>
                    <a:pt x="639825" y="502618"/>
                    <a:pt x="652946" y="484076"/>
                    <a:pt x="652946" y="454410"/>
                  </a:cubicBezTo>
                  <a:lnTo>
                    <a:pt x="652946" y="438151"/>
                  </a:lnTo>
                  <a:cubicBezTo>
                    <a:pt x="652946" y="433016"/>
                    <a:pt x="637258" y="422462"/>
                    <a:pt x="605880" y="406487"/>
                  </a:cubicBezTo>
                  <a:lnTo>
                    <a:pt x="621283" y="374824"/>
                  </a:lnTo>
                  <a:lnTo>
                    <a:pt x="613581" y="326902"/>
                  </a:lnTo>
                  <a:lnTo>
                    <a:pt x="628985" y="326902"/>
                  </a:lnTo>
                  <a:cubicBezTo>
                    <a:pt x="628985" y="374824"/>
                    <a:pt x="650379" y="406773"/>
                    <a:pt x="693167" y="422747"/>
                  </a:cubicBezTo>
                  <a:cubicBezTo>
                    <a:pt x="694879" y="448990"/>
                    <a:pt x="702866" y="462112"/>
                    <a:pt x="717129" y="462112"/>
                  </a:cubicBezTo>
                  <a:cubicBezTo>
                    <a:pt x="795859" y="456977"/>
                    <a:pt x="848916" y="454410"/>
                    <a:pt x="876300" y="454410"/>
                  </a:cubicBezTo>
                  <a:cubicBezTo>
                    <a:pt x="883146" y="454410"/>
                    <a:pt x="901688" y="470384"/>
                    <a:pt x="931925" y="502333"/>
                  </a:cubicBezTo>
                  <a:lnTo>
                    <a:pt x="987549" y="502333"/>
                  </a:lnTo>
                  <a:cubicBezTo>
                    <a:pt x="1007517" y="502333"/>
                    <a:pt x="1039466" y="480939"/>
                    <a:pt x="1083394" y="438151"/>
                  </a:cubicBezTo>
                  <a:cubicBezTo>
                    <a:pt x="1111920" y="438151"/>
                    <a:pt x="1149003" y="430163"/>
                    <a:pt x="1194643" y="414189"/>
                  </a:cubicBezTo>
                  <a:lnTo>
                    <a:pt x="1194643" y="422747"/>
                  </a:lnTo>
                  <a:cubicBezTo>
                    <a:pt x="1130747" y="451272"/>
                    <a:pt x="1098798" y="480368"/>
                    <a:pt x="1098798" y="510035"/>
                  </a:cubicBezTo>
                  <a:cubicBezTo>
                    <a:pt x="1098798" y="515740"/>
                    <a:pt x="1096231" y="523727"/>
                    <a:pt x="1091096" y="533996"/>
                  </a:cubicBezTo>
                  <a:lnTo>
                    <a:pt x="1107356" y="533996"/>
                  </a:lnTo>
                  <a:lnTo>
                    <a:pt x="1122759" y="526294"/>
                  </a:lnTo>
                  <a:cubicBezTo>
                    <a:pt x="1165547" y="526294"/>
                    <a:pt x="1186941" y="560810"/>
                    <a:pt x="1186941" y="629841"/>
                  </a:cubicBezTo>
                  <a:cubicBezTo>
                    <a:pt x="1181807" y="629841"/>
                    <a:pt x="1179240" y="632408"/>
                    <a:pt x="1179240" y="637543"/>
                  </a:cubicBezTo>
                  <a:lnTo>
                    <a:pt x="1162980" y="629841"/>
                  </a:lnTo>
                  <a:lnTo>
                    <a:pt x="1139019" y="629841"/>
                  </a:lnTo>
                  <a:lnTo>
                    <a:pt x="1139019" y="645245"/>
                  </a:lnTo>
                  <a:cubicBezTo>
                    <a:pt x="1139019" y="653232"/>
                    <a:pt x="1147006" y="661219"/>
                    <a:pt x="1162980" y="669206"/>
                  </a:cubicBezTo>
                  <a:cubicBezTo>
                    <a:pt x="1184660" y="669206"/>
                    <a:pt x="1205768" y="661219"/>
                    <a:pt x="1226307" y="645245"/>
                  </a:cubicBezTo>
                  <a:cubicBezTo>
                    <a:pt x="1242281" y="645245"/>
                    <a:pt x="1250268" y="658652"/>
                    <a:pt x="1250268" y="685466"/>
                  </a:cubicBezTo>
                  <a:lnTo>
                    <a:pt x="1274229" y="685466"/>
                  </a:lnTo>
                  <a:cubicBezTo>
                    <a:pt x="1287351" y="685466"/>
                    <a:pt x="1319300" y="669491"/>
                    <a:pt x="1370075" y="637543"/>
                  </a:cubicBezTo>
                  <a:cubicBezTo>
                    <a:pt x="1377491" y="637543"/>
                    <a:pt x="1390613" y="648097"/>
                    <a:pt x="1409440" y="669206"/>
                  </a:cubicBezTo>
                  <a:cubicBezTo>
                    <a:pt x="1409440" y="696020"/>
                    <a:pt x="1369790" y="717414"/>
                    <a:pt x="1290489" y="733388"/>
                  </a:cubicBezTo>
                  <a:cubicBezTo>
                    <a:pt x="1281361" y="761914"/>
                    <a:pt x="1259967" y="791010"/>
                    <a:pt x="1226307" y="820676"/>
                  </a:cubicBezTo>
                  <a:lnTo>
                    <a:pt x="1226307" y="868599"/>
                  </a:lnTo>
                  <a:cubicBezTo>
                    <a:pt x="1226307" y="884573"/>
                    <a:pt x="1260822" y="892560"/>
                    <a:pt x="1329854" y="892560"/>
                  </a:cubicBezTo>
                  <a:lnTo>
                    <a:pt x="1353815" y="892560"/>
                  </a:lnTo>
                  <a:lnTo>
                    <a:pt x="1409440" y="884002"/>
                  </a:lnTo>
                  <a:lnTo>
                    <a:pt x="1409440" y="907964"/>
                  </a:lnTo>
                  <a:lnTo>
                    <a:pt x="1370075" y="916521"/>
                  </a:lnTo>
                  <a:cubicBezTo>
                    <a:pt x="1278793" y="910816"/>
                    <a:pt x="1225736" y="907964"/>
                    <a:pt x="1210903" y="907964"/>
                  </a:cubicBezTo>
                  <a:lnTo>
                    <a:pt x="1202345" y="924223"/>
                  </a:lnTo>
                  <a:lnTo>
                    <a:pt x="1202345" y="948185"/>
                  </a:lnTo>
                  <a:cubicBezTo>
                    <a:pt x="1250268" y="948185"/>
                    <a:pt x="1274229" y="974713"/>
                    <a:pt x="1274229" y="1027770"/>
                  </a:cubicBezTo>
                  <a:lnTo>
                    <a:pt x="1274229" y="1035472"/>
                  </a:lnTo>
                  <a:lnTo>
                    <a:pt x="1258825" y="1035472"/>
                  </a:lnTo>
                  <a:lnTo>
                    <a:pt x="1218605" y="987550"/>
                  </a:lnTo>
                  <a:lnTo>
                    <a:pt x="1202345" y="987550"/>
                  </a:lnTo>
                  <a:cubicBezTo>
                    <a:pt x="1202345" y="997819"/>
                    <a:pt x="1207765" y="1016360"/>
                    <a:pt x="1218605" y="1043174"/>
                  </a:cubicBezTo>
                  <a:cubicBezTo>
                    <a:pt x="1213470" y="1053443"/>
                    <a:pt x="1210903" y="1061430"/>
                    <a:pt x="1210903" y="1067135"/>
                  </a:cubicBezTo>
                  <a:cubicBezTo>
                    <a:pt x="1237147" y="1116770"/>
                    <a:pt x="1250268" y="1146151"/>
                    <a:pt x="1250268" y="1155279"/>
                  </a:cubicBezTo>
                  <a:cubicBezTo>
                    <a:pt x="1213185" y="1107356"/>
                    <a:pt x="1189509" y="1083395"/>
                    <a:pt x="1179240" y="1083395"/>
                  </a:cubicBezTo>
                  <a:cubicBezTo>
                    <a:pt x="1101080" y="1111920"/>
                    <a:pt x="1058577" y="1130462"/>
                    <a:pt x="1051731" y="1139019"/>
                  </a:cubicBezTo>
                  <a:cubicBezTo>
                    <a:pt x="1062000" y="1170968"/>
                    <a:pt x="1096516" y="1186942"/>
                    <a:pt x="1155278" y="1186942"/>
                  </a:cubicBezTo>
                  <a:lnTo>
                    <a:pt x="1155278" y="1203202"/>
                  </a:lnTo>
                  <a:lnTo>
                    <a:pt x="1146721" y="1203202"/>
                  </a:lnTo>
                  <a:cubicBezTo>
                    <a:pt x="1104504" y="1192362"/>
                    <a:pt x="1069988" y="1186942"/>
                    <a:pt x="1043174" y="1186942"/>
                  </a:cubicBezTo>
                  <a:cubicBezTo>
                    <a:pt x="1043174" y="1208051"/>
                    <a:pt x="1038039" y="1242567"/>
                    <a:pt x="1027770" y="1290489"/>
                  </a:cubicBezTo>
                  <a:lnTo>
                    <a:pt x="1011510" y="1290489"/>
                  </a:lnTo>
                  <a:lnTo>
                    <a:pt x="1019212" y="1210903"/>
                  </a:lnTo>
                  <a:cubicBezTo>
                    <a:pt x="1019212" y="1204057"/>
                    <a:pt x="1000671" y="1188083"/>
                    <a:pt x="963588" y="1162981"/>
                  </a:cubicBezTo>
                  <a:cubicBezTo>
                    <a:pt x="955601" y="1162981"/>
                    <a:pt x="945046" y="1173535"/>
                    <a:pt x="931925" y="1194644"/>
                  </a:cubicBezTo>
                  <a:lnTo>
                    <a:pt x="931925" y="1218605"/>
                  </a:lnTo>
                  <a:cubicBezTo>
                    <a:pt x="931925" y="1259111"/>
                    <a:pt x="990402" y="1349537"/>
                    <a:pt x="1107356" y="1489882"/>
                  </a:cubicBezTo>
                  <a:cubicBezTo>
                    <a:pt x="1123330" y="1537234"/>
                    <a:pt x="1149859" y="1560910"/>
                    <a:pt x="1186941" y="1560910"/>
                  </a:cubicBezTo>
                  <a:cubicBezTo>
                    <a:pt x="1198922" y="1624807"/>
                    <a:pt x="1206909" y="1656755"/>
                    <a:pt x="1210903" y="1656755"/>
                  </a:cubicBezTo>
                  <a:cubicBezTo>
                    <a:pt x="1205198" y="1665883"/>
                    <a:pt x="1202345" y="1676438"/>
                    <a:pt x="1202345" y="1688418"/>
                  </a:cubicBezTo>
                  <a:lnTo>
                    <a:pt x="1186941" y="1688418"/>
                  </a:lnTo>
                  <a:cubicBezTo>
                    <a:pt x="1180666" y="1688418"/>
                    <a:pt x="1162124" y="1643348"/>
                    <a:pt x="1131317" y="1553208"/>
                  </a:cubicBezTo>
                  <a:cubicBezTo>
                    <a:pt x="1006376" y="1368934"/>
                    <a:pt x="915950" y="1259967"/>
                    <a:pt x="860041" y="1226307"/>
                  </a:cubicBezTo>
                  <a:lnTo>
                    <a:pt x="780455" y="1226307"/>
                  </a:lnTo>
                  <a:cubicBezTo>
                    <a:pt x="759346" y="1237147"/>
                    <a:pt x="748792" y="1245134"/>
                    <a:pt x="748792" y="1250268"/>
                  </a:cubicBezTo>
                  <a:lnTo>
                    <a:pt x="732532" y="1242567"/>
                  </a:lnTo>
                  <a:lnTo>
                    <a:pt x="717129" y="1242567"/>
                  </a:lnTo>
                  <a:cubicBezTo>
                    <a:pt x="664071" y="1281361"/>
                    <a:pt x="637543" y="1336986"/>
                    <a:pt x="637543" y="1409440"/>
                  </a:cubicBezTo>
                  <a:lnTo>
                    <a:pt x="613581" y="1409440"/>
                  </a:lnTo>
                  <a:cubicBezTo>
                    <a:pt x="629556" y="1358665"/>
                    <a:pt x="637543" y="1319015"/>
                    <a:pt x="637543" y="1290489"/>
                  </a:cubicBezTo>
                  <a:cubicBezTo>
                    <a:pt x="637543" y="1237432"/>
                    <a:pt x="613581" y="1210903"/>
                    <a:pt x="565659" y="1210903"/>
                  </a:cubicBezTo>
                  <a:cubicBezTo>
                    <a:pt x="565659" y="1200064"/>
                    <a:pt x="563091" y="1194644"/>
                    <a:pt x="557957" y="1194644"/>
                  </a:cubicBezTo>
                  <a:cubicBezTo>
                    <a:pt x="568226" y="1177529"/>
                    <a:pt x="573361" y="1161555"/>
                    <a:pt x="573361" y="1146721"/>
                  </a:cubicBezTo>
                  <a:lnTo>
                    <a:pt x="541697" y="1139019"/>
                  </a:lnTo>
                  <a:cubicBezTo>
                    <a:pt x="509749" y="1255974"/>
                    <a:pt x="483220" y="1314451"/>
                    <a:pt x="462112" y="1314451"/>
                  </a:cubicBezTo>
                  <a:lnTo>
                    <a:pt x="414189" y="1314451"/>
                  </a:lnTo>
                  <a:cubicBezTo>
                    <a:pt x="366266" y="1276797"/>
                    <a:pt x="342305" y="1244849"/>
                    <a:pt x="342305" y="1218605"/>
                  </a:cubicBezTo>
                  <a:cubicBezTo>
                    <a:pt x="365125" y="1176388"/>
                    <a:pt x="391939" y="1155279"/>
                    <a:pt x="422747" y="1155279"/>
                  </a:cubicBezTo>
                  <a:cubicBezTo>
                    <a:pt x="446137" y="1162695"/>
                    <a:pt x="467246" y="1173250"/>
                    <a:pt x="486073" y="1186942"/>
                  </a:cubicBezTo>
                  <a:lnTo>
                    <a:pt x="502332" y="1186942"/>
                  </a:lnTo>
                  <a:cubicBezTo>
                    <a:pt x="507467" y="1140731"/>
                    <a:pt x="510034" y="1114202"/>
                    <a:pt x="510034" y="1107356"/>
                  </a:cubicBezTo>
                  <a:cubicBezTo>
                    <a:pt x="446137" y="1070273"/>
                    <a:pt x="406202" y="1051732"/>
                    <a:pt x="390228" y="1051732"/>
                  </a:cubicBezTo>
                  <a:cubicBezTo>
                    <a:pt x="374824" y="1051732"/>
                    <a:pt x="343161" y="1086248"/>
                    <a:pt x="295238" y="1155279"/>
                  </a:cubicBezTo>
                  <a:lnTo>
                    <a:pt x="286680" y="1155279"/>
                  </a:lnTo>
                  <a:lnTo>
                    <a:pt x="286680" y="1139019"/>
                  </a:lnTo>
                  <a:cubicBezTo>
                    <a:pt x="297520" y="1125898"/>
                    <a:pt x="302940" y="1117911"/>
                    <a:pt x="302940" y="1115058"/>
                  </a:cubicBezTo>
                  <a:lnTo>
                    <a:pt x="302940" y="1107356"/>
                  </a:lnTo>
                  <a:lnTo>
                    <a:pt x="278979" y="1107356"/>
                  </a:lnTo>
                  <a:cubicBezTo>
                    <a:pt x="278979" y="1117625"/>
                    <a:pt x="252450" y="1144154"/>
                    <a:pt x="199393" y="1186942"/>
                  </a:cubicBezTo>
                  <a:lnTo>
                    <a:pt x="191691" y="1186942"/>
                  </a:lnTo>
                  <a:cubicBezTo>
                    <a:pt x="302940" y="1072270"/>
                    <a:pt x="358564" y="1005806"/>
                    <a:pt x="358564" y="987550"/>
                  </a:cubicBezTo>
                  <a:lnTo>
                    <a:pt x="358564" y="939627"/>
                  </a:lnTo>
                  <a:cubicBezTo>
                    <a:pt x="353430" y="924223"/>
                    <a:pt x="337456" y="916521"/>
                    <a:pt x="310642" y="916521"/>
                  </a:cubicBezTo>
                  <a:cubicBezTo>
                    <a:pt x="273559" y="916521"/>
                    <a:pt x="215367" y="945617"/>
                    <a:pt x="136066" y="1003809"/>
                  </a:cubicBezTo>
                  <a:lnTo>
                    <a:pt x="119807" y="1003809"/>
                  </a:lnTo>
                  <a:cubicBezTo>
                    <a:pt x="204812" y="929643"/>
                    <a:pt x="278979" y="892560"/>
                    <a:pt x="342305" y="892560"/>
                  </a:cubicBezTo>
                  <a:lnTo>
                    <a:pt x="342305" y="884002"/>
                  </a:lnTo>
                  <a:lnTo>
                    <a:pt x="278979" y="812974"/>
                  </a:lnTo>
                  <a:cubicBezTo>
                    <a:pt x="284113" y="802705"/>
                    <a:pt x="286680" y="794718"/>
                    <a:pt x="286680" y="789013"/>
                  </a:cubicBezTo>
                  <a:lnTo>
                    <a:pt x="342305" y="789013"/>
                  </a:lnTo>
                  <a:cubicBezTo>
                    <a:pt x="355997" y="789013"/>
                    <a:pt x="371971" y="765052"/>
                    <a:pt x="390228" y="717129"/>
                  </a:cubicBezTo>
                  <a:cubicBezTo>
                    <a:pt x="305222" y="692027"/>
                    <a:pt x="262719" y="673485"/>
                    <a:pt x="262719" y="661504"/>
                  </a:cubicBezTo>
                  <a:lnTo>
                    <a:pt x="271277" y="661504"/>
                  </a:lnTo>
                  <a:cubicBezTo>
                    <a:pt x="318058" y="682613"/>
                    <a:pt x="368548" y="693168"/>
                    <a:pt x="422747" y="693168"/>
                  </a:cubicBezTo>
                  <a:cubicBezTo>
                    <a:pt x="439862" y="688033"/>
                    <a:pt x="450416" y="677479"/>
                    <a:pt x="454410" y="661504"/>
                  </a:cubicBezTo>
                  <a:cubicBezTo>
                    <a:pt x="453839" y="638684"/>
                    <a:pt x="382241" y="593614"/>
                    <a:pt x="239614" y="526294"/>
                  </a:cubicBezTo>
                  <a:lnTo>
                    <a:pt x="239614" y="510035"/>
                  </a:lnTo>
                  <a:lnTo>
                    <a:pt x="247315" y="510035"/>
                  </a:lnTo>
                  <a:cubicBezTo>
                    <a:pt x="377391" y="584201"/>
                    <a:pt x="446423" y="621284"/>
                    <a:pt x="454410" y="621284"/>
                  </a:cubicBezTo>
                  <a:cubicBezTo>
                    <a:pt x="454410" y="616149"/>
                    <a:pt x="456977" y="613582"/>
                    <a:pt x="462112" y="613582"/>
                  </a:cubicBezTo>
                  <a:cubicBezTo>
                    <a:pt x="447279" y="587909"/>
                    <a:pt x="402208" y="532284"/>
                    <a:pt x="326901" y="446708"/>
                  </a:cubicBezTo>
                  <a:lnTo>
                    <a:pt x="326901" y="438151"/>
                  </a:lnTo>
                  <a:lnTo>
                    <a:pt x="342305" y="438151"/>
                  </a:lnTo>
                  <a:cubicBezTo>
                    <a:pt x="423887" y="549970"/>
                    <a:pt x="482365" y="605880"/>
                    <a:pt x="517736" y="605880"/>
                  </a:cubicBezTo>
                  <a:lnTo>
                    <a:pt x="526294" y="589620"/>
                  </a:lnTo>
                  <a:lnTo>
                    <a:pt x="526294" y="581919"/>
                  </a:lnTo>
                  <a:cubicBezTo>
                    <a:pt x="504615" y="557957"/>
                    <a:pt x="493775" y="544550"/>
                    <a:pt x="493775" y="541698"/>
                  </a:cubicBezTo>
                  <a:lnTo>
                    <a:pt x="493775" y="510035"/>
                  </a:lnTo>
                  <a:lnTo>
                    <a:pt x="510034" y="510035"/>
                  </a:lnTo>
                  <a:cubicBezTo>
                    <a:pt x="517451" y="547118"/>
                    <a:pt x="528005" y="565659"/>
                    <a:pt x="541697" y="565659"/>
                  </a:cubicBezTo>
                  <a:cubicBezTo>
                    <a:pt x="549114" y="565659"/>
                    <a:pt x="557101" y="557672"/>
                    <a:pt x="565659" y="541698"/>
                  </a:cubicBezTo>
                  <a:lnTo>
                    <a:pt x="565659" y="510035"/>
                  </a:lnTo>
                  <a:cubicBezTo>
                    <a:pt x="565659" y="475804"/>
                    <a:pt x="507182" y="353715"/>
                    <a:pt x="390228" y="143768"/>
                  </a:cubicBezTo>
                  <a:close/>
                  <a:moveTo>
                    <a:pt x="878868" y="134355"/>
                  </a:moveTo>
                  <a:lnTo>
                    <a:pt x="886569" y="134355"/>
                  </a:lnTo>
                  <a:cubicBezTo>
                    <a:pt x="897409" y="136067"/>
                    <a:pt x="902829" y="141486"/>
                    <a:pt x="902829" y="150615"/>
                  </a:cubicBezTo>
                  <a:lnTo>
                    <a:pt x="902829" y="158316"/>
                  </a:lnTo>
                  <a:cubicBezTo>
                    <a:pt x="902829" y="169156"/>
                    <a:pt x="897409" y="174576"/>
                    <a:pt x="886569" y="174576"/>
                  </a:cubicBezTo>
                  <a:lnTo>
                    <a:pt x="878868" y="174576"/>
                  </a:lnTo>
                  <a:cubicBezTo>
                    <a:pt x="868028" y="174576"/>
                    <a:pt x="862608" y="169156"/>
                    <a:pt x="862608" y="158316"/>
                  </a:cubicBezTo>
                  <a:lnTo>
                    <a:pt x="862608" y="150615"/>
                  </a:lnTo>
                  <a:cubicBezTo>
                    <a:pt x="864320" y="139775"/>
                    <a:pt x="869739" y="134355"/>
                    <a:pt x="878868" y="134355"/>
                  </a:cubicBezTo>
                  <a:close/>
                  <a:moveTo>
                    <a:pt x="510034" y="95846"/>
                  </a:moveTo>
                  <a:cubicBezTo>
                    <a:pt x="537419" y="95846"/>
                    <a:pt x="569367" y="127794"/>
                    <a:pt x="605880" y="191691"/>
                  </a:cubicBezTo>
                  <a:lnTo>
                    <a:pt x="605880" y="199393"/>
                  </a:lnTo>
                  <a:lnTo>
                    <a:pt x="597322" y="199393"/>
                  </a:lnTo>
                  <a:cubicBezTo>
                    <a:pt x="528290" y="192547"/>
                    <a:pt x="493775" y="166018"/>
                    <a:pt x="493775" y="119807"/>
                  </a:cubicBezTo>
                  <a:lnTo>
                    <a:pt x="493775" y="103548"/>
                  </a:lnTo>
                  <a:cubicBezTo>
                    <a:pt x="504615" y="103548"/>
                    <a:pt x="510034" y="100980"/>
                    <a:pt x="510034" y="95846"/>
                  </a:cubicBezTo>
                  <a:close/>
                  <a:moveTo>
                    <a:pt x="374824" y="0"/>
                  </a:moveTo>
                  <a:lnTo>
                    <a:pt x="398785" y="0"/>
                  </a:lnTo>
                  <a:lnTo>
                    <a:pt x="398785" y="16260"/>
                  </a:lnTo>
                  <a:cubicBezTo>
                    <a:pt x="398785" y="27100"/>
                    <a:pt x="393365" y="32519"/>
                    <a:pt x="382526" y="32519"/>
                  </a:cubicBezTo>
                  <a:lnTo>
                    <a:pt x="374824" y="32519"/>
                  </a:lnTo>
                  <a:cubicBezTo>
                    <a:pt x="363984" y="32519"/>
                    <a:pt x="358564" y="27100"/>
                    <a:pt x="358564" y="16260"/>
                  </a:cubicBezTo>
                  <a:cubicBezTo>
                    <a:pt x="360276" y="5420"/>
                    <a:pt x="365696" y="0"/>
                    <a:pt x="3748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 sz="13800" dirty="0">
                <a:latin typeface="Dog Rough" panose="02000500000000000000" pitchFamily="2" charset="0"/>
              </a:endParaRP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73B2F04-7CF2-43D1-95C3-43CD7614BECF}"/>
              </a:ext>
            </a:extLst>
          </p:cNvPr>
          <p:cNvSpPr txBox="1"/>
          <p:nvPr/>
        </p:nvSpPr>
        <p:spPr>
          <a:xfrm>
            <a:off x="341933" y="742681"/>
            <a:ext cx="24024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Listen &amp; Answer</a:t>
            </a:r>
            <a:endParaRPr lang="ar-SA" sz="2400" dirty="0">
              <a:latin typeface="MV Boli" panose="02000500030200090000" pitchFamily="2" charset="0"/>
            </a:endParaRPr>
          </a:p>
        </p:txBody>
      </p:sp>
      <p:pic>
        <p:nvPicPr>
          <p:cNvPr id="16" name="!!BOX">
            <a:extLst>
              <a:ext uri="{FF2B5EF4-FFF2-40B4-BE49-F238E27FC236}">
                <a16:creationId xmlns:a16="http://schemas.microsoft.com/office/drawing/2014/main" id="{205C645F-B463-44A1-B6A3-98FBAC0DAC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33" y="2228497"/>
            <a:ext cx="7841813" cy="456553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D30E8D1-21CC-13F9-5C21-5C62A774E2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77" b="95385" l="10000" r="90000">
                        <a14:foregroundMark x1="51769" y1="9923" x2="51769" y2="9923"/>
                        <a14:foregroundMark x1="51308" y1="6077" x2="51308" y2="6077"/>
                        <a14:foregroundMark x1="50000" y1="91538" x2="50000" y2="91538"/>
                        <a14:foregroundMark x1="49846" y1="95385" x2="49846" y2="9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3074" r="22813" b="5184"/>
          <a:stretch/>
        </p:blipFill>
        <p:spPr>
          <a:xfrm>
            <a:off x="3999977" y="5781040"/>
            <a:ext cx="805171" cy="86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61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8226195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107</Words>
  <Application>Microsoft Office PowerPoint</Application>
  <PresentationFormat>شاشة عريضة</PresentationFormat>
  <Paragraphs>34</Paragraphs>
  <Slides>13</Slides>
  <Notes>3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Dancing Script</vt:lpstr>
      <vt:lpstr>Dog Rough</vt:lpstr>
      <vt:lpstr>MV Boli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40</cp:revision>
  <dcterms:created xsi:type="dcterms:W3CDTF">2021-09-18T17:35:14Z</dcterms:created>
  <dcterms:modified xsi:type="dcterms:W3CDTF">2022-09-16T09:24:34Z</dcterms:modified>
</cp:coreProperties>
</file>