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5.jpg" ContentType="image/png"/>
  <Override PartName="/ppt/media/image6.jpg" ContentType="image/png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9.jpg" ContentType="image/png"/>
  <Override PartName="/ppt/media/image10.jpg" ContentType="image/png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media/image15.jpg" ContentType="image/png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media/image16.jpg" ContentType="image/png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media/image17.jpg" ContentType="image/png"/>
  <Override PartName="/ppt/media/image18.jpg" ContentType="image/png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media/image24.jpg" ContentType="image/png"/>
  <Override PartName="/ppt/notesSlides/notesSlide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media/image26.jpg" ContentType="image/png"/>
  <Override PartName="/ppt/media/image27.jpg" ContentType="image/png"/>
  <Override PartName="/ppt/media/image29.jpg" ContentType="image/png"/>
  <Override PartName="/ppt/notesSlides/notesSlide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media/image34.jpg" ContentType="image/png"/>
  <Override PartName="/ppt/media/image36.jpg" ContentType="image/png"/>
  <Override PartName="/ppt/media/image37.jpg" ContentType="image/png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ink/ink5.xml" ContentType="application/inkml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7" r:id="rId5"/>
    <p:sldId id="272" r:id="rId6"/>
    <p:sldId id="273" r:id="rId7"/>
    <p:sldId id="265" r:id="rId8"/>
    <p:sldId id="257" r:id="rId9"/>
    <p:sldId id="260" r:id="rId10"/>
    <p:sldId id="261" r:id="rId11"/>
    <p:sldId id="262" r:id="rId12"/>
    <p:sldId id="263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CBD3F-38B9-4122-882E-57A58A1543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EC273582-1C6E-4776-9F1D-C8A2AA8C3566}">
      <dgm:prSet phldrT="[نص]" custT="1"/>
      <dgm:spPr/>
      <dgm:t>
        <a:bodyPr/>
        <a:lstStyle/>
        <a:p>
          <a:pPr rtl="1"/>
          <a:r>
            <a:rPr lang="ar-SA" sz="4000" dirty="0"/>
            <a:t>تمهيد</a:t>
          </a:r>
        </a:p>
      </dgm:t>
    </dgm:pt>
    <dgm:pt modelId="{E0E11F55-CF16-4EA0-B99C-B7C435DA079F}" type="parTrans" cxnId="{F2F7804C-1FC8-4119-A639-E9415BDD0427}">
      <dgm:prSet/>
      <dgm:spPr/>
      <dgm:t>
        <a:bodyPr/>
        <a:lstStyle/>
        <a:p>
          <a:pPr rtl="1"/>
          <a:endParaRPr lang="ar-SA"/>
        </a:p>
      </dgm:t>
    </dgm:pt>
    <dgm:pt modelId="{4F9EC41D-351C-4119-9D4D-80116BA757D0}" type="sibTrans" cxnId="{F2F7804C-1FC8-4119-A639-E9415BDD0427}">
      <dgm:prSet/>
      <dgm:spPr/>
      <dgm:t>
        <a:bodyPr/>
        <a:lstStyle/>
        <a:p>
          <a:pPr rtl="1"/>
          <a:endParaRPr lang="ar-SA"/>
        </a:p>
      </dgm:t>
    </dgm:pt>
    <dgm:pt modelId="{E6415C38-4134-41F5-B9A0-E8C55D60A869}" type="pres">
      <dgm:prSet presAssocID="{9CBCBD3F-38B9-4122-882E-57A58A1543DB}" presName="Name0" presStyleCnt="0">
        <dgm:presLayoutVars>
          <dgm:chMax val="7"/>
          <dgm:chPref val="7"/>
          <dgm:dir/>
        </dgm:presLayoutVars>
      </dgm:prSet>
      <dgm:spPr/>
    </dgm:pt>
    <dgm:pt modelId="{7B55C8D0-30D6-4A92-AA04-6E79B0CC9495}" type="pres">
      <dgm:prSet presAssocID="{9CBCBD3F-38B9-4122-882E-57A58A1543DB}" presName="Name1" presStyleCnt="0"/>
      <dgm:spPr/>
    </dgm:pt>
    <dgm:pt modelId="{89D5169A-1A20-4639-91BE-E207059FB2C2}" type="pres">
      <dgm:prSet presAssocID="{9CBCBD3F-38B9-4122-882E-57A58A1543DB}" presName="cycle" presStyleCnt="0"/>
      <dgm:spPr/>
    </dgm:pt>
    <dgm:pt modelId="{4C0D7D6F-5492-4C1C-90D5-C19E090CE17C}" type="pres">
      <dgm:prSet presAssocID="{9CBCBD3F-38B9-4122-882E-57A58A1543DB}" presName="srcNode" presStyleLbl="node1" presStyleIdx="0" presStyleCnt="1"/>
      <dgm:spPr/>
    </dgm:pt>
    <dgm:pt modelId="{889B25C1-913B-4694-87DC-A6C415FF9AFB}" type="pres">
      <dgm:prSet presAssocID="{9CBCBD3F-38B9-4122-882E-57A58A1543DB}" presName="conn" presStyleLbl="parChTrans1D2" presStyleIdx="0" presStyleCnt="1"/>
      <dgm:spPr/>
    </dgm:pt>
    <dgm:pt modelId="{BCB77C61-77FA-4F2D-9ABC-7CD8649B6FF6}" type="pres">
      <dgm:prSet presAssocID="{9CBCBD3F-38B9-4122-882E-57A58A1543DB}" presName="extraNode" presStyleLbl="node1" presStyleIdx="0" presStyleCnt="1"/>
      <dgm:spPr/>
    </dgm:pt>
    <dgm:pt modelId="{ACD2A3FB-2826-44E8-A9C2-FC9615E4A8A6}" type="pres">
      <dgm:prSet presAssocID="{9CBCBD3F-38B9-4122-882E-57A58A1543DB}" presName="dstNode" presStyleLbl="node1" presStyleIdx="0" presStyleCnt="1"/>
      <dgm:spPr/>
    </dgm:pt>
    <dgm:pt modelId="{A551866B-D153-4FEE-AFE1-B087C3BECFBD}" type="pres">
      <dgm:prSet presAssocID="{EC273582-1C6E-4776-9F1D-C8A2AA8C3566}" presName="text_1" presStyleLbl="node1" presStyleIdx="0" presStyleCnt="1">
        <dgm:presLayoutVars>
          <dgm:bulletEnabled val="1"/>
        </dgm:presLayoutVars>
      </dgm:prSet>
      <dgm:spPr/>
    </dgm:pt>
    <dgm:pt modelId="{5FD3AB9E-D0CB-42AA-8E49-CE39775DF532}" type="pres">
      <dgm:prSet presAssocID="{EC273582-1C6E-4776-9F1D-C8A2AA8C3566}" presName="accent_1" presStyleCnt="0"/>
      <dgm:spPr/>
    </dgm:pt>
    <dgm:pt modelId="{6092E1D7-4971-4B89-8E98-A805FE881813}" type="pres">
      <dgm:prSet presAssocID="{EC273582-1C6E-4776-9F1D-C8A2AA8C3566}" presName="accentRepeatNode" presStyleLbl="solidFgAcc1" presStyleIdx="0" presStyleCnt="1"/>
      <dgm:spPr/>
    </dgm:pt>
  </dgm:ptLst>
  <dgm:cxnLst>
    <dgm:cxn modelId="{F2F7804C-1FC8-4119-A639-E9415BDD0427}" srcId="{9CBCBD3F-38B9-4122-882E-57A58A1543DB}" destId="{EC273582-1C6E-4776-9F1D-C8A2AA8C3566}" srcOrd="0" destOrd="0" parTransId="{E0E11F55-CF16-4EA0-B99C-B7C435DA079F}" sibTransId="{4F9EC41D-351C-4119-9D4D-80116BA757D0}"/>
    <dgm:cxn modelId="{971563BB-5DDD-4FBA-BC59-D36442C9278E}" type="presOf" srcId="{9CBCBD3F-38B9-4122-882E-57A58A1543DB}" destId="{E6415C38-4134-41F5-B9A0-E8C55D60A869}" srcOrd="0" destOrd="0" presId="urn:microsoft.com/office/officeart/2008/layout/VerticalCurvedList"/>
    <dgm:cxn modelId="{EC3AC4E3-917A-4DE9-B2E4-215BCF375037}" type="presOf" srcId="{EC273582-1C6E-4776-9F1D-C8A2AA8C3566}" destId="{A551866B-D153-4FEE-AFE1-B087C3BECFBD}" srcOrd="0" destOrd="0" presId="urn:microsoft.com/office/officeart/2008/layout/VerticalCurvedList"/>
    <dgm:cxn modelId="{CBC2E4EA-3E9C-4F29-A44B-09923C153FDF}" type="presOf" srcId="{4F9EC41D-351C-4119-9D4D-80116BA757D0}" destId="{889B25C1-913B-4694-87DC-A6C415FF9AFB}" srcOrd="0" destOrd="0" presId="urn:microsoft.com/office/officeart/2008/layout/VerticalCurvedList"/>
    <dgm:cxn modelId="{4F87A137-F02C-4A36-BDFC-203D3230EC55}" type="presParOf" srcId="{E6415C38-4134-41F5-B9A0-E8C55D60A869}" destId="{7B55C8D0-30D6-4A92-AA04-6E79B0CC9495}" srcOrd="0" destOrd="0" presId="urn:microsoft.com/office/officeart/2008/layout/VerticalCurvedList"/>
    <dgm:cxn modelId="{3608CAFC-D846-4017-AD0A-8C43A91438B0}" type="presParOf" srcId="{7B55C8D0-30D6-4A92-AA04-6E79B0CC9495}" destId="{89D5169A-1A20-4639-91BE-E207059FB2C2}" srcOrd="0" destOrd="0" presId="urn:microsoft.com/office/officeart/2008/layout/VerticalCurvedList"/>
    <dgm:cxn modelId="{39D7CAE7-B2E5-4313-9965-ACD84808E57F}" type="presParOf" srcId="{89D5169A-1A20-4639-91BE-E207059FB2C2}" destId="{4C0D7D6F-5492-4C1C-90D5-C19E090CE17C}" srcOrd="0" destOrd="0" presId="urn:microsoft.com/office/officeart/2008/layout/VerticalCurvedList"/>
    <dgm:cxn modelId="{A6184B98-76D5-4401-990F-45EC84C06779}" type="presParOf" srcId="{89D5169A-1A20-4639-91BE-E207059FB2C2}" destId="{889B25C1-913B-4694-87DC-A6C415FF9AFB}" srcOrd="1" destOrd="0" presId="urn:microsoft.com/office/officeart/2008/layout/VerticalCurvedList"/>
    <dgm:cxn modelId="{4BBE3574-931D-4AE1-958F-9B138D6651BE}" type="presParOf" srcId="{89D5169A-1A20-4639-91BE-E207059FB2C2}" destId="{BCB77C61-77FA-4F2D-9ABC-7CD8649B6FF6}" srcOrd="2" destOrd="0" presId="urn:microsoft.com/office/officeart/2008/layout/VerticalCurvedList"/>
    <dgm:cxn modelId="{A0768C7E-7BDC-4A23-8EAB-C3D19E402B21}" type="presParOf" srcId="{89D5169A-1A20-4639-91BE-E207059FB2C2}" destId="{ACD2A3FB-2826-44E8-A9C2-FC9615E4A8A6}" srcOrd="3" destOrd="0" presId="urn:microsoft.com/office/officeart/2008/layout/VerticalCurvedList"/>
    <dgm:cxn modelId="{F4494A86-A762-44B9-B5B5-314CDA77EF82}" type="presParOf" srcId="{7B55C8D0-30D6-4A92-AA04-6E79B0CC9495}" destId="{A551866B-D153-4FEE-AFE1-B087C3BECFBD}" srcOrd="1" destOrd="0" presId="urn:microsoft.com/office/officeart/2008/layout/VerticalCurvedList"/>
    <dgm:cxn modelId="{272966E6-FCA7-4173-93B0-10BF0C23B07D}" type="presParOf" srcId="{7B55C8D0-30D6-4A92-AA04-6E79B0CC9495}" destId="{5FD3AB9E-D0CB-42AA-8E49-CE39775DF532}" srcOrd="2" destOrd="0" presId="urn:microsoft.com/office/officeart/2008/layout/VerticalCurvedList"/>
    <dgm:cxn modelId="{3B9BB17C-5D16-4461-9793-1E7C9CEEF1ED}" type="presParOf" srcId="{5FD3AB9E-D0CB-42AA-8E49-CE39775DF532}" destId="{6092E1D7-4971-4B89-8E98-A805FE8818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F2906F-4BBB-4A2E-9524-9C494F8B11A1}" type="doc">
      <dgm:prSet loTypeId="urn:microsoft.com/office/officeart/2008/layout/PictureStrips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7796B3BB-191F-4A23-B021-8B2ACAC0D733}">
      <dgm:prSet phldrT="[نص]" custT="1"/>
      <dgm:spPr/>
      <dgm:t>
        <a:bodyPr/>
        <a:lstStyle/>
        <a:p>
          <a:pPr rtl="1"/>
          <a:r>
            <a:rPr lang="ar-SA" sz="4000" b="1" dirty="0"/>
            <a:t>ناتجة من </a:t>
          </a:r>
          <a:r>
            <a:rPr lang="ar-SA" sz="4000" b="1" dirty="0">
              <a:solidFill>
                <a:srgbClr val="C00000"/>
              </a:solidFill>
            </a:rPr>
            <a:t>الفطريات</a:t>
          </a:r>
        </a:p>
      </dgm:t>
    </dgm:pt>
    <dgm:pt modelId="{2A3DB9B7-1ABC-46B9-A424-583777815548}" type="par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5079463A-DF19-4A34-A1E3-A0BE44FB4EE7}" type="sib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1C105105-BC93-4298-8B04-AA49C334A593}" type="pres">
      <dgm:prSet presAssocID="{F4F2906F-4BBB-4A2E-9524-9C494F8B11A1}" presName="Name0" presStyleCnt="0">
        <dgm:presLayoutVars>
          <dgm:dir/>
          <dgm:resizeHandles val="exact"/>
        </dgm:presLayoutVars>
      </dgm:prSet>
      <dgm:spPr/>
    </dgm:pt>
    <dgm:pt modelId="{E61CFB26-4BF2-44A9-AFB8-472670D3CCAC}" type="pres">
      <dgm:prSet presAssocID="{7796B3BB-191F-4A23-B021-8B2ACAC0D733}" presName="composite" presStyleCnt="0"/>
      <dgm:spPr/>
    </dgm:pt>
    <dgm:pt modelId="{F848BEF9-22E8-495F-B1D4-8B1741657EA4}" type="pres">
      <dgm:prSet presAssocID="{7796B3BB-191F-4A23-B021-8B2ACAC0D733}" presName="rect1" presStyleLbl="trAlignAcc1" presStyleIdx="0" presStyleCnt="1" custScaleX="125485">
        <dgm:presLayoutVars>
          <dgm:bulletEnabled val="1"/>
        </dgm:presLayoutVars>
      </dgm:prSet>
      <dgm:spPr/>
    </dgm:pt>
    <dgm:pt modelId="{E8EE8620-BA11-4B6D-950E-F6F81759B907}" type="pres">
      <dgm:prSet presAssocID="{7796B3BB-191F-4A23-B021-8B2ACAC0D733}" presName="rect2" presStyleLbl="fgImgPlace1" presStyleIdx="0" presStyleCnt="1" custLinFactNeighborX="-55065" custLinFactNeighborY="-1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42111C08-44F0-4ABA-9E6F-19EACDE9E2F3}" srcId="{F4F2906F-4BBB-4A2E-9524-9C494F8B11A1}" destId="{7796B3BB-191F-4A23-B021-8B2ACAC0D733}" srcOrd="0" destOrd="0" parTransId="{2A3DB9B7-1ABC-46B9-A424-583777815548}" sibTransId="{5079463A-DF19-4A34-A1E3-A0BE44FB4EE7}"/>
    <dgm:cxn modelId="{ABD03437-A140-4C30-A8DE-8513C05C536D}" type="presOf" srcId="{7796B3BB-191F-4A23-B021-8B2ACAC0D733}" destId="{F848BEF9-22E8-495F-B1D4-8B1741657EA4}" srcOrd="0" destOrd="0" presId="urn:microsoft.com/office/officeart/2008/layout/PictureStrips"/>
    <dgm:cxn modelId="{9391E15B-E46B-4951-BF1A-80B77F4C37A3}" type="presOf" srcId="{F4F2906F-4BBB-4A2E-9524-9C494F8B11A1}" destId="{1C105105-BC93-4298-8B04-AA49C334A593}" srcOrd="0" destOrd="0" presId="urn:microsoft.com/office/officeart/2008/layout/PictureStrips"/>
    <dgm:cxn modelId="{C3531818-FBC0-4C9F-93E1-48AED667CED6}" type="presParOf" srcId="{1C105105-BC93-4298-8B04-AA49C334A593}" destId="{E61CFB26-4BF2-44A9-AFB8-472670D3CCAC}" srcOrd="0" destOrd="0" presId="urn:microsoft.com/office/officeart/2008/layout/PictureStrips"/>
    <dgm:cxn modelId="{496FF4BC-E852-4A6C-93DC-EC9CD38DDDA0}" type="presParOf" srcId="{E61CFB26-4BF2-44A9-AFB8-472670D3CCAC}" destId="{F848BEF9-22E8-495F-B1D4-8B1741657EA4}" srcOrd="0" destOrd="0" presId="urn:microsoft.com/office/officeart/2008/layout/PictureStrips"/>
    <dgm:cxn modelId="{2435DDB7-118E-484E-88BB-DE5FD0E3DB29}" type="presParOf" srcId="{E61CFB26-4BF2-44A9-AFB8-472670D3CCAC}" destId="{E8EE8620-BA11-4B6D-950E-F6F81759B9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F2906F-4BBB-4A2E-9524-9C494F8B11A1}" type="doc">
      <dgm:prSet loTypeId="urn:microsoft.com/office/officeart/2008/layout/PictureStrips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7796B3BB-191F-4A23-B021-8B2ACAC0D733}">
      <dgm:prSet phldrT="[نص]"/>
      <dgm:spPr/>
      <dgm:t>
        <a:bodyPr/>
        <a:lstStyle/>
        <a:p>
          <a:pPr rtl="1"/>
          <a:r>
            <a:rPr lang="ar-SA" b="1" dirty="0">
              <a:solidFill>
                <a:srgbClr val="002060"/>
              </a:solidFill>
            </a:rPr>
            <a:t>ناتجة من </a:t>
          </a:r>
          <a:r>
            <a:rPr lang="ar-SA" b="1" dirty="0">
              <a:solidFill>
                <a:srgbClr val="C00000"/>
              </a:solidFill>
            </a:rPr>
            <a:t>الفيروسات</a:t>
          </a:r>
        </a:p>
      </dgm:t>
    </dgm:pt>
    <dgm:pt modelId="{2A3DB9B7-1ABC-46B9-A424-583777815548}" type="par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5079463A-DF19-4A34-A1E3-A0BE44FB4EE7}" type="sib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1C105105-BC93-4298-8B04-AA49C334A593}" type="pres">
      <dgm:prSet presAssocID="{F4F2906F-4BBB-4A2E-9524-9C494F8B11A1}" presName="Name0" presStyleCnt="0">
        <dgm:presLayoutVars>
          <dgm:dir/>
          <dgm:resizeHandles val="exact"/>
        </dgm:presLayoutVars>
      </dgm:prSet>
      <dgm:spPr/>
    </dgm:pt>
    <dgm:pt modelId="{E61CFB26-4BF2-44A9-AFB8-472670D3CCAC}" type="pres">
      <dgm:prSet presAssocID="{7796B3BB-191F-4A23-B021-8B2ACAC0D733}" presName="composite" presStyleCnt="0"/>
      <dgm:spPr/>
    </dgm:pt>
    <dgm:pt modelId="{F848BEF9-22E8-495F-B1D4-8B1741657EA4}" type="pres">
      <dgm:prSet presAssocID="{7796B3BB-191F-4A23-B021-8B2ACAC0D733}" presName="rect1" presStyleLbl="trAlignAcc1" presStyleIdx="0" presStyleCnt="1" custScaleX="125485">
        <dgm:presLayoutVars>
          <dgm:bulletEnabled val="1"/>
        </dgm:presLayoutVars>
      </dgm:prSet>
      <dgm:spPr/>
    </dgm:pt>
    <dgm:pt modelId="{E8EE8620-BA11-4B6D-950E-F6F81759B907}" type="pres">
      <dgm:prSet presAssocID="{7796B3BB-191F-4A23-B021-8B2ACAC0D733}" presName="rect2" presStyleLbl="fgImgPlace1" presStyleIdx="0" presStyleCnt="1" custLinFactNeighborX="-55065" custLinFactNeighborY="-1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42111C08-44F0-4ABA-9E6F-19EACDE9E2F3}" srcId="{F4F2906F-4BBB-4A2E-9524-9C494F8B11A1}" destId="{7796B3BB-191F-4A23-B021-8B2ACAC0D733}" srcOrd="0" destOrd="0" parTransId="{2A3DB9B7-1ABC-46B9-A424-583777815548}" sibTransId="{5079463A-DF19-4A34-A1E3-A0BE44FB4EE7}"/>
    <dgm:cxn modelId="{ABD03437-A140-4C30-A8DE-8513C05C536D}" type="presOf" srcId="{7796B3BB-191F-4A23-B021-8B2ACAC0D733}" destId="{F848BEF9-22E8-495F-B1D4-8B1741657EA4}" srcOrd="0" destOrd="0" presId="urn:microsoft.com/office/officeart/2008/layout/PictureStrips"/>
    <dgm:cxn modelId="{9391E15B-E46B-4951-BF1A-80B77F4C37A3}" type="presOf" srcId="{F4F2906F-4BBB-4A2E-9524-9C494F8B11A1}" destId="{1C105105-BC93-4298-8B04-AA49C334A593}" srcOrd="0" destOrd="0" presId="urn:microsoft.com/office/officeart/2008/layout/PictureStrips"/>
    <dgm:cxn modelId="{C3531818-FBC0-4C9F-93E1-48AED667CED6}" type="presParOf" srcId="{1C105105-BC93-4298-8B04-AA49C334A593}" destId="{E61CFB26-4BF2-44A9-AFB8-472670D3CCAC}" srcOrd="0" destOrd="0" presId="urn:microsoft.com/office/officeart/2008/layout/PictureStrips"/>
    <dgm:cxn modelId="{496FF4BC-E852-4A6C-93DC-EC9CD38DDDA0}" type="presParOf" srcId="{E61CFB26-4BF2-44A9-AFB8-472670D3CCAC}" destId="{F848BEF9-22E8-495F-B1D4-8B1741657EA4}" srcOrd="0" destOrd="0" presId="urn:microsoft.com/office/officeart/2008/layout/PictureStrips"/>
    <dgm:cxn modelId="{2435DDB7-118E-484E-88BB-DE5FD0E3DB29}" type="presParOf" srcId="{E61CFB26-4BF2-44A9-AFB8-472670D3CCAC}" destId="{E8EE8620-BA11-4B6D-950E-F6F81759B9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191007-3CE3-46C9-8056-998405EDC381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68AF0485-421E-4981-B4EA-0B23FA2420DE}">
      <dgm:prSet custT="1"/>
      <dgm:spPr/>
      <dgm:t>
        <a:bodyPr/>
        <a:lstStyle/>
        <a:p>
          <a:pPr algn="ctr" rtl="1"/>
          <a:r>
            <a:rPr lang="ar-SA" sz="2800" b="1" dirty="0"/>
            <a:t>الفيروسات مخلوقات غير حية تسلك سلوك المخلوقات الحية أحياناً فتهاجم الجسم وتسبب له الأمراض .</a:t>
          </a:r>
        </a:p>
      </dgm:t>
    </dgm:pt>
    <dgm:pt modelId="{03ACF041-7AAA-4732-9751-278D97818F4C}" type="parTrans" cxnId="{74723749-01D5-44C7-85BD-282E6553C3A4}">
      <dgm:prSet/>
      <dgm:spPr/>
      <dgm:t>
        <a:bodyPr/>
        <a:lstStyle/>
        <a:p>
          <a:pPr rtl="1"/>
          <a:endParaRPr lang="ar-SA"/>
        </a:p>
      </dgm:t>
    </dgm:pt>
    <dgm:pt modelId="{DF190AA1-7CB6-4F0F-BA34-01A1EF167AE6}" type="sibTrans" cxnId="{74723749-01D5-44C7-85BD-282E6553C3A4}">
      <dgm:prSet/>
      <dgm:spPr/>
      <dgm:t>
        <a:bodyPr/>
        <a:lstStyle/>
        <a:p>
          <a:pPr rtl="1"/>
          <a:endParaRPr lang="ar-SA"/>
        </a:p>
      </dgm:t>
    </dgm:pt>
    <dgm:pt modelId="{04583F4F-41DA-4B07-B9CB-332DFF60CBA6}" type="pres">
      <dgm:prSet presAssocID="{1E191007-3CE3-46C9-8056-998405EDC381}" presName="linear" presStyleCnt="0">
        <dgm:presLayoutVars>
          <dgm:animLvl val="lvl"/>
          <dgm:resizeHandles val="exact"/>
        </dgm:presLayoutVars>
      </dgm:prSet>
      <dgm:spPr/>
    </dgm:pt>
    <dgm:pt modelId="{D1D32BA1-D770-4650-834C-8683AD46FE74}" type="pres">
      <dgm:prSet presAssocID="{68AF0485-421E-4981-B4EA-0B23FA2420DE}" presName="parentText" presStyleLbl="node1" presStyleIdx="0" presStyleCnt="1" custLinFactNeighborX="3036" custLinFactNeighborY="731">
        <dgm:presLayoutVars>
          <dgm:chMax val="0"/>
          <dgm:bulletEnabled val="1"/>
        </dgm:presLayoutVars>
      </dgm:prSet>
      <dgm:spPr/>
    </dgm:pt>
  </dgm:ptLst>
  <dgm:cxnLst>
    <dgm:cxn modelId="{74723749-01D5-44C7-85BD-282E6553C3A4}" srcId="{1E191007-3CE3-46C9-8056-998405EDC381}" destId="{68AF0485-421E-4981-B4EA-0B23FA2420DE}" srcOrd="0" destOrd="0" parTransId="{03ACF041-7AAA-4732-9751-278D97818F4C}" sibTransId="{DF190AA1-7CB6-4F0F-BA34-01A1EF167AE6}"/>
    <dgm:cxn modelId="{A51EF96F-19AF-483B-AD1D-1B292AF97A3E}" type="presOf" srcId="{68AF0485-421E-4981-B4EA-0B23FA2420DE}" destId="{D1D32BA1-D770-4650-834C-8683AD46FE74}" srcOrd="0" destOrd="0" presId="urn:microsoft.com/office/officeart/2005/8/layout/vList2"/>
    <dgm:cxn modelId="{D63177FD-BBC9-4D61-B7F2-20987621E5FE}" type="presOf" srcId="{1E191007-3CE3-46C9-8056-998405EDC381}" destId="{04583F4F-41DA-4B07-B9CB-332DFF60CBA6}" srcOrd="0" destOrd="0" presId="urn:microsoft.com/office/officeart/2005/8/layout/vList2"/>
    <dgm:cxn modelId="{E3EAD491-4F08-4F23-80A5-974CCA5F1583}" type="presParOf" srcId="{04583F4F-41DA-4B07-B9CB-332DFF60CBA6}" destId="{D1D32BA1-D770-4650-834C-8683AD46FE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F2906F-4BBB-4A2E-9524-9C494F8B11A1}" type="doc">
      <dgm:prSet loTypeId="urn:microsoft.com/office/officeart/2008/layout/PictureStrips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7796B3BB-191F-4A23-B021-8B2ACAC0D733}">
      <dgm:prSet phldrT="[نص]" custT="1"/>
      <dgm:spPr/>
      <dgm:t>
        <a:bodyPr/>
        <a:lstStyle/>
        <a:p>
          <a:pPr rtl="1"/>
          <a:r>
            <a:rPr lang="ar-SA" sz="4000" b="1" dirty="0">
              <a:solidFill>
                <a:srgbClr val="002060"/>
              </a:solidFill>
            </a:rPr>
            <a:t>ناتجة من </a:t>
          </a:r>
          <a:r>
            <a:rPr lang="ar-SA" sz="4000" b="1" dirty="0">
              <a:solidFill>
                <a:srgbClr val="C00000"/>
              </a:solidFill>
            </a:rPr>
            <a:t>البكتيريا</a:t>
          </a:r>
        </a:p>
      </dgm:t>
    </dgm:pt>
    <dgm:pt modelId="{2A3DB9B7-1ABC-46B9-A424-583777815548}" type="par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5079463A-DF19-4A34-A1E3-A0BE44FB4EE7}" type="sib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1C105105-BC93-4298-8B04-AA49C334A593}" type="pres">
      <dgm:prSet presAssocID="{F4F2906F-4BBB-4A2E-9524-9C494F8B11A1}" presName="Name0" presStyleCnt="0">
        <dgm:presLayoutVars>
          <dgm:dir/>
          <dgm:resizeHandles val="exact"/>
        </dgm:presLayoutVars>
      </dgm:prSet>
      <dgm:spPr/>
    </dgm:pt>
    <dgm:pt modelId="{E61CFB26-4BF2-44A9-AFB8-472670D3CCAC}" type="pres">
      <dgm:prSet presAssocID="{7796B3BB-191F-4A23-B021-8B2ACAC0D733}" presName="composite" presStyleCnt="0"/>
      <dgm:spPr/>
    </dgm:pt>
    <dgm:pt modelId="{F848BEF9-22E8-495F-B1D4-8B1741657EA4}" type="pres">
      <dgm:prSet presAssocID="{7796B3BB-191F-4A23-B021-8B2ACAC0D733}" presName="rect1" presStyleLbl="trAlignAcc1" presStyleIdx="0" presStyleCnt="1" custScaleX="125485">
        <dgm:presLayoutVars>
          <dgm:bulletEnabled val="1"/>
        </dgm:presLayoutVars>
      </dgm:prSet>
      <dgm:spPr/>
    </dgm:pt>
    <dgm:pt modelId="{E8EE8620-BA11-4B6D-950E-F6F81759B907}" type="pres">
      <dgm:prSet presAssocID="{7796B3BB-191F-4A23-B021-8B2ACAC0D733}" presName="rect2" presStyleLbl="fgImgPlace1" presStyleIdx="0" presStyleCnt="1" custLinFactNeighborX="-55065" custLinFactNeighborY="-1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42111C08-44F0-4ABA-9E6F-19EACDE9E2F3}" srcId="{F4F2906F-4BBB-4A2E-9524-9C494F8B11A1}" destId="{7796B3BB-191F-4A23-B021-8B2ACAC0D733}" srcOrd="0" destOrd="0" parTransId="{2A3DB9B7-1ABC-46B9-A424-583777815548}" sibTransId="{5079463A-DF19-4A34-A1E3-A0BE44FB4EE7}"/>
    <dgm:cxn modelId="{ABD03437-A140-4C30-A8DE-8513C05C536D}" type="presOf" srcId="{7796B3BB-191F-4A23-B021-8B2ACAC0D733}" destId="{F848BEF9-22E8-495F-B1D4-8B1741657EA4}" srcOrd="0" destOrd="0" presId="urn:microsoft.com/office/officeart/2008/layout/PictureStrips"/>
    <dgm:cxn modelId="{9391E15B-E46B-4951-BF1A-80B77F4C37A3}" type="presOf" srcId="{F4F2906F-4BBB-4A2E-9524-9C494F8B11A1}" destId="{1C105105-BC93-4298-8B04-AA49C334A593}" srcOrd="0" destOrd="0" presId="urn:microsoft.com/office/officeart/2008/layout/PictureStrips"/>
    <dgm:cxn modelId="{C3531818-FBC0-4C9F-93E1-48AED667CED6}" type="presParOf" srcId="{1C105105-BC93-4298-8B04-AA49C334A593}" destId="{E61CFB26-4BF2-44A9-AFB8-472670D3CCAC}" srcOrd="0" destOrd="0" presId="urn:microsoft.com/office/officeart/2008/layout/PictureStrips"/>
    <dgm:cxn modelId="{496FF4BC-E852-4A6C-93DC-EC9CD38DDDA0}" type="presParOf" srcId="{E61CFB26-4BF2-44A9-AFB8-472670D3CCAC}" destId="{F848BEF9-22E8-495F-B1D4-8B1741657EA4}" srcOrd="0" destOrd="0" presId="urn:microsoft.com/office/officeart/2008/layout/PictureStrips"/>
    <dgm:cxn modelId="{2435DDB7-118E-484E-88BB-DE5FD0E3DB29}" type="presParOf" srcId="{E61CFB26-4BF2-44A9-AFB8-472670D3CCAC}" destId="{E8EE8620-BA11-4B6D-950E-F6F81759B9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4F2906F-4BBB-4A2E-9524-9C494F8B11A1}" type="doc">
      <dgm:prSet loTypeId="urn:microsoft.com/office/officeart/2008/layout/PictureStrips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7796B3BB-191F-4A23-B021-8B2ACAC0D733}">
      <dgm:prSet phldrT="[نص]" custT="1"/>
      <dgm:spPr/>
      <dgm:t>
        <a:bodyPr/>
        <a:lstStyle/>
        <a:p>
          <a:pPr rtl="1"/>
          <a:r>
            <a:rPr lang="ar-SA" sz="4000" b="1" dirty="0"/>
            <a:t>ناتجة من </a:t>
          </a:r>
          <a:r>
            <a:rPr lang="ar-SA" sz="4000" b="1" dirty="0">
              <a:solidFill>
                <a:srgbClr val="C00000"/>
              </a:solidFill>
            </a:rPr>
            <a:t>الفطريات</a:t>
          </a:r>
        </a:p>
      </dgm:t>
    </dgm:pt>
    <dgm:pt modelId="{2A3DB9B7-1ABC-46B9-A424-583777815548}" type="par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5079463A-DF19-4A34-A1E3-A0BE44FB4EE7}" type="sib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1C105105-BC93-4298-8B04-AA49C334A593}" type="pres">
      <dgm:prSet presAssocID="{F4F2906F-4BBB-4A2E-9524-9C494F8B11A1}" presName="Name0" presStyleCnt="0">
        <dgm:presLayoutVars>
          <dgm:dir/>
          <dgm:resizeHandles val="exact"/>
        </dgm:presLayoutVars>
      </dgm:prSet>
      <dgm:spPr/>
    </dgm:pt>
    <dgm:pt modelId="{E61CFB26-4BF2-44A9-AFB8-472670D3CCAC}" type="pres">
      <dgm:prSet presAssocID="{7796B3BB-191F-4A23-B021-8B2ACAC0D733}" presName="composite" presStyleCnt="0"/>
      <dgm:spPr/>
    </dgm:pt>
    <dgm:pt modelId="{F848BEF9-22E8-495F-B1D4-8B1741657EA4}" type="pres">
      <dgm:prSet presAssocID="{7796B3BB-191F-4A23-B021-8B2ACAC0D733}" presName="rect1" presStyleLbl="trAlignAcc1" presStyleIdx="0" presStyleCnt="1" custScaleX="125485">
        <dgm:presLayoutVars>
          <dgm:bulletEnabled val="1"/>
        </dgm:presLayoutVars>
      </dgm:prSet>
      <dgm:spPr/>
    </dgm:pt>
    <dgm:pt modelId="{E8EE8620-BA11-4B6D-950E-F6F81759B907}" type="pres">
      <dgm:prSet presAssocID="{7796B3BB-191F-4A23-B021-8B2ACAC0D733}" presName="rect2" presStyleLbl="fgImgPlace1" presStyleIdx="0" presStyleCnt="1" custScaleX="96700" custLinFactNeighborX="-55065" custLinFactNeighborY="-1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42111C08-44F0-4ABA-9E6F-19EACDE9E2F3}" srcId="{F4F2906F-4BBB-4A2E-9524-9C494F8B11A1}" destId="{7796B3BB-191F-4A23-B021-8B2ACAC0D733}" srcOrd="0" destOrd="0" parTransId="{2A3DB9B7-1ABC-46B9-A424-583777815548}" sibTransId="{5079463A-DF19-4A34-A1E3-A0BE44FB4EE7}"/>
    <dgm:cxn modelId="{ABD03437-A140-4C30-A8DE-8513C05C536D}" type="presOf" srcId="{7796B3BB-191F-4A23-B021-8B2ACAC0D733}" destId="{F848BEF9-22E8-495F-B1D4-8B1741657EA4}" srcOrd="0" destOrd="0" presId="urn:microsoft.com/office/officeart/2008/layout/PictureStrips"/>
    <dgm:cxn modelId="{9391E15B-E46B-4951-BF1A-80B77F4C37A3}" type="presOf" srcId="{F4F2906F-4BBB-4A2E-9524-9C494F8B11A1}" destId="{1C105105-BC93-4298-8B04-AA49C334A593}" srcOrd="0" destOrd="0" presId="urn:microsoft.com/office/officeart/2008/layout/PictureStrips"/>
    <dgm:cxn modelId="{C3531818-FBC0-4C9F-93E1-48AED667CED6}" type="presParOf" srcId="{1C105105-BC93-4298-8B04-AA49C334A593}" destId="{E61CFB26-4BF2-44A9-AFB8-472670D3CCAC}" srcOrd="0" destOrd="0" presId="urn:microsoft.com/office/officeart/2008/layout/PictureStrips"/>
    <dgm:cxn modelId="{496FF4BC-E852-4A6C-93DC-EC9CD38DDDA0}" type="presParOf" srcId="{E61CFB26-4BF2-44A9-AFB8-472670D3CCAC}" destId="{F848BEF9-22E8-495F-B1D4-8B1741657EA4}" srcOrd="0" destOrd="0" presId="urn:microsoft.com/office/officeart/2008/layout/PictureStrips"/>
    <dgm:cxn modelId="{2435DDB7-118E-484E-88BB-DE5FD0E3DB29}" type="presParOf" srcId="{E61CFB26-4BF2-44A9-AFB8-472670D3CCAC}" destId="{E8EE8620-BA11-4B6D-950E-F6F81759B9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كيف أعرف أنني مصاب بمرض ؟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0490" custLinFactNeighborY="-129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>
              <a:ln w="9525">
                <a:prstDash val="solid"/>
              </a:ln>
              <a:effectLst/>
              <a:cs typeface="+mj-cs"/>
            </a:rPr>
            <a:t>ما الذي يجب عليّ فعله عندما أصاب بالمرض ؟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0490" custLinFactNeighborY="-129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95533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084AFA1-12E8-4B41-9348-A5B0B8C260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1EF5A432-DB7E-4D25-8A4A-9916C90F1632}">
      <dgm:prSet phldrT="[نص]" custT="1"/>
      <dgm:spPr/>
      <dgm:t>
        <a:bodyPr/>
        <a:lstStyle/>
        <a:p>
          <a:pPr algn="ctr" rtl="1"/>
          <a:r>
            <a:rPr lang="ar-SA" sz="3200" b="1" dirty="0"/>
            <a:t>تقويم مرحلي</a:t>
          </a:r>
        </a:p>
      </dgm:t>
    </dgm:pt>
    <dgm:pt modelId="{E861B4F7-1209-4C9C-89DB-29EDC4BF5018}" type="parTrans" cxnId="{BA081467-9917-4AC7-B39B-6862CF48ED0E}">
      <dgm:prSet/>
      <dgm:spPr/>
      <dgm:t>
        <a:bodyPr/>
        <a:lstStyle/>
        <a:p>
          <a:pPr rtl="1"/>
          <a:endParaRPr lang="ar-SA"/>
        </a:p>
      </dgm:t>
    </dgm:pt>
    <dgm:pt modelId="{53A4D8D8-2FDA-4CB3-A60D-3E1DA0E23457}" type="sibTrans" cxnId="{BA081467-9917-4AC7-B39B-6862CF48ED0E}">
      <dgm:prSet/>
      <dgm:spPr/>
      <dgm:t>
        <a:bodyPr/>
        <a:lstStyle/>
        <a:p>
          <a:pPr rtl="1"/>
          <a:endParaRPr lang="ar-SA"/>
        </a:p>
      </dgm:t>
    </dgm:pt>
    <dgm:pt modelId="{1963E434-1177-4F49-9324-B03EBAB5EF0F}" type="pres">
      <dgm:prSet presAssocID="{B084AFA1-12E8-4B41-9348-A5B0B8C26086}" presName="Name0" presStyleCnt="0">
        <dgm:presLayoutVars>
          <dgm:chMax val="7"/>
          <dgm:chPref val="7"/>
          <dgm:dir/>
        </dgm:presLayoutVars>
      </dgm:prSet>
      <dgm:spPr/>
    </dgm:pt>
    <dgm:pt modelId="{79F0F3CF-1F2A-4B29-8A37-82E78B77A9D5}" type="pres">
      <dgm:prSet presAssocID="{B084AFA1-12E8-4B41-9348-A5B0B8C26086}" presName="Name1" presStyleCnt="0"/>
      <dgm:spPr/>
    </dgm:pt>
    <dgm:pt modelId="{C0FCC926-F5D8-40E8-AAED-0ACD8985856D}" type="pres">
      <dgm:prSet presAssocID="{B084AFA1-12E8-4B41-9348-A5B0B8C26086}" presName="cycle" presStyleCnt="0"/>
      <dgm:spPr/>
    </dgm:pt>
    <dgm:pt modelId="{D588FB33-8960-4D89-9B68-DD012A84E865}" type="pres">
      <dgm:prSet presAssocID="{B084AFA1-12E8-4B41-9348-A5B0B8C26086}" presName="srcNode" presStyleLbl="node1" presStyleIdx="0" presStyleCnt="1"/>
      <dgm:spPr/>
    </dgm:pt>
    <dgm:pt modelId="{58CA5E60-697D-40B1-9C4B-A99F0A41291D}" type="pres">
      <dgm:prSet presAssocID="{B084AFA1-12E8-4B41-9348-A5B0B8C26086}" presName="conn" presStyleLbl="parChTrans1D2" presStyleIdx="0" presStyleCnt="1"/>
      <dgm:spPr/>
    </dgm:pt>
    <dgm:pt modelId="{549BD625-AE3E-42DA-A291-9AF1370BCD54}" type="pres">
      <dgm:prSet presAssocID="{B084AFA1-12E8-4B41-9348-A5B0B8C26086}" presName="extraNode" presStyleLbl="node1" presStyleIdx="0" presStyleCnt="1"/>
      <dgm:spPr/>
    </dgm:pt>
    <dgm:pt modelId="{4448A253-A363-475B-A572-0981977947C4}" type="pres">
      <dgm:prSet presAssocID="{B084AFA1-12E8-4B41-9348-A5B0B8C26086}" presName="dstNode" presStyleLbl="node1" presStyleIdx="0" presStyleCnt="1"/>
      <dgm:spPr/>
    </dgm:pt>
    <dgm:pt modelId="{80BF42F3-87D8-4BD9-91B4-B2426862A7A8}" type="pres">
      <dgm:prSet presAssocID="{1EF5A432-DB7E-4D25-8A4A-9916C90F1632}" presName="text_1" presStyleLbl="node1" presStyleIdx="0" presStyleCnt="1" custScaleY="130594">
        <dgm:presLayoutVars>
          <dgm:bulletEnabled val="1"/>
        </dgm:presLayoutVars>
      </dgm:prSet>
      <dgm:spPr/>
    </dgm:pt>
    <dgm:pt modelId="{8746E5CA-4819-49A1-B7F5-3E380C42DF83}" type="pres">
      <dgm:prSet presAssocID="{1EF5A432-DB7E-4D25-8A4A-9916C90F1632}" presName="accent_1" presStyleCnt="0"/>
      <dgm:spPr/>
    </dgm:pt>
    <dgm:pt modelId="{766455FC-E9AB-4E67-AAF7-5FEE3C63AD94}" type="pres">
      <dgm:prSet presAssocID="{1EF5A432-DB7E-4D25-8A4A-9916C90F1632}" presName="accentRepeatNode" presStyleLbl="solidFgAcc1" presStyleIdx="0" presStyleCnt="1"/>
      <dgm:spPr/>
    </dgm:pt>
  </dgm:ptLst>
  <dgm:cxnLst>
    <dgm:cxn modelId="{086C631F-E89A-40B2-B843-3FD3D4074BB8}" type="presOf" srcId="{B084AFA1-12E8-4B41-9348-A5B0B8C26086}" destId="{1963E434-1177-4F49-9324-B03EBAB5EF0F}" srcOrd="0" destOrd="0" presId="urn:microsoft.com/office/officeart/2008/layout/VerticalCurvedList"/>
    <dgm:cxn modelId="{EC4C7431-9D38-45D5-B791-6CC8CF062C38}" type="presOf" srcId="{53A4D8D8-2FDA-4CB3-A60D-3E1DA0E23457}" destId="{58CA5E60-697D-40B1-9C4B-A99F0A41291D}" srcOrd="0" destOrd="0" presId="urn:microsoft.com/office/officeart/2008/layout/VerticalCurvedList"/>
    <dgm:cxn modelId="{617D1B3F-D35D-4293-AD1B-850B1867CFE5}" type="presOf" srcId="{1EF5A432-DB7E-4D25-8A4A-9916C90F1632}" destId="{80BF42F3-87D8-4BD9-91B4-B2426862A7A8}" srcOrd="0" destOrd="0" presId="urn:microsoft.com/office/officeart/2008/layout/VerticalCurvedList"/>
    <dgm:cxn modelId="{BA081467-9917-4AC7-B39B-6862CF48ED0E}" srcId="{B084AFA1-12E8-4B41-9348-A5B0B8C26086}" destId="{1EF5A432-DB7E-4D25-8A4A-9916C90F1632}" srcOrd="0" destOrd="0" parTransId="{E861B4F7-1209-4C9C-89DB-29EDC4BF5018}" sibTransId="{53A4D8D8-2FDA-4CB3-A60D-3E1DA0E23457}"/>
    <dgm:cxn modelId="{C1B500B2-CE94-47F8-AD62-9514735BE48A}" type="presParOf" srcId="{1963E434-1177-4F49-9324-B03EBAB5EF0F}" destId="{79F0F3CF-1F2A-4B29-8A37-82E78B77A9D5}" srcOrd="0" destOrd="0" presId="urn:microsoft.com/office/officeart/2008/layout/VerticalCurvedList"/>
    <dgm:cxn modelId="{A79B6FAF-05E4-4891-AA3D-A49AC4FEE475}" type="presParOf" srcId="{79F0F3CF-1F2A-4B29-8A37-82E78B77A9D5}" destId="{C0FCC926-F5D8-40E8-AAED-0ACD8985856D}" srcOrd="0" destOrd="0" presId="urn:microsoft.com/office/officeart/2008/layout/VerticalCurvedList"/>
    <dgm:cxn modelId="{3050CDBA-5708-4CEA-A8A5-4756F13ADAFB}" type="presParOf" srcId="{C0FCC926-F5D8-40E8-AAED-0ACD8985856D}" destId="{D588FB33-8960-4D89-9B68-DD012A84E865}" srcOrd="0" destOrd="0" presId="urn:microsoft.com/office/officeart/2008/layout/VerticalCurvedList"/>
    <dgm:cxn modelId="{11400AA1-506A-4D99-B18D-042CA41B17FA}" type="presParOf" srcId="{C0FCC926-F5D8-40E8-AAED-0ACD8985856D}" destId="{58CA5E60-697D-40B1-9C4B-A99F0A41291D}" srcOrd="1" destOrd="0" presId="urn:microsoft.com/office/officeart/2008/layout/VerticalCurvedList"/>
    <dgm:cxn modelId="{3A231642-54D9-422F-8DEA-C6D63C928C9F}" type="presParOf" srcId="{C0FCC926-F5D8-40E8-AAED-0ACD8985856D}" destId="{549BD625-AE3E-42DA-A291-9AF1370BCD54}" srcOrd="2" destOrd="0" presId="urn:microsoft.com/office/officeart/2008/layout/VerticalCurvedList"/>
    <dgm:cxn modelId="{31FD7EDC-99D0-4527-ACB1-232A1A1DA8A0}" type="presParOf" srcId="{C0FCC926-F5D8-40E8-AAED-0ACD8985856D}" destId="{4448A253-A363-475B-A572-0981977947C4}" srcOrd="3" destOrd="0" presId="urn:microsoft.com/office/officeart/2008/layout/VerticalCurvedList"/>
    <dgm:cxn modelId="{D702F841-5A51-4060-AFE4-78E84581440D}" type="presParOf" srcId="{79F0F3CF-1F2A-4B29-8A37-82E78B77A9D5}" destId="{80BF42F3-87D8-4BD9-91B4-B2426862A7A8}" srcOrd="1" destOrd="0" presId="urn:microsoft.com/office/officeart/2008/layout/VerticalCurvedList"/>
    <dgm:cxn modelId="{AB4931FE-D6A3-464B-AAE3-673B468370BA}" type="presParOf" srcId="{79F0F3CF-1F2A-4B29-8A37-82E78B77A9D5}" destId="{8746E5CA-4819-49A1-B7F5-3E380C42DF83}" srcOrd="2" destOrd="0" presId="urn:microsoft.com/office/officeart/2008/layout/VerticalCurvedList"/>
    <dgm:cxn modelId="{D04548A9-50C7-4D9E-B3FA-E622E8B8717A}" type="presParOf" srcId="{8746E5CA-4819-49A1-B7F5-3E380C42DF83}" destId="{766455FC-E9AB-4E67-AAF7-5FEE3C63AD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95533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95533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95533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84AFA1-12E8-4B41-9348-A5B0B8C260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1EF5A432-DB7E-4D25-8A4A-9916C90F1632}">
      <dgm:prSet phldrT="[نص]" custT="1"/>
      <dgm:spPr/>
      <dgm:t>
        <a:bodyPr/>
        <a:lstStyle/>
        <a:p>
          <a:pPr algn="ctr" rtl="1"/>
          <a:r>
            <a:rPr lang="ar-SA" sz="3200" b="1" dirty="0"/>
            <a:t>تقويم مرحلي</a:t>
          </a:r>
        </a:p>
      </dgm:t>
    </dgm:pt>
    <dgm:pt modelId="{E861B4F7-1209-4C9C-89DB-29EDC4BF5018}" type="parTrans" cxnId="{BA081467-9917-4AC7-B39B-6862CF48ED0E}">
      <dgm:prSet/>
      <dgm:spPr/>
      <dgm:t>
        <a:bodyPr/>
        <a:lstStyle/>
        <a:p>
          <a:pPr rtl="1"/>
          <a:endParaRPr lang="ar-SA"/>
        </a:p>
      </dgm:t>
    </dgm:pt>
    <dgm:pt modelId="{53A4D8D8-2FDA-4CB3-A60D-3E1DA0E23457}" type="sibTrans" cxnId="{BA081467-9917-4AC7-B39B-6862CF48ED0E}">
      <dgm:prSet/>
      <dgm:spPr/>
      <dgm:t>
        <a:bodyPr/>
        <a:lstStyle/>
        <a:p>
          <a:pPr rtl="1"/>
          <a:endParaRPr lang="ar-SA"/>
        </a:p>
      </dgm:t>
    </dgm:pt>
    <dgm:pt modelId="{1963E434-1177-4F49-9324-B03EBAB5EF0F}" type="pres">
      <dgm:prSet presAssocID="{B084AFA1-12E8-4B41-9348-A5B0B8C26086}" presName="Name0" presStyleCnt="0">
        <dgm:presLayoutVars>
          <dgm:chMax val="7"/>
          <dgm:chPref val="7"/>
          <dgm:dir/>
        </dgm:presLayoutVars>
      </dgm:prSet>
      <dgm:spPr/>
    </dgm:pt>
    <dgm:pt modelId="{79F0F3CF-1F2A-4B29-8A37-82E78B77A9D5}" type="pres">
      <dgm:prSet presAssocID="{B084AFA1-12E8-4B41-9348-A5B0B8C26086}" presName="Name1" presStyleCnt="0"/>
      <dgm:spPr/>
    </dgm:pt>
    <dgm:pt modelId="{C0FCC926-F5D8-40E8-AAED-0ACD8985856D}" type="pres">
      <dgm:prSet presAssocID="{B084AFA1-12E8-4B41-9348-A5B0B8C26086}" presName="cycle" presStyleCnt="0"/>
      <dgm:spPr/>
    </dgm:pt>
    <dgm:pt modelId="{D588FB33-8960-4D89-9B68-DD012A84E865}" type="pres">
      <dgm:prSet presAssocID="{B084AFA1-12E8-4B41-9348-A5B0B8C26086}" presName="srcNode" presStyleLbl="node1" presStyleIdx="0" presStyleCnt="1"/>
      <dgm:spPr/>
    </dgm:pt>
    <dgm:pt modelId="{58CA5E60-697D-40B1-9C4B-A99F0A41291D}" type="pres">
      <dgm:prSet presAssocID="{B084AFA1-12E8-4B41-9348-A5B0B8C26086}" presName="conn" presStyleLbl="parChTrans1D2" presStyleIdx="0" presStyleCnt="1"/>
      <dgm:spPr/>
    </dgm:pt>
    <dgm:pt modelId="{549BD625-AE3E-42DA-A291-9AF1370BCD54}" type="pres">
      <dgm:prSet presAssocID="{B084AFA1-12E8-4B41-9348-A5B0B8C26086}" presName="extraNode" presStyleLbl="node1" presStyleIdx="0" presStyleCnt="1"/>
      <dgm:spPr/>
    </dgm:pt>
    <dgm:pt modelId="{4448A253-A363-475B-A572-0981977947C4}" type="pres">
      <dgm:prSet presAssocID="{B084AFA1-12E8-4B41-9348-A5B0B8C26086}" presName="dstNode" presStyleLbl="node1" presStyleIdx="0" presStyleCnt="1"/>
      <dgm:spPr/>
    </dgm:pt>
    <dgm:pt modelId="{80BF42F3-87D8-4BD9-91B4-B2426862A7A8}" type="pres">
      <dgm:prSet presAssocID="{1EF5A432-DB7E-4D25-8A4A-9916C90F1632}" presName="text_1" presStyleLbl="node1" presStyleIdx="0" presStyleCnt="1" custScaleY="130594">
        <dgm:presLayoutVars>
          <dgm:bulletEnabled val="1"/>
        </dgm:presLayoutVars>
      </dgm:prSet>
      <dgm:spPr/>
    </dgm:pt>
    <dgm:pt modelId="{8746E5CA-4819-49A1-B7F5-3E380C42DF83}" type="pres">
      <dgm:prSet presAssocID="{1EF5A432-DB7E-4D25-8A4A-9916C90F1632}" presName="accent_1" presStyleCnt="0"/>
      <dgm:spPr/>
    </dgm:pt>
    <dgm:pt modelId="{766455FC-E9AB-4E67-AAF7-5FEE3C63AD94}" type="pres">
      <dgm:prSet presAssocID="{1EF5A432-DB7E-4D25-8A4A-9916C90F1632}" presName="accentRepeatNode" presStyleLbl="solidFgAcc1" presStyleIdx="0" presStyleCnt="1"/>
      <dgm:spPr/>
    </dgm:pt>
  </dgm:ptLst>
  <dgm:cxnLst>
    <dgm:cxn modelId="{086C631F-E89A-40B2-B843-3FD3D4074BB8}" type="presOf" srcId="{B084AFA1-12E8-4B41-9348-A5B0B8C26086}" destId="{1963E434-1177-4F49-9324-B03EBAB5EF0F}" srcOrd="0" destOrd="0" presId="urn:microsoft.com/office/officeart/2008/layout/VerticalCurvedList"/>
    <dgm:cxn modelId="{EC4C7431-9D38-45D5-B791-6CC8CF062C38}" type="presOf" srcId="{53A4D8D8-2FDA-4CB3-A60D-3E1DA0E23457}" destId="{58CA5E60-697D-40B1-9C4B-A99F0A41291D}" srcOrd="0" destOrd="0" presId="urn:microsoft.com/office/officeart/2008/layout/VerticalCurvedList"/>
    <dgm:cxn modelId="{617D1B3F-D35D-4293-AD1B-850B1867CFE5}" type="presOf" srcId="{1EF5A432-DB7E-4D25-8A4A-9916C90F1632}" destId="{80BF42F3-87D8-4BD9-91B4-B2426862A7A8}" srcOrd="0" destOrd="0" presId="urn:microsoft.com/office/officeart/2008/layout/VerticalCurvedList"/>
    <dgm:cxn modelId="{BA081467-9917-4AC7-B39B-6862CF48ED0E}" srcId="{B084AFA1-12E8-4B41-9348-A5B0B8C26086}" destId="{1EF5A432-DB7E-4D25-8A4A-9916C90F1632}" srcOrd="0" destOrd="0" parTransId="{E861B4F7-1209-4C9C-89DB-29EDC4BF5018}" sibTransId="{53A4D8D8-2FDA-4CB3-A60D-3E1DA0E23457}"/>
    <dgm:cxn modelId="{C1B500B2-CE94-47F8-AD62-9514735BE48A}" type="presParOf" srcId="{1963E434-1177-4F49-9324-B03EBAB5EF0F}" destId="{79F0F3CF-1F2A-4B29-8A37-82E78B77A9D5}" srcOrd="0" destOrd="0" presId="urn:microsoft.com/office/officeart/2008/layout/VerticalCurvedList"/>
    <dgm:cxn modelId="{A79B6FAF-05E4-4891-AA3D-A49AC4FEE475}" type="presParOf" srcId="{79F0F3CF-1F2A-4B29-8A37-82E78B77A9D5}" destId="{C0FCC926-F5D8-40E8-AAED-0ACD8985856D}" srcOrd="0" destOrd="0" presId="urn:microsoft.com/office/officeart/2008/layout/VerticalCurvedList"/>
    <dgm:cxn modelId="{3050CDBA-5708-4CEA-A8A5-4756F13ADAFB}" type="presParOf" srcId="{C0FCC926-F5D8-40E8-AAED-0ACD8985856D}" destId="{D588FB33-8960-4D89-9B68-DD012A84E865}" srcOrd="0" destOrd="0" presId="urn:microsoft.com/office/officeart/2008/layout/VerticalCurvedList"/>
    <dgm:cxn modelId="{11400AA1-506A-4D99-B18D-042CA41B17FA}" type="presParOf" srcId="{C0FCC926-F5D8-40E8-AAED-0ACD8985856D}" destId="{58CA5E60-697D-40B1-9C4B-A99F0A41291D}" srcOrd="1" destOrd="0" presId="urn:microsoft.com/office/officeart/2008/layout/VerticalCurvedList"/>
    <dgm:cxn modelId="{3A231642-54D9-422F-8DEA-C6D63C928C9F}" type="presParOf" srcId="{C0FCC926-F5D8-40E8-AAED-0ACD8985856D}" destId="{549BD625-AE3E-42DA-A291-9AF1370BCD54}" srcOrd="2" destOrd="0" presId="urn:microsoft.com/office/officeart/2008/layout/VerticalCurvedList"/>
    <dgm:cxn modelId="{31FD7EDC-99D0-4527-ACB1-232A1A1DA8A0}" type="presParOf" srcId="{C0FCC926-F5D8-40E8-AAED-0ACD8985856D}" destId="{4448A253-A363-475B-A572-0981977947C4}" srcOrd="3" destOrd="0" presId="urn:microsoft.com/office/officeart/2008/layout/VerticalCurvedList"/>
    <dgm:cxn modelId="{D702F841-5A51-4060-AFE4-78E84581440D}" type="presParOf" srcId="{79F0F3CF-1F2A-4B29-8A37-82E78B77A9D5}" destId="{80BF42F3-87D8-4BD9-91B4-B2426862A7A8}" srcOrd="1" destOrd="0" presId="urn:microsoft.com/office/officeart/2008/layout/VerticalCurvedList"/>
    <dgm:cxn modelId="{AB4931FE-D6A3-464B-AAE3-673B468370BA}" type="presParOf" srcId="{79F0F3CF-1F2A-4B29-8A37-82E78B77A9D5}" destId="{8746E5CA-4819-49A1-B7F5-3E380C42DF83}" srcOrd="2" destOrd="0" presId="urn:microsoft.com/office/officeart/2008/layout/VerticalCurvedList"/>
    <dgm:cxn modelId="{D04548A9-50C7-4D9E-B3FA-E622E8B8717A}" type="presParOf" srcId="{8746E5CA-4819-49A1-B7F5-3E380C42DF83}" destId="{766455FC-E9AB-4E67-AAF7-5FEE3C63AD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424C4C-33F2-4282-9447-058D5D3C1A7B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FFC37ED5-6D29-4742-9A60-AA13396A4F04}">
      <dgm:prSet custT="1"/>
      <dgm:spPr/>
      <dgm:t>
        <a:bodyPr/>
        <a:lstStyle/>
        <a:p>
          <a:pPr algn="ctr" rtl="1"/>
          <a:endParaRPr lang="ar-SA" sz="2400" b="1" i="0" u="none" cap="none" spc="0" dirty="0">
            <a:ln w="9525">
              <a:prstDash val="solid"/>
            </a:ln>
            <a:effectLst/>
            <a:cs typeface="+mj-cs"/>
          </a:endParaRPr>
        </a:p>
        <a:p>
          <a:pPr algn="ctr" rtl="1"/>
          <a:r>
            <a:rPr lang="ar-SA" sz="4000" b="1" i="0" u="none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algn="ctr" rtl="1"/>
          <a:endParaRPr lang="ar-SA" sz="3600" b="1" i="0" u="none" cap="none" spc="0" dirty="0">
            <a:ln w="9525">
              <a:prstDash val="solid"/>
            </a:ln>
            <a:effectLst/>
            <a:cs typeface="+mj-cs"/>
          </a:endParaRPr>
        </a:p>
      </dgm:t>
    </dgm:pt>
    <dgm:pt modelId="{7FD74EB7-CD93-46E0-AF9C-B35FAC50F46B}" type="par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F91E5406-8D10-4EC9-9130-A2B861DF56EA}" type="sibTrans" cxnId="{03CBACCF-4BB1-47CB-A6B8-D4ACB883D5A2}">
      <dgm:prSet/>
      <dgm:spPr/>
      <dgm:t>
        <a:bodyPr/>
        <a:lstStyle/>
        <a:p>
          <a:pPr rtl="1"/>
          <a:endParaRPr lang="ar-SA"/>
        </a:p>
      </dgm:t>
    </dgm:pt>
    <dgm:pt modelId="{67DDF3E1-CAF7-4AD4-B43E-3DFBC93B0BF6}" type="pres">
      <dgm:prSet presAssocID="{C2424C4C-33F2-4282-9447-058D5D3C1A7B}" presName="linear" presStyleCnt="0">
        <dgm:presLayoutVars>
          <dgm:dir/>
          <dgm:animLvl val="lvl"/>
          <dgm:resizeHandles val="exact"/>
        </dgm:presLayoutVars>
      </dgm:prSet>
      <dgm:spPr/>
    </dgm:pt>
    <dgm:pt modelId="{39644261-AC47-428B-9C8B-DC980D8C81FE}" type="pres">
      <dgm:prSet presAssocID="{FFC37ED5-6D29-4742-9A60-AA13396A4F04}" presName="parentLin" presStyleCnt="0"/>
      <dgm:spPr/>
    </dgm:pt>
    <dgm:pt modelId="{734F3CCC-7304-48CC-B9C5-F51167478E74}" type="pres">
      <dgm:prSet presAssocID="{FFC37ED5-6D29-4742-9A60-AA13396A4F04}" presName="parentLeftMargin" presStyleLbl="node1" presStyleIdx="0" presStyleCnt="1"/>
      <dgm:spPr/>
    </dgm:pt>
    <dgm:pt modelId="{6F94F98A-6D28-4059-99E7-181AEB7DB185}" type="pres">
      <dgm:prSet presAssocID="{FFC37ED5-6D29-4742-9A60-AA13396A4F04}" presName="parentText" presStyleLbl="node1" presStyleIdx="0" presStyleCnt="1" custScaleX="142857" custScaleY="114238" custLinFactNeighborX="-41196" custLinFactNeighborY="-1174">
        <dgm:presLayoutVars>
          <dgm:chMax val="0"/>
          <dgm:bulletEnabled val="1"/>
        </dgm:presLayoutVars>
      </dgm:prSet>
      <dgm:spPr/>
    </dgm:pt>
    <dgm:pt modelId="{32954045-F662-43E2-BFC0-C736FC776279}" type="pres">
      <dgm:prSet presAssocID="{FFC37ED5-6D29-4742-9A60-AA13396A4F04}" presName="negativeSpace" presStyleCnt="0"/>
      <dgm:spPr/>
    </dgm:pt>
    <dgm:pt modelId="{8E44EB93-20DA-4938-AF91-9B6F650CC203}" type="pres">
      <dgm:prSet presAssocID="{FFC37ED5-6D29-4742-9A60-AA13396A4F04}" presName="childText" presStyleLbl="conFgAcc1" presStyleIdx="0" presStyleCnt="1" custLinFactNeighborX="866" custLinFactNeighborY="92841">
        <dgm:presLayoutVars>
          <dgm:bulletEnabled val="1"/>
        </dgm:presLayoutVars>
      </dgm:prSet>
      <dgm:spPr/>
    </dgm:pt>
  </dgm:ptLst>
  <dgm:cxnLst>
    <dgm:cxn modelId="{7270996F-37AD-4F3A-863B-6C9F05EDB02C}" type="presOf" srcId="{FFC37ED5-6D29-4742-9A60-AA13396A4F04}" destId="{6F94F98A-6D28-4059-99E7-181AEB7DB185}" srcOrd="1" destOrd="0" presId="urn:microsoft.com/office/officeart/2005/8/layout/list1"/>
    <dgm:cxn modelId="{A762C691-89D4-464B-8CE7-8C416C3C0CA0}" type="presOf" srcId="{C2424C4C-33F2-4282-9447-058D5D3C1A7B}" destId="{67DDF3E1-CAF7-4AD4-B43E-3DFBC93B0BF6}" srcOrd="0" destOrd="0" presId="urn:microsoft.com/office/officeart/2005/8/layout/list1"/>
    <dgm:cxn modelId="{C3037CCD-CD1A-40FB-8D46-8F71E1DC7152}" type="presOf" srcId="{FFC37ED5-6D29-4742-9A60-AA13396A4F04}" destId="{734F3CCC-7304-48CC-B9C5-F51167478E74}" srcOrd="0" destOrd="0" presId="urn:microsoft.com/office/officeart/2005/8/layout/list1"/>
    <dgm:cxn modelId="{03CBACCF-4BB1-47CB-A6B8-D4ACB883D5A2}" srcId="{C2424C4C-33F2-4282-9447-058D5D3C1A7B}" destId="{FFC37ED5-6D29-4742-9A60-AA13396A4F04}" srcOrd="0" destOrd="0" parTransId="{7FD74EB7-CD93-46E0-AF9C-B35FAC50F46B}" sibTransId="{F91E5406-8D10-4EC9-9130-A2B861DF56EA}"/>
    <dgm:cxn modelId="{F56682D3-E9DE-42FA-AC0C-AF47795AE6D5}" type="presParOf" srcId="{67DDF3E1-CAF7-4AD4-B43E-3DFBC93B0BF6}" destId="{39644261-AC47-428B-9C8B-DC980D8C81FE}" srcOrd="0" destOrd="0" presId="urn:microsoft.com/office/officeart/2005/8/layout/list1"/>
    <dgm:cxn modelId="{2FEF3A16-3B4E-45D8-A302-79DD127D8477}" type="presParOf" srcId="{39644261-AC47-428B-9C8B-DC980D8C81FE}" destId="{734F3CCC-7304-48CC-B9C5-F51167478E74}" srcOrd="0" destOrd="0" presId="urn:microsoft.com/office/officeart/2005/8/layout/list1"/>
    <dgm:cxn modelId="{A44302D3-1F5F-4C23-9051-8F03DFE14E0A}" type="presParOf" srcId="{39644261-AC47-428B-9C8B-DC980D8C81FE}" destId="{6F94F98A-6D28-4059-99E7-181AEB7DB185}" srcOrd="1" destOrd="0" presId="urn:microsoft.com/office/officeart/2005/8/layout/list1"/>
    <dgm:cxn modelId="{93BCC808-9DC8-4E96-AC8E-5CEC301A2CDF}" type="presParOf" srcId="{67DDF3E1-CAF7-4AD4-B43E-3DFBC93B0BF6}" destId="{32954045-F662-43E2-BFC0-C736FC776279}" srcOrd="1" destOrd="0" presId="urn:microsoft.com/office/officeart/2005/8/layout/list1"/>
    <dgm:cxn modelId="{6891D47B-7729-4AEF-938F-E4D1F78545BA}" type="presParOf" srcId="{67DDF3E1-CAF7-4AD4-B43E-3DFBC93B0BF6}" destId="{8E44EB93-20DA-4938-AF91-9B6F650CC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F2906F-4BBB-4A2E-9524-9C494F8B11A1}" type="doc">
      <dgm:prSet loTypeId="urn:microsoft.com/office/officeart/2008/layout/PictureStrips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7796B3BB-191F-4A23-B021-8B2ACAC0D733}">
      <dgm:prSet phldrT="[نص]"/>
      <dgm:spPr/>
      <dgm:t>
        <a:bodyPr/>
        <a:lstStyle/>
        <a:p>
          <a:pPr rtl="1"/>
          <a:r>
            <a:rPr lang="ar-SA" b="1" dirty="0">
              <a:solidFill>
                <a:srgbClr val="002060"/>
              </a:solidFill>
            </a:rPr>
            <a:t>ناتجة من </a:t>
          </a:r>
          <a:r>
            <a:rPr lang="ar-SA" b="1" dirty="0">
              <a:solidFill>
                <a:srgbClr val="C00000"/>
              </a:solidFill>
            </a:rPr>
            <a:t>الفيروسات</a:t>
          </a:r>
        </a:p>
      </dgm:t>
    </dgm:pt>
    <dgm:pt modelId="{2A3DB9B7-1ABC-46B9-A424-583777815548}" type="par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5079463A-DF19-4A34-A1E3-A0BE44FB4EE7}" type="sib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1C105105-BC93-4298-8B04-AA49C334A593}" type="pres">
      <dgm:prSet presAssocID="{F4F2906F-4BBB-4A2E-9524-9C494F8B11A1}" presName="Name0" presStyleCnt="0">
        <dgm:presLayoutVars>
          <dgm:dir/>
          <dgm:resizeHandles val="exact"/>
        </dgm:presLayoutVars>
      </dgm:prSet>
      <dgm:spPr/>
    </dgm:pt>
    <dgm:pt modelId="{E61CFB26-4BF2-44A9-AFB8-472670D3CCAC}" type="pres">
      <dgm:prSet presAssocID="{7796B3BB-191F-4A23-B021-8B2ACAC0D733}" presName="composite" presStyleCnt="0"/>
      <dgm:spPr/>
    </dgm:pt>
    <dgm:pt modelId="{F848BEF9-22E8-495F-B1D4-8B1741657EA4}" type="pres">
      <dgm:prSet presAssocID="{7796B3BB-191F-4A23-B021-8B2ACAC0D733}" presName="rect1" presStyleLbl="trAlignAcc1" presStyleIdx="0" presStyleCnt="1" custScaleX="125485">
        <dgm:presLayoutVars>
          <dgm:bulletEnabled val="1"/>
        </dgm:presLayoutVars>
      </dgm:prSet>
      <dgm:spPr/>
    </dgm:pt>
    <dgm:pt modelId="{E8EE8620-BA11-4B6D-950E-F6F81759B907}" type="pres">
      <dgm:prSet presAssocID="{7796B3BB-191F-4A23-B021-8B2ACAC0D733}" presName="rect2" presStyleLbl="fgImgPlace1" presStyleIdx="0" presStyleCnt="1" custLinFactNeighborX="-55065" custLinFactNeighborY="-1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42111C08-44F0-4ABA-9E6F-19EACDE9E2F3}" srcId="{F4F2906F-4BBB-4A2E-9524-9C494F8B11A1}" destId="{7796B3BB-191F-4A23-B021-8B2ACAC0D733}" srcOrd="0" destOrd="0" parTransId="{2A3DB9B7-1ABC-46B9-A424-583777815548}" sibTransId="{5079463A-DF19-4A34-A1E3-A0BE44FB4EE7}"/>
    <dgm:cxn modelId="{ABD03437-A140-4C30-A8DE-8513C05C536D}" type="presOf" srcId="{7796B3BB-191F-4A23-B021-8B2ACAC0D733}" destId="{F848BEF9-22E8-495F-B1D4-8B1741657EA4}" srcOrd="0" destOrd="0" presId="urn:microsoft.com/office/officeart/2008/layout/PictureStrips"/>
    <dgm:cxn modelId="{9391E15B-E46B-4951-BF1A-80B77F4C37A3}" type="presOf" srcId="{F4F2906F-4BBB-4A2E-9524-9C494F8B11A1}" destId="{1C105105-BC93-4298-8B04-AA49C334A593}" srcOrd="0" destOrd="0" presId="urn:microsoft.com/office/officeart/2008/layout/PictureStrips"/>
    <dgm:cxn modelId="{C3531818-FBC0-4C9F-93E1-48AED667CED6}" type="presParOf" srcId="{1C105105-BC93-4298-8B04-AA49C334A593}" destId="{E61CFB26-4BF2-44A9-AFB8-472670D3CCAC}" srcOrd="0" destOrd="0" presId="urn:microsoft.com/office/officeart/2008/layout/PictureStrips"/>
    <dgm:cxn modelId="{496FF4BC-E852-4A6C-93DC-EC9CD38DDDA0}" type="presParOf" srcId="{E61CFB26-4BF2-44A9-AFB8-472670D3CCAC}" destId="{F848BEF9-22E8-495F-B1D4-8B1741657EA4}" srcOrd="0" destOrd="0" presId="urn:microsoft.com/office/officeart/2008/layout/PictureStrips"/>
    <dgm:cxn modelId="{2435DDB7-118E-484E-88BB-DE5FD0E3DB29}" type="presParOf" srcId="{E61CFB26-4BF2-44A9-AFB8-472670D3CCAC}" destId="{E8EE8620-BA11-4B6D-950E-F6F81759B9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F2906F-4BBB-4A2E-9524-9C494F8B11A1}" type="doc">
      <dgm:prSet loTypeId="urn:microsoft.com/office/officeart/2008/layout/PictureStrips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7796B3BB-191F-4A23-B021-8B2ACAC0D733}">
      <dgm:prSet phldrT="[نص]" custT="1"/>
      <dgm:spPr/>
      <dgm:t>
        <a:bodyPr/>
        <a:lstStyle/>
        <a:p>
          <a:pPr rtl="1"/>
          <a:r>
            <a:rPr lang="ar-SA" sz="4000" b="1" dirty="0">
              <a:solidFill>
                <a:srgbClr val="002060"/>
              </a:solidFill>
            </a:rPr>
            <a:t>ناتجة من </a:t>
          </a:r>
          <a:r>
            <a:rPr lang="ar-SA" sz="4000" b="1" dirty="0">
              <a:solidFill>
                <a:srgbClr val="C00000"/>
              </a:solidFill>
            </a:rPr>
            <a:t>البكتيريا</a:t>
          </a:r>
        </a:p>
      </dgm:t>
    </dgm:pt>
    <dgm:pt modelId="{2A3DB9B7-1ABC-46B9-A424-583777815548}" type="par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5079463A-DF19-4A34-A1E3-A0BE44FB4EE7}" type="sibTrans" cxnId="{42111C08-44F0-4ABA-9E6F-19EACDE9E2F3}">
      <dgm:prSet/>
      <dgm:spPr/>
      <dgm:t>
        <a:bodyPr/>
        <a:lstStyle/>
        <a:p>
          <a:pPr rtl="1"/>
          <a:endParaRPr lang="ar-SA"/>
        </a:p>
      </dgm:t>
    </dgm:pt>
    <dgm:pt modelId="{1C105105-BC93-4298-8B04-AA49C334A593}" type="pres">
      <dgm:prSet presAssocID="{F4F2906F-4BBB-4A2E-9524-9C494F8B11A1}" presName="Name0" presStyleCnt="0">
        <dgm:presLayoutVars>
          <dgm:dir/>
          <dgm:resizeHandles val="exact"/>
        </dgm:presLayoutVars>
      </dgm:prSet>
      <dgm:spPr/>
    </dgm:pt>
    <dgm:pt modelId="{E61CFB26-4BF2-44A9-AFB8-472670D3CCAC}" type="pres">
      <dgm:prSet presAssocID="{7796B3BB-191F-4A23-B021-8B2ACAC0D733}" presName="composite" presStyleCnt="0"/>
      <dgm:spPr/>
    </dgm:pt>
    <dgm:pt modelId="{F848BEF9-22E8-495F-B1D4-8B1741657EA4}" type="pres">
      <dgm:prSet presAssocID="{7796B3BB-191F-4A23-B021-8B2ACAC0D733}" presName="rect1" presStyleLbl="trAlignAcc1" presStyleIdx="0" presStyleCnt="1" custScaleX="125485">
        <dgm:presLayoutVars>
          <dgm:bulletEnabled val="1"/>
        </dgm:presLayoutVars>
      </dgm:prSet>
      <dgm:spPr/>
    </dgm:pt>
    <dgm:pt modelId="{E8EE8620-BA11-4B6D-950E-F6F81759B907}" type="pres">
      <dgm:prSet presAssocID="{7796B3BB-191F-4A23-B021-8B2ACAC0D733}" presName="rect2" presStyleLbl="fgImgPlace1" presStyleIdx="0" presStyleCnt="1" custLinFactNeighborX="-55065" custLinFactNeighborY="-1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42111C08-44F0-4ABA-9E6F-19EACDE9E2F3}" srcId="{F4F2906F-4BBB-4A2E-9524-9C494F8B11A1}" destId="{7796B3BB-191F-4A23-B021-8B2ACAC0D733}" srcOrd="0" destOrd="0" parTransId="{2A3DB9B7-1ABC-46B9-A424-583777815548}" sibTransId="{5079463A-DF19-4A34-A1E3-A0BE44FB4EE7}"/>
    <dgm:cxn modelId="{ABD03437-A140-4C30-A8DE-8513C05C536D}" type="presOf" srcId="{7796B3BB-191F-4A23-B021-8B2ACAC0D733}" destId="{F848BEF9-22E8-495F-B1D4-8B1741657EA4}" srcOrd="0" destOrd="0" presId="urn:microsoft.com/office/officeart/2008/layout/PictureStrips"/>
    <dgm:cxn modelId="{9391E15B-E46B-4951-BF1A-80B77F4C37A3}" type="presOf" srcId="{F4F2906F-4BBB-4A2E-9524-9C494F8B11A1}" destId="{1C105105-BC93-4298-8B04-AA49C334A593}" srcOrd="0" destOrd="0" presId="urn:microsoft.com/office/officeart/2008/layout/PictureStrips"/>
    <dgm:cxn modelId="{C3531818-FBC0-4C9F-93E1-48AED667CED6}" type="presParOf" srcId="{1C105105-BC93-4298-8B04-AA49C334A593}" destId="{E61CFB26-4BF2-44A9-AFB8-472670D3CCAC}" srcOrd="0" destOrd="0" presId="urn:microsoft.com/office/officeart/2008/layout/PictureStrips"/>
    <dgm:cxn modelId="{496FF4BC-E852-4A6C-93DC-EC9CD38DDDA0}" type="presParOf" srcId="{E61CFB26-4BF2-44A9-AFB8-472670D3CCAC}" destId="{F848BEF9-22E8-495F-B1D4-8B1741657EA4}" srcOrd="0" destOrd="0" presId="urn:microsoft.com/office/officeart/2008/layout/PictureStrips"/>
    <dgm:cxn modelId="{2435DDB7-118E-484E-88BB-DE5FD0E3DB29}" type="presParOf" srcId="{E61CFB26-4BF2-44A9-AFB8-472670D3CCAC}" destId="{E8EE8620-BA11-4B6D-950E-F6F81759B9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B25C1-913B-4694-87DC-A6C415FF9AFB}">
      <dsp:nvSpPr>
        <dsp:cNvPr id="0" name=""/>
        <dsp:cNvSpPr/>
      </dsp:nvSpPr>
      <dsp:spPr>
        <a:xfrm>
          <a:off x="-1253951" y="-211856"/>
          <a:ext cx="1624042" cy="1624042"/>
        </a:xfrm>
        <a:prstGeom prst="blockArc">
          <a:avLst>
            <a:gd name="adj1" fmla="val 18900000"/>
            <a:gd name="adj2" fmla="val 2700000"/>
            <a:gd name="adj3" fmla="val 1330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1866B-D153-4FEE-AFE1-B087C3BECFBD}">
      <dsp:nvSpPr>
        <dsp:cNvPr id="0" name=""/>
        <dsp:cNvSpPr/>
      </dsp:nvSpPr>
      <dsp:spPr>
        <a:xfrm>
          <a:off x="354747" y="316366"/>
          <a:ext cx="1469434" cy="567596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381" tIns="101600" rIns="101600" bIns="101600" numCol="1" spcCol="1270" anchor="ctr" anchorCtr="0">
          <a:noAutofit/>
        </a:bodyPr>
        <a:lstStyle/>
        <a:p>
          <a:pPr marL="0" lvl="0" indent="0" algn="l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تمهيد</a:t>
          </a:r>
        </a:p>
      </dsp:txBody>
      <dsp:txXfrm>
        <a:off x="354747" y="316366"/>
        <a:ext cx="1469434" cy="567596"/>
      </dsp:txXfrm>
    </dsp:sp>
    <dsp:sp modelId="{6092E1D7-4971-4B89-8E98-A805FE881813}">
      <dsp:nvSpPr>
        <dsp:cNvPr id="0" name=""/>
        <dsp:cNvSpPr/>
      </dsp:nvSpPr>
      <dsp:spPr>
        <a:xfrm>
          <a:off x="0" y="245416"/>
          <a:ext cx="709495" cy="709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8BEF9-22E8-495F-B1D4-8B1741657EA4}">
      <dsp:nvSpPr>
        <dsp:cNvPr id="0" name=""/>
        <dsp:cNvSpPr/>
      </dsp:nvSpPr>
      <dsp:spPr>
        <a:xfrm>
          <a:off x="586543" y="157242"/>
          <a:ext cx="4279445" cy="106572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1852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/>
            <a:t>ناتجة من </a:t>
          </a:r>
          <a:r>
            <a:rPr lang="ar-SA" sz="4000" b="1" kern="1200" dirty="0">
              <a:solidFill>
                <a:srgbClr val="C00000"/>
              </a:solidFill>
            </a:rPr>
            <a:t>الفطريات</a:t>
          </a:r>
        </a:p>
      </dsp:txBody>
      <dsp:txXfrm>
        <a:off x="586543" y="157242"/>
        <a:ext cx="4279445" cy="1065726"/>
      </dsp:txXfrm>
    </dsp:sp>
    <dsp:sp modelId="{E8EE8620-BA11-4B6D-950E-F6F81759B907}">
      <dsp:nvSpPr>
        <dsp:cNvPr id="0" name=""/>
        <dsp:cNvSpPr/>
      </dsp:nvSpPr>
      <dsp:spPr>
        <a:xfrm>
          <a:off x="468217" y="0"/>
          <a:ext cx="746008" cy="1119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59383"/>
          <a:ext cx="3994850" cy="5795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3645"/>
          <a:ext cx="3803686" cy="7756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49699" y="41508"/>
        <a:ext cx="3727960" cy="6999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8BEF9-22E8-495F-B1D4-8B1741657EA4}">
      <dsp:nvSpPr>
        <dsp:cNvPr id="0" name=""/>
        <dsp:cNvSpPr/>
      </dsp:nvSpPr>
      <dsp:spPr>
        <a:xfrm>
          <a:off x="584452" y="156797"/>
          <a:ext cx="4283628" cy="106676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2558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rgbClr val="002060"/>
              </a:solidFill>
            </a:rPr>
            <a:t>ناتجة من </a:t>
          </a:r>
          <a:r>
            <a:rPr lang="ar-SA" sz="4000" b="1" kern="1200" dirty="0">
              <a:solidFill>
                <a:srgbClr val="C00000"/>
              </a:solidFill>
            </a:rPr>
            <a:t>الفيروسات</a:t>
          </a:r>
        </a:p>
      </dsp:txBody>
      <dsp:txXfrm>
        <a:off x="584452" y="156797"/>
        <a:ext cx="4283628" cy="1066768"/>
      </dsp:txXfrm>
    </dsp:sp>
    <dsp:sp modelId="{E8EE8620-BA11-4B6D-950E-F6F81759B907}">
      <dsp:nvSpPr>
        <dsp:cNvPr id="0" name=""/>
        <dsp:cNvSpPr/>
      </dsp:nvSpPr>
      <dsp:spPr>
        <a:xfrm>
          <a:off x="466010" y="0"/>
          <a:ext cx="746737" cy="11201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32BA1-D770-4650-834C-8683AD46FE74}">
      <dsp:nvSpPr>
        <dsp:cNvPr id="0" name=""/>
        <dsp:cNvSpPr/>
      </dsp:nvSpPr>
      <dsp:spPr>
        <a:xfrm>
          <a:off x="0" y="9473"/>
          <a:ext cx="6537015" cy="1216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الفيروسات مخلوقات غير حية تسلك سلوك المخلوقات الحية أحياناً فتهاجم الجسم وتسبب له الأمراض .</a:t>
          </a:r>
        </a:p>
      </dsp:txBody>
      <dsp:txXfrm>
        <a:off x="59399" y="68872"/>
        <a:ext cx="6418217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59383"/>
          <a:ext cx="3994850" cy="5795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3645"/>
          <a:ext cx="3803686" cy="7756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49699" y="41508"/>
        <a:ext cx="3727960" cy="6999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8BEF9-22E8-495F-B1D4-8B1741657EA4}">
      <dsp:nvSpPr>
        <dsp:cNvPr id="0" name=""/>
        <dsp:cNvSpPr/>
      </dsp:nvSpPr>
      <dsp:spPr>
        <a:xfrm>
          <a:off x="586543" y="157242"/>
          <a:ext cx="4279445" cy="106572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1852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rgbClr val="002060"/>
              </a:solidFill>
            </a:rPr>
            <a:t>ناتجة من </a:t>
          </a:r>
          <a:r>
            <a:rPr lang="ar-SA" sz="4000" b="1" kern="1200" dirty="0">
              <a:solidFill>
                <a:srgbClr val="C00000"/>
              </a:solidFill>
            </a:rPr>
            <a:t>البكتيريا</a:t>
          </a:r>
        </a:p>
      </dsp:txBody>
      <dsp:txXfrm>
        <a:off x="586543" y="157242"/>
        <a:ext cx="4279445" cy="1065726"/>
      </dsp:txXfrm>
    </dsp:sp>
    <dsp:sp modelId="{E8EE8620-BA11-4B6D-950E-F6F81759B907}">
      <dsp:nvSpPr>
        <dsp:cNvPr id="0" name=""/>
        <dsp:cNvSpPr/>
      </dsp:nvSpPr>
      <dsp:spPr>
        <a:xfrm>
          <a:off x="468217" y="0"/>
          <a:ext cx="746008" cy="1119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59383"/>
          <a:ext cx="3994850" cy="57959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3645"/>
          <a:ext cx="3803686" cy="7756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49699" y="41508"/>
        <a:ext cx="3727960" cy="6999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8BEF9-22E8-495F-B1D4-8B1741657EA4}">
      <dsp:nvSpPr>
        <dsp:cNvPr id="0" name=""/>
        <dsp:cNvSpPr/>
      </dsp:nvSpPr>
      <dsp:spPr>
        <a:xfrm>
          <a:off x="586543" y="157242"/>
          <a:ext cx="4279445" cy="106572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1852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/>
            <a:t>ناتجة من </a:t>
          </a:r>
          <a:r>
            <a:rPr lang="ar-SA" sz="4000" b="1" kern="1200" dirty="0">
              <a:solidFill>
                <a:srgbClr val="C00000"/>
              </a:solidFill>
            </a:rPr>
            <a:t>الفطريات</a:t>
          </a:r>
        </a:p>
      </dsp:txBody>
      <dsp:txXfrm>
        <a:off x="586543" y="157242"/>
        <a:ext cx="4279445" cy="1065726"/>
      </dsp:txXfrm>
    </dsp:sp>
    <dsp:sp modelId="{E8EE8620-BA11-4B6D-950E-F6F81759B907}">
      <dsp:nvSpPr>
        <dsp:cNvPr id="0" name=""/>
        <dsp:cNvSpPr/>
      </dsp:nvSpPr>
      <dsp:spPr>
        <a:xfrm>
          <a:off x="480527" y="0"/>
          <a:ext cx="721390" cy="1119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90054"/>
          <a:ext cx="9169299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259777" y="15025"/>
          <a:ext cx="8730524" cy="84307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604" tIns="0" rIns="242604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كيف أعرف أنني مصاب بمرض ؟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300933" y="56181"/>
        <a:ext cx="8648212" cy="7607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90054"/>
          <a:ext cx="9169299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259777" y="15025"/>
          <a:ext cx="8730524" cy="84307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604" tIns="0" rIns="242604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>
              <a:ln w="9525">
                <a:prstDash val="solid"/>
              </a:ln>
              <a:effectLst/>
              <a:cs typeface="+mj-cs"/>
            </a:rPr>
            <a:t>ما الذي يجب عليّ فعله عندما أصاب بالمرض ؟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300933" y="56181"/>
        <a:ext cx="8648212" cy="760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788608"/>
          <a:ext cx="399485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1414"/>
          <a:ext cx="3803686" cy="10389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62555" y="52133"/>
        <a:ext cx="3702248" cy="93754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A5E60-697D-40B1-9C4B-A99F0A41291D}">
      <dsp:nvSpPr>
        <dsp:cNvPr id="0" name=""/>
        <dsp:cNvSpPr/>
      </dsp:nvSpPr>
      <dsp:spPr>
        <a:xfrm>
          <a:off x="-1626053" y="-272953"/>
          <a:ext cx="2101447" cy="2101447"/>
        </a:xfrm>
        <a:prstGeom prst="blockArc">
          <a:avLst>
            <a:gd name="adj1" fmla="val 18900000"/>
            <a:gd name="adj2" fmla="val 2700000"/>
            <a:gd name="adj3" fmla="val 1028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F42F3-87D8-4BD9-91B4-B2426862A7A8}">
      <dsp:nvSpPr>
        <dsp:cNvPr id="0" name=""/>
        <dsp:cNvSpPr/>
      </dsp:nvSpPr>
      <dsp:spPr>
        <a:xfrm>
          <a:off x="455958" y="301406"/>
          <a:ext cx="1595539" cy="95272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355" tIns="81280" rIns="81280" bIns="8128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تقويم مرحلي</a:t>
          </a:r>
        </a:p>
      </dsp:txBody>
      <dsp:txXfrm>
        <a:off x="455958" y="301406"/>
        <a:ext cx="1595539" cy="952728"/>
      </dsp:txXfrm>
    </dsp:sp>
    <dsp:sp modelId="{766455FC-E9AB-4E67-AAF7-5FEE3C63AD94}">
      <dsp:nvSpPr>
        <dsp:cNvPr id="0" name=""/>
        <dsp:cNvSpPr/>
      </dsp:nvSpPr>
      <dsp:spPr>
        <a:xfrm>
          <a:off x="0" y="321811"/>
          <a:ext cx="911917" cy="911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788608"/>
          <a:ext cx="399485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1414"/>
          <a:ext cx="3803686" cy="10389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62555" y="52133"/>
        <a:ext cx="3702248" cy="937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788608"/>
          <a:ext cx="399485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1414"/>
          <a:ext cx="3803686" cy="10389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62555" y="52133"/>
        <a:ext cx="3702248" cy="937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788608"/>
          <a:ext cx="399485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1414"/>
          <a:ext cx="3803686" cy="10389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62555" y="52133"/>
        <a:ext cx="3702248" cy="937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A5E60-697D-40B1-9C4B-A99F0A41291D}">
      <dsp:nvSpPr>
        <dsp:cNvPr id="0" name=""/>
        <dsp:cNvSpPr/>
      </dsp:nvSpPr>
      <dsp:spPr>
        <a:xfrm>
          <a:off x="-1626053" y="-272953"/>
          <a:ext cx="2101447" cy="2101447"/>
        </a:xfrm>
        <a:prstGeom prst="blockArc">
          <a:avLst>
            <a:gd name="adj1" fmla="val 18900000"/>
            <a:gd name="adj2" fmla="val 2700000"/>
            <a:gd name="adj3" fmla="val 1028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F42F3-87D8-4BD9-91B4-B2426862A7A8}">
      <dsp:nvSpPr>
        <dsp:cNvPr id="0" name=""/>
        <dsp:cNvSpPr/>
      </dsp:nvSpPr>
      <dsp:spPr>
        <a:xfrm>
          <a:off x="455958" y="301406"/>
          <a:ext cx="1595539" cy="95272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355" tIns="81280" rIns="81280" bIns="8128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تقويم مرحلي</a:t>
          </a:r>
        </a:p>
      </dsp:txBody>
      <dsp:txXfrm>
        <a:off x="455958" y="301406"/>
        <a:ext cx="1595539" cy="952728"/>
      </dsp:txXfrm>
    </dsp:sp>
    <dsp:sp modelId="{766455FC-E9AB-4E67-AAF7-5FEE3C63AD94}">
      <dsp:nvSpPr>
        <dsp:cNvPr id="0" name=""/>
        <dsp:cNvSpPr/>
      </dsp:nvSpPr>
      <dsp:spPr>
        <a:xfrm>
          <a:off x="0" y="321811"/>
          <a:ext cx="911917" cy="911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4EB93-20DA-4938-AF91-9B6F650CC203}">
      <dsp:nvSpPr>
        <dsp:cNvPr id="0" name=""/>
        <dsp:cNvSpPr/>
      </dsp:nvSpPr>
      <dsp:spPr>
        <a:xfrm>
          <a:off x="0" y="459383"/>
          <a:ext cx="399485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F98A-6D28-4059-99E7-181AEB7DB185}">
      <dsp:nvSpPr>
        <dsp:cNvPr id="0" name=""/>
        <dsp:cNvSpPr/>
      </dsp:nvSpPr>
      <dsp:spPr>
        <a:xfrm>
          <a:off x="111836" y="3645"/>
          <a:ext cx="3803686" cy="7756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697" tIns="0" rIns="105697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i="0" u="none" kern="1200" cap="none" spc="0" dirty="0">
            <a:ln w="9525">
              <a:prstDash val="solid"/>
            </a:ln>
            <a:effectLst/>
            <a:cs typeface="+mj-cs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i="0" u="none" kern="1200" cap="none" spc="0" dirty="0">
              <a:ln w="9525">
                <a:prstDash val="solid"/>
              </a:ln>
              <a:effectLst/>
              <a:cs typeface="+mj-cs"/>
            </a:rPr>
            <a:t>أنواع الأمراض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i="0" u="none" kern="1200" cap="none" spc="0" dirty="0">
            <a:ln w="9525">
              <a:prstDash val="solid"/>
            </a:ln>
            <a:effectLst/>
            <a:cs typeface="+mj-cs"/>
          </a:endParaRPr>
        </a:p>
      </dsp:txBody>
      <dsp:txXfrm>
        <a:off x="149699" y="41508"/>
        <a:ext cx="3727960" cy="6999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8BEF9-22E8-495F-B1D4-8B1741657EA4}">
      <dsp:nvSpPr>
        <dsp:cNvPr id="0" name=""/>
        <dsp:cNvSpPr/>
      </dsp:nvSpPr>
      <dsp:spPr>
        <a:xfrm>
          <a:off x="584452" y="156797"/>
          <a:ext cx="4283628" cy="106676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2558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rgbClr val="002060"/>
              </a:solidFill>
            </a:rPr>
            <a:t>ناتجة من </a:t>
          </a:r>
          <a:r>
            <a:rPr lang="ar-SA" sz="4000" b="1" kern="1200" dirty="0">
              <a:solidFill>
                <a:srgbClr val="C00000"/>
              </a:solidFill>
            </a:rPr>
            <a:t>الفيروسات</a:t>
          </a:r>
        </a:p>
      </dsp:txBody>
      <dsp:txXfrm>
        <a:off x="584452" y="156797"/>
        <a:ext cx="4283628" cy="1066768"/>
      </dsp:txXfrm>
    </dsp:sp>
    <dsp:sp modelId="{E8EE8620-BA11-4B6D-950E-F6F81759B907}">
      <dsp:nvSpPr>
        <dsp:cNvPr id="0" name=""/>
        <dsp:cNvSpPr/>
      </dsp:nvSpPr>
      <dsp:spPr>
        <a:xfrm>
          <a:off x="466010" y="0"/>
          <a:ext cx="746737" cy="11201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8BEF9-22E8-495F-B1D4-8B1741657EA4}">
      <dsp:nvSpPr>
        <dsp:cNvPr id="0" name=""/>
        <dsp:cNvSpPr/>
      </dsp:nvSpPr>
      <dsp:spPr>
        <a:xfrm>
          <a:off x="586543" y="157242"/>
          <a:ext cx="4279445" cy="1065726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1852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solidFill>
                <a:srgbClr val="002060"/>
              </a:solidFill>
            </a:rPr>
            <a:t>ناتجة من </a:t>
          </a:r>
          <a:r>
            <a:rPr lang="ar-SA" sz="4000" b="1" kern="1200" dirty="0">
              <a:solidFill>
                <a:srgbClr val="C00000"/>
              </a:solidFill>
            </a:rPr>
            <a:t>البكتيريا</a:t>
          </a:r>
        </a:p>
      </dsp:txBody>
      <dsp:txXfrm>
        <a:off x="586543" y="157242"/>
        <a:ext cx="4279445" cy="1065726"/>
      </dsp:txXfrm>
    </dsp:sp>
    <dsp:sp modelId="{E8EE8620-BA11-4B6D-950E-F6F81759B907}">
      <dsp:nvSpPr>
        <dsp:cNvPr id="0" name=""/>
        <dsp:cNvSpPr/>
      </dsp:nvSpPr>
      <dsp:spPr>
        <a:xfrm>
          <a:off x="468217" y="0"/>
          <a:ext cx="746008" cy="1119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7:44:05.299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3033 0 24575,'-15'0'0,"-2"0"0,10 0 0,-6 0 0,0 0 0,0 0 0,1 0 0,-1 0 0,0 0 0,0 0 0,2 0 0,-2 0 0,0 0 0,0 0 0,0 0 0,0 0 0,0 0 0,-5 0 0,3 0 0,-3 0 0,5 0 0,-6 0 0,5 0 0,-4 0 0,5 0 0,1 0 0,-1 0 0,1 0 0,-1 0 0,-6 0 0,3 0 0,-6 0 0,2 0 0,-2 0 0,-1 0 0,3 0 0,0 0 0,2 0 0,-1 0 0,5 0 0,-5 0 0,1 0 0,5 0 0,-12 0 0,11 0 0,-4 0 0,-1 0 0,5 0 0,-5 0 0,1 0 0,-2 0 0,0 0 0,-5 0 0,11 0 0,-3 0 0,-3 0 0,1 0 0,-2 0 0,-4 0 0,13 0 0,-7 0 0,6 0 0,0 0 0,-5 0 0,3 0 0,-3 0 0,-1 0 0,5 0 0,-5 0 0,7 0 0,-1 0 0,-6 0 0,5 0 0,-3 0 0,-3 0 0,7 0 0,-6 0 0,6 0 0,1 0 0,-1 0 0,0 0 0,0 0 0,-6 0 0,5 0 0,-5 0 0,7 0 0,-1 0 0,0 0 0,0 0 0,0 0 0,0 0 0,0 0 0,1 0 0,-7 0 0,6 0 0,-7 0 0,2 0 0,5 0 0,-6 0 0,6 0 0,-7 0 0,7 0 0,-11 0 0,10 0 0,-5 0 0,6 0 0,1 0 0,-7 0 0,6 0 0,-11 0 0,9 0 0,-5 0 0,8 0 0,-1 0 0,0 0 0,-4 0 0,2 0 0,-3 0 0,-1 0 0,5 0 0,-5 0 0,1 0 0,4 0 0,-5 0 0,6 0 0,0 0 0,-5 0 0,3 0 0,-3 0 0,1 0 0,-5 0 0,-2 0 0,-2 0 0,6 0 0,-10 0 0,9 0 0,-5 0 0,2 0 0,9 0 0,-2 0 0,4 0 0,-5 0 0,-2 0 0,-2 0 0,0 0 0,7 0 0,-3 0 0,-1 0 0,-1 0 0,-6 0 0,6 0 0,2 0 0,5 0 0,0 0 0,-4 0 0,1 0 0,-2 0 0,5 0 0,-4 0 0,2 0 0,-3 0 0,5 0 0,-6 0 0,5 0 0,-5 0 0,7 0 0,-1 0 0,0 0 0,0 0 0,0 0 0,0 0 0,2 0 0,-2 0 0,0 0 0,0 0 0,0 0 0,0 0 0,1 0 0,-1 0 0,0 0 0,0 0 0,0 0 0,0 0 0,0 0 0,1 0 0,-1 0 0,0 0 0,6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08:07:35.003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2122 0 24575,'-10'0'0,"-2"0"0,7 0 0,-4 0 0,0 0 0,0 0 0,0 0 0,0 0 0,0 0 0,0 0 0,1 0 0,-1 0 0,0 0 0,0 0 0,0 0 0,0 0 0,0 0 0,-4 0 0,3 0 0,-3 0 0,4 0 0,-4 0 0,3 0 0,-3 0 0,4 0 0,1 0 0,-1 0 0,0 0 0,0 0 0,-4 0 0,2 0 0,-5 0 0,2 0 0,-1 0 0,-1 0 0,2 0 0,0 0 0,1 0 0,0 0 0,3 0 0,-3 0 0,0 0 0,4 0 0,-8 0 0,7 0 0,-3 0 0,0 0 0,3 0 0,-3 0 0,0 0 0,-1 0 0,0 0 0,-3 0 0,7 0 0,-2 0 0,-2 0 0,1 0 0,-2 0 0,-2 0 0,8 0 0,-4 0 0,4 0 0,0 0 0,-4 0 0,3 0 0,-3 0 0,0 0 0,3 0 0,-3 0 0,4 0 0,0 0 0,-4 0 0,3 0 0,-2 0 0,-2 0 0,5 0 0,-4 0 0,4 0 0,0 0 0,0 0 0,0 0 0,0 0 0,-4 0 0,3 0 0,-3 0 0,4 0 0,0 0 0,0 0 0,0 0 0,0 0 0,0 0 0,0 0 0,0 0 0,-4 0 0,4 0 0,-5 0 0,1 0 0,4 0 0,-4 0 0,4 0 0,-5 0 0,5 0 0,-8 0 0,7 0 0,-3 0 0,4 0 0,0 0 0,-4 0 0,4 0 0,-8 0 0,7 0 0,-4 0 0,5 0 0,0 0 0,0 0 0,-3 0 0,2 0 0,-3 0 0,0 0 0,3 0 0,-3 0 0,0 0 0,3 0 0,-3 0 0,4 0 0,0 0 0,-4 0 0,3 0 0,-3 0 0,1 0 0,-3 0 0,-2 0 0,-1 0 0,4 0 0,-7 0 0,6 0 0,-3 0 0,1 0 0,7 0 0,-2 0 0,3 0 0,-4 0 0,-1 0 0,-1 0 0,-1 0 0,6 0 0,-3 0 0,0 0 0,-1 0 0,-4 0 0,4 0 0,1 0 0,4 0 0,0 0 0,-3 0 0,1 0 0,-2 0 0,4 0 0,-3 0 0,2 0 0,-3 0 0,4 0 0,-4 0 0,3 0 0,-3 0 0,4 0 0,0 0 0,0 0 0,0 0 0,0 0 0,0 0 0,1 0 0,-1 0 0,0 0 0,0 0 0,0 0 0,0 0 0,0 0 0,0 0 0,0 0 0,0 0 0,0 0 0,0 0 0,0 0 0,0 0 0,0 0 0,0 0 0,4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08:22:06.223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3489 0 24575,'-17'0'0,"-3"0"0,12 0 0,-6 0 0,-1 0 0,0 0 0,0 0 0,0 0 0,1 0 0,-1 0 0,2 0 0,-2 0 0,0 0 0,0 0 0,0 0 0,1 0 0,-1 0 0,-6 0 0,4 0 0,-5 0 0,8 0 0,-8 0 0,6 0 0,-5 0 0,6 0 0,2 0 0,-2 0 0,0 0 0,0 0 0,-6 0 0,3 0 0,-9 0 0,4 0 0,-1 0 0,-2 0 0,3 0 0,0 0 0,1 0 0,1 0 0,5 0 0,-6 0 0,1 0 0,6 0 0,-13 0 0,11 0 0,-4 0 0,0 0 0,4 0 0,-4 0 0,-1 0 0,-1 0 0,0 0 0,-5 0 0,12 0 0,-4 0 0,-3 0 0,2 0 0,-4 0 0,-3 0 0,14 0 0,-8 0 0,7 0 0,1 0 0,-8 0 0,6 0 0,-5 0 0,-1 0 0,5 0 0,-4 0 0,6 0 0,0 0 0,-6 0 0,5 0 0,-4 0 0,-3 0 0,8 0 0,-6 0 0,6 0 0,0 0 0,0 0 0,1 0 0,-1 0 0,-7 0 0,6 0 0,-5 0 0,6 0 0,0 0 0,0 0 0,1 0 0,-1 0 0,0 0 0,0 0 0,0 0 0,-6 0 0,6 0 0,-8 0 0,2 0 0,6 0 0,-7 0 0,8 0 0,-9 0 0,8 0 0,-13 0 0,12 0 0,-6 0 0,7 0 0,1 0 0,-8 0 0,7 0 0,-13 0 0,12 0 0,-7 0 0,8 0 0,1 0 0,-1 0 0,-5 0 0,4 0 0,-6 0 0,1 0 0,4 0 0,-4 0 0,0 0 0,4 0 0,-4 0 0,6 0 0,0 0 0,-6 0 0,4 0 0,-4 0 0,1 0 0,-4 0 0,-4 0 0,-2 0 0,7 0 0,-12 0 0,11 0 0,-6 0 0,2 0 0,12 0 0,-4 0 0,5 0 0,-6 0 0,-2 0 0,-2 0 0,-1 0 0,9 0 0,-4 0 0,0 0 0,-2 0 0,-7 0 0,7 0 0,2 0 0,6 0 0,0 0 0,-5 0 0,2 0 0,-3 0 0,6 0 0,-5 0 0,4 0 0,-5 0 0,6 0 0,-6 0 0,4 0 0,-4 0 0,6 0 0,0 0 0,0 0 0,1 0 0,-1 0 0,0 0 0,2 0 0,-2 0 0,0 0 0,1 0 0,-2 0 0,2 0 0,-1 0 0,0 0 0,0 0 0,0 0 0,1 0 0,-1 0 0,0 0 0,0 0 0,1 0 0,-1 0 0,7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08:22:07.564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3268 0 24575,'-16'0'0,"-2"0"0,10 0 0,-6 0 0,0 0 0,1 0 0,-1 0 0,0 0 0,0 0 0,0 0 0,2 0 0,-2 0 0,0 0 0,0 0 0,0 0 0,1 0 0,-1 0 0,-6 0 0,4 0 0,-4 0 0,6 0 0,-6 0 0,5 0 0,-5 0 0,6 0 0,2 0 0,-2 0 0,0 0 0,0 0 0,-6 0 0,3 0 0,-7 0 0,2 0 0,-1 0 0,-2 0 0,4 0 0,-1 0 0,2 0 0,0 0 0,5 0 0,-5 0 0,0 0 0,6 0 0,-12 0 0,10 0 0,-4 0 0,0 0 0,5 0 0,-5 0 0,0 0 0,-2 0 0,1 0 0,-6 0 0,12 0 0,-3 0 0,-4 0 0,2 0 0,-3 0 0,-3 0 0,12 0 0,-6 0 0,6 0 0,0 0 0,-6 0 0,5 0 0,-5 0 0,0 0 0,4 0 0,-4 0 0,6 0 0,1 0 0,-7 0 0,4 0 0,-2 0 0,-4 0 0,8 0 0,-6 0 0,6 0 0,1 0 0,-1 0 0,0 0 0,0 0 0,-6 0 0,5 0 0,-6 0 0,8 0 0,-1 0 0,0 0 0,0 0 0,0 0 0,0 0 0,0 0 0,1 0 0,-7 0 0,6 0 0,-8 0 0,2 0 0,6 0 0,-6 0 0,6 0 0,-7 0 0,7 0 0,-12 0 0,10 0 0,-4 0 0,7 0 0,-1 0 0,-6 0 0,6 0 0,-12 0 0,10 0 0,-5 0 0,7 0 0,0 0 0,0 0 0,-4 0 0,2 0 0,-4 0 0,0 0 0,5 0 0,-5 0 0,0 0 0,4 0 0,-4 0 0,6 0 0,1 0 0,-7 0 0,4 0 0,-4 0 0,2 0 0,-5 0 0,-4 0 0,0 0 0,5 0 0,-10 0 0,9 0 0,-5 0 0,2 0 0,10 0 0,-2 0 0,4 0 0,-6 0 0,-2 0 0,-1 0 0,-1 0 0,8 0 0,-4 0 0,0 0 0,-1 0 0,-7 0 0,6 0 0,2 0 0,7 0 0,-1 0 0,-5 0 0,2 0 0,-3 0 0,6 0 0,-4 0 0,3 0 0,-5 0 0,6 0 0,-6 0 0,4 0 0,-4 0 0,6 0 0,1 0 0,-1 0 0,0 0 0,0 0 0,0 0 0,2 0 0,-2 0 0,0 0 0,0 0 0,0 0 0,0 0 0,1 0 0,-1 0 0,0 0 0,0 0 0,0 0 0,0 0 0,0 0 0,1 0 0,-1 0 0,0 0 0,6 0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7:44:05.299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5580 0 24575,'-27'0'0,"-5"0"0,19 0 0,-11 0 0,1 0 0,-1 0 0,2 0 0,-2 0 0,0 0 0,0 0 0,4 0 0,-4 0 0,0 0 0,0 0 0,0 0 0,0 0 0,0 0 0,-9 0 0,5 0 0,-5 0 0,9 0 0,-11 0 0,10 0 0,-8 0 0,9 0 0,2 0 0,-2 0 0,2 0 0,-2 0 0,-11 0 0,5 0 0,-10 0 0,3 0 0,-4 0 0,-1 0 0,5 0 0,1 0 0,2 0 0,-1 0 0,10 0 0,-10 0 0,2 0 0,9 0 0,-22 0 0,20 0 0,-7 0 0,-2 0 0,9 0 0,-9 0 0,2 0 0,-4 0 0,0 0 0,-9 0 0,21 0 0,-7 0 0,-4 0 0,1 0 0,-4 0 0,-7 0 0,24 0 0,-13 0 0,11 0 0,0 0 0,-9 0 0,5 0 0,-5 0 0,-2 0 0,10 0 0,-10 0 0,13 0 0,-2 0 0,-11 0 0,9 0 0,-5 0 0,-6 0 0,13 0 0,-11 0 0,11 0 0,2 0 0,-2 0 0,0 0 0,0 0 0,-11 0 0,10 0 0,-10 0 0,13 0 0,-2 0 0,0 0 0,0 0 0,0 0 0,0 0 0,0 0 0,2 0 0,-13 0 0,11 0 0,-13 0 0,4 0 0,9 0 0,-11 0 0,11 0 0,-12 0 0,12 0 0,-20 0 0,18 0 0,-9 0 0,11 0 0,2 0 0,-13 0 0,11 0 0,-20 0 0,16 0 0,-9 0 0,15 0 0,-2 0 0,0 0 0,-7 0 0,4 0 0,-7 0 0,0 0 0,8 0 0,-9 0 0,2 0 0,7 0 0,-9 0 0,11 0 0,0 0 0,-9 0 0,5 0 0,-5 0 0,2 0 0,-9 0 0,-5 0 0,-2 0 0,10 0 0,-18 0 0,16 0 0,-9 0 0,4 0 0,16 0 0,-3 0 0,7 0 0,-9 0 0,-4 0 0,-3 0 0,-1 0 0,14 0 0,-6 0 0,-2 0 0,-2 0 0,-11 0 0,11 0 0,4 0 0,9 0 0,0 0 0,-7 0 0,2 0 0,-5 0 0,10 0 0,-7 0 0,4 0 0,-7 0 0,11 0 0,-12 0 0,9 0 0,-9 0 0,13 0 0,-2 0 0,0 0 0,0 0 0,0 0 0,0 0 0,4 0 0,-4 0 0,0 0 0,0 0 0,0 0 0,0 0 0,2 0 0,-2 0 0,1 0 0,-1 0 0,0 0 0,0 0 0,0 0 0,2 0 0,-2 0 0,0 0 0,11 0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08:22:06.223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8067 0 24575,'-40'0'0,"-6"0"0,28 0 0,-15 0 0,-1 0 0,-1 0 0,0 0 0,1 0 0,1 0 0,-1 0 0,4 0 0,-5 0 0,0 0 0,0 0 0,1 0 0,1 0 0,-1 0 0,-15 0 0,10 0 0,-12 0 0,19 0 0,-19 0 0,14 0 0,-12 0 0,15 0 0,4 0 0,-5 0 0,0 0 0,0 0 0,-13 0 0,6 0 0,-20 0 0,9 0 0,-3 0 0,-4 0 0,7 0 0,0 0 0,2 0 0,2 0 0,12 0 0,-14 0 0,3 0 0,13 0 0,-30 0 0,26 0 0,-9 0 0,-1 0 0,10 0 0,-10 0 0,-2 0 0,-2 0 0,0 0 0,-12 0 0,28 0 0,-9 0 0,-7 0 0,4 0 0,-9 0 0,-6 0 0,31 0 0,-17 0 0,15 0 0,2 0 0,-17 0 0,13 0 0,-12 0 0,-2 0 0,12 0 0,-10 0 0,15 0 0,-1 0 0,-14 0 0,12 0 0,-9 0 0,-7 0 0,18 0 0,-13 0 0,13 0 0,0 0 0,1 0 0,1 0 0,-1 0 0,-17 0 0,14 0 0,-12 0 0,15 0 0,-1 0 0,0 0 0,3 0 0,-3 0 0,0 0 0,1 0 0,-1 0 0,-13 0 0,13 0 0,-18 0 0,4 0 0,14 0 0,-15 0 0,17 0 0,-20 0 0,18 0 0,-29 0 0,27 0 0,-14 0 0,16 0 0,3 0 0,-19 0 0,16 0 0,-30 0 0,28 0 0,-16 0 0,19 0 0,1 0 0,-1 0 0,-13 0 0,10 0 0,-14 0 0,3 0 0,9 0 0,-10 0 0,1 0 0,8 0 0,-8 0 0,13 0 0,0 0 0,-13 0 0,8 0 0,-8 0 0,2 0 0,-10 0 0,-9 0 0,-4 0 0,16 0 0,-28 0 0,25 0 0,-13 0 0,4 0 0,28 0 0,-9 0 0,11 0 0,-13 0 0,-5 0 0,-5 0 0,-2 0 0,20 0 0,-8 0 0,-1 0 0,-4 0 0,-16 0 0,16 0 0,4 0 0,14 0 0,1 0 0,-12 0 0,4 0 0,-7 0 0,15 0 0,-13 0 0,10 0 0,-11 0 0,13 0 0,-13 0 0,8 0 0,-8 0 0,13 0 0,0 0 0,1 0 0,1 0 0,-1 0 0,-1 0 0,5 0 0,-5 0 0,1 0 0,1 0 0,-4 0 0,5 0 0,-3 0 0,1 0 0,-1 0 0,0 0 0,3 0 0,-3 0 0,0 0 0,1 0 0,1 0 0,-1 0 0,15 0 0,3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08:22:07.564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8963 0 24575,'-44'0'0,"-5"0"0,27 0 0,-16 0 0,-1 0 0,4 0 0,-4 0 0,1 0 0,-1 0 0,1 0 0,5 0 0,-5 0 0,-1 0 0,1 0 0,-1 0 0,4 0 0,-4 0 0,-15 0 0,10 0 0,-11 0 0,16 0 0,-15 0 0,12 0 0,-12 0 0,15 0 0,6 0 0,-5 0 0,-1 0 0,1 0 0,-17 0 0,9 0 0,-20 0 0,5 0 0,-2 0 0,-5 0 0,10 0 0,-2 0 0,5 0 0,0 0 0,14 0 0,-14 0 0,0 0 0,17 0 0,-33 0 0,27 0 0,-11 0 0,0 0 0,14 0 0,-14 0 0,0 0 0,-5 0 0,2 0 0,-16 0 0,33 0 0,-8 0 0,-12 0 0,6 0 0,-8 0 0,-8 0 0,33 0 0,-17 0 0,16 0 0,1 0 0,-17 0 0,14 0 0,-14 0 0,0 0 0,11 0 0,-10 0 0,15 0 0,3 0 0,-18 0 0,10 0 0,-6 0 0,-10 0 0,22 0 0,-17 0 0,16 0 0,4 0 0,-4 0 0,1 0 0,0 0 0,-17 0 0,14 0 0,-17 0 0,22 0 0,-2 0 0,0 0 0,-1 0 0,1 0 0,-1 0 0,1 0 0,2 0 0,-19 0 0,17 0 0,-22 0 0,5 0 0,16 0 0,-15 0 0,15 0 0,-18 0 0,18 0 0,-32 0 0,27 0 0,-11 0 0,19 0 0,-2 0 0,-17 0 0,17 0 0,-33 0 0,27 0 0,-14 0 0,20 0 0,-1 0 0,1 0 0,-12 0 0,7 0 0,-12 0 0,0 0 0,14 0 0,-14 0 0,0 0 0,11 0 0,-11 0 0,17 0 0,2 0 0,-19 0 0,11 0 0,-10 0 0,4 0 0,-13 0 0,-11 0 0,0 0 0,14 0 0,-28 0 0,25 0 0,-14 0 0,6 0 0,27 0 0,-5 0 0,10 0 0,-16 0 0,-5 0 0,-3 0 0,-3 0 0,22 0 0,-11 0 0,0 0 0,-2 0 0,-20 0 0,17 0 0,5 0 0,19 0 0,-2 0 0,-14 0 0,5 0 0,-8 0 0,17 0 0,-12 0 0,9 0 0,-14 0 0,17 0 0,-17 0 0,11 0 0,-11 0 0,17 0 0,2 0 0,-2 0 0,0 0 0,-1 0 0,1 0 0,5 0 0,-6 0 0,1 0 0,0 0 0,-1 0 0,1 0 0,2 0 0,-2 0 0,-1 0 0,1 0 0,0 0 0,-1 0 0,1 0 0,2 0 0,-2 0 0,-1 0 0,17 0 0,6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01E785-5EA3-473A-9725-E297F5B15417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6365E1-32EA-4112-B077-8D1637DDF6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868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3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210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56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790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32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762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175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365E1-32EA-4112-B077-8D1637DDF6B7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121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6410CE-EF75-AD54-DEE2-B57BCF19B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518F76B-474A-F640-81B6-04A24B0F1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91A0ED-99A5-7F8F-2EE7-6034C250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A3929B-3B64-C7CD-D69C-CF5E24DC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9831CD-8DE7-020B-D271-32F2C098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48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E11E39-1C35-7332-B5CB-18E831FC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D2C4FC-4E39-FE72-0329-35385E875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A003CF-C976-1531-342D-00757349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E261C9-FF1E-6851-852D-832A9BB3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3E752E-721B-C938-A196-F7849811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187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C67268E-A14E-1086-301C-7B73294E4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3D1FFC8-4D39-CD13-AB26-D67F7B26E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8D239C-C751-353B-D4A2-88BE23E3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2F7AE-1025-45F5-8A9C-C00E53E1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6ADF5F-D2F4-5A2B-5ED2-20CB0F3A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962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410013-27E3-E482-9C55-70ADE379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FE49B4-C7EB-7651-5F8B-2FB9FD1F6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38A3F3-AD12-AE3A-2C10-C06F2210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416147-6DBD-2432-AC20-9B085C71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8B9626-840F-9FA2-B6A0-884EBBF1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9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5697A-FCAA-8314-E1B1-2EC5DBF3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7D70BF0-33D3-FA7A-60CF-9D5DBF33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52C9EB-F9ED-019A-C074-9B5A6B3E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93DE18-4A20-8009-1636-32361EA7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7F410A-1E22-4C61-1F69-0A6F0C20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561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E184F2-2675-C8B1-B835-15086022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F58916-68FD-15D3-9E92-438F209B0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661298C-1DD1-35C3-5B42-399B0275A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37839A-450D-253C-B0A1-2E669547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2640D1-3F6F-C5EC-F271-295A57D4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42A2EA8-5D11-4631-E231-006CEFAE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929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4B7EB9-B247-DCAF-B48A-70AAD5A7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6EE967-119B-AF0B-9AE7-81269732D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80655CE-6412-A7FE-DB42-853F2FB5C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893F02C-F20A-7CC4-2539-194FC129B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C8320FD-0A9E-0D23-89D2-357A31F32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4915395-EC8D-DB53-A338-6F4BE080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3675ED9-FFD6-DDF7-6AE2-16865802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01E66E3-C2B5-2421-AB79-95251640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611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E858C0-982C-C700-21FD-D08AF4BE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211255C-9A3E-F779-6563-8917EDB4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35371B7-11CA-4A6A-6DA0-0604389C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026C194-D898-B372-23AD-96F142B1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70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B97F75-38CC-4FAB-27B8-2A0393E3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110EDB1-3FA0-6D45-5501-CFFBCE0B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38CCB1-3653-50C0-155B-CD09F234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71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9DC159-7BEF-5AAE-55F0-98A87A87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D33562-6AD8-53F4-9D85-31395F28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B27E808-5632-0760-FC3F-8ED91C075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60CFBF-7A2E-1623-EBD9-74FCB45E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E61414-EC6D-9417-E837-C6778047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58975A-F16A-70B5-3CB5-D03BABA5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010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801BDD-CBDA-AE0B-7F6C-D8A30ADF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D1A86CA-BDDF-73C8-2F4E-676C04DCA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E4A19F-583B-B026-3509-327BC25F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798463C-6DCF-45FD-0E01-C65ACE6A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9994-E598-704B-81D8-4F926D252CFD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15110AD-8475-3731-C0E0-5FDF98A3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BDDC170-C186-5529-B2D1-D886BCE3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22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F4A00A6-D943-6BE9-9AE7-5CAF85B8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EB3113-AB43-8F56-F3A4-97F0BF5D1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71367A-F2C3-FED2-A1BF-1A04B49F5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9994-E598-704B-81D8-4F926D252CFD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74FA27-0D9E-012E-2A53-117C7C835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141F75-5823-4147-0042-48CC16ACA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913F-F871-2F4F-B717-16F9D3B011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27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18" Type="http://schemas.microsoft.com/office/2007/relationships/diagramDrawing" Target="../diagrams/drawing13.xml"/><Relationship Id="rId3" Type="http://schemas.openxmlformats.org/officeDocument/2006/relationships/image" Target="../media/image1.jpg"/><Relationship Id="rId21" Type="http://schemas.openxmlformats.org/officeDocument/2006/relationships/image" Target="../media/image21.jp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17" Type="http://schemas.openxmlformats.org/officeDocument/2006/relationships/diagramColors" Target="../diagrams/colors13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13.xml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5" Type="http://schemas.openxmlformats.org/officeDocument/2006/relationships/diagramLayout" Target="../diagrams/layout13.xml"/><Relationship Id="rId10" Type="http://schemas.openxmlformats.org/officeDocument/2006/relationships/diagramLayout" Target="../diagrams/layout12.xml"/><Relationship Id="rId19" Type="http://schemas.openxmlformats.org/officeDocument/2006/relationships/image" Target="../media/image19.jpg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diagramData" Target="../diagrams/data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5" Type="http://schemas.openxmlformats.org/officeDocument/2006/relationships/image" Target="../media/image23.jpg"/><Relationship Id="rId10" Type="http://schemas.openxmlformats.org/officeDocument/2006/relationships/diagramLayout" Target="../diagrams/layout15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18" Type="http://schemas.openxmlformats.org/officeDocument/2006/relationships/image" Target="../media/image29.jpg"/><Relationship Id="rId3" Type="http://schemas.openxmlformats.org/officeDocument/2006/relationships/image" Target="../media/image1.jpg"/><Relationship Id="rId21" Type="http://schemas.openxmlformats.org/officeDocument/2006/relationships/image" Target="../media/image31.png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jp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5" Type="http://schemas.openxmlformats.org/officeDocument/2006/relationships/image" Target="../media/image26.jpg"/><Relationship Id="rId10" Type="http://schemas.openxmlformats.org/officeDocument/2006/relationships/diagramLayout" Target="../diagrams/layout17.xml"/><Relationship Id="rId19" Type="http://schemas.openxmlformats.org/officeDocument/2006/relationships/image" Target="../media/image30.png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Relationship Id="rId14" Type="http://schemas.openxmlformats.org/officeDocument/2006/relationships/image" Target="../media/image25.png"/><Relationship Id="rId22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openxmlformats.org/officeDocument/2006/relationships/image" Target="../media/image36.jpg"/><Relationship Id="rId3" Type="http://schemas.openxmlformats.org/officeDocument/2006/relationships/image" Target="../media/image1.jpg"/><Relationship Id="rId7" Type="http://schemas.openxmlformats.org/officeDocument/2006/relationships/diagramColors" Target="../diagrams/colors18.xml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11" Type="http://schemas.openxmlformats.org/officeDocument/2006/relationships/image" Target="../media/image34.jpg"/><Relationship Id="rId5" Type="http://schemas.openxmlformats.org/officeDocument/2006/relationships/diagramLayout" Target="../diagrams/layout18.xml"/><Relationship Id="rId10" Type="http://schemas.microsoft.com/office/2007/relationships/hdphoto" Target="../media/hdphoto6.wdp"/><Relationship Id="rId4" Type="http://schemas.openxmlformats.org/officeDocument/2006/relationships/diagramData" Target="../diagrams/data18.xml"/><Relationship Id="rId9" Type="http://schemas.openxmlformats.org/officeDocument/2006/relationships/image" Target="../media/image33.png"/><Relationship Id="rId1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41.jp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40.jpg"/><Relationship Id="rId4" Type="http://schemas.openxmlformats.org/officeDocument/2006/relationships/diagramLayout" Target="../diagrams/layout19.xml"/><Relationship Id="rId9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13" Type="http://schemas.openxmlformats.org/officeDocument/2006/relationships/customXml" Target="../ink/ink7.xml"/><Relationship Id="rId3" Type="http://schemas.openxmlformats.org/officeDocument/2006/relationships/customXml" Target="../ink/ink5.xml"/><Relationship Id="rId7" Type="http://schemas.openxmlformats.org/officeDocument/2006/relationships/diagramQuickStyle" Target="../diagrams/quickStyle20.xml"/><Relationship Id="rId12" Type="http://schemas.openxmlformats.org/officeDocument/2006/relationships/image" Target="../media/image4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0.xml"/><Relationship Id="rId11" Type="http://schemas.openxmlformats.org/officeDocument/2006/relationships/customXml" Target="../ink/ink6.xml"/><Relationship Id="rId5" Type="http://schemas.openxmlformats.org/officeDocument/2006/relationships/diagramData" Target="../diagrams/data20.xml"/><Relationship Id="rId10" Type="http://schemas.openxmlformats.org/officeDocument/2006/relationships/image" Target="../media/image3.jpg"/><Relationship Id="rId4" Type="http://schemas.openxmlformats.org/officeDocument/2006/relationships/image" Target="../media/image47.png"/><Relationship Id="rId9" Type="http://schemas.microsoft.com/office/2007/relationships/diagramDrawing" Target="../diagrams/drawing20.xml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9.jp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Relationship Id="rId1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microsoft.com/office/2007/relationships/hdphoto" Target="../media/hdphoto3.wdp"/><Relationship Id="rId5" Type="http://schemas.openxmlformats.org/officeDocument/2006/relationships/diagramLayout" Target="../diagrams/layout4.xml"/><Relationship Id="rId10" Type="http://schemas.openxmlformats.org/officeDocument/2006/relationships/image" Target="../media/image11.png"/><Relationship Id="rId4" Type="http://schemas.openxmlformats.org/officeDocument/2006/relationships/diagramData" Target="../diagrams/data4.xml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microsoft.com/office/2007/relationships/hdphoto" Target="../media/hdphoto4.wdp"/><Relationship Id="rId5" Type="http://schemas.openxmlformats.org/officeDocument/2006/relationships/diagramLayout" Target="../diagrams/layout5.xml"/><Relationship Id="rId10" Type="http://schemas.openxmlformats.org/officeDocument/2006/relationships/image" Target="../media/image13.png"/><Relationship Id="rId4" Type="http://schemas.openxmlformats.org/officeDocument/2006/relationships/diagramData" Target="../diagrams/data5.xm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16.png"/><Relationship Id="rId2" Type="http://schemas.openxmlformats.org/officeDocument/2006/relationships/image" Target="../media/image1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customXml" Target="../ink/ink2.xml"/><Relationship Id="rId5" Type="http://schemas.openxmlformats.org/officeDocument/2006/relationships/diagramData" Target="../diagrams/data6.xml"/><Relationship Id="rId15" Type="http://schemas.openxmlformats.org/officeDocument/2006/relationships/customXml" Target="../ink/ink4.xml"/><Relationship Id="rId10" Type="http://schemas.openxmlformats.org/officeDocument/2006/relationships/image" Target="../media/image3.jpg"/><Relationship Id="rId4" Type="http://schemas.openxmlformats.org/officeDocument/2006/relationships/image" Target="../media/image15.png"/><Relationship Id="rId9" Type="http://schemas.microsoft.com/office/2007/relationships/diagramDrawing" Target="../diagrams/drawing6.xml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openxmlformats.org/officeDocument/2006/relationships/image" Target="../media/image1.jpg"/><Relationship Id="rId21" Type="http://schemas.openxmlformats.org/officeDocument/2006/relationships/diagramLayout" Target="../diagrams/layout10.xml"/><Relationship Id="rId7" Type="http://schemas.openxmlformats.org/officeDocument/2006/relationships/diagramColors" Target="../diagrams/colors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5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9.xml"/><Relationship Id="rId20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Layout" Target="../diagrams/layout8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7.xml"/><Relationship Id="rId15" Type="http://schemas.openxmlformats.org/officeDocument/2006/relationships/diagramData" Target="../diagrams/data9.xml"/><Relationship Id="rId23" Type="http://schemas.openxmlformats.org/officeDocument/2006/relationships/diagramColors" Target="../diagrams/colors10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openxmlformats.org/officeDocument/2006/relationships/diagramData" Target="../diagrams/data7.xml"/><Relationship Id="rId9" Type="http://schemas.openxmlformats.org/officeDocument/2006/relationships/image" Target="../media/image3.jpg"/><Relationship Id="rId14" Type="http://schemas.microsoft.com/office/2007/relationships/diagramDrawing" Target="../diagrams/drawing8.xml"/><Relationship Id="rId22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B2BF5A2-8D8E-34AA-C2B4-352D6E5E4724}"/>
              </a:ext>
            </a:extLst>
          </p:cNvPr>
          <p:cNvSpPr txBox="1"/>
          <p:nvPr/>
        </p:nvSpPr>
        <p:spPr>
          <a:xfrm>
            <a:off x="3674531" y="580778"/>
            <a:ext cx="44858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b="1" dirty="0">
                <a:solidFill>
                  <a:srgbClr val="C00000"/>
                </a:solidFill>
              </a:rPr>
              <a:t>الأمراض ( ١ )</a:t>
            </a:r>
            <a:r>
              <a:rPr lang="ar-SA" dirty="0"/>
              <a:t>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301B754-F48F-E55C-A9F8-1AC63B7560CE}"/>
              </a:ext>
            </a:extLst>
          </p:cNvPr>
          <p:cNvSpPr txBox="1"/>
          <p:nvPr/>
        </p:nvSpPr>
        <p:spPr>
          <a:xfrm>
            <a:off x="10043409" y="1657997"/>
            <a:ext cx="1922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سنتعلم اليوم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E8F29F1-3707-6E6A-D8F1-F7C71A61D210}"/>
              </a:ext>
            </a:extLst>
          </p:cNvPr>
          <p:cNvSpPr txBox="1"/>
          <p:nvPr/>
        </p:nvSpPr>
        <p:spPr>
          <a:xfrm>
            <a:off x="7000406" y="2532521"/>
            <a:ext cx="4485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١.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مفهوم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المرض .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517A2B-7986-50ED-C8C9-027760561373}"/>
              </a:ext>
            </a:extLst>
          </p:cNvPr>
          <p:cNvSpPr txBox="1"/>
          <p:nvPr/>
        </p:nvSpPr>
        <p:spPr>
          <a:xfrm>
            <a:off x="1324625" y="3192883"/>
            <a:ext cx="9430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٢.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تميّز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بين الأمرض المعدية والأمراض الغير معدية .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D631AA4-1FE8-4DF8-E841-E5FAEBEB3453}"/>
              </a:ext>
            </a:extLst>
          </p:cNvPr>
          <p:cNvSpPr txBox="1"/>
          <p:nvPr/>
        </p:nvSpPr>
        <p:spPr>
          <a:xfrm>
            <a:off x="635461" y="3949947"/>
            <a:ext cx="9430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٣.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توضح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أسباب بعض الأمراض الغير معدية 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FD4162A-B8DF-9A5A-D8AE-FEEBF5B1EFB6}"/>
              </a:ext>
            </a:extLst>
          </p:cNvPr>
          <p:cNvSpPr txBox="1"/>
          <p:nvPr/>
        </p:nvSpPr>
        <p:spPr>
          <a:xfrm>
            <a:off x="4219676" y="4727769"/>
            <a:ext cx="5023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٤.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تصف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مرض فقر الدم . </a:t>
            </a:r>
          </a:p>
        </p:txBody>
      </p:sp>
    </p:spTree>
    <p:extLst>
      <p:ext uri="{BB962C8B-B14F-4D97-AF65-F5344CB8AC3E}">
        <p14:creationId xmlns:p14="http://schemas.microsoft.com/office/powerpoint/2010/main" val="26327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B2F5904-1749-6470-FE7C-976113BB9524}"/>
              </a:ext>
            </a:extLst>
          </p:cNvPr>
          <p:cNvGrpSpPr/>
          <p:nvPr/>
        </p:nvGrpSpPr>
        <p:grpSpPr>
          <a:xfrm>
            <a:off x="4334075" y="175756"/>
            <a:ext cx="6636359" cy="1038983"/>
            <a:chOff x="4334075" y="175756"/>
            <a:chExt cx="6636359" cy="1038983"/>
          </a:xfrm>
        </p:grpSpPr>
        <p:graphicFrame>
          <p:nvGraphicFramePr>
            <p:cNvPr id="15" name="رسم تخطيطي 14">
              <a:extLst>
                <a:ext uri="{FF2B5EF4-FFF2-40B4-BE49-F238E27FC236}">
                  <a16:creationId xmlns:a16="http://schemas.microsoft.com/office/drawing/2014/main" id="{B9DC51DE-D5F9-0DFD-D2EC-1965CD1E457F}"/>
                </a:ext>
              </a:extLst>
            </p:cNvPr>
            <p:cNvGraphicFramePr/>
            <p:nvPr/>
          </p:nvGraphicFramePr>
          <p:xfrm>
            <a:off x="4334075" y="175756"/>
            <a:ext cx="3994850" cy="10389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E170BD65-8F1B-B25B-658B-75FCC415D074}"/>
                </a:ext>
              </a:extLst>
            </p:cNvPr>
            <p:cNvGrpSpPr/>
            <p:nvPr/>
          </p:nvGrpSpPr>
          <p:grpSpPr>
            <a:xfrm>
              <a:off x="8240130" y="636216"/>
              <a:ext cx="2730304" cy="578523"/>
              <a:chOff x="8240130" y="636216"/>
              <a:chExt cx="2730304" cy="578523"/>
            </a:xfrm>
          </p:grpSpPr>
          <p:cxnSp>
            <p:nvCxnSpPr>
              <p:cNvPr id="17" name="رابط مستقيم 16">
                <a:extLst>
                  <a:ext uri="{FF2B5EF4-FFF2-40B4-BE49-F238E27FC236}">
                    <a16:creationId xmlns:a16="http://schemas.microsoft.com/office/drawing/2014/main" id="{A2BF817D-58D8-0B47-DB51-FC227A6653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0130" y="636216"/>
                <a:ext cx="2730304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كسهم مستقيم 19">
                <a:extLst>
                  <a:ext uri="{FF2B5EF4-FFF2-40B4-BE49-F238E27FC236}">
                    <a16:creationId xmlns:a16="http://schemas.microsoft.com/office/drawing/2014/main" id="{E3A46B82-485A-2F4B-237A-E96A8579A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70434" y="636216"/>
                <a:ext cx="0" cy="578523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7A85E5ED-00D7-B0F9-0D41-92E7CFEF94B0}"/>
              </a:ext>
            </a:extLst>
          </p:cNvPr>
          <p:cNvGrpSpPr/>
          <p:nvPr/>
        </p:nvGrpSpPr>
        <p:grpSpPr>
          <a:xfrm>
            <a:off x="8328926" y="1326628"/>
            <a:ext cx="3622244" cy="1421852"/>
            <a:chOff x="4470400" y="4250267"/>
            <a:chExt cx="3177878" cy="1369515"/>
          </a:xfrm>
        </p:grpSpPr>
        <p:sp>
          <p:nvSpPr>
            <p:cNvPr id="19" name="مستطيل: زوايا قطرية مقصوصة 18">
              <a:extLst>
                <a:ext uri="{FF2B5EF4-FFF2-40B4-BE49-F238E27FC236}">
                  <a16:creationId xmlns:a16="http://schemas.microsoft.com/office/drawing/2014/main" id="{E8BD3A1D-F5D4-01C1-6634-3A621C53AE33}"/>
                </a:ext>
              </a:extLst>
            </p:cNvPr>
            <p:cNvSpPr/>
            <p:nvPr/>
          </p:nvSpPr>
          <p:spPr>
            <a:xfrm>
              <a:off x="4470400" y="4250267"/>
              <a:ext cx="3177878" cy="897466"/>
            </a:xfrm>
            <a:prstGeom prst="snip2Diag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E04CC44C-8D74-7E8E-5B71-E3B1B68D44D5}"/>
                </a:ext>
              </a:extLst>
            </p:cNvPr>
            <p:cNvSpPr txBox="1"/>
            <p:nvPr/>
          </p:nvSpPr>
          <p:spPr>
            <a:xfrm>
              <a:off x="4681079" y="4345057"/>
              <a:ext cx="2756520" cy="1274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الأمراض المعدية</a:t>
              </a:r>
            </a:p>
          </p:txBody>
        </p:sp>
      </p:grpSp>
      <p:graphicFrame>
        <p:nvGraphicFramePr>
          <p:cNvPr id="51" name="رسم تخطيطي 50">
            <a:extLst>
              <a:ext uri="{FF2B5EF4-FFF2-40B4-BE49-F238E27FC236}">
                <a16:creationId xmlns:a16="http://schemas.microsoft.com/office/drawing/2014/main" id="{DEA661A9-FF8D-AB51-8BF7-D39BF1A78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871607"/>
              </p:ext>
            </p:extLst>
          </p:nvPr>
        </p:nvGraphicFramePr>
        <p:xfrm>
          <a:off x="7146403" y="2237751"/>
          <a:ext cx="5452533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رسم تخطيطي 13">
            <a:extLst>
              <a:ext uri="{FF2B5EF4-FFF2-40B4-BE49-F238E27FC236}">
                <a16:creationId xmlns:a16="http://schemas.microsoft.com/office/drawing/2014/main" id="{28335DE7-E986-105D-C218-568C6D614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871507"/>
              </p:ext>
            </p:extLst>
          </p:nvPr>
        </p:nvGraphicFramePr>
        <p:xfrm>
          <a:off x="777195" y="2315525"/>
          <a:ext cx="6537015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7" name="صورة 26">
            <a:extLst>
              <a:ext uri="{FF2B5EF4-FFF2-40B4-BE49-F238E27FC236}">
                <a16:creationId xmlns:a16="http://schemas.microsoft.com/office/drawing/2014/main" id="{6DB7BBBC-9DDC-7AAF-4662-16721FC8FD0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4" t="9215" r="4709" b="6551"/>
          <a:stretch/>
        </p:blipFill>
        <p:spPr>
          <a:xfrm>
            <a:off x="304801" y="3722894"/>
            <a:ext cx="3353186" cy="2660973"/>
          </a:xfrm>
          <a:prstGeom prst="rect">
            <a:avLst/>
          </a:prstGeom>
        </p:spPr>
      </p:pic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CE492498-65B4-1FC5-415E-4BE4EBB83E20}"/>
              </a:ext>
            </a:extLst>
          </p:cNvPr>
          <p:cNvGrpSpPr/>
          <p:nvPr/>
        </p:nvGrpSpPr>
        <p:grpSpPr>
          <a:xfrm>
            <a:off x="7825840" y="3859924"/>
            <a:ext cx="3144594" cy="2387465"/>
            <a:chOff x="7825840" y="3859924"/>
            <a:chExt cx="3144594" cy="2387465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7C293008-64FE-75E5-70C4-BEF8A3D2A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840" y="3859924"/>
              <a:ext cx="3144594" cy="238746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7419EBDB-0FBB-76FF-1E54-88239C65C80C}"/>
                </a:ext>
              </a:extLst>
            </p:cNvPr>
            <p:cNvSpPr txBox="1"/>
            <p:nvPr/>
          </p:nvSpPr>
          <p:spPr>
            <a:xfrm>
              <a:off x="9524697" y="5764752"/>
              <a:ext cx="94826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الأنفلونزا</a:t>
              </a: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47E3440E-ADCB-094A-A6BE-6E5FCD3F8D46}"/>
              </a:ext>
            </a:extLst>
          </p:cNvPr>
          <p:cNvGrpSpPr/>
          <p:nvPr/>
        </p:nvGrpSpPr>
        <p:grpSpPr>
          <a:xfrm>
            <a:off x="4169616" y="3722894"/>
            <a:ext cx="3144594" cy="2524495"/>
            <a:chOff x="4169616" y="3722894"/>
            <a:chExt cx="3144594" cy="2524495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1F5F1CB5-B917-86A6-A663-5FBA4AD8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16" y="3722894"/>
              <a:ext cx="3144594" cy="252449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B3AC9E79-FAAD-D7A4-926D-F77133AABA18}"/>
                </a:ext>
              </a:extLst>
            </p:cNvPr>
            <p:cNvSpPr txBox="1"/>
            <p:nvPr/>
          </p:nvSpPr>
          <p:spPr>
            <a:xfrm>
              <a:off x="6331500" y="4556085"/>
              <a:ext cx="94826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كورونا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5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40" y="9525"/>
            <a:ext cx="12192000" cy="6848475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B2F5904-1749-6470-FE7C-976113BB9524}"/>
              </a:ext>
            </a:extLst>
          </p:cNvPr>
          <p:cNvGrpSpPr/>
          <p:nvPr/>
        </p:nvGrpSpPr>
        <p:grpSpPr>
          <a:xfrm>
            <a:off x="4334075" y="175756"/>
            <a:ext cx="6636359" cy="1038983"/>
            <a:chOff x="4334075" y="175756"/>
            <a:chExt cx="6636359" cy="1038983"/>
          </a:xfrm>
        </p:grpSpPr>
        <p:graphicFrame>
          <p:nvGraphicFramePr>
            <p:cNvPr id="15" name="رسم تخطيطي 14">
              <a:extLst>
                <a:ext uri="{FF2B5EF4-FFF2-40B4-BE49-F238E27FC236}">
                  <a16:creationId xmlns:a16="http://schemas.microsoft.com/office/drawing/2014/main" id="{B9DC51DE-D5F9-0DFD-D2EC-1965CD1E457F}"/>
                </a:ext>
              </a:extLst>
            </p:cNvPr>
            <p:cNvGraphicFramePr/>
            <p:nvPr/>
          </p:nvGraphicFramePr>
          <p:xfrm>
            <a:off x="4334075" y="175756"/>
            <a:ext cx="3994850" cy="10389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E170BD65-8F1B-B25B-658B-75FCC415D074}"/>
                </a:ext>
              </a:extLst>
            </p:cNvPr>
            <p:cNvGrpSpPr/>
            <p:nvPr/>
          </p:nvGrpSpPr>
          <p:grpSpPr>
            <a:xfrm>
              <a:off x="8240130" y="636216"/>
              <a:ext cx="2730304" cy="578523"/>
              <a:chOff x="8240130" y="636216"/>
              <a:chExt cx="2730304" cy="578523"/>
            </a:xfrm>
          </p:grpSpPr>
          <p:cxnSp>
            <p:nvCxnSpPr>
              <p:cNvPr id="17" name="رابط مستقيم 16">
                <a:extLst>
                  <a:ext uri="{FF2B5EF4-FFF2-40B4-BE49-F238E27FC236}">
                    <a16:creationId xmlns:a16="http://schemas.microsoft.com/office/drawing/2014/main" id="{A2BF817D-58D8-0B47-DB51-FC227A6653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0130" y="636216"/>
                <a:ext cx="2730304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كسهم مستقيم 19">
                <a:extLst>
                  <a:ext uri="{FF2B5EF4-FFF2-40B4-BE49-F238E27FC236}">
                    <a16:creationId xmlns:a16="http://schemas.microsoft.com/office/drawing/2014/main" id="{E3A46B82-485A-2F4B-237A-E96A8579A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70434" y="636216"/>
                <a:ext cx="0" cy="578523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7A85E5ED-00D7-B0F9-0D41-92E7CFEF94B0}"/>
              </a:ext>
            </a:extLst>
          </p:cNvPr>
          <p:cNvGrpSpPr/>
          <p:nvPr/>
        </p:nvGrpSpPr>
        <p:grpSpPr>
          <a:xfrm>
            <a:off x="8773291" y="1326627"/>
            <a:ext cx="3177878" cy="931763"/>
            <a:chOff x="4470400" y="4250267"/>
            <a:chExt cx="3177878" cy="897466"/>
          </a:xfrm>
        </p:grpSpPr>
        <p:sp>
          <p:nvSpPr>
            <p:cNvPr id="19" name="مستطيل: زوايا قطرية مقصوصة 18">
              <a:extLst>
                <a:ext uri="{FF2B5EF4-FFF2-40B4-BE49-F238E27FC236}">
                  <a16:creationId xmlns:a16="http://schemas.microsoft.com/office/drawing/2014/main" id="{E8BD3A1D-F5D4-01C1-6634-3A621C53AE33}"/>
                </a:ext>
              </a:extLst>
            </p:cNvPr>
            <p:cNvSpPr/>
            <p:nvPr/>
          </p:nvSpPr>
          <p:spPr>
            <a:xfrm>
              <a:off x="4470400" y="4250267"/>
              <a:ext cx="3177878" cy="897466"/>
            </a:xfrm>
            <a:prstGeom prst="snip2Diag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E04CC44C-8D74-7E8E-5B71-E3B1B68D44D5}"/>
                </a:ext>
              </a:extLst>
            </p:cNvPr>
            <p:cNvSpPr txBox="1"/>
            <p:nvPr/>
          </p:nvSpPr>
          <p:spPr>
            <a:xfrm>
              <a:off x="4681079" y="4345057"/>
              <a:ext cx="275652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الأمراض معدية</a:t>
              </a:r>
            </a:p>
          </p:txBody>
        </p:sp>
      </p:grp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5203D680-82A0-6801-2FFB-5AD832552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222582"/>
              </p:ext>
            </p:extLst>
          </p:nvPr>
        </p:nvGraphicFramePr>
        <p:xfrm>
          <a:off x="7143589" y="2356802"/>
          <a:ext cx="5452533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1080E80-D397-70CE-92D0-BEEDC06FEFD8}"/>
              </a:ext>
            </a:extLst>
          </p:cNvPr>
          <p:cNvGrpSpPr/>
          <p:nvPr/>
        </p:nvGrpSpPr>
        <p:grpSpPr>
          <a:xfrm>
            <a:off x="147149" y="2464688"/>
            <a:ext cx="7226114" cy="1216800"/>
            <a:chOff x="0" y="9473"/>
            <a:chExt cx="6537015" cy="1216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6E9249A9-5EC9-2614-5A70-0DC057EE2DB6}"/>
                </a:ext>
              </a:extLst>
            </p:cNvPr>
            <p:cNvSpPr/>
            <p:nvPr/>
          </p:nvSpPr>
          <p:spPr>
            <a:xfrm>
              <a:off x="0" y="9473"/>
              <a:ext cx="6537015" cy="12168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مستطيل: زوايا مستديرة 4">
              <a:extLst>
                <a:ext uri="{FF2B5EF4-FFF2-40B4-BE49-F238E27FC236}">
                  <a16:creationId xmlns:a16="http://schemas.microsoft.com/office/drawing/2014/main" id="{E6699983-3DA5-4F8A-0263-5B109316AB50}"/>
                </a:ext>
              </a:extLst>
            </p:cNvPr>
            <p:cNvSpPr txBox="1"/>
            <p:nvPr/>
          </p:nvSpPr>
          <p:spPr>
            <a:xfrm>
              <a:off x="59399" y="68872"/>
              <a:ext cx="6418217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800" b="1" kern="1200" dirty="0"/>
                <a:t>البكتيريا مخلوقات حية وحيدة الخلية توجد في مياه الأنهار والهواء والتربة حتى في اجسامنا بعضها نافعة والآخر ضار.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80E30C64-BDBD-3381-9F81-EE30A9C510BD}"/>
              </a:ext>
            </a:extLst>
          </p:cNvPr>
          <p:cNvGrpSpPr/>
          <p:nvPr/>
        </p:nvGrpSpPr>
        <p:grpSpPr>
          <a:xfrm>
            <a:off x="8328925" y="3735406"/>
            <a:ext cx="2761456" cy="2498379"/>
            <a:chOff x="8328925" y="3735406"/>
            <a:chExt cx="2761456" cy="2498379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712CA85E-9223-D5D4-0117-4B49B4E93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2"/>
            <a:stretch/>
          </p:blipFill>
          <p:spPr>
            <a:xfrm>
              <a:off x="8328925" y="3735406"/>
              <a:ext cx="2761456" cy="249837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4FF8130C-6C10-511A-BB00-E373F3BBEA4E}"/>
                </a:ext>
              </a:extLst>
            </p:cNvPr>
            <p:cNvSpPr txBox="1"/>
            <p:nvPr/>
          </p:nvSpPr>
          <p:spPr>
            <a:xfrm>
              <a:off x="9931107" y="5745687"/>
              <a:ext cx="110676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rgbClr val="002060"/>
                  </a:solidFill>
                </a:rPr>
                <a:t>بكتيريا نافعة</a:t>
              </a: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7142D27B-069C-E798-8CD9-DFE0AABA5A02}"/>
              </a:ext>
            </a:extLst>
          </p:cNvPr>
          <p:cNvGrpSpPr/>
          <p:nvPr/>
        </p:nvGrpSpPr>
        <p:grpSpPr>
          <a:xfrm>
            <a:off x="147148" y="3809835"/>
            <a:ext cx="3294431" cy="2527406"/>
            <a:chOff x="147148" y="3809835"/>
            <a:chExt cx="3294431" cy="2527406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CBA451DC-E466-18BD-57EC-B9C374F20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48" y="3809835"/>
              <a:ext cx="3294431" cy="249837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05945619-45EA-9449-FC89-0334BE8D12E4}"/>
                </a:ext>
              </a:extLst>
            </p:cNvPr>
            <p:cNvSpPr txBox="1"/>
            <p:nvPr/>
          </p:nvSpPr>
          <p:spPr>
            <a:xfrm>
              <a:off x="1733262" y="5875576"/>
              <a:ext cx="145134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chemeClr val="bg1"/>
                  </a:solidFill>
                </a:rPr>
                <a:t>بكتيريا السُلُ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4DCCFDD-B158-138E-B8D2-6204BEEE8A3E}"/>
              </a:ext>
            </a:extLst>
          </p:cNvPr>
          <p:cNvGrpSpPr/>
          <p:nvPr/>
        </p:nvGrpSpPr>
        <p:grpSpPr>
          <a:xfrm>
            <a:off x="3645967" y="3622089"/>
            <a:ext cx="3135317" cy="2842528"/>
            <a:chOff x="3645967" y="3622089"/>
            <a:chExt cx="3135317" cy="284252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BA21C4EA-D6EB-975D-DA26-38E6AE26D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967" y="3622089"/>
              <a:ext cx="3135317" cy="2514562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480FFEBC-C2EB-AEBA-E3FB-1D0F82851228}"/>
                </a:ext>
              </a:extLst>
            </p:cNvPr>
            <p:cNvSpPr txBox="1"/>
            <p:nvPr/>
          </p:nvSpPr>
          <p:spPr>
            <a:xfrm>
              <a:off x="4883911" y="6002952"/>
              <a:ext cx="178079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بكتيريا الكوليرا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6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40" y="9525"/>
            <a:ext cx="12192000" cy="6848475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B2F5904-1749-6470-FE7C-976113BB9524}"/>
              </a:ext>
            </a:extLst>
          </p:cNvPr>
          <p:cNvGrpSpPr/>
          <p:nvPr/>
        </p:nvGrpSpPr>
        <p:grpSpPr>
          <a:xfrm>
            <a:off x="4334075" y="175756"/>
            <a:ext cx="6636359" cy="1038983"/>
            <a:chOff x="4334075" y="175756"/>
            <a:chExt cx="6636359" cy="1038983"/>
          </a:xfrm>
        </p:grpSpPr>
        <p:graphicFrame>
          <p:nvGraphicFramePr>
            <p:cNvPr id="15" name="رسم تخطيطي 14">
              <a:extLst>
                <a:ext uri="{FF2B5EF4-FFF2-40B4-BE49-F238E27FC236}">
                  <a16:creationId xmlns:a16="http://schemas.microsoft.com/office/drawing/2014/main" id="{B9DC51DE-D5F9-0DFD-D2EC-1965CD1E457F}"/>
                </a:ext>
              </a:extLst>
            </p:cNvPr>
            <p:cNvGraphicFramePr/>
            <p:nvPr/>
          </p:nvGraphicFramePr>
          <p:xfrm>
            <a:off x="4334075" y="175756"/>
            <a:ext cx="3994850" cy="10389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E170BD65-8F1B-B25B-658B-75FCC415D074}"/>
                </a:ext>
              </a:extLst>
            </p:cNvPr>
            <p:cNvGrpSpPr/>
            <p:nvPr/>
          </p:nvGrpSpPr>
          <p:grpSpPr>
            <a:xfrm>
              <a:off x="8240130" y="636216"/>
              <a:ext cx="2730304" cy="578523"/>
              <a:chOff x="8240130" y="636216"/>
              <a:chExt cx="2730304" cy="578523"/>
            </a:xfrm>
          </p:grpSpPr>
          <p:cxnSp>
            <p:nvCxnSpPr>
              <p:cNvPr id="17" name="رابط مستقيم 16">
                <a:extLst>
                  <a:ext uri="{FF2B5EF4-FFF2-40B4-BE49-F238E27FC236}">
                    <a16:creationId xmlns:a16="http://schemas.microsoft.com/office/drawing/2014/main" id="{A2BF817D-58D8-0B47-DB51-FC227A6653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0130" y="636216"/>
                <a:ext cx="2730304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كسهم مستقيم 19">
                <a:extLst>
                  <a:ext uri="{FF2B5EF4-FFF2-40B4-BE49-F238E27FC236}">
                    <a16:creationId xmlns:a16="http://schemas.microsoft.com/office/drawing/2014/main" id="{E3A46B82-485A-2F4B-237A-E96A8579A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70434" y="636216"/>
                <a:ext cx="0" cy="578523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7A85E5ED-00D7-B0F9-0D41-92E7CFEF94B0}"/>
              </a:ext>
            </a:extLst>
          </p:cNvPr>
          <p:cNvGrpSpPr/>
          <p:nvPr/>
        </p:nvGrpSpPr>
        <p:grpSpPr>
          <a:xfrm>
            <a:off x="8773291" y="1326627"/>
            <a:ext cx="3177878" cy="931763"/>
            <a:chOff x="4470400" y="4250267"/>
            <a:chExt cx="3177878" cy="897466"/>
          </a:xfrm>
        </p:grpSpPr>
        <p:sp>
          <p:nvSpPr>
            <p:cNvPr id="19" name="مستطيل: زوايا قطرية مقصوصة 18">
              <a:extLst>
                <a:ext uri="{FF2B5EF4-FFF2-40B4-BE49-F238E27FC236}">
                  <a16:creationId xmlns:a16="http://schemas.microsoft.com/office/drawing/2014/main" id="{E8BD3A1D-F5D4-01C1-6634-3A621C53AE33}"/>
                </a:ext>
              </a:extLst>
            </p:cNvPr>
            <p:cNvSpPr/>
            <p:nvPr/>
          </p:nvSpPr>
          <p:spPr>
            <a:xfrm>
              <a:off x="4470400" y="4250267"/>
              <a:ext cx="3177878" cy="897466"/>
            </a:xfrm>
            <a:prstGeom prst="snip2Diag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E04CC44C-8D74-7E8E-5B71-E3B1B68D44D5}"/>
                </a:ext>
              </a:extLst>
            </p:cNvPr>
            <p:cNvSpPr txBox="1"/>
            <p:nvPr/>
          </p:nvSpPr>
          <p:spPr>
            <a:xfrm>
              <a:off x="4681079" y="4345057"/>
              <a:ext cx="275652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الأمراض معدية</a:t>
              </a:r>
            </a:p>
          </p:txBody>
        </p:sp>
      </p:grpSp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02F7D51C-8800-5BB3-33FE-F4FD06486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655223"/>
              </p:ext>
            </p:extLst>
          </p:nvPr>
        </p:nvGraphicFramePr>
        <p:xfrm>
          <a:off x="7126655" y="2288270"/>
          <a:ext cx="5452533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027A603-4F1B-5F48-BD30-17A575D5B580}"/>
              </a:ext>
            </a:extLst>
          </p:cNvPr>
          <p:cNvGrpSpPr/>
          <p:nvPr/>
        </p:nvGrpSpPr>
        <p:grpSpPr>
          <a:xfrm>
            <a:off x="206772" y="2344523"/>
            <a:ext cx="7226114" cy="1216800"/>
            <a:chOff x="0" y="9473"/>
            <a:chExt cx="6537015" cy="1216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94574910-7213-ABD0-D691-5E46BE5BE10C}"/>
                </a:ext>
              </a:extLst>
            </p:cNvPr>
            <p:cNvSpPr/>
            <p:nvPr/>
          </p:nvSpPr>
          <p:spPr>
            <a:xfrm>
              <a:off x="0" y="9473"/>
              <a:ext cx="6537015" cy="12168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مستطيل: زوايا مستديرة 4">
              <a:extLst>
                <a:ext uri="{FF2B5EF4-FFF2-40B4-BE49-F238E27FC236}">
                  <a16:creationId xmlns:a16="http://schemas.microsoft.com/office/drawing/2014/main" id="{62F9BF18-9DB1-07FC-C2A4-FC82577E935C}"/>
                </a:ext>
              </a:extLst>
            </p:cNvPr>
            <p:cNvSpPr txBox="1"/>
            <p:nvPr/>
          </p:nvSpPr>
          <p:spPr>
            <a:xfrm>
              <a:off x="59399" y="68872"/>
              <a:ext cx="6418217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800" b="1" kern="1200" dirty="0"/>
                <a:t>الفطريات مخلوقات حية واسعة الانتشار بعضها نافعة وبعضها ضارة.</a:t>
              </a: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4729BA09-0F0A-451D-E54F-D9714DEC00B9}"/>
              </a:ext>
            </a:extLst>
          </p:cNvPr>
          <p:cNvGrpSpPr/>
          <p:nvPr/>
        </p:nvGrpSpPr>
        <p:grpSpPr>
          <a:xfrm>
            <a:off x="7071280" y="3700476"/>
            <a:ext cx="4933909" cy="2692966"/>
            <a:chOff x="7071280" y="3700476"/>
            <a:chExt cx="4933909" cy="2692966"/>
          </a:xfrm>
        </p:grpSpPr>
        <p:pic>
          <p:nvPicPr>
            <p:cNvPr id="12" name="صورة 21">
              <a:extLst>
                <a:ext uri="{FF2B5EF4-FFF2-40B4-BE49-F238E27FC236}">
                  <a16:creationId xmlns:a16="http://schemas.microsoft.com/office/drawing/2014/main" id="{4CCB53FC-2E04-1522-FA36-C14F2DD6B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3591" y="4310421"/>
              <a:ext cx="1900500" cy="984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AFB7B815-39F9-4729-5D03-AC1B3C15C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892" y="3988771"/>
              <a:ext cx="1155959" cy="1981259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348E009A-7ADA-5B99-382E-C2EF46CAB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1" b="10261"/>
            <a:stretch/>
          </p:blipFill>
          <p:spPr>
            <a:xfrm>
              <a:off x="8523185" y="3700476"/>
              <a:ext cx="2164193" cy="2323806"/>
            </a:xfrm>
            <a:prstGeom prst="rect">
              <a:avLst/>
            </a:prstGeom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E754C487-E40B-1A78-98D9-B0C5E0ABA08C}"/>
                </a:ext>
              </a:extLst>
            </p:cNvPr>
            <p:cNvSpPr txBox="1"/>
            <p:nvPr/>
          </p:nvSpPr>
          <p:spPr>
            <a:xfrm>
              <a:off x="10687378" y="5624172"/>
              <a:ext cx="131781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rgbClr val="002060"/>
                  </a:solidFill>
                </a:rPr>
                <a:t>فطر الخميرة</a:t>
              </a: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B90FF515-079B-74E0-CE38-7DC3CF05C450}"/>
                </a:ext>
              </a:extLst>
            </p:cNvPr>
            <p:cNvSpPr txBox="1"/>
            <p:nvPr/>
          </p:nvSpPr>
          <p:spPr>
            <a:xfrm>
              <a:off x="8837775" y="5993332"/>
              <a:ext cx="131781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rgbClr val="002060"/>
                  </a:solidFill>
                </a:rPr>
                <a:t>فطر الكمأة</a:t>
              </a: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51386ED7-0934-D168-69B2-0AFF1F625F0F}"/>
                </a:ext>
              </a:extLst>
            </p:cNvPr>
            <p:cNvSpPr txBox="1"/>
            <p:nvPr/>
          </p:nvSpPr>
          <p:spPr>
            <a:xfrm>
              <a:off x="7071280" y="5970030"/>
              <a:ext cx="142251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rgbClr val="002060"/>
                  </a:solidFill>
                </a:rPr>
                <a:t>فطر </a:t>
              </a:r>
              <a:r>
                <a:rPr lang="ar-SA" sz="2000" b="1" dirty="0" err="1">
                  <a:solidFill>
                    <a:srgbClr val="002060"/>
                  </a:solidFill>
                </a:rPr>
                <a:t>البنسيليوم</a:t>
              </a:r>
              <a:endParaRPr lang="ar-SA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5F4D29EF-FE2B-C11D-0181-07489169BBD2}"/>
              </a:ext>
            </a:extLst>
          </p:cNvPr>
          <p:cNvGrpSpPr/>
          <p:nvPr/>
        </p:nvGrpSpPr>
        <p:grpSpPr>
          <a:xfrm>
            <a:off x="-29493" y="3700476"/>
            <a:ext cx="6065500" cy="2709114"/>
            <a:chOff x="200563" y="3700476"/>
            <a:chExt cx="6065500" cy="2709114"/>
          </a:xfrm>
        </p:grpSpPr>
        <p:pic>
          <p:nvPicPr>
            <p:cNvPr id="10" name="صورة 20">
              <a:extLst>
                <a:ext uri="{FF2B5EF4-FFF2-40B4-BE49-F238E27FC236}">
                  <a16:creationId xmlns:a16="http://schemas.microsoft.com/office/drawing/2014/main" id="{E5DA80C0-6C4E-846F-C7B9-06D978F34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9" r="32053"/>
            <a:stretch/>
          </p:blipFill>
          <p:spPr>
            <a:xfrm>
              <a:off x="4807659" y="3929328"/>
              <a:ext cx="1458404" cy="21716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FA0A734C-CB01-72B2-C1E8-04DF4D8CF3B2}"/>
                </a:ext>
              </a:extLst>
            </p:cNvPr>
            <p:cNvGrpSpPr/>
            <p:nvPr/>
          </p:nvGrpSpPr>
          <p:grpSpPr>
            <a:xfrm>
              <a:off x="200563" y="3700476"/>
              <a:ext cx="4700712" cy="2629314"/>
              <a:chOff x="200563" y="3700476"/>
              <a:chExt cx="4700712" cy="2629314"/>
            </a:xfrm>
          </p:grpSpPr>
          <p:grpSp>
            <p:nvGrpSpPr>
              <p:cNvPr id="37" name="مجموعة 36">
                <a:extLst>
                  <a:ext uri="{FF2B5EF4-FFF2-40B4-BE49-F238E27FC236}">
                    <a16:creationId xmlns:a16="http://schemas.microsoft.com/office/drawing/2014/main" id="{D290847B-8549-244E-D7F1-C6400FB4BCDB}"/>
                  </a:ext>
                </a:extLst>
              </p:cNvPr>
              <p:cNvGrpSpPr/>
              <p:nvPr/>
            </p:nvGrpSpPr>
            <p:grpSpPr>
              <a:xfrm>
                <a:off x="200563" y="3700476"/>
                <a:ext cx="4563184" cy="2629314"/>
                <a:chOff x="200563" y="3700476"/>
                <a:chExt cx="4563184" cy="2629314"/>
              </a:xfrm>
            </p:grpSpPr>
            <p:pic>
              <p:nvPicPr>
                <p:cNvPr id="23" name="صورة 22">
                  <a:extLst>
                    <a:ext uri="{FF2B5EF4-FFF2-40B4-BE49-F238E27FC236}">
                      <a16:creationId xmlns:a16="http://schemas.microsoft.com/office/drawing/2014/main" id="{FB473C1D-E168-13A4-E1FF-AFF06480D0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55" r="22353"/>
                <a:stretch/>
              </p:blipFill>
              <p:spPr bwMode="auto">
                <a:xfrm>
                  <a:off x="200563" y="3700476"/>
                  <a:ext cx="2500329" cy="262931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5" name="صورة 24">
                  <a:extLst>
                    <a:ext uri="{FF2B5EF4-FFF2-40B4-BE49-F238E27FC236}">
                      <a16:creationId xmlns:a16="http://schemas.microsoft.com/office/drawing/2014/main" id="{834CC583-A14D-ED86-D401-478B56F35B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7165" y="4067583"/>
                  <a:ext cx="1696582" cy="1470145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cxnSp>
              <p:nvCxnSpPr>
                <p:cNvPr id="27" name="رابط مستقيم 26">
                  <a:extLst>
                    <a:ext uri="{FF2B5EF4-FFF2-40B4-BE49-F238E27FC236}">
                      <a16:creationId xmlns:a16="http://schemas.microsoft.com/office/drawing/2014/main" id="{F2B88E73-A5C4-E6F6-BC5A-19AC334EEF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19783" y="4130982"/>
                  <a:ext cx="1901625" cy="106661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رابط مستقيم 27">
                  <a:extLst>
                    <a:ext uri="{FF2B5EF4-FFF2-40B4-BE49-F238E27FC236}">
                      <a16:creationId xmlns:a16="http://schemas.microsoft.com/office/drawing/2014/main" id="{7BE954A8-BD7C-5906-97FC-97C1626374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4392" y="5494491"/>
                  <a:ext cx="2115437" cy="432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33" name="رسم 32" descr="عدسة مكبرة">
                  <a:extLst>
                    <a:ext uri="{FF2B5EF4-FFF2-40B4-BE49-F238E27FC236}">
                      <a16:creationId xmlns:a16="http://schemas.microsoft.com/office/drawing/2014/main" id="{1A18EBA3-C8E2-68E9-E65C-D03F5EC9C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148775" y="5098160"/>
                  <a:ext cx="675279" cy="675279"/>
                </a:xfrm>
                <a:prstGeom prst="rect">
                  <a:avLst/>
                </a:prstGeom>
              </p:spPr>
            </p:pic>
          </p:grp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ACF4D74-5793-4BFF-6D24-E83EDD6E7264}"/>
                  </a:ext>
                </a:extLst>
              </p:cNvPr>
              <p:cNvSpPr txBox="1"/>
              <p:nvPr/>
            </p:nvSpPr>
            <p:spPr>
              <a:xfrm>
                <a:off x="3075877" y="5625595"/>
                <a:ext cx="182539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>
                    <a:solidFill>
                      <a:srgbClr val="002060"/>
                    </a:solidFill>
                  </a:rPr>
                  <a:t>فطر القدم الرياضي</a:t>
                </a:r>
              </a:p>
            </p:txBody>
          </p:sp>
        </p:grp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159D25D8-84EE-4358-D268-5E8EF88B13E3}"/>
                </a:ext>
              </a:extLst>
            </p:cNvPr>
            <p:cNvSpPr txBox="1"/>
            <p:nvPr/>
          </p:nvSpPr>
          <p:spPr>
            <a:xfrm>
              <a:off x="4683161" y="6009480"/>
              <a:ext cx="131781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rgbClr val="002060"/>
                  </a:solidFill>
                </a:rPr>
                <a:t>فطر العفن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2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8AC8391-E6B7-0637-75D0-7126C9A3C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2760A81B-7128-C1A1-6CBC-7DF07EA1C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558223"/>
              </p:ext>
            </p:extLst>
          </p:nvPr>
        </p:nvGraphicFramePr>
        <p:xfrm>
          <a:off x="1721026" y="150888"/>
          <a:ext cx="9169299" cy="113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24F28EC-4965-1D10-2D40-0F5FBE5C12BA}"/>
              </a:ext>
            </a:extLst>
          </p:cNvPr>
          <p:cNvGrpSpPr/>
          <p:nvPr/>
        </p:nvGrpSpPr>
        <p:grpSpPr>
          <a:xfrm>
            <a:off x="110618" y="1731476"/>
            <a:ext cx="3311155" cy="4666592"/>
            <a:chOff x="110618" y="1731476"/>
            <a:chExt cx="3311155" cy="4666592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0556BCE-F6E4-4028-83F8-4BA035624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9"/>
            <a:stretch/>
          </p:blipFill>
          <p:spPr>
            <a:xfrm>
              <a:off x="110618" y="1731476"/>
              <a:ext cx="3151923" cy="4666592"/>
            </a:xfrm>
            <a:prstGeom prst="rect">
              <a:avLst/>
            </a:prstGeom>
          </p:spPr>
        </p:pic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021A3799-AE7C-E7C1-0501-D0B6D7619151}"/>
                </a:ext>
              </a:extLst>
            </p:cNvPr>
            <p:cNvSpPr txBox="1"/>
            <p:nvPr/>
          </p:nvSpPr>
          <p:spPr>
            <a:xfrm>
              <a:off x="1008356" y="4260216"/>
              <a:ext cx="241341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( ١ )</a:t>
              </a: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ارتفاع درجة الحرارة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E8F7B54-1FB8-1B74-CF8A-7DBB56F02C57}"/>
              </a:ext>
            </a:extLst>
          </p:cNvPr>
          <p:cNvGrpSpPr/>
          <p:nvPr/>
        </p:nvGrpSpPr>
        <p:grpSpPr>
          <a:xfrm>
            <a:off x="3813310" y="1421058"/>
            <a:ext cx="2762349" cy="2443471"/>
            <a:chOff x="3813310" y="1421058"/>
            <a:chExt cx="2762349" cy="244347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811808CD-5069-EEBC-A330-7BA73B5ED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310" y="1421058"/>
              <a:ext cx="2762349" cy="243579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92A02E5-004D-03A9-BFD1-3443E04A0A6C}"/>
                </a:ext>
              </a:extLst>
            </p:cNvPr>
            <p:cNvSpPr txBox="1"/>
            <p:nvPr/>
          </p:nvSpPr>
          <p:spPr>
            <a:xfrm>
              <a:off x="4749391" y="3033532"/>
              <a:ext cx="150584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( ٢ )</a:t>
              </a: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احتقان الحلق</a:t>
              </a: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8F19DD0-E939-AAE5-3105-07031F4A6271}"/>
              </a:ext>
            </a:extLst>
          </p:cNvPr>
          <p:cNvGrpSpPr/>
          <p:nvPr/>
        </p:nvGrpSpPr>
        <p:grpSpPr>
          <a:xfrm>
            <a:off x="3576050" y="3959377"/>
            <a:ext cx="3000375" cy="2449067"/>
            <a:chOff x="3664425" y="4219047"/>
            <a:chExt cx="3000375" cy="2449067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BBDC1EAA-DC9A-4127-973C-59FCCCD3C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425" y="4219047"/>
              <a:ext cx="3000375" cy="2435790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40E21F4-4461-17EB-AE32-AC0EEAC4D4C5}"/>
                </a:ext>
              </a:extLst>
            </p:cNvPr>
            <p:cNvSpPr txBox="1"/>
            <p:nvPr/>
          </p:nvSpPr>
          <p:spPr>
            <a:xfrm>
              <a:off x="3917510" y="5837117"/>
              <a:ext cx="249420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( ٣ )</a:t>
              </a: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احمرار البشرة والعينين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8C73A462-E5E5-0779-9F5A-305BEAB09A42}"/>
              </a:ext>
            </a:extLst>
          </p:cNvPr>
          <p:cNvGrpSpPr/>
          <p:nvPr/>
        </p:nvGrpSpPr>
        <p:grpSpPr>
          <a:xfrm>
            <a:off x="6405061" y="1550358"/>
            <a:ext cx="2999944" cy="4628342"/>
            <a:chOff x="6405061" y="1550358"/>
            <a:chExt cx="2999944" cy="4628342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74E59121-EBE4-DA58-2AC5-26C730786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8" t="13128"/>
            <a:stretch/>
          </p:blipFill>
          <p:spPr>
            <a:xfrm>
              <a:off x="6889934" y="1550358"/>
              <a:ext cx="2515071" cy="4628342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F18C7720-CFBB-9601-EA7F-4E6F6E362C39}"/>
                </a:ext>
              </a:extLst>
            </p:cNvPr>
            <p:cNvSpPr txBox="1"/>
            <p:nvPr/>
          </p:nvSpPr>
          <p:spPr>
            <a:xfrm>
              <a:off x="6405061" y="4063640"/>
              <a:ext cx="2056645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( ٤ )</a:t>
              </a: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القيء أو الإسهال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B298E885-5742-43F5-03B7-10E62A324AF5}"/>
              </a:ext>
            </a:extLst>
          </p:cNvPr>
          <p:cNvGrpSpPr/>
          <p:nvPr/>
        </p:nvGrpSpPr>
        <p:grpSpPr>
          <a:xfrm>
            <a:off x="8748414" y="1731476"/>
            <a:ext cx="3443586" cy="3707669"/>
            <a:chOff x="8721410" y="1689442"/>
            <a:chExt cx="3443586" cy="3707669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3C9D3208-A32D-5960-B5BA-9718C4FA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8259" y="2331947"/>
              <a:ext cx="2556119" cy="3065164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E415B46C-CEA5-5B16-FBCF-043EF6C0C31B}"/>
                </a:ext>
              </a:extLst>
            </p:cNvPr>
            <p:cNvSpPr txBox="1"/>
            <p:nvPr/>
          </p:nvSpPr>
          <p:spPr>
            <a:xfrm>
              <a:off x="8721410" y="1689442"/>
              <a:ext cx="344358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2060"/>
                  </a:solidFill>
                </a:rPr>
                <a:t>( ٥ )</a:t>
              </a:r>
            </a:p>
            <a:p>
              <a:r>
                <a:rPr lang="ar-SA" sz="2400" b="1" dirty="0">
                  <a:solidFill>
                    <a:srgbClr val="002060"/>
                  </a:solidFill>
                </a:rPr>
                <a:t>السعال وألم العضلات والمفاصل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8AC8391-E6B7-0637-75D0-7126C9A3C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64" y="0"/>
            <a:ext cx="12192000" cy="6848475"/>
          </a:xfrm>
          <a:prstGeom prst="rect">
            <a:avLst/>
          </a:prstGeom>
        </p:spPr>
      </p:pic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2760A81B-7128-C1A1-6CBC-7DF07EA1C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551345"/>
              </p:ext>
            </p:extLst>
          </p:nvPr>
        </p:nvGraphicFramePr>
        <p:xfrm>
          <a:off x="1721026" y="150888"/>
          <a:ext cx="9169299" cy="113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12A6C8C4-A241-F1ED-F5DA-A66F36036FB6}"/>
              </a:ext>
            </a:extLst>
          </p:cNvPr>
          <p:cNvGrpSpPr/>
          <p:nvPr/>
        </p:nvGrpSpPr>
        <p:grpSpPr>
          <a:xfrm>
            <a:off x="6869611" y="1458894"/>
            <a:ext cx="5192177" cy="2566284"/>
            <a:chOff x="6869611" y="1458894"/>
            <a:chExt cx="5192177" cy="256628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6839C6B5-D9BA-E6E4-4A91-CE6A65FEE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16"/>
            <a:stretch/>
          </p:blipFill>
          <p:spPr>
            <a:xfrm>
              <a:off x="6869611" y="1458894"/>
              <a:ext cx="5192177" cy="828707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87325E4D-4E1E-B858-A326-B8E82C6DD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9" t="8087" r="8579" b="4481"/>
            <a:stretch/>
          </p:blipFill>
          <p:spPr>
            <a:xfrm>
              <a:off x="6869611" y="2252473"/>
              <a:ext cx="2091371" cy="1772705"/>
            </a:xfrm>
            <a:prstGeom prst="rect">
              <a:avLst/>
            </a:prstGeom>
          </p:spPr>
        </p:pic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B17A560-90C9-F3CE-789E-CF9B8A07C950}"/>
              </a:ext>
            </a:extLst>
          </p:cNvPr>
          <p:cNvGrpSpPr/>
          <p:nvPr/>
        </p:nvGrpSpPr>
        <p:grpSpPr>
          <a:xfrm>
            <a:off x="54964" y="1530012"/>
            <a:ext cx="6142953" cy="2689384"/>
            <a:chOff x="54964" y="1530012"/>
            <a:chExt cx="6142953" cy="268938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427B6DB3-F143-D31C-274F-78ADC41E1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80" b="34937"/>
            <a:stretch/>
          </p:blipFill>
          <p:spPr>
            <a:xfrm>
              <a:off x="54964" y="1530012"/>
              <a:ext cx="6142953" cy="1274164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AECF9F3E-BD7D-1E50-7561-BE3A4D7CF0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6" t="7650" r="3350" b="9290"/>
            <a:stretch/>
          </p:blipFill>
          <p:spPr>
            <a:xfrm>
              <a:off x="122633" y="2233200"/>
              <a:ext cx="1666062" cy="1986196"/>
            </a:xfrm>
            <a:prstGeom prst="rect">
              <a:avLst/>
            </a:prstGeom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D5AE39D-F5C5-52D6-0D67-66FC325F0565}"/>
              </a:ext>
            </a:extLst>
          </p:cNvPr>
          <p:cNvGrpSpPr/>
          <p:nvPr/>
        </p:nvGrpSpPr>
        <p:grpSpPr>
          <a:xfrm>
            <a:off x="6474121" y="4192828"/>
            <a:ext cx="5525192" cy="2161154"/>
            <a:chOff x="6474121" y="4192828"/>
            <a:chExt cx="5525192" cy="216115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D0573FC9-CFCF-960A-B7B4-A5D6BAE7E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07" t="18457" b="65913"/>
            <a:stretch/>
          </p:blipFill>
          <p:spPr>
            <a:xfrm>
              <a:off x="8072224" y="4192828"/>
              <a:ext cx="3927089" cy="689547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9F9CCFC0-F232-519E-6DA4-BBD512B6D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121" y="4882375"/>
              <a:ext cx="3562976" cy="1471607"/>
            </a:xfrm>
            <a:prstGeom prst="rect">
              <a:avLst/>
            </a:prstGeom>
          </p:spPr>
        </p:pic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86DDC0B-40BB-478B-4F2D-4F9953947F73}"/>
              </a:ext>
            </a:extLst>
          </p:cNvPr>
          <p:cNvGrpSpPr/>
          <p:nvPr/>
        </p:nvGrpSpPr>
        <p:grpSpPr>
          <a:xfrm>
            <a:off x="122633" y="4060306"/>
            <a:ext cx="6075284" cy="2308207"/>
            <a:chOff x="122633" y="4060306"/>
            <a:chExt cx="6075284" cy="2308207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19B71145-17B6-F5E7-0B61-79EAB1E83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120"/>
            <a:stretch/>
          </p:blipFill>
          <p:spPr>
            <a:xfrm>
              <a:off x="122633" y="4060306"/>
              <a:ext cx="6075284" cy="1538805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7E7B3901-EF70-BC74-C0EC-5F8707BC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19" y="4829708"/>
              <a:ext cx="1845263" cy="1538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9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60D9730-EDE7-88E5-064E-846635FC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D646A9FE-6E69-894D-8484-55DA2F7127C0}"/>
                  </a:ext>
                </a:extLst>
              </p14:cNvPr>
              <p14:cNvContentPartPr/>
              <p14:nvPr/>
            </p14:nvContentPartPr>
            <p14:xfrm>
              <a:off x="4715315" y="1323273"/>
              <a:ext cx="2008682" cy="360"/>
            </p14:xfrm>
          </p:contentPart>
        </mc:Choice>
        <mc:Fallback xmlns=""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D646A9FE-6E69-894D-8484-55DA2F7127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324" y="1287273"/>
                <a:ext cx="2080305" cy="72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رسم تخطيطي 7">
            <a:extLst>
              <a:ext uri="{FF2B5EF4-FFF2-40B4-BE49-F238E27FC236}">
                <a16:creationId xmlns:a16="http://schemas.microsoft.com/office/drawing/2014/main" id="{F2F27BE7-1AD9-E65E-AD73-9E25149C759D}"/>
              </a:ext>
            </a:extLst>
          </p:cNvPr>
          <p:cNvGraphicFramePr/>
          <p:nvPr/>
        </p:nvGraphicFramePr>
        <p:xfrm>
          <a:off x="10047702" y="167346"/>
          <a:ext cx="2051498" cy="1555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صورة 9">
            <a:extLst>
              <a:ext uri="{FF2B5EF4-FFF2-40B4-BE49-F238E27FC236}">
                <a16:creationId xmlns:a16="http://schemas.microsoft.com/office/drawing/2014/main" id="{C59E8DF5-5320-142C-F650-ECE476A692D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15055" r="24187" b="22597"/>
          <a:stretch/>
        </p:blipFill>
        <p:spPr>
          <a:xfrm flipH="1">
            <a:off x="10183318" y="2344853"/>
            <a:ext cx="1730017" cy="2939054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015878-2D86-E32F-1345-32588CB85488}"/>
              </a:ext>
            </a:extLst>
          </p:cNvPr>
          <p:cNvSpPr txBox="1"/>
          <p:nvPr/>
        </p:nvSpPr>
        <p:spPr>
          <a:xfrm>
            <a:off x="529870" y="216221"/>
            <a:ext cx="9448441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مرض يصيب القدم بسبب عدوى فطرية  </a:t>
            </a:r>
          </a:p>
          <a:p>
            <a:r>
              <a:rPr lang="ar-SA" sz="3500" b="1" dirty="0"/>
              <a:t>    </a:t>
            </a:r>
            <a:r>
              <a:rPr lang="ar-SA" sz="3500" b="1" dirty="0">
                <a:solidFill>
                  <a:srgbClr val="002060"/>
                </a:solidFill>
              </a:rPr>
              <a:t>الحساسية          القدم الرياضي         الكوليرا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22084C1-DF05-A64F-E01B-3CEB6479C4C4}"/>
              </a:ext>
            </a:extLst>
          </p:cNvPr>
          <p:cNvSpPr txBox="1"/>
          <p:nvPr/>
        </p:nvSpPr>
        <p:spPr>
          <a:xfrm>
            <a:off x="0" y="1880578"/>
            <a:ext cx="9978311" cy="21544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أصيب خالد بمرض كورونا المستجد وجب عليه الالتزام بما يأتي ما عدا</a:t>
            </a:r>
          </a:p>
          <a:p>
            <a:r>
              <a:rPr lang="ar-SA" sz="3200" b="1" dirty="0">
                <a:solidFill>
                  <a:srgbClr val="00B050"/>
                </a:solidFill>
              </a:rPr>
              <a:t> </a:t>
            </a:r>
          </a:p>
          <a:p>
            <a:r>
              <a:rPr lang="ar-SA" sz="3500" b="1" dirty="0">
                <a:solidFill>
                  <a:srgbClr val="002060"/>
                </a:solidFill>
              </a:rPr>
              <a:t>    أ) زيارة الطبيب        ج) الاهتمام بالنظافة الشخصية</a:t>
            </a:r>
          </a:p>
          <a:p>
            <a:r>
              <a:rPr lang="ar-SA" sz="3500" b="1" dirty="0">
                <a:solidFill>
                  <a:srgbClr val="002060"/>
                </a:solidFill>
              </a:rPr>
              <a:t>   ب)غسل اليدين           د) التجمع مع الأصدقاء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974A7D2-1D8E-F2C8-405E-09FF2F8FC7CC}"/>
              </a:ext>
            </a:extLst>
          </p:cNvPr>
          <p:cNvSpPr txBox="1"/>
          <p:nvPr/>
        </p:nvSpPr>
        <p:spPr>
          <a:xfrm>
            <a:off x="278665" y="4248837"/>
            <a:ext cx="9699646" cy="21544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سبب وجود غرف عزل لبعض المرضى في المستشفيات </a:t>
            </a:r>
          </a:p>
          <a:p>
            <a:endParaRPr lang="ar-SA" sz="3200" b="1" dirty="0">
              <a:solidFill>
                <a:srgbClr val="00B050"/>
              </a:solidFill>
            </a:endParaRPr>
          </a:p>
          <a:p>
            <a:pPr lvl="0"/>
            <a:r>
              <a:rPr lang="ar-SA" sz="3500" b="1" dirty="0">
                <a:solidFill>
                  <a:srgbClr val="002060"/>
                </a:solidFill>
              </a:rPr>
              <a:t>    أ) لراحة المريض المصاب          ج) لعلاج المريض المصاب</a:t>
            </a:r>
          </a:p>
          <a:p>
            <a:pPr lvl="0"/>
            <a:r>
              <a:rPr lang="ar-SA" sz="3500" b="1" dirty="0">
                <a:solidFill>
                  <a:srgbClr val="002060"/>
                </a:solidFill>
              </a:rPr>
              <a:t>   ب) للحد من انتقال المرض           د) لرغبة المريض المصاب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B38DA277-4939-6853-CF09-FB1977F5DCC0}"/>
                  </a:ext>
                </a:extLst>
              </p14:cNvPr>
              <p14:cNvContentPartPr/>
              <p14:nvPr/>
            </p14:nvContentPartPr>
            <p14:xfrm>
              <a:off x="2713220" y="4035014"/>
              <a:ext cx="2903933" cy="360"/>
            </p14:xfrm>
          </p:contentPart>
        </mc:Choice>
        <mc:Fallback xmlns=""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B38DA277-4939-6853-CF09-FB1977F5DC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7227" y="3999014"/>
                <a:ext cx="29755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EFFFC034-F36D-C892-6BB2-218D9EFDA57C}"/>
                  </a:ext>
                </a:extLst>
              </p14:cNvPr>
              <p14:cNvContentPartPr/>
              <p14:nvPr/>
            </p14:nvContentPartPr>
            <p14:xfrm>
              <a:off x="5756223" y="6402724"/>
              <a:ext cx="3226697" cy="360"/>
            </p14:xfrm>
          </p:contentPart>
        </mc:Choice>
        <mc:Fallback xmlns=""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EFFFC034-F36D-C892-6BB2-218D9EFDA57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20227" y="6366724"/>
                <a:ext cx="3298329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8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E8F29F1-3707-6E6A-D8F1-F7C71A61D210}"/>
              </a:ext>
            </a:extLst>
          </p:cNvPr>
          <p:cNvSpPr txBox="1"/>
          <p:nvPr/>
        </p:nvSpPr>
        <p:spPr>
          <a:xfrm>
            <a:off x="4114929" y="332339"/>
            <a:ext cx="60921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تأمل في الصورة ، ماذا تشاهد 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517A2B-7986-50ED-C8C9-027760561373}"/>
              </a:ext>
            </a:extLst>
          </p:cNvPr>
          <p:cNvSpPr txBox="1"/>
          <p:nvPr/>
        </p:nvSpPr>
        <p:spPr>
          <a:xfrm>
            <a:off x="7160991" y="1166956"/>
            <a:ext cx="2535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طفل مريض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FD4162A-B8DF-9A5A-D8AE-FEEBF5B1EFB6}"/>
              </a:ext>
            </a:extLst>
          </p:cNvPr>
          <p:cNvSpPr txBox="1"/>
          <p:nvPr/>
        </p:nvSpPr>
        <p:spPr>
          <a:xfrm>
            <a:off x="3187393" y="5093192"/>
            <a:ext cx="7513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 ترتبط غالباً بأعراض وعلامات مختلفة 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9E40ED9-7666-6446-A0DF-6DEB8CB37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r="18731"/>
          <a:stretch/>
        </p:blipFill>
        <p:spPr>
          <a:xfrm flipH="1">
            <a:off x="737831" y="209863"/>
            <a:ext cx="2320162" cy="6071858"/>
          </a:xfrm>
          <a:prstGeom prst="rect">
            <a:avLst/>
          </a:prstGeom>
        </p:spPr>
      </p:pic>
      <p:graphicFrame>
        <p:nvGraphicFramePr>
          <p:cNvPr id="9" name="رسم تخطيطي 8">
            <a:extLst>
              <a:ext uri="{FF2B5EF4-FFF2-40B4-BE49-F238E27FC236}">
                <a16:creationId xmlns:a16="http://schemas.microsoft.com/office/drawing/2014/main" id="{7CDACF4A-DF5F-7CAE-659D-2D9982653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801069"/>
              </p:ext>
            </p:extLst>
          </p:nvPr>
        </p:nvGraphicFramePr>
        <p:xfrm>
          <a:off x="10283252" y="26513"/>
          <a:ext cx="1824182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8B43AF7-BB1A-EA6E-EB46-6454506A1A7A}"/>
              </a:ext>
            </a:extLst>
          </p:cNvPr>
          <p:cNvSpPr txBox="1"/>
          <p:nvPr/>
        </p:nvSpPr>
        <p:spPr>
          <a:xfrm>
            <a:off x="3210596" y="3129225"/>
            <a:ext cx="69964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هو حالة غير طبيعية تؤثر على جسم المخلوق الحي 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834AC03-EE9A-B10D-32E2-E035395DE754}"/>
              </a:ext>
            </a:extLst>
          </p:cNvPr>
          <p:cNvGrpSpPr/>
          <p:nvPr/>
        </p:nvGrpSpPr>
        <p:grpSpPr>
          <a:xfrm>
            <a:off x="5847194" y="2421339"/>
            <a:ext cx="5063337" cy="1889142"/>
            <a:chOff x="5847194" y="2421339"/>
            <a:chExt cx="5063337" cy="1889142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DD631AA4-1FE8-4DF8-E841-E5FAEBEB3453}"/>
                </a:ext>
              </a:extLst>
            </p:cNvPr>
            <p:cNvSpPr txBox="1"/>
            <p:nvPr/>
          </p:nvSpPr>
          <p:spPr>
            <a:xfrm>
              <a:off x="5847194" y="2421339"/>
              <a:ext cx="43309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lvl="0" indent="-57150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ar-SA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إذن ماهو المرض ؟</a:t>
              </a:r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5E9175F-E9EE-F897-1083-E25E4E023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0" t="15124" r="25039" b="22397"/>
            <a:stretch/>
          </p:blipFill>
          <p:spPr>
            <a:xfrm flipH="1">
              <a:off x="9818557" y="3204049"/>
              <a:ext cx="1091974" cy="1106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7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A6261067-02DA-1984-6F3C-32BD42A5A986}"/>
              </a:ext>
            </a:extLst>
          </p:cNvPr>
          <p:cNvGrpSpPr/>
          <p:nvPr/>
        </p:nvGrpSpPr>
        <p:grpSpPr>
          <a:xfrm>
            <a:off x="3093540" y="260711"/>
            <a:ext cx="6407458" cy="1461564"/>
            <a:chOff x="3187393" y="1340449"/>
            <a:chExt cx="6407458" cy="1598083"/>
          </a:xfrm>
        </p:grpSpPr>
        <p:graphicFrame>
          <p:nvGraphicFramePr>
            <p:cNvPr id="15" name="رسم تخطيطي 14">
              <a:extLst>
                <a:ext uri="{FF2B5EF4-FFF2-40B4-BE49-F238E27FC236}">
                  <a16:creationId xmlns:a16="http://schemas.microsoft.com/office/drawing/2014/main" id="{B9DC51DE-D5F9-0DFD-D2EC-1965CD1E45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1991574"/>
                </p:ext>
              </p:extLst>
            </p:nvPr>
          </p:nvGraphicFramePr>
          <p:xfrm>
            <a:off x="4377128" y="1340449"/>
            <a:ext cx="3994850" cy="13582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A2BF817D-58D8-0B47-DB51-FC227A6653AF}"/>
                </a:ext>
              </a:extLst>
            </p:cNvPr>
            <p:cNvCxnSpPr/>
            <p:nvPr/>
          </p:nvCxnSpPr>
          <p:spPr>
            <a:xfrm>
              <a:off x="8283183" y="1843920"/>
              <a:ext cx="13116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001AFFA5-A61A-0A6E-9DEE-1650B119311E}"/>
                </a:ext>
              </a:extLst>
            </p:cNvPr>
            <p:cNvCxnSpPr/>
            <p:nvPr/>
          </p:nvCxnSpPr>
          <p:spPr>
            <a:xfrm>
              <a:off x="3187393" y="1843920"/>
              <a:ext cx="13116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كسهم مستقيم 19">
              <a:extLst>
                <a:ext uri="{FF2B5EF4-FFF2-40B4-BE49-F238E27FC236}">
                  <a16:creationId xmlns:a16="http://schemas.microsoft.com/office/drawing/2014/main" id="{E3A46B82-485A-2F4B-237A-E96A8579AE9A}"/>
                </a:ext>
              </a:extLst>
            </p:cNvPr>
            <p:cNvCxnSpPr>
              <a:cxnSpLocks/>
            </p:cNvCxnSpPr>
            <p:nvPr/>
          </p:nvCxnSpPr>
          <p:spPr>
            <a:xfrm>
              <a:off x="9594851" y="1843920"/>
              <a:ext cx="0" cy="109461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كسهم مستقيم 20">
              <a:extLst>
                <a:ext uri="{FF2B5EF4-FFF2-40B4-BE49-F238E27FC236}">
                  <a16:creationId xmlns:a16="http://schemas.microsoft.com/office/drawing/2014/main" id="{6240B3F1-C802-62F4-8211-5CCA5B22BD12}"/>
                </a:ext>
              </a:extLst>
            </p:cNvPr>
            <p:cNvCxnSpPr>
              <a:cxnSpLocks/>
            </p:cNvCxnSpPr>
            <p:nvPr/>
          </p:nvCxnSpPr>
          <p:spPr>
            <a:xfrm>
              <a:off x="3195901" y="1843920"/>
              <a:ext cx="0" cy="109461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54B64BA-ECF6-751F-2CC4-C46C9FAF1AE0}"/>
              </a:ext>
            </a:extLst>
          </p:cNvPr>
          <p:cNvGrpSpPr/>
          <p:nvPr/>
        </p:nvGrpSpPr>
        <p:grpSpPr>
          <a:xfrm>
            <a:off x="6762238" y="2452084"/>
            <a:ext cx="5225662" cy="4056880"/>
            <a:chOff x="6762238" y="2452084"/>
            <a:chExt cx="5225662" cy="4056880"/>
          </a:xfrm>
        </p:grpSpPr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366CAD87-9C10-76D9-DB23-F7B47B198063}"/>
                </a:ext>
              </a:extLst>
            </p:cNvPr>
            <p:cNvSpPr txBox="1"/>
            <p:nvPr/>
          </p:nvSpPr>
          <p:spPr>
            <a:xfrm>
              <a:off x="6762238" y="2452084"/>
              <a:ext cx="522566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3200" b="1" dirty="0">
                  <a:solidFill>
                    <a:srgbClr val="002060"/>
                  </a:solidFill>
                  <a:latin typeface="Calibri" panose="020F0502020204030204"/>
                  <a:cs typeface="Arial" panose="020B0604020202020204" pitchFamily="34" charset="0"/>
                </a:rPr>
                <a:t>ي</a:t>
              </a:r>
              <a:r>
                <a:rPr kumimoji="0" lang="ar-SA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نتقل</a:t>
              </a: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من شخص مصاب أو من البيئة إلى شخص سليم</a:t>
              </a:r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1DEDE4AD-9260-D7BF-276A-44985837A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113" y="3429000"/>
              <a:ext cx="1928696" cy="3079964"/>
            </a:xfrm>
            <a:prstGeom prst="rect">
              <a:avLst/>
            </a:prstGeom>
          </p:spPr>
        </p:pic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0259281-E4F9-3197-C237-B4823FACEDD1}"/>
              </a:ext>
            </a:extLst>
          </p:cNvPr>
          <p:cNvGrpSpPr/>
          <p:nvPr/>
        </p:nvGrpSpPr>
        <p:grpSpPr>
          <a:xfrm>
            <a:off x="307998" y="2498685"/>
            <a:ext cx="5686852" cy="3995147"/>
            <a:chOff x="307998" y="2498685"/>
            <a:chExt cx="5686852" cy="3995147"/>
          </a:xfrm>
        </p:grpSpPr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296285C7-6980-2DDD-2C63-C1CB9FBB0D97}"/>
                </a:ext>
              </a:extLst>
            </p:cNvPr>
            <p:cNvSpPr txBox="1"/>
            <p:nvPr/>
          </p:nvSpPr>
          <p:spPr>
            <a:xfrm>
              <a:off x="385357" y="2498685"/>
              <a:ext cx="560949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لا</a:t>
              </a:r>
              <a:r>
                <a:rPr kumimoji="0" lang="ar-SA" sz="32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</a:t>
              </a:r>
              <a:r>
                <a:rPr lang="ar-SA" sz="3200" b="1" dirty="0">
                  <a:solidFill>
                    <a:srgbClr val="002060"/>
                  </a:solidFill>
                  <a:latin typeface="Calibri" panose="020F0502020204030204"/>
                  <a:cs typeface="Arial" panose="020B0604020202020204" pitchFamily="34" charset="0"/>
                </a:rPr>
                <a:t>ي</a:t>
              </a:r>
              <a:r>
                <a:rPr kumimoji="0" lang="ar-SA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نتقل</a:t>
              </a: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من شخص مصاب إلى شخص سليم</a:t>
              </a:r>
            </a:p>
          </p:txBody>
        </p:sp>
        <p:grpSp>
          <p:nvGrpSpPr>
            <p:cNvPr id="41" name="مجموعة 40">
              <a:extLst>
                <a:ext uri="{FF2B5EF4-FFF2-40B4-BE49-F238E27FC236}">
                  <a16:creationId xmlns:a16="http://schemas.microsoft.com/office/drawing/2014/main" id="{9541F08A-243E-5C2D-FE56-0C0B59E52E5D}"/>
                </a:ext>
              </a:extLst>
            </p:cNvPr>
            <p:cNvGrpSpPr/>
            <p:nvPr/>
          </p:nvGrpSpPr>
          <p:grpSpPr>
            <a:xfrm>
              <a:off x="307998" y="3064933"/>
              <a:ext cx="5451078" cy="3428899"/>
              <a:chOff x="109852" y="4262724"/>
              <a:chExt cx="5451078" cy="2194017"/>
            </a:xfrm>
          </p:grpSpPr>
          <p:pic>
            <p:nvPicPr>
              <p:cNvPr id="36" name="صورة 35">
                <a:extLst>
                  <a:ext uri="{FF2B5EF4-FFF2-40B4-BE49-F238E27FC236}">
                    <a16:creationId xmlns:a16="http://schemas.microsoft.com/office/drawing/2014/main" id="{06A69DC8-127D-2FCE-CFB0-08F332CEFD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68"/>
              <a:stretch/>
            </p:blipFill>
            <p:spPr>
              <a:xfrm>
                <a:off x="109852" y="4758265"/>
                <a:ext cx="1928697" cy="1698476"/>
              </a:xfrm>
              <a:prstGeom prst="rect">
                <a:avLst/>
              </a:prstGeom>
            </p:spPr>
          </p:pic>
          <p:pic>
            <p:nvPicPr>
              <p:cNvPr id="39" name="صورة 38">
                <a:extLst>
                  <a:ext uri="{FF2B5EF4-FFF2-40B4-BE49-F238E27FC236}">
                    <a16:creationId xmlns:a16="http://schemas.microsoft.com/office/drawing/2014/main" id="{91DE13F8-4A1A-771B-5883-B2323E911F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30" r="35540"/>
              <a:stretch/>
            </p:blipFill>
            <p:spPr>
              <a:xfrm>
                <a:off x="4334075" y="4262724"/>
                <a:ext cx="1226855" cy="2122488"/>
              </a:xfrm>
              <a:prstGeom prst="rect">
                <a:avLst/>
              </a:prstGeom>
            </p:spPr>
          </p:pic>
          <p:pic>
            <p:nvPicPr>
              <p:cNvPr id="40" name="صورة 39">
                <a:extLst>
                  <a:ext uri="{FF2B5EF4-FFF2-40B4-BE49-F238E27FC236}">
                    <a16:creationId xmlns:a16="http://schemas.microsoft.com/office/drawing/2014/main" id="{1D5209CF-B776-C53F-5592-D4DB2915CA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95" t="3610" r="6425"/>
              <a:stretch/>
            </p:blipFill>
            <p:spPr>
              <a:xfrm>
                <a:off x="2469255" y="4947954"/>
                <a:ext cx="1575614" cy="1437258"/>
              </a:xfrm>
              <a:prstGeom prst="rect">
                <a:avLst/>
              </a:prstGeom>
            </p:spPr>
          </p:pic>
        </p:grp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2C5AC1B-78E7-7B6C-D99C-83B5E5306D31}"/>
              </a:ext>
            </a:extLst>
          </p:cNvPr>
          <p:cNvSpPr txBox="1"/>
          <p:nvPr/>
        </p:nvSpPr>
        <p:spPr>
          <a:xfrm>
            <a:off x="9585902" y="616757"/>
            <a:ext cx="26146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تنتج عن أسباب خارجية 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41571770-5D6C-3030-85E1-496A5C399538}"/>
              </a:ext>
            </a:extLst>
          </p:cNvPr>
          <p:cNvSpPr txBox="1"/>
          <p:nvPr/>
        </p:nvSpPr>
        <p:spPr>
          <a:xfrm>
            <a:off x="-8508" y="641181"/>
            <a:ext cx="336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تنتج عن مشكلات داخلية </a:t>
            </a:r>
          </a:p>
        </p:txBody>
      </p:sp>
      <p:sp>
        <p:nvSpPr>
          <p:cNvPr id="47" name="مستطيل: زوايا قطرية مقصوصة 46">
            <a:extLst>
              <a:ext uri="{FF2B5EF4-FFF2-40B4-BE49-F238E27FC236}">
                <a16:creationId xmlns:a16="http://schemas.microsoft.com/office/drawing/2014/main" id="{A253B6D0-FFF1-EE12-6D29-6A5F70ACAC98}"/>
              </a:ext>
            </a:extLst>
          </p:cNvPr>
          <p:cNvSpPr/>
          <p:nvPr/>
        </p:nvSpPr>
        <p:spPr>
          <a:xfrm>
            <a:off x="7919524" y="1722275"/>
            <a:ext cx="2942963" cy="673208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أمراض معدية</a:t>
            </a:r>
          </a:p>
        </p:txBody>
      </p:sp>
      <p:sp>
        <p:nvSpPr>
          <p:cNvPr id="53" name="مستطيل: زوايا قطرية مقصوصة 52">
            <a:extLst>
              <a:ext uri="{FF2B5EF4-FFF2-40B4-BE49-F238E27FC236}">
                <a16:creationId xmlns:a16="http://schemas.microsoft.com/office/drawing/2014/main" id="{271DCA32-2091-14A9-EA1B-DEDC6E4C47FB}"/>
              </a:ext>
            </a:extLst>
          </p:cNvPr>
          <p:cNvSpPr/>
          <p:nvPr/>
        </p:nvSpPr>
        <p:spPr>
          <a:xfrm>
            <a:off x="1329514" y="1739725"/>
            <a:ext cx="3244016" cy="673208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أمراض غير معدية</a:t>
            </a:r>
          </a:p>
        </p:txBody>
      </p:sp>
    </p:spTree>
    <p:extLst>
      <p:ext uri="{BB962C8B-B14F-4D97-AF65-F5344CB8AC3E}">
        <p14:creationId xmlns:p14="http://schemas.microsoft.com/office/powerpoint/2010/main" val="31886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A6261067-02DA-1984-6F3C-32BD42A5A986}"/>
              </a:ext>
            </a:extLst>
          </p:cNvPr>
          <p:cNvGrpSpPr/>
          <p:nvPr/>
        </p:nvGrpSpPr>
        <p:grpSpPr>
          <a:xfrm>
            <a:off x="3093540" y="260711"/>
            <a:ext cx="5184585" cy="1461564"/>
            <a:chOff x="3187393" y="1340449"/>
            <a:chExt cx="5184585" cy="1598083"/>
          </a:xfrm>
        </p:grpSpPr>
        <p:graphicFrame>
          <p:nvGraphicFramePr>
            <p:cNvPr id="15" name="رسم تخطيطي 14">
              <a:extLst>
                <a:ext uri="{FF2B5EF4-FFF2-40B4-BE49-F238E27FC236}">
                  <a16:creationId xmlns:a16="http://schemas.microsoft.com/office/drawing/2014/main" id="{B9DC51DE-D5F9-0DFD-D2EC-1965CD1E457F}"/>
                </a:ext>
              </a:extLst>
            </p:cNvPr>
            <p:cNvGraphicFramePr/>
            <p:nvPr/>
          </p:nvGraphicFramePr>
          <p:xfrm>
            <a:off x="4377128" y="1340449"/>
            <a:ext cx="3994850" cy="13582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001AFFA5-A61A-0A6E-9DEE-1650B119311E}"/>
                </a:ext>
              </a:extLst>
            </p:cNvPr>
            <p:cNvCxnSpPr/>
            <p:nvPr/>
          </p:nvCxnSpPr>
          <p:spPr>
            <a:xfrm>
              <a:off x="3187393" y="1843920"/>
              <a:ext cx="131166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كسهم مستقيم 20">
              <a:extLst>
                <a:ext uri="{FF2B5EF4-FFF2-40B4-BE49-F238E27FC236}">
                  <a16:creationId xmlns:a16="http://schemas.microsoft.com/office/drawing/2014/main" id="{6240B3F1-C802-62F4-8211-5CCA5B22BD12}"/>
                </a:ext>
              </a:extLst>
            </p:cNvPr>
            <p:cNvCxnSpPr>
              <a:cxnSpLocks/>
            </p:cNvCxnSpPr>
            <p:nvPr/>
          </p:nvCxnSpPr>
          <p:spPr>
            <a:xfrm>
              <a:off x="3195901" y="1843920"/>
              <a:ext cx="0" cy="109461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مستطيل: زوايا قطرية مقصوصة 52">
            <a:extLst>
              <a:ext uri="{FF2B5EF4-FFF2-40B4-BE49-F238E27FC236}">
                <a16:creationId xmlns:a16="http://schemas.microsoft.com/office/drawing/2014/main" id="{271DCA32-2091-14A9-EA1B-DEDC6E4C47FB}"/>
              </a:ext>
            </a:extLst>
          </p:cNvPr>
          <p:cNvSpPr/>
          <p:nvPr/>
        </p:nvSpPr>
        <p:spPr>
          <a:xfrm>
            <a:off x="1329514" y="1739725"/>
            <a:ext cx="3244016" cy="673208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أمراض غير معدية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863808D-CF3A-BB0D-59DF-9D6630F43C67}"/>
              </a:ext>
            </a:extLst>
          </p:cNvPr>
          <p:cNvGrpSpPr/>
          <p:nvPr/>
        </p:nvGrpSpPr>
        <p:grpSpPr>
          <a:xfrm>
            <a:off x="774077" y="3498328"/>
            <a:ext cx="4354890" cy="782359"/>
            <a:chOff x="0" y="9473"/>
            <a:chExt cx="6537015" cy="1216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8C3AA761-E356-784D-EABF-60A6C33A4281}"/>
                </a:ext>
              </a:extLst>
            </p:cNvPr>
            <p:cNvSpPr/>
            <p:nvPr/>
          </p:nvSpPr>
          <p:spPr>
            <a:xfrm>
              <a:off x="0" y="9473"/>
              <a:ext cx="6537015" cy="12168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مستطيل: زوايا مستديرة 4">
              <a:extLst>
                <a:ext uri="{FF2B5EF4-FFF2-40B4-BE49-F238E27FC236}">
                  <a16:creationId xmlns:a16="http://schemas.microsoft.com/office/drawing/2014/main" id="{85055F49-D378-4F1B-4D3B-8B6FC8725136}"/>
                </a:ext>
              </a:extLst>
            </p:cNvPr>
            <p:cNvSpPr txBox="1"/>
            <p:nvPr/>
          </p:nvSpPr>
          <p:spPr>
            <a:xfrm>
              <a:off x="59399" y="68872"/>
              <a:ext cx="6418217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800" b="1" kern="1200" dirty="0"/>
                <a:t>أسبابها مشكلات داخلية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02A7041-2B93-D595-2F39-975D2D41B20F}"/>
              </a:ext>
            </a:extLst>
          </p:cNvPr>
          <p:cNvGrpSpPr/>
          <p:nvPr/>
        </p:nvGrpSpPr>
        <p:grpSpPr>
          <a:xfrm>
            <a:off x="774077" y="2567937"/>
            <a:ext cx="4354890" cy="782359"/>
            <a:chOff x="0" y="9473"/>
            <a:chExt cx="6537015" cy="1216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C7FF836F-09C6-85AA-914C-68BB5BBE5967}"/>
                </a:ext>
              </a:extLst>
            </p:cNvPr>
            <p:cNvSpPr/>
            <p:nvPr/>
          </p:nvSpPr>
          <p:spPr>
            <a:xfrm>
              <a:off x="0" y="9473"/>
              <a:ext cx="6537015" cy="12168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مستطيل: زوايا مستديرة 4">
              <a:extLst>
                <a:ext uri="{FF2B5EF4-FFF2-40B4-BE49-F238E27FC236}">
                  <a16:creationId xmlns:a16="http://schemas.microsoft.com/office/drawing/2014/main" id="{8C70988B-8919-C344-7CFF-B8DA1E71D638}"/>
                </a:ext>
              </a:extLst>
            </p:cNvPr>
            <p:cNvSpPr txBox="1"/>
            <p:nvPr/>
          </p:nvSpPr>
          <p:spPr>
            <a:xfrm>
              <a:off x="59399" y="68871"/>
              <a:ext cx="6418217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800" b="1" kern="1200" dirty="0"/>
                <a:t>أمراض لا تعدي 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A3684761-828D-76EB-5BCE-B26E235A6A58}"/>
              </a:ext>
            </a:extLst>
          </p:cNvPr>
          <p:cNvGrpSpPr/>
          <p:nvPr/>
        </p:nvGrpSpPr>
        <p:grpSpPr>
          <a:xfrm>
            <a:off x="9459352" y="44396"/>
            <a:ext cx="2621726" cy="5831573"/>
            <a:chOff x="10041456" y="44396"/>
            <a:chExt cx="2039621" cy="5831573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6DE90C5C-F10D-86F6-6F8A-50793F3AC254}"/>
                </a:ext>
              </a:extLst>
            </p:cNvPr>
            <p:cNvGrpSpPr/>
            <p:nvPr/>
          </p:nvGrpSpPr>
          <p:grpSpPr>
            <a:xfrm>
              <a:off x="10041458" y="44396"/>
              <a:ext cx="2039619" cy="5831573"/>
              <a:chOff x="10041458" y="147800"/>
              <a:chExt cx="2039619" cy="5831573"/>
            </a:xfrm>
          </p:grpSpPr>
          <p:pic>
            <p:nvPicPr>
              <p:cNvPr id="40" name="صورة 39">
                <a:extLst>
                  <a:ext uri="{FF2B5EF4-FFF2-40B4-BE49-F238E27FC236}">
                    <a16:creationId xmlns:a16="http://schemas.microsoft.com/office/drawing/2014/main" id="{1D5209CF-B776-C53F-5592-D4DB2915CA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95" t="3610" r="6425"/>
              <a:stretch/>
            </p:blipFill>
            <p:spPr>
              <a:xfrm>
                <a:off x="10152380" y="147800"/>
                <a:ext cx="1928697" cy="279766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id="{D87319F5-9C72-CB9D-E284-A39048922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1458" y="2982215"/>
                <a:ext cx="2039619" cy="2997158"/>
              </a:xfrm>
              <a:prstGeom prst="rect">
                <a:avLst/>
              </a:prstGeom>
            </p:spPr>
          </p:pic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D98581B3-F572-0CD0-3B23-A4348F763C2E}"/>
                </a:ext>
              </a:extLst>
            </p:cNvPr>
            <p:cNvSpPr txBox="1"/>
            <p:nvPr/>
          </p:nvSpPr>
          <p:spPr>
            <a:xfrm>
              <a:off x="10041456" y="490339"/>
              <a:ext cx="107527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السكري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C5810BC9-E55E-29EE-279B-ECCA9B7FDDA3}"/>
              </a:ext>
            </a:extLst>
          </p:cNvPr>
          <p:cNvGrpSpPr/>
          <p:nvPr/>
        </p:nvGrpSpPr>
        <p:grpSpPr>
          <a:xfrm>
            <a:off x="7517808" y="1546631"/>
            <a:ext cx="2174428" cy="4048257"/>
            <a:chOff x="7517808" y="1546631"/>
            <a:chExt cx="2174428" cy="4048257"/>
          </a:xfrm>
        </p:grpSpPr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91DE13F8-4A1A-771B-5883-B2323E911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0" r="35540"/>
            <a:stretch/>
          </p:blipFill>
          <p:spPr>
            <a:xfrm>
              <a:off x="7517808" y="1546631"/>
              <a:ext cx="2174428" cy="4048257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3FA913A7-F169-7CFD-629F-6F15AA20C76F}"/>
                </a:ext>
              </a:extLst>
            </p:cNvPr>
            <p:cNvSpPr txBox="1"/>
            <p:nvPr/>
          </p:nvSpPr>
          <p:spPr>
            <a:xfrm>
              <a:off x="7962268" y="3889507"/>
              <a:ext cx="107527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السمنة</a:t>
              </a: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8B809D4-347B-695E-B4BD-7B48C682A6F2}"/>
              </a:ext>
            </a:extLst>
          </p:cNvPr>
          <p:cNvGrpSpPr/>
          <p:nvPr/>
        </p:nvGrpSpPr>
        <p:grpSpPr>
          <a:xfrm>
            <a:off x="5239889" y="3119463"/>
            <a:ext cx="1928697" cy="3414214"/>
            <a:chOff x="5239889" y="3119463"/>
            <a:chExt cx="1928697" cy="3414214"/>
          </a:xfrm>
        </p:grpSpPr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06A69DC8-127D-2FCE-CFB0-08F332CEF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68"/>
            <a:stretch/>
          </p:blipFill>
          <p:spPr>
            <a:xfrm>
              <a:off x="5239889" y="3536519"/>
              <a:ext cx="1928697" cy="2997158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7719A4E-D164-0761-ECCF-9AE48D83DB7D}"/>
                </a:ext>
              </a:extLst>
            </p:cNvPr>
            <p:cNvSpPr txBox="1"/>
            <p:nvPr/>
          </p:nvSpPr>
          <p:spPr>
            <a:xfrm>
              <a:off x="5570613" y="3119463"/>
              <a:ext cx="134694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الحساسية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20F765F-9AFA-0875-A5E7-F459865C2324}"/>
              </a:ext>
            </a:extLst>
          </p:cNvPr>
          <p:cNvGrpSpPr/>
          <p:nvPr/>
        </p:nvGrpSpPr>
        <p:grpSpPr>
          <a:xfrm>
            <a:off x="1329515" y="4523999"/>
            <a:ext cx="3291982" cy="1907798"/>
            <a:chOff x="1329515" y="4523999"/>
            <a:chExt cx="3291982" cy="190779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6E088888-BB78-84B5-735A-ADE96B91C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515" y="4562191"/>
              <a:ext cx="3291982" cy="1869606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0166945A-94D3-6836-3C75-D4B54AD1CBA2}"/>
                </a:ext>
              </a:extLst>
            </p:cNvPr>
            <p:cNvSpPr txBox="1"/>
            <p:nvPr/>
          </p:nvSpPr>
          <p:spPr>
            <a:xfrm>
              <a:off x="2099470" y="4523999"/>
              <a:ext cx="134694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فقر الدم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BE6A5E4-B92C-19CA-62AB-E2B0952A532A}"/>
              </a:ext>
            </a:extLst>
          </p:cNvPr>
          <p:cNvGrpSpPr/>
          <p:nvPr/>
        </p:nvGrpSpPr>
        <p:grpSpPr>
          <a:xfrm>
            <a:off x="182893" y="185760"/>
            <a:ext cx="7504048" cy="6171086"/>
            <a:chOff x="774077" y="260711"/>
            <a:chExt cx="7504048" cy="6171086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A6261067-02DA-1984-6F3C-32BD42A5A986}"/>
                </a:ext>
              </a:extLst>
            </p:cNvPr>
            <p:cNvGrpSpPr/>
            <p:nvPr/>
          </p:nvGrpSpPr>
          <p:grpSpPr>
            <a:xfrm>
              <a:off x="3093540" y="260711"/>
              <a:ext cx="5184585" cy="1461564"/>
              <a:chOff x="3187393" y="1340449"/>
              <a:chExt cx="5184585" cy="1598083"/>
            </a:xfrm>
          </p:grpSpPr>
          <p:graphicFrame>
            <p:nvGraphicFramePr>
              <p:cNvPr id="15" name="رسم تخطيطي 14">
                <a:extLst>
                  <a:ext uri="{FF2B5EF4-FFF2-40B4-BE49-F238E27FC236}">
                    <a16:creationId xmlns:a16="http://schemas.microsoft.com/office/drawing/2014/main" id="{B9DC51DE-D5F9-0DFD-D2EC-1965CD1E457F}"/>
                  </a:ext>
                </a:extLst>
              </p:cNvPr>
              <p:cNvGraphicFramePr/>
              <p:nvPr/>
            </p:nvGraphicFramePr>
            <p:xfrm>
              <a:off x="4377128" y="1340449"/>
              <a:ext cx="3994850" cy="135823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cxnSp>
            <p:nvCxnSpPr>
              <p:cNvPr id="18" name="رابط مستقيم 17">
                <a:extLst>
                  <a:ext uri="{FF2B5EF4-FFF2-40B4-BE49-F238E27FC236}">
                    <a16:creationId xmlns:a16="http://schemas.microsoft.com/office/drawing/2014/main" id="{001AFFA5-A61A-0A6E-9DEE-1650B119311E}"/>
                  </a:ext>
                </a:extLst>
              </p:cNvPr>
              <p:cNvCxnSpPr/>
              <p:nvPr/>
            </p:nvCxnSpPr>
            <p:spPr>
              <a:xfrm>
                <a:off x="3187393" y="1843920"/>
                <a:ext cx="131166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كسهم مستقيم 20">
                <a:extLst>
                  <a:ext uri="{FF2B5EF4-FFF2-40B4-BE49-F238E27FC236}">
                    <a16:creationId xmlns:a16="http://schemas.microsoft.com/office/drawing/2014/main" id="{6240B3F1-C802-62F4-8211-5CCA5B22BD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5901" y="1843920"/>
                <a:ext cx="0" cy="1094612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مستطيل: زوايا قطرية مقصوصة 52">
              <a:extLst>
                <a:ext uri="{FF2B5EF4-FFF2-40B4-BE49-F238E27FC236}">
                  <a16:creationId xmlns:a16="http://schemas.microsoft.com/office/drawing/2014/main" id="{271DCA32-2091-14A9-EA1B-DEDC6E4C47FB}"/>
                </a:ext>
              </a:extLst>
            </p:cNvPr>
            <p:cNvSpPr/>
            <p:nvPr/>
          </p:nvSpPr>
          <p:spPr>
            <a:xfrm>
              <a:off x="1329514" y="1739725"/>
              <a:ext cx="3244016" cy="673208"/>
            </a:xfrm>
            <a:prstGeom prst="snip2Diag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rgbClr val="FF0000"/>
                  </a:solidFill>
                </a:rPr>
                <a:t>أمراض غير معدية</a:t>
              </a:r>
            </a:p>
          </p:txBody>
        </p:sp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8863808D-CF3A-BB0D-59DF-9D6630F43C67}"/>
                </a:ext>
              </a:extLst>
            </p:cNvPr>
            <p:cNvGrpSpPr/>
            <p:nvPr/>
          </p:nvGrpSpPr>
          <p:grpSpPr>
            <a:xfrm>
              <a:off x="774077" y="3498328"/>
              <a:ext cx="4354890" cy="782359"/>
              <a:chOff x="0" y="9473"/>
              <a:chExt cx="6537015" cy="121680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" name="مستطيل: زوايا مستديرة 2">
                <a:extLst>
                  <a:ext uri="{FF2B5EF4-FFF2-40B4-BE49-F238E27FC236}">
                    <a16:creationId xmlns:a16="http://schemas.microsoft.com/office/drawing/2014/main" id="{8C3AA761-E356-784D-EABF-60A6C33A4281}"/>
                  </a:ext>
                </a:extLst>
              </p:cNvPr>
              <p:cNvSpPr/>
              <p:nvPr/>
            </p:nvSpPr>
            <p:spPr>
              <a:xfrm>
                <a:off x="0" y="9473"/>
                <a:ext cx="6537015" cy="1216800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مستطيل: زوايا مستديرة 4">
                <a:extLst>
                  <a:ext uri="{FF2B5EF4-FFF2-40B4-BE49-F238E27FC236}">
                    <a16:creationId xmlns:a16="http://schemas.microsoft.com/office/drawing/2014/main" id="{85055F49-D378-4F1B-4D3B-8B6FC8725136}"/>
                  </a:ext>
                </a:extLst>
              </p:cNvPr>
              <p:cNvSpPr txBox="1"/>
              <p:nvPr/>
            </p:nvSpPr>
            <p:spPr>
              <a:xfrm>
                <a:off x="59399" y="68872"/>
                <a:ext cx="6418217" cy="10980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800" b="1" kern="1200" dirty="0"/>
                  <a:t>أسبابها مشكلات داخلية</a:t>
                </a:r>
              </a:p>
            </p:txBody>
          </p:sp>
        </p:grpSp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802A7041-2B93-D595-2F39-975D2D41B20F}"/>
                </a:ext>
              </a:extLst>
            </p:cNvPr>
            <p:cNvGrpSpPr/>
            <p:nvPr/>
          </p:nvGrpSpPr>
          <p:grpSpPr>
            <a:xfrm>
              <a:off x="774077" y="2567937"/>
              <a:ext cx="4354890" cy="782359"/>
              <a:chOff x="0" y="9473"/>
              <a:chExt cx="6537015" cy="121680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" name="مستطيل: زوايا مستديرة 5">
                <a:extLst>
                  <a:ext uri="{FF2B5EF4-FFF2-40B4-BE49-F238E27FC236}">
                    <a16:creationId xmlns:a16="http://schemas.microsoft.com/office/drawing/2014/main" id="{C7FF836F-09C6-85AA-914C-68BB5BBE5967}"/>
                  </a:ext>
                </a:extLst>
              </p:cNvPr>
              <p:cNvSpPr/>
              <p:nvPr/>
            </p:nvSpPr>
            <p:spPr>
              <a:xfrm>
                <a:off x="0" y="9473"/>
                <a:ext cx="6537015" cy="1216800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مستطيل: زوايا مستديرة 4">
                <a:extLst>
                  <a:ext uri="{FF2B5EF4-FFF2-40B4-BE49-F238E27FC236}">
                    <a16:creationId xmlns:a16="http://schemas.microsoft.com/office/drawing/2014/main" id="{8C70988B-8919-C344-7CFF-B8DA1E71D638}"/>
                  </a:ext>
                </a:extLst>
              </p:cNvPr>
              <p:cNvSpPr txBox="1"/>
              <p:nvPr/>
            </p:nvSpPr>
            <p:spPr>
              <a:xfrm>
                <a:off x="59399" y="68871"/>
                <a:ext cx="6418217" cy="10980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800" b="1" kern="1200" dirty="0"/>
                  <a:t>أمراض لا تعدي </a:t>
                </a:r>
              </a:p>
            </p:txBody>
          </p:sp>
        </p:grp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D20F765F-9AFA-0875-A5E7-F459865C2324}"/>
                </a:ext>
              </a:extLst>
            </p:cNvPr>
            <p:cNvGrpSpPr/>
            <p:nvPr/>
          </p:nvGrpSpPr>
          <p:grpSpPr>
            <a:xfrm>
              <a:off x="1329515" y="4523999"/>
              <a:ext cx="3291982" cy="1907798"/>
              <a:chOff x="1329515" y="4523999"/>
              <a:chExt cx="3291982" cy="1907798"/>
            </a:xfrm>
          </p:grpSpPr>
          <p:pic>
            <p:nvPicPr>
              <p:cNvPr id="10" name="صورة 9">
                <a:extLst>
                  <a:ext uri="{FF2B5EF4-FFF2-40B4-BE49-F238E27FC236}">
                    <a16:creationId xmlns:a16="http://schemas.microsoft.com/office/drawing/2014/main" id="{6E088888-BB78-84B5-735A-ADE96B91C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9515" y="4562191"/>
                <a:ext cx="3291982" cy="1869606"/>
              </a:xfrm>
              <a:prstGeom prst="rect">
                <a:avLst/>
              </a:prstGeom>
            </p:spPr>
          </p:pic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0166945A-94D3-6836-3C75-D4B54AD1CBA2}"/>
                  </a:ext>
                </a:extLst>
              </p:cNvPr>
              <p:cNvSpPr txBox="1"/>
              <p:nvPr/>
            </p:nvSpPr>
            <p:spPr>
              <a:xfrm>
                <a:off x="2099470" y="4523999"/>
                <a:ext cx="134694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فقر الدم</a:t>
                </a:r>
              </a:p>
            </p:txBody>
          </p:sp>
        </p:grp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C7311E8B-F9B1-230F-B71B-A9262F55A0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4" t="6098" r="6834" b="7557"/>
          <a:stretch/>
        </p:blipFill>
        <p:spPr>
          <a:xfrm>
            <a:off x="4592586" y="1647324"/>
            <a:ext cx="4531133" cy="4558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E1AE15E0-07EB-E410-F514-A7C646AC33B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3528" r="4462" b="12350"/>
          <a:stretch/>
        </p:blipFill>
        <p:spPr>
          <a:xfrm>
            <a:off x="9220355" y="1664774"/>
            <a:ext cx="2875009" cy="432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33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BE6A5E4-B92C-19CA-62AB-E2B0952A532A}"/>
              </a:ext>
            </a:extLst>
          </p:cNvPr>
          <p:cNvGrpSpPr/>
          <p:nvPr/>
        </p:nvGrpSpPr>
        <p:grpSpPr>
          <a:xfrm>
            <a:off x="182893" y="185760"/>
            <a:ext cx="7504048" cy="6171086"/>
            <a:chOff x="774077" y="260711"/>
            <a:chExt cx="7504048" cy="6171086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A6261067-02DA-1984-6F3C-32BD42A5A986}"/>
                </a:ext>
              </a:extLst>
            </p:cNvPr>
            <p:cNvGrpSpPr/>
            <p:nvPr/>
          </p:nvGrpSpPr>
          <p:grpSpPr>
            <a:xfrm>
              <a:off x="3093540" y="260711"/>
              <a:ext cx="5184585" cy="1461564"/>
              <a:chOff x="3187393" y="1340449"/>
              <a:chExt cx="5184585" cy="1598083"/>
            </a:xfrm>
          </p:grpSpPr>
          <p:graphicFrame>
            <p:nvGraphicFramePr>
              <p:cNvPr id="15" name="رسم تخطيطي 14">
                <a:extLst>
                  <a:ext uri="{FF2B5EF4-FFF2-40B4-BE49-F238E27FC236}">
                    <a16:creationId xmlns:a16="http://schemas.microsoft.com/office/drawing/2014/main" id="{B9DC51DE-D5F9-0DFD-D2EC-1965CD1E457F}"/>
                  </a:ext>
                </a:extLst>
              </p:cNvPr>
              <p:cNvGraphicFramePr/>
              <p:nvPr/>
            </p:nvGraphicFramePr>
            <p:xfrm>
              <a:off x="4377128" y="1340449"/>
              <a:ext cx="3994850" cy="135823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cxnSp>
            <p:nvCxnSpPr>
              <p:cNvPr id="18" name="رابط مستقيم 17">
                <a:extLst>
                  <a:ext uri="{FF2B5EF4-FFF2-40B4-BE49-F238E27FC236}">
                    <a16:creationId xmlns:a16="http://schemas.microsoft.com/office/drawing/2014/main" id="{001AFFA5-A61A-0A6E-9DEE-1650B119311E}"/>
                  </a:ext>
                </a:extLst>
              </p:cNvPr>
              <p:cNvCxnSpPr/>
              <p:nvPr/>
            </p:nvCxnSpPr>
            <p:spPr>
              <a:xfrm>
                <a:off x="3187393" y="1843920"/>
                <a:ext cx="131166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كسهم مستقيم 20">
                <a:extLst>
                  <a:ext uri="{FF2B5EF4-FFF2-40B4-BE49-F238E27FC236}">
                    <a16:creationId xmlns:a16="http://schemas.microsoft.com/office/drawing/2014/main" id="{6240B3F1-C802-62F4-8211-5CCA5B22BD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5901" y="1843920"/>
                <a:ext cx="0" cy="1094612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مستطيل: زوايا قطرية مقصوصة 52">
              <a:extLst>
                <a:ext uri="{FF2B5EF4-FFF2-40B4-BE49-F238E27FC236}">
                  <a16:creationId xmlns:a16="http://schemas.microsoft.com/office/drawing/2014/main" id="{271DCA32-2091-14A9-EA1B-DEDC6E4C47FB}"/>
                </a:ext>
              </a:extLst>
            </p:cNvPr>
            <p:cNvSpPr/>
            <p:nvPr/>
          </p:nvSpPr>
          <p:spPr>
            <a:xfrm>
              <a:off x="1329514" y="1739725"/>
              <a:ext cx="3244016" cy="673208"/>
            </a:xfrm>
            <a:prstGeom prst="snip2Diag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rgbClr val="FF0000"/>
                  </a:solidFill>
                </a:rPr>
                <a:t>أمراض غير معدية</a:t>
              </a:r>
            </a:p>
          </p:txBody>
        </p:sp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8863808D-CF3A-BB0D-59DF-9D6630F43C67}"/>
                </a:ext>
              </a:extLst>
            </p:cNvPr>
            <p:cNvGrpSpPr/>
            <p:nvPr/>
          </p:nvGrpSpPr>
          <p:grpSpPr>
            <a:xfrm>
              <a:off x="774077" y="3498328"/>
              <a:ext cx="4354890" cy="782359"/>
              <a:chOff x="0" y="9473"/>
              <a:chExt cx="6537015" cy="121680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" name="مستطيل: زوايا مستديرة 2">
                <a:extLst>
                  <a:ext uri="{FF2B5EF4-FFF2-40B4-BE49-F238E27FC236}">
                    <a16:creationId xmlns:a16="http://schemas.microsoft.com/office/drawing/2014/main" id="{8C3AA761-E356-784D-EABF-60A6C33A4281}"/>
                  </a:ext>
                </a:extLst>
              </p:cNvPr>
              <p:cNvSpPr/>
              <p:nvPr/>
            </p:nvSpPr>
            <p:spPr>
              <a:xfrm>
                <a:off x="0" y="9473"/>
                <a:ext cx="6537015" cy="1216800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مستطيل: زوايا مستديرة 4">
                <a:extLst>
                  <a:ext uri="{FF2B5EF4-FFF2-40B4-BE49-F238E27FC236}">
                    <a16:creationId xmlns:a16="http://schemas.microsoft.com/office/drawing/2014/main" id="{85055F49-D378-4F1B-4D3B-8B6FC8725136}"/>
                  </a:ext>
                </a:extLst>
              </p:cNvPr>
              <p:cNvSpPr txBox="1"/>
              <p:nvPr/>
            </p:nvSpPr>
            <p:spPr>
              <a:xfrm>
                <a:off x="59399" y="68872"/>
                <a:ext cx="6418217" cy="10980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800" b="1" kern="1200" dirty="0"/>
                  <a:t>أسبابها مشكلات داخلية</a:t>
                </a:r>
              </a:p>
            </p:txBody>
          </p:sp>
        </p:grpSp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802A7041-2B93-D595-2F39-975D2D41B20F}"/>
                </a:ext>
              </a:extLst>
            </p:cNvPr>
            <p:cNvGrpSpPr/>
            <p:nvPr/>
          </p:nvGrpSpPr>
          <p:grpSpPr>
            <a:xfrm>
              <a:off x="774077" y="2567937"/>
              <a:ext cx="4354890" cy="782359"/>
              <a:chOff x="0" y="9473"/>
              <a:chExt cx="6537015" cy="121680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" name="مستطيل: زوايا مستديرة 5">
                <a:extLst>
                  <a:ext uri="{FF2B5EF4-FFF2-40B4-BE49-F238E27FC236}">
                    <a16:creationId xmlns:a16="http://schemas.microsoft.com/office/drawing/2014/main" id="{C7FF836F-09C6-85AA-914C-68BB5BBE5967}"/>
                  </a:ext>
                </a:extLst>
              </p:cNvPr>
              <p:cNvSpPr/>
              <p:nvPr/>
            </p:nvSpPr>
            <p:spPr>
              <a:xfrm>
                <a:off x="0" y="9473"/>
                <a:ext cx="6537015" cy="1216800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مستطيل: زوايا مستديرة 4">
                <a:extLst>
                  <a:ext uri="{FF2B5EF4-FFF2-40B4-BE49-F238E27FC236}">
                    <a16:creationId xmlns:a16="http://schemas.microsoft.com/office/drawing/2014/main" id="{8C70988B-8919-C344-7CFF-B8DA1E71D638}"/>
                  </a:ext>
                </a:extLst>
              </p:cNvPr>
              <p:cNvSpPr txBox="1"/>
              <p:nvPr/>
            </p:nvSpPr>
            <p:spPr>
              <a:xfrm>
                <a:off x="59399" y="68871"/>
                <a:ext cx="6418217" cy="10980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800" b="1" kern="1200" dirty="0"/>
                  <a:t>أمراض لا تعدي </a:t>
                </a:r>
              </a:p>
            </p:txBody>
          </p:sp>
        </p:grp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D20F765F-9AFA-0875-A5E7-F459865C2324}"/>
                </a:ext>
              </a:extLst>
            </p:cNvPr>
            <p:cNvGrpSpPr/>
            <p:nvPr/>
          </p:nvGrpSpPr>
          <p:grpSpPr>
            <a:xfrm>
              <a:off x="1329515" y="4523999"/>
              <a:ext cx="3291982" cy="1907798"/>
              <a:chOff x="1329515" y="4523999"/>
              <a:chExt cx="3291982" cy="1907798"/>
            </a:xfrm>
          </p:grpSpPr>
          <p:pic>
            <p:nvPicPr>
              <p:cNvPr id="10" name="صورة 9">
                <a:extLst>
                  <a:ext uri="{FF2B5EF4-FFF2-40B4-BE49-F238E27FC236}">
                    <a16:creationId xmlns:a16="http://schemas.microsoft.com/office/drawing/2014/main" id="{6E088888-BB78-84B5-735A-ADE96B91C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9515" y="4562191"/>
                <a:ext cx="3291982" cy="1869606"/>
              </a:xfrm>
              <a:prstGeom prst="rect">
                <a:avLst/>
              </a:prstGeom>
            </p:spPr>
          </p:pic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0166945A-94D3-6836-3C75-D4B54AD1CBA2}"/>
                  </a:ext>
                </a:extLst>
              </p:cNvPr>
              <p:cNvSpPr txBox="1"/>
              <p:nvPr/>
            </p:nvSpPr>
            <p:spPr>
              <a:xfrm>
                <a:off x="2099470" y="4523999"/>
                <a:ext cx="134694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فقر الدم</a:t>
                </a:r>
              </a:p>
            </p:txBody>
          </p:sp>
        </p:grpSp>
      </p:grpSp>
      <p:pic>
        <p:nvPicPr>
          <p:cNvPr id="30" name="صورة 29">
            <a:extLst>
              <a:ext uri="{FF2B5EF4-FFF2-40B4-BE49-F238E27FC236}">
                <a16:creationId xmlns:a16="http://schemas.microsoft.com/office/drawing/2014/main" id="{9318432F-9733-552F-E66F-6A85B5BAE2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76" y="1604204"/>
            <a:ext cx="6288619" cy="46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60D9730-EDE7-88E5-064E-846635FC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D646A9FE-6E69-894D-8484-55DA2F7127C0}"/>
                  </a:ext>
                </a:extLst>
              </p14:cNvPr>
              <p14:cNvContentPartPr/>
              <p14:nvPr/>
            </p14:nvContentPartPr>
            <p14:xfrm>
              <a:off x="6346906" y="1764109"/>
              <a:ext cx="1091784" cy="360"/>
            </p14:xfrm>
          </p:contentPart>
        </mc:Choice>
        <mc:Fallback xmlns=""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D646A9FE-6E69-894D-8484-55DA2F7127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0921" y="1728109"/>
                <a:ext cx="1163394" cy="72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رسم تخطيطي 7">
            <a:extLst>
              <a:ext uri="{FF2B5EF4-FFF2-40B4-BE49-F238E27FC236}">
                <a16:creationId xmlns:a16="http://schemas.microsoft.com/office/drawing/2014/main" id="{F2F27BE7-1AD9-E65E-AD73-9E25149C7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317954"/>
              </p:ext>
            </p:extLst>
          </p:nvPr>
        </p:nvGraphicFramePr>
        <p:xfrm>
          <a:off x="10047702" y="167346"/>
          <a:ext cx="2051498" cy="1555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صورة 9">
            <a:extLst>
              <a:ext uri="{FF2B5EF4-FFF2-40B4-BE49-F238E27FC236}">
                <a16:creationId xmlns:a16="http://schemas.microsoft.com/office/drawing/2014/main" id="{C59E8DF5-5320-142C-F650-ECE476A692D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15055" r="24187" b="22597"/>
          <a:stretch/>
        </p:blipFill>
        <p:spPr>
          <a:xfrm flipH="1">
            <a:off x="10183318" y="2344853"/>
            <a:ext cx="1730017" cy="293905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89C9BBC-EBAB-044E-AD67-AA67A498B079}"/>
              </a:ext>
            </a:extLst>
          </p:cNvPr>
          <p:cNvSpPr txBox="1"/>
          <p:nvPr/>
        </p:nvSpPr>
        <p:spPr>
          <a:xfrm>
            <a:off x="92800" y="5417899"/>
            <a:ext cx="995490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السمنة مرض غير معدِ ينتج عن الإفراط في الأكل وقلة النشاط الطبيعي </a:t>
            </a:r>
          </a:p>
          <a:p>
            <a:r>
              <a:rPr lang="ar-SA" sz="3200" b="1" dirty="0">
                <a:solidFill>
                  <a:srgbClr val="00B050"/>
                </a:solidFill>
              </a:rPr>
              <a:t>      </a:t>
            </a:r>
            <a:r>
              <a:rPr lang="ar-SA" sz="3200" b="1" dirty="0"/>
              <a:t>صواب      خطأ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64251E1E-4373-2F8D-4B3C-82D75EF2F0CF}"/>
                  </a:ext>
                </a:extLst>
              </p14:cNvPr>
              <p14:cNvContentPartPr/>
              <p14:nvPr/>
            </p14:nvContentPartPr>
            <p14:xfrm>
              <a:off x="8522377" y="6494757"/>
              <a:ext cx="763960" cy="36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64251E1E-4373-2F8D-4B3C-82D75EF2F0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86392" y="6458757"/>
                <a:ext cx="83557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015878-2D86-E32F-1345-32588CB85488}"/>
              </a:ext>
            </a:extLst>
          </p:cNvPr>
          <p:cNvSpPr txBox="1"/>
          <p:nvPr/>
        </p:nvSpPr>
        <p:spPr>
          <a:xfrm>
            <a:off x="529870" y="638479"/>
            <a:ext cx="9448441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حالة غير طبيعية تؤثر سلباً على جسم المخلوق الحي </a:t>
            </a:r>
          </a:p>
          <a:p>
            <a:r>
              <a:rPr lang="ar-SA" sz="3500" b="1" dirty="0"/>
              <a:t>    النوم          المرض         الخوف</a:t>
            </a:r>
            <a:endParaRPr lang="ar-SA" sz="3500" b="1" dirty="0">
              <a:solidFill>
                <a:srgbClr val="00B05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22084C1-DF05-A64F-E01B-3CEB6479C4C4}"/>
              </a:ext>
            </a:extLst>
          </p:cNvPr>
          <p:cNvSpPr txBox="1"/>
          <p:nvPr/>
        </p:nvSpPr>
        <p:spPr>
          <a:xfrm>
            <a:off x="348273" y="2261489"/>
            <a:ext cx="9630038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مرض ينتج عن خلل في مستويات الأنسولين التي يفرزها البنكرياس</a:t>
            </a:r>
          </a:p>
          <a:p>
            <a:r>
              <a:rPr lang="ar-SA" sz="3500" b="1" dirty="0"/>
              <a:t>    السمنة          السكري         فقر الدم</a:t>
            </a:r>
            <a:endParaRPr lang="ar-SA" sz="3500" b="1" dirty="0">
              <a:solidFill>
                <a:srgbClr val="00B05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974A7D2-1D8E-F2C8-405E-09FF2F8FC7CC}"/>
              </a:ext>
            </a:extLst>
          </p:cNvPr>
          <p:cNvSpPr txBox="1"/>
          <p:nvPr/>
        </p:nvSpPr>
        <p:spPr>
          <a:xfrm>
            <a:off x="2875831" y="3936755"/>
            <a:ext cx="7102480" cy="11233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rgbClr val="00B050"/>
                </a:solidFill>
              </a:rPr>
              <a:t>مرض غير معدِ يحدث بسبب نقص الحديد</a:t>
            </a:r>
          </a:p>
          <a:p>
            <a:r>
              <a:rPr lang="ar-SA" sz="3500" b="1" dirty="0"/>
              <a:t>    فقر الدم          الزكام         الحساسية</a:t>
            </a:r>
            <a:endParaRPr lang="ar-SA" sz="35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B38DA277-4939-6853-CF09-FB1977F5DCC0}"/>
                  </a:ext>
                </a:extLst>
              </p14:cNvPr>
              <p14:cNvContentPartPr/>
              <p14:nvPr/>
            </p14:nvContentPartPr>
            <p14:xfrm>
              <a:off x="6096000" y="3436769"/>
              <a:ext cx="1255997" cy="360"/>
            </p14:xfrm>
          </p:contentPart>
        </mc:Choice>
        <mc:Fallback xmlns=""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B38DA277-4939-6853-CF09-FB1977F5DC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0012" y="3400769"/>
                <a:ext cx="1327614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EFFFC034-F36D-C892-6BB2-218D9EFDA57C}"/>
                  </a:ext>
                </a:extLst>
              </p14:cNvPr>
              <p14:cNvContentPartPr/>
              <p14:nvPr/>
            </p14:nvContentPartPr>
            <p14:xfrm>
              <a:off x="8316128" y="5060139"/>
              <a:ext cx="1176458" cy="360"/>
            </p14:xfrm>
          </p:contentPart>
        </mc:Choice>
        <mc:Fallback xmlns=""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EFFFC034-F36D-C892-6BB2-218D9EFDA5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80140" y="5024139"/>
                <a:ext cx="1248075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15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8AC8391-E6B7-0637-75D0-7126C9A3C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B2BF5A2-8D8E-34AA-C2B4-352D6E5E4724}"/>
              </a:ext>
            </a:extLst>
          </p:cNvPr>
          <p:cNvSpPr txBox="1"/>
          <p:nvPr/>
        </p:nvSpPr>
        <p:spPr>
          <a:xfrm>
            <a:off x="3769032" y="710078"/>
            <a:ext cx="42957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b="1" dirty="0">
                <a:solidFill>
                  <a:srgbClr val="C00000"/>
                </a:solidFill>
              </a:rPr>
              <a:t>الأمراض ( ٢ )</a:t>
            </a:r>
            <a:r>
              <a:rPr lang="ar-SA" dirty="0"/>
              <a:t>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301B754-F48F-E55C-A9F8-1AC63B7560CE}"/>
              </a:ext>
            </a:extLst>
          </p:cNvPr>
          <p:cNvSpPr txBox="1"/>
          <p:nvPr/>
        </p:nvSpPr>
        <p:spPr>
          <a:xfrm>
            <a:off x="10043409" y="1657997"/>
            <a:ext cx="1922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سنتعلم اليوم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E8F29F1-3707-6E6A-D8F1-F7C71A61D210}"/>
              </a:ext>
            </a:extLst>
          </p:cNvPr>
          <p:cNvSpPr txBox="1"/>
          <p:nvPr/>
        </p:nvSpPr>
        <p:spPr>
          <a:xfrm>
            <a:off x="883315" y="2293689"/>
            <a:ext cx="11308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١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توضح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بعض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الأعراض الت</a:t>
            </a:r>
            <a:r>
              <a:rPr lang="ar-SA" sz="3600" b="1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ي تشعر بها عند الإصابة ب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المرض .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517A2B-7986-50ED-C8C9-027760561373}"/>
              </a:ext>
            </a:extLst>
          </p:cNvPr>
          <p:cNvSpPr txBox="1"/>
          <p:nvPr/>
        </p:nvSpPr>
        <p:spPr>
          <a:xfrm>
            <a:off x="108498" y="3311544"/>
            <a:ext cx="11616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٢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تقارن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بين الفيروسات والبكتيريا من حيث الأمراض التي يسببها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كلاً منهما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D631AA4-1FE8-4DF8-E841-E5FAEBEB3453}"/>
              </a:ext>
            </a:extLst>
          </p:cNvPr>
          <p:cNvSpPr txBox="1"/>
          <p:nvPr/>
        </p:nvSpPr>
        <p:spPr>
          <a:xfrm>
            <a:off x="1822566" y="4214726"/>
            <a:ext cx="9430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٣.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تعرف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الفطريات المسببة للمرض وتذكر مثالاً عليها 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FD4162A-B8DF-9A5A-D8AE-FEEBF5B1EFB6}"/>
              </a:ext>
            </a:extLst>
          </p:cNvPr>
          <p:cNvSpPr txBox="1"/>
          <p:nvPr/>
        </p:nvSpPr>
        <p:spPr>
          <a:xfrm>
            <a:off x="648260" y="5037285"/>
            <a:ext cx="10049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٤.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توضح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الخطوات الواجب اتباعها عند الإصابة بالمرض . </a:t>
            </a:r>
          </a:p>
        </p:txBody>
      </p:sp>
    </p:spTree>
    <p:extLst>
      <p:ext uri="{BB962C8B-B14F-4D97-AF65-F5344CB8AC3E}">
        <p14:creationId xmlns:p14="http://schemas.microsoft.com/office/powerpoint/2010/main" val="19181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30AD97-C8AD-882F-2C2B-88C802F3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40" y="9525"/>
            <a:ext cx="12192000" cy="6848475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B2F5904-1749-6470-FE7C-976113BB9524}"/>
              </a:ext>
            </a:extLst>
          </p:cNvPr>
          <p:cNvGrpSpPr/>
          <p:nvPr/>
        </p:nvGrpSpPr>
        <p:grpSpPr>
          <a:xfrm>
            <a:off x="4334075" y="175756"/>
            <a:ext cx="5217723" cy="1354106"/>
            <a:chOff x="4334075" y="175756"/>
            <a:chExt cx="5217723" cy="1354106"/>
          </a:xfrm>
        </p:grpSpPr>
        <p:graphicFrame>
          <p:nvGraphicFramePr>
            <p:cNvPr id="15" name="رسم تخطيطي 14">
              <a:extLst>
                <a:ext uri="{FF2B5EF4-FFF2-40B4-BE49-F238E27FC236}">
                  <a16:creationId xmlns:a16="http://schemas.microsoft.com/office/drawing/2014/main" id="{B9DC51DE-D5F9-0DFD-D2EC-1965CD1E45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12308880"/>
                </p:ext>
              </p:extLst>
            </p:nvPr>
          </p:nvGraphicFramePr>
          <p:xfrm>
            <a:off x="4334075" y="175756"/>
            <a:ext cx="3994850" cy="10389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E170BD65-8F1B-B25B-658B-75FCC415D074}"/>
                </a:ext>
              </a:extLst>
            </p:cNvPr>
            <p:cNvGrpSpPr/>
            <p:nvPr/>
          </p:nvGrpSpPr>
          <p:grpSpPr>
            <a:xfrm>
              <a:off x="8240130" y="636216"/>
              <a:ext cx="1311668" cy="893646"/>
              <a:chOff x="8240130" y="636216"/>
              <a:chExt cx="1311668" cy="893646"/>
            </a:xfrm>
          </p:grpSpPr>
          <p:cxnSp>
            <p:nvCxnSpPr>
              <p:cNvPr id="17" name="رابط مستقيم 16">
                <a:extLst>
                  <a:ext uri="{FF2B5EF4-FFF2-40B4-BE49-F238E27FC236}">
                    <a16:creationId xmlns:a16="http://schemas.microsoft.com/office/drawing/2014/main" id="{A2BF817D-58D8-0B47-DB51-FC227A6653AF}"/>
                  </a:ext>
                </a:extLst>
              </p:cNvPr>
              <p:cNvCxnSpPr/>
              <p:nvPr/>
            </p:nvCxnSpPr>
            <p:spPr>
              <a:xfrm>
                <a:off x="8240130" y="636216"/>
                <a:ext cx="1311668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كسهم مستقيم 19">
                <a:extLst>
                  <a:ext uri="{FF2B5EF4-FFF2-40B4-BE49-F238E27FC236}">
                    <a16:creationId xmlns:a16="http://schemas.microsoft.com/office/drawing/2014/main" id="{E3A46B82-485A-2F4B-237A-E96A8579A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51798" y="636216"/>
                <a:ext cx="0" cy="89364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7A85E5ED-00D7-B0F9-0D41-92E7CFEF94B0}"/>
              </a:ext>
            </a:extLst>
          </p:cNvPr>
          <p:cNvGrpSpPr/>
          <p:nvPr/>
        </p:nvGrpSpPr>
        <p:grpSpPr>
          <a:xfrm>
            <a:off x="7808091" y="1557655"/>
            <a:ext cx="3177878" cy="931763"/>
            <a:chOff x="4470400" y="4250267"/>
            <a:chExt cx="3177878" cy="897466"/>
          </a:xfrm>
        </p:grpSpPr>
        <p:sp>
          <p:nvSpPr>
            <p:cNvPr id="19" name="مستطيل: زوايا قطرية مقصوصة 18">
              <a:extLst>
                <a:ext uri="{FF2B5EF4-FFF2-40B4-BE49-F238E27FC236}">
                  <a16:creationId xmlns:a16="http://schemas.microsoft.com/office/drawing/2014/main" id="{E8BD3A1D-F5D4-01C1-6634-3A621C53AE33}"/>
                </a:ext>
              </a:extLst>
            </p:cNvPr>
            <p:cNvSpPr/>
            <p:nvPr/>
          </p:nvSpPr>
          <p:spPr>
            <a:xfrm>
              <a:off x="4470400" y="4250267"/>
              <a:ext cx="3177878" cy="897466"/>
            </a:xfrm>
            <a:prstGeom prst="snip2Diag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E04CC44C-8D74-7E8E-5B71-E3B1B68D44D5}"/>
                </a:ext>
              </a:extLst>
            </p:cNvPr>
            <p:cNvSpPr txBox="1"/>
            <p:nvPr/>
          </p:nvSpPr>
          <p:spPr>
            <a:xfrm>
              <a:off x="4681079" y="4345057"/>
              <a:ext cx="275652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4000" b="1" dirty="0">
                  <a:solidFill>
                    <a:srgbClr val="002060"/>
                  </a:solidFill>
                  <a:latin typeface="Calibri" panose="020F0502020204030204"/>
                  <a:cs typeface="Arial" panose="020B0604020202020204" pitchFamily="34" charset="0"/>
                </a:rPr>
                <a:t>أ</a:t>
              </a:r>
              <a:r>
                <a:rPr kumimoji="0" lang="ar-SA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مراض معدية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215A2DDF-2853-BE5F-6B42-363A9E58849C}"/>
              </a:ext>
            </a:extLst>
          </p:cNvPr>
          <p:cNvGrpSpPr/>
          <p:nvPr/>
        </p:nvGrpSpPr>
        <p:grpSpPr>
          <a:xfrm>
            <a:off x="57240" y="1123205"/>
            <a:ext cx="3693529" cy="4329428"/>
            <a:chOff x="1519596" y="1791605"/>
            <a:chExt cx="6337859" cy="3730041"/>
          </a:xfrm>
        </p:grpSpPr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948CE7A0-E375-CC53-B165-94EB7CA3FFD4}"/>
                </a:ext>
              </a:extLst>
            </p:cNvPr>
            <p:cNvSpPr txBox="1"/>
            <p:nvPr/>
          </p:nvSpPr>
          <p:spPr>
            <a:xfrm>
              <a:off x="1519596" y="1791605"/>
              <a:ext cx="6337859" cy="13523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solidFill>
                    <a:srgbClr val="00B050"/>
                  </a:solidFill>
                  <a:sym typeface="Wingdings 2" panose="05020102010507070707" pitchFamily="18" charset="2"/>
                </a:rPr>
                <a:t></a:t>
              </a:r>
              <a:r>
                <a:rPr lang="ar-SA" sz="3200" b="1" dirty="0">
                  <a:solidFill>
                    <a:srgbClr val="00B050"/>
                  </a:solidFill>
                </a:rPr>
                <a:t>كيف عرف الإنسان أن المخلوقات الحية الدقيقة تسبب لنا الأمراض ؟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2B90A84E-A1B3-59F4-50B6-C11915F9B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0" t="15124" r="25039" b="22397"/>
            <a:stretch/>
          </p:blipFill>
          <p:spPr>
            <a:xfrm>
              <a:off x="1732698" y="3646630"/>
              <a:ext cx="2634020" cy="1875016"/>
            </a:xfrm>
            <a:prstGeom prst="rect">
              <a:avLst/>
            </a:prstGeom>
          </p:spPr>
        </p:pic>
      </p:grpSp>
      <p:graphicFrame>
        <p:nvGraphicFramePr>
          <p:cNvPr id="51" name="رسم تخطيطي 50">
            <a:extLst>
              <a:ext uri="{FF2B5EF4-FFF2-40B4-BE49-F238E27FC236}">
                <a16:creationId xmlns:a16="http://schemas.microsoft.com/office/drawing/2014/main" id="{DEA661A9-FF8D-AB51-8BF7-D39BF1A78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697644"/>
              </p:ext>
            </p:extLst>
          </p:nvPr>
        </p:nvGraphicFramePr>
        <p:xfrm>
          <a:off x="6172819" y="2612660"/>
          <a:ext cx="5452533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2" name="رسم تخطيطي 51">
            <a:extLst>
              <a:ext uri="{FF2B5EF4-FFF2-40B4-BE49-F238E27FC236}">
                <a16:creationId xmlns:a16="http://schemas.microsoft.com/office/drawing/2014/main" id="{EA167EC8-F2B9-8782-3BF0-D96246C871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125729"/>
              </p:ext>
            </p:extLst>
          </p:nvPr>
        </p:nvGraphicFramePr>
        <p:xfrm>
          <a:off x="6195322" y="3861702"/>
          <a:ext cx="5452533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53" name="رسم تخطيطي 52">
            <a:extLst>
              <a:ext uri="{FF2B5EF4-FFF2-40B4-BE49-F238E27FC236}">
                <a16:creationId xmlns:a16="http://schemas.microsoft.com/office/drawing/2014/main" id="{CA66DDF3-3079-C729-984B-04FC75141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578544"/>
              </p:ext>
            </p:extLst>
          </p:nvPr>
        </p:nvGraphicFramePr>
        <p:xfrm>
          <a:off x="6195322" y="5118503"/>
          <a:ext cx="5452533" cy="12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4A7AA824-E4F5-E1FB-E4BF-2445C15E8F28}"/>
              </a:ext>
            </a:extLst>
          </p:cNvPr>
          <p:cNvGrpSpPr/>
          <p:nvPr/>
        </p:nvGrpSpPr>
        <p:grpSpPr>
          <a:xfrm>
            <a:off x="1710671" y="2463630"/>
            <a:ext cx="2886855" cy="4004903"/>
            <a:chOff x="1710671" y="2463630"/>
            <a:chExt cx="2886855" cy="3801691"/>
          </a:xfrm>
        </p:grpSpPr>
        <p:pic>
          <p:nvPicPr>
            <p:cNvPr id="40" name="صورة 39">
              <a:extLst>
                <a:ext uri="{FF2B5EF4-FFF2-40B4-BE49-F238E27FC236}">
                  <a16:creationId xmlns:a16="http://schemas.microsoft.com/office/drawing/2014/main" id="{C9394B86-1608-DF02-9DA5-B61B5E2D6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2" t="4652" r="26970" b="5061"/>
            <a:stretch/>
          </p:blipFill>
          <p:spPr>
            <a:xfrm flipH="1">
              <a:off x="1710671" y="2463630"/>
              <a:ext cx="2731384" cy="3801691"/>
            </a:xfrm>
            <a:prstGeom prst="rect">
              <a:avLst/>
            </a:prstGeom>
          </p:spPr>
        </p:pic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EE1F1CE3-0878-CC26-32E5-669724DB2B0D}"/>
                </a:ext>
              </a:extLst>
            </p:cNvPr>
            <p:cNvSpPr txBox="1"/>
            <p:nvPr/>
          </p:nvSpPr>
          <p:spPr>
            <a:xfrm>
              <a:off x="3369895" y="5160245"/>
              <a:ext cx="122763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/>
                <a:t>المجهر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8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  <p:bldGraphic spid="52" grpId="0">
        <p:bldAsOne/>
      </p:bldGraphic>
      <p:bldGraphic spid="53" grpId="0">
        <p:bldAsOne/>
      </p:bldGraphic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شاشة عريضة</PresentationFormat>
  <Paragraphs>122</Paragraphs>
  <Slides>15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بندر الهذلي</dc:creator>
  <cp:lastModifiedBy>noura aloreek</cp:lastModifiedBy>
  <cp:revision>10</cp:revision>
  <dcterms:created xsi:type="dcterms:W3CDTF">2022-10-24T07:04:05Z</dcterms:created>
  <dcterms:modified xsi:type="dcterms:W3CDTF">2022-12-05T08:59:18Z</dcterms:modified>
</cp:coreProperties>
</file>