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58" r:id="rId4"/>
    <p:sldId id="267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0" r:id="rId13"/>
    <p:sldId id="268" r:id="rId14"/>
    <p:sldId id="286" r:id="rId15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2D4"/>
    <a:srgbClr val="677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86" d="100"/>
          <a:sy n="86" d="100"/>
        </p:scale>
        <p:origin x="151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C7FD690F-D3A2-47C6-9A81-5FB8D3FC5754}"/>
    <pc:docChg chg="undo redo custSel addSld delSld modSld sldOrd modMainMaster replTag">
      <pc:chgData name="حصه بنت العتيبي" userId="c1fe605c-1aaf-4791-a440-af891effc177" providerId="ADAL" clId="{C7FD690F-D3A2-47C6-9A81-5FB8D3FC5754}" dt="2021-09-29T15:02:36.175" v="1857" actId="1076"/>
      <pc:docMkLst>
        <pc:docMk/>
      </pc:docMkLst>
      <pc:sldChg chg="addSp delSp modSp new mod modTransition setBg">
        <pc:chgData name="حصه بنت العتيبي" userId="c1fe605c-1aaf-4791-a440-af891effc177" providerId="ADAL" clId="{C7FD690F-D3A2-47C6-9A81-5FB8D3FC5754}" dt="2021-09-11T18:32:08.830" v="1085" actId="1076"/>
        <pc:sldMkLst>
          <pc:docMk/>
          <pc:sldMk cId="2273819989" sldId="256"/>
        </pc:sldMkLst>
        <pc:spChg chg="del">
          <ac:chgData name="حصه بنت العتيبي" userId="c1fe605c-1aaf-4791-a440-af891effc177" providerId="ADAL" clId="{C7FD690F-D3A2-47C6-9A81-5FB8D3FC5754}" dt="2021-09-11T14:38:29.739" v="10" actId="478"/>
          <ac:spMkLst>
            <pc:docMk/>
            <pc:sldMk cId="2273819989" sldId="256"/>
            <ac:spMk id="2" creationId="{EE78914E-CC1A-4E26-989E-928E28622AE0}"/>
          </ac:spMkLst>
        </pc:spChg>
        <pc:spChg chg="del">
          <ac:chgData name="حصه بنت العتيبي" userId="c1fe605c-1aaf-4791-a440-af891effc177" providerId="ADAL" clId="{C7FD690F-D3A2-47C6-9A81-5FB8D3FC5754}" dt="2021-09-11T14:38:29.739" v="10" actId="478"/>
          <ac:spMkLst>
            <pc:docMk/>
            <pc:sldMk cId="2273819989" sldId="256"/>
            <ac:spMk id="3" creationId="{8C1B9794-A8A2-405B-9C71-6BB5B772B4F5}"/>
          </ac:spMkLst>
        </pc:spChg>
        <pc:spChg chg="add mod">
          <ac:chgData name="حصه بنت العتيبي" userId="c1fe605c-1aaf-4791-a440-af891effc177" providerId="ADAL" clId="{C7FD690F-D3A2-47C6-9A81-5FB8D3FC5754}" dt="2021-09-11T14:50:22.931" v="79" actId="1076"/>
          <ac:spMkLst>
            <pc:docMk/>
            <pc:sldMk cId="2273819989" sldId="256"/>
            <ac:spMk id="9" creationId="{78EF507B-1480-4BB7-A023-0BB52DB5C0D4}"/>
          </ac:spMkLst>
        </pc:spChg>
        <pc:spChg chg="add mod">
          <ac:chgData name="حصه بنت العتيبي" userId="c1fe605c-1aaf-4791-a440-af891effc177" providerId="ADAL" clId="{C7FD690F-D3A2-47C6-9A81-5FB8D3FC5754}" dt="2021-09-11T18:32:08.830" v="1085" actId="1076"/>
          <ac:spMkLst>
            <pc:docMk/>
            <pc:sldMk cId="2273819989" sldId="256"/>
            <ac:spMk id="10" creationId="{721C43B2-F0C4-4898-870F-1A1BCB0F9485}"/>
          </ac:spMkLst>
        </pc:spChg>
        <pc:picChg chg="add del mod">
          <ac:chgData name="حصه بنت العتيبي" userId="c1fe605c-1aaf-4791-a440-af891effc177" providerId="ADAL" clId="{C7FD690F-D3A2-47C6-9A81-5FB8D3FC5754}" dt="2021-09-11T14:42:50.767" v="27" actId="478"/>
          <ac:picMkLst>
            <pc:docMk/>
            <pc:sldMk cId="2273819989" sldId="256"/>
            <ac:picMk id="5" creationId="{3361F858-66EC-48D7-8FF4-E9974B8EEF68}"/>
          </ac:picMkLst>
        </pc:picChg>
        <pc:picChg chg="add del mod">
          <ac:chgData name="حصه بنت العتيبي" userId="c1fe605c-1aaf-4791-a440-af891effc177" providerId="ADAL" clId="{C7FD690F-D3A2-47C6-9A81-5FB8D3FC5754}" dt="2021-09-11T14:50:14.446" v="77" actId="478"/>
          <ac:picMkLst>
            <pc:docMk/>
            <pc:sldMk cId="2273819989" sldId="256"/>
            <ac:picMk id="7" creationId="{308FE7CE-1975-4181-83FE-06827CDC4B8E}"/>
          </ac:picMkLst>
        </pc:picChg>
        <pc:picChg chg="add del mod">
          <ac:chgData name="حصه بنت العتيبي" userId="c1fe605c-1aaf-4791-a440-af891effc177" providerId="ADAL" clId="{C7FD690F-D3A2-47C6-9A81-5FB8D3FC5754}" dt="2021-09-11T14:48:18.223" v="56" actId="1076"/>
          <ac:picMkLst>
            <pc:docMk/>
            <pc:sldMk cId="2273819989" sldId="256"/>
            <ac:picMk id="1026" creationId="{12051562-507E-4717-B7A0-07FAB0064D0E}"/>
          </ac:picMkLst>
        </pc:picChg>
      </pc:sldChg>
      <pc:sldChg chg="addSp delSp modSp add mod ord modTransition modAnim">
        <pc:chgData name="حصه بنت العتيبي" userId="c1fe605c-1aaf-4791-a440-af891effc177" providerId="ADAL" clId="{C7FD690F-D3A2-47C6-9A81-5FB8D3FC5754}" dt="2021-09-12T06:34:53.320" v="1700"/>
        <pc:sldMkLst>
          <pc:docMk/>
          <pc:sldMk cId="2383296190" sldId="257"/>
        </pc:sldMkLst>
        <pc:spChg chg="mod">
          <ac:chgData name="حصه بنت العتيبي" userId="c1fe605c-1aaf-4791-a440-af891effc177" providerId="ADAL" clId="{C7FD690F-D3A2-47C6-9A81-5FB8D3FC5754}" dt="2021-09-11T17:17:37.251" v="441" actId="403"/>
          <ac:spMkLst>
            <pc:docMk/>
            <pc:sldMk cId="2383296190" sldId="257"/>
            <ac:spMk id="9" creationId="{78EF507B-1480-4BB7-A023-0BB52DB5C0D4}"/>
          </ac:spMkLst>
        </pc:spChg>
        <pc:spChg chg="del">
          <ac:chgData name="حصه بنت العتيبي" userId="c1fe605c-1aaf-4791-a440-af891effc177" providerId="ADAL" clId="{C7FD690F-D3A2-47C6-9A81-5FB8D3FC5754}" dt="2021-09-11T14:49:01.093" v="60" actId="478"/>
          <ac:spMkLst>
            <pc:docMk/>
            <pc:sldMk cId="2383296190" sldId="257"/>
            <ac:spMk id="10" creationId="{721C43B2-F0C4-4898-870F-1A1BCB0F9485}"/>
          </ac:spMkLst>
        </pc:spChg>
        <pc:picChg chg="add mod">
          <ac:chgData name="حصه بنت العتيبي" userId="c1fe605c-1aaf-4791-a440-af891effc177" providerId="ADAL" clId="{C7FD690F-D3A2-47C6-9A81-5FB8D3FC5754}" dt="2021-09-11T17:16:57.447" v="438" actId="14100"/>
          <ac:picMkLst>
            <pc:docMk/>
            <pc:sldMk cId="2383296190" sldId="257"/>
            <ac:picMk id="6" creationId="{931782BA-1DB2-46A1-A533-153AE1758FBF}"/>
          </ac:picMkLst>
        </pc:picChg>
        <pc:picChg chg="del mod">
          <ac:chgData name="حصه بنت العتيبي" userId="c1fe605c-1aaf-4791-a440-af891effc177" providerId="ADAL" clId="{C7FD690F-D3A2-47C6-9A81-5FB8D3FC5754}" dt="2021-09-11T17:16:30.906" v="436" actId="21"/>
          <ac:picMkLst>
            <pc:docMk/>
            <pc:sldMk cId="2383296190" sldId="257"/>
            <ac:picMk id="7" creationId="{308FE7CE-1975-4181-83FE-06827CDC4B8E}"/>
          </ac:picMkLst>
        </pc:picChg>
      </pc:sldChg>
      <pc:sldChg chg="add del">
        <pc:chgData name="حصه بنت العتيبي" userId="c1fe605c-1aaf-4791-a440-af891effc177" providerId="ADAL" clId="{C7FD690F-D3A2-47C6-9A81-5FB8D3FC5754}" dt="2021-09-11T14:47:04.211" v="44" actId="47"/>
        <pc:sldMkLst>
          <pc:docMk/>
          <pc:sldMk cId="3807528476" sldId="257"/>
        </pc:sldMkLst>
      </pc:sldChg>
      <pc:sldChg chg="addSp delSp modSp new mod setBg">
        <pc:chgData name="حصه بنت العتيبي" userId="c1fe605c-1aaf-4791-a440-af891effc177" providerId="ADAL" clId="{C7FD690F-D3A2-47C6-9A81-5FB8D3FC5754}" dt="2021-09-11T17:14:03.663" v="430"/>
        <pc:sldMkLst>
          <pc:docMk/>
          <pc:sldMk cId="157127444" sldId="258"/>
        </pc:sldMkLst>
        <pc:spChg chg="del mod">
          <ac:chgData name="حصه بنت العتيبي" userId="c1fe605c-1aaf-4791-a440-af891effc177" providerId="ADAL" clId="{C7FD690F-D3A2-47C6-9A81-5FB8D3FC5754}" dt="2021-09-11T14:51:56.353" v="82" actId="478"/>
          <ac:spMkLst>
            <pc:docMk/>
            <pc:sldMk cId="157127444" sldId="258"/>
            <ac:spMk id="2" creationId="{95B392FA-3D8D-486B-B684-A433E0023900}"/>
          </ac:spMkLst>
        </pc:spChg>
        <pc:spChg chg="del">
          <ac:chgData name="حصه بنت العتيبي" userId="c1fe605c-1aaf-4791-a440-af891effc177" providerId="ADAL" clId="{C7FD690F-D3A2-47C6-9A81-5FB8D3FC5754}" dt="2021-09-11T14:51:56.353" v="82" actId="478"/>
          <ac:spMkLst>
            <pc:docMk/>
            <pc:sldMk cId="157127444" sldId="258"/>
            <ac:spMk id="3" creationId="{82CB248F-3EA1-40A8-BBDF-722BC42026C5}"/>
          </ac:spMkLst>
        </pc:spChg>
        <pc:spChg chg="add del">
          <ac:chgData name="حصه بنت العتيبي" userId="c1fe605c-1aaf-4791-a440-af891effc177" providerId="ADAL" clId="{C7FD690F-D3A2-47C6-9A81-5FB8D3FC5754}" dt="2021-09-11T16:11:55.433" v="110" actId="11529"/>
          <ac:spMkLst>
            <pc:docMk/>
            <pc:sldMk cId="157127444" sldId="258"/>
            <ac:spMk id="4" creationId="{485D4680-DE7B-4D3B-BCE8-39F00A84AB4A}"/>
          </ac:spMkLst>
        </pc:spChg>
        <pc:spChg chg="add del">
          <ac:chgData name="حصه بنت العتيبي" userId="c1fe605c-1aaf-4791-a440-af891effc177" providerId="ADAL" clId="{C7FD690F-D3A2-47C6-9A81-5FB8D3FC5754}" dt="2021-09-11T16:12:09.836" v="112" actId="11529"/>
          <ac:spMkLst>
            <pc:docMk/>
            <pc:sldMk cId="157127444" sldId="258"/>
            <ac:spMk id="5" creationId="{F3B70897-4482-4B95-A3AA-080CC31D1180}"/>
          </ac:spMkLst>
        </pc:spChg>
        <pc:spChg chg="add mod">
          <ac:chgData name="حصه بنت العتيبي" userId="c1fe605c-1aaf-4791-a440-af891effc177" providerId="ADAL" clId="{C7FD690F-D3A2-47C6-9A81-5FB8D3FC5754}" dt="2021-09-11T16:13:13.475" v="120" actId="13822"/>
          <ac:spMkLst>
            <pc:docMk/>
            <pc:sldMk cId="157127444" sldId="258"/>
            <ac:spMk id="6" creationId="{9AC3A602-DC8A-4D63-B630-A1DB55F5BDB7}"/>
          </ac:spMkLst>
        </pc:spChg>
        <pc:spChg chg="add mod">
          <ac:chgData name="حصه بنت العتيبي" userId="c1fe605c-1aaf-4791-a440-af891effc177" providerId="ADAL" clId="{C7FD690F-D3A2-47C6-9A81-5FB8D3FC5754}" dt="2021-09-11T16:13:33.716" v="125" actId="1076"/>
          <ac:spMkLst>
            <pc:docMk/>
            <pc:sldMk cId="157127444" sldId="258"/>
            <ac:spMk id="7" creationId="{740B268B-A74D-4511-8D8E-A8FCF6E7F420}"/>
          </ac:spMkLst>
        </pc:spChg>
        <pc:picChg chg="add mod">
          <ac:chgData name="حصه بنت العتيبي" userId="c1fe605c-1aaf-4791-a440-af891effc177" providerId="ADAL" clId="{C7FD690F-D3A2-47C6-9A81-5FB8D3FC5754}" dt="2021-09-11T17:14:03.663" v="430"/>
          <ac:picMkLst>
            <pc:docMk/>
            <pc:sldMk cId="157127444" sldId="258"/>
            <ac:picMk id="2050" creationId="{42F1112F-F865-4444-8504-B2C395BA609F}"/>
          </ac:picMkLst>
        </pc:picChg>
      </pc:sldChg>
      <pc:sldChg chg="add del">
        <pc:chgData name="حصه بنت العتيبي" userId="c1fe605c-1aaf-4791-a440-af891effc177" providerId="ADAL" clId="{C7FD690F-D3A2-47C6-9A81-5FB8D3FC5754}" dt="2021-09-11T16:10:57.142" v="102" actId="2696"/>
        <pc:sldMkLst>
          <pc:docMk/>
          <pc:sldMk cId="1172825884" sldId="259"/>
        </pc:sldMkLst>
      </pc:sldChg>
      <pc:sldChg chg="addSp delSp modSp add mod setBg">
        <pc:chgData name="حصه بنت العتيبي" userId="c1fe605c-1aaf-4791-a440-af891effc177" providerId="ADAL" clId="{C7FD690F-D3A2-47C6-9A81-5FB8D3FC5754}" dt="2021-09-11T20:41:01.558" v="1689" actId="1076"/>
        <pc:sldMkLst>
          <pc:docMk/>
          <pc:sldMk cId="3997686234" sldId="259"/>
        </pc:sldMkLst>
        <pc:spChg chg="add mod">
          <ac:chgData name="حصه بنت العتيبي" userId="c1fe605c-1aaf-4791-a440-af891effc177" providerId="ADAL" clId="{C7FD690F-D3A2-47C6-9A81-5FB8D3FC5754}" dt="2021-09-11T20:40:53.142" v="1687" actId="1076"/>
          <ac:spMkLst>
            <pc:docMk/>
            <pc:sldMk cId="3997686234" sldId="259"/>
            <ac:spMk id="2" creationId="{1735F3AF-A65D-495E-B69A-0AA44305549D}"/>
          </ac:spMkLst>
        </pc:spChg>
        <pc:spChg chg="add mod">
          <ac:chgData name="حصه بنت العتيبي" userId="c1fe605c-1aaf-4791-a440-af891effc177" providerId="ADAL" clId="{C7FD690F-D3A2-47C6-9A81-5FB8D3FC5754}" dt="2021-09-11T20:40:50.478" v="1686" actId="1076"/>
          <ac:spMkLst>
            <pc:docMk/>
            <pc:sldMk cId="3997686234" sldId="259"/>
            <ac:spMk id="5" creationId="{F603F9F3-5E87-420A-BAC8-C2CBF3356221}"/>
          </ac:spMkLst>
        </pc:spChg>
        <pc:picChg chg="add mod">
          <ac:chgData name="حصه بنت العتيبي" userId="c1fe605c-1aaf-4791-a440-af891effc177" providerId="ADAL" clId="{C7FD690F-D3A2-47C6-9A81-5FB8D3FC5754}" dt="2021-09-11T20:35:05.377" v="1623" actId="14861"/>
          <ac:picMkLst>
            <pc:docMk/>
            <pc:sldMk cId="3997686234" sldId="259"/>
            <ac:picMk id="4" creationId="{B56C39CB-7CD5-4376-AC96-FB6B278DA63E}"/>
          </ac:picMkLst>
        </pc:picChg>
        <pc:picChg chg="add mod">
          <ac:chgData name="حصه بنت العتيبي" userId="c1fe605c-1aaf-4791-a440-af891effc177" providerId="ADAL" clId="{C7FD690F-D3A2-47C6-9A81-5FB8D3FC5754}" dt="2021-09-11T20:34:58.362" v="1622" actId="14861"/>
          <ac:picMkLst>
            <pc:docMk/>
            <pc:sldMk cId="3997686234" sldId="259"/>
            <ac:picMk id="9" creationId="{54B01FD3-822B-45D3-8FDD-EBB2B2CC4372}"/>
          </ac:picMkLst>
        </pc:picChg>
        <pc:picChg chg="add del mod">
          <ac:chgData name="حصه بنت العتيبي" userId="c1fe605c-1aaf-4791-a440-af891effc177" providerId="ADAL" clId="{C7FD690F-D3A2-47C6-9A81-5FB8D3FC5754}" dt="2021-09-11T20:39:52.411" v="1675" actId="478"/>
          <ac:picMkLst>
            <pc:docMk/>
            <pc:sldMk cId="3997686234" sldId="259"/>
            <ac:picMk id="4098" creationId="{D04C3991-9A55-4D55-8CA5-E4B81F19751C}"/>
          </ac:picMkLst>
        </pc:picChg>
        <pc:picChg chg="add del mod">
          <ac:chgData name="حصه بنت العتيبي" userId="c1fe605c-1aaf-4791-a440-af891effc177" providerId="ADAL" clId="{C7FD690F-D3A2-47C6-9A81-5FB8D3FC5754}" dt="2021-09-11T20:39:50.114" v="1674" actId="478"/>
          <ac:picMkLst>
            <pc:docMk/>
            <pc:sldMk cId="3997686234" sldId="259"/>
            <ac:picMk id="4100" creationId="{FA346180-D2EA-4565-8671-F58BE86B7769}"/>
          </ac:picMkLst>
        </pc:picChg>
        <pc:picChg chg="add del mod">
          <ac:chgData name="حصه بنت العتيبي" userId="c1fe605c-1aaf-4791-a440-af891effc177" providerId="ADAL" clId="{C7FD690F-D3A2-47C6-9A81-5FB8D3FC5754}" dt="2021-09-11T20:39:40.116" v="1671"/>
          <ac:picMkLst>
            <pc:docMk/>
            <pc:sldMk cId="3997686234" sldId="259"/>
            <ac:picMk id="4102" creationId="{0EDCFB63-1BEA-417F-B853-D8DBCAE44479}"/>
          </ac:picMkLst>
        </pc:picChg>
        <pc:picChg chg="add mod">
          <ac:chgData name="حصه بنت العتيبي" userId="c1fe605c-1aaf-4791-a440-af891effc177" providerId="ADAL" clId="{C7FD690F-D3A2-47C6-9A81-5FB8D3FC5754}" dt="2021-09-11T20:41:01.558" v="1689" actId="1076"/>
          <ac:picMkLst>
            <pc:docMk/>
            <pc:sldMk cId="3997686234" sldId="259"/>
            <ac:picMk id="4104" creationId="{898AD34B-0C1C-40AF-8589-C8D377E5FB04}"/>
          </ac:picMkLst>
        </pc:picChg>
      </pc:sldChg>
      <pc:sldChg chg="add del">
        <pc:chgData name="حصه بنت العتيبي" userId="c1fe605c-1aaf-4791-a440-af891effc177" providerId="ADAL" clId="{C7FD690F-D3A2-47C6-9A81-5FB8D3FC5754}" dt="2021-09-11T16:10:58.145" v="103" actId="2696"/>
        <pc:sldMkLst>
          <pc:docMk/>
          <pc:sldMk cId="436623729" sldId="260"/>
        </pc:sldMkLst>
      </pc:sldChg>
      <pc:sldChg chg="addSp delSp modSp add mod setBg delAnim modAnim">
        <pc:chgData name="حصه بنت العتيبي" userId="c1fe605c-1aaf-4791-a440-af891effc177" providerId="ADAL" clId="{C7FD690F-D3A2-47C6-9A81-5FB8D3FC5754}" dt="2021-09-12T07:36:52.832" v="1805" actId="207"/>
        <pc:sldMkLst>
          <pc:docMk/>
          <pc:sldMk cId="1712854865" sldId="260"/>
        </pc:sldMkLst>
        <pc:spChg chg="add mod">
          <ac:chgData name="حصه بنت العتيبي" userId="c1fe605c-1aaf-4791-a440-af891effc177" providerId="ADAL" clId="{C7FD690F-D3A2-47C6-9A81-5FB8D3FC5754}" dt="2021-09-12T07:36:28.278" v="1802" actId="113"/>
          <ac:spMkLst>
            <pc:docMk/>
            <pc:sldMk cId="1712854865" sldId="260"/>
            <ac:spMk id="3" creationId="{89ED8685-193C-4940-9E9B-2AF8AF5E1687}"/>
          </ac:spMkLst>
        </pc:spChg>
        <pc:graphicFrameChg chg="add mod modGraphic">
          <ac:chgData name="حصه بنت العتيبي" userId="c1fe605c-1aaf-4791-a440-af891effc177" providerId="ADAL" clId="{C7FD690F-D3A2-47C6-9A81-5FB8D3FC5754}" dt="2021-09-12T07:36:52.832" v="1805" actId="207"/>
          <ac:graphicFrameMkLst>
            <pc:docMk/>
            <pc:sldMk cId="1712854865" sldId="260"/>
            <ac:graphicFrameMk id="2" creationId="{6CFD1E7C-0DED-4A7D-BDD4-10FEAACE4266}"/>
          </ac:graphicFrameMkLst>
        </pc:graphicFrameChg>
        <pc:picChg chg="add del mod">
          <ac:chgData name="حصه بنت العتيبي" userId="c1fe605c-1aaf-4791-a440-af891effc177" providerId="ADAL" clId="{C7FD690F-D3A2-47C6-9A81-5FB8D3FC5754}" dt="2021-09-12T07:24:28.157" v="1748" actId="478"/>
          <ac:picMkLst>
            <pc:docMk/>
            <pc:sldMk cId="1712854865" sldId="260"/>
            <ac:picMk id="4" creationId="{166A1693-E5A1-4113-8596-78223A8EF109}"/>
          </ac:picMkLst>
        </pc:picChg>
      </pc:sldChg>
      <pc:sldChg chg="addSp delSp modSp add mod modTransition setBg">
        <pc:chgData name="حصه بنت العتيبي" userId="c1fe605c-1aaf-4791-a440-af891effc177" providerId="ADAL" clId="{C7FD690F-D3A2-47C6-9A81-5FB8D3FC5754}" dt="2021-09-29T15:02:36.175" v="1857" actId="1076"/>
        <pc:sldMkLst>
          <pc:docMk/>
          <pc:sldMk cId="175173900" sldId="261"/>
        </pc:sldMkLst>
        <pc:spChg chg="add del mod topLvl">
          <ac:chgData name="حصه بنت العتيبي" userId="c1fe605c-1aaf-4791-a440-af891effc177" providerId="ADAL" clId="{C7FD690F-D3A2-47C6-9A81-5FB8D3FC5754}" dt="2021-09-29T15:01:58.277" v="1849" actId="478"/>
          <ac:spMkLst>
            <pc:docMk/>
            <pc:sldMk cId="175173900" sldId="261"/>
            <ac:spMk id="8" creationId="{B21BEBC3-9A36-461B-950F-075D55BF5854}"/>
          </ac:spMkLst>
        </pc:spChg>
        <pc:spChg chg="add del mod topLvl">
          <ac:chgData name="حصه بنت العتيبي" userId="c1fe605c-1aaf-4791-a440-af891effc177" providerId="ADAL" clId="{C7FD690F-D3A2-47C6-9A81-5FB8D3FC5754}" dt="2021-09-29T15:01:58.277" v="1849" actId="478"/>
          <ac:spMkLst>
            <pc:docMk/>
            <pc:sldMk cId="175173900" sldId="261"/>
            <ac:spMk id="9" creationId="{8BDA7A28-43E2-41C4-A0E6-D1D122748E03}"/>
          </ac:spMkLst>
        </pc:spChg>
        <pc:spChg chg="add del mod">
          <ac:chgData name="حصه بنت العتيبي" userId="c1fe605c-1aaf-4791-a440-af891effc177" providerId="ADAL" clId="{C7FD690F-D3A2-47C6-9A81-5FB8D3FC5754}" dt="2021-09-11T17:36:29.488" v="529" actId="1076"/>
          <ac:spMkLst>
            <pc:docMk/>
            <pc:sldMk cId="175173900" sldId="261"/>
            <ac:spMk id="11" creationId="{5AB3F339-891B-4450-9ADD-0AA2ADA41F52}"/>
          </ac:spMkLst>
        </pc:spChg>
        <pc:spChg chg="add mod">
          <ac:chgData name="حصه بنت العتيبي" userId="c1fe605c-1aaf-4791-a440-af891effc177" providerId="ADAL" clId="{C7FD690F-D3A2-47C6-9A81-5FB8D3FC5754}" dt="2021-09-11T17:38:48.928" v="620" actId="21"/>
          <ac:spMkLst>
            <pc:docMk/>
            <pc:sldMk cId="175173900" sldId="261"/>
            <ac:spMk id="12" creationId="{F81D5B19-0CDC-4573-8596-B5853738AD18}"/>
          </ac:spMkLst>
        </pc:spChg>
        <pc:spChg chg="add del mod">
          <ac:chgData name="حصه بنت العتيبي" userId="c1fe605c-1aaf-4791-a440-af891effc177" providerId="ADAL" clId="{C7FD690F-D3A2-47C6-9A81-5FB8D3FC5754}" dt="2021-09-11T17:39:37.673" v="632" actId="1076"/>
          <ac:spMkLst>
            <pc:docMk/>
            <pc:sldMk cId="175173900" sldId="261"/>
            <ac:spMk id="15" creationId="{683D7E1A-8BAF-4CE5-9EEA-446A3124FE01}"/>
          </ac:spMkLst>
        </pc:spChg>
        <pc:spChg chg="add mod">
          <ac:chgData name="حصه بنت العتيبي" userId="c1fe605c-1aaf-4791-a440-af891effc177" providerId="ADAL" clId="{C7FD690F-D3A2-47C6-9A81-5FB8D3FC5754}" dt="2021-09-11T17:50:53.184" v="765" actId="313"/>
          <ac:spMkLst>
            <pc:docMk/>
            <pc:sldMk cId="175173900" sldId="261"/>
            <ac:spMk id="16" creationId="{09C3B732-97DA-4C04-8559-41AC7F524957}"/>
          </ac:spMkLst>
        </pc:spChg>
        <pc:spChg chg="del mod">
          <ac:chgData name="حصه بنت العتيبي" userId="c1fe605c-1aaf-4791-a440-af891effc177" providerId="ADAL" clId="{C7FD690F-D3A2-47C6-9A81-5FB8D3FC5754}" dt="2021-09-11T17:52:29.210" v="788" actId="21"/>
          <ac:spMkLst>
            <pc:docMk/>
            <pc:sldMk cId="175173900" sldId="261"/>
            <ac:spMk id="20" creationId="{22FE2D6E-4C8C-40CF-AA7A-8D358C053E3F}"/>
          </ac:spMkLst>
        </pc:spChg>
        <pc:spChg chg="del mod">
          <ac:chgData name="حصه بنت العتيبي" userId="c1fe605c-1aaf-4791-a440-af891effc177" providerId="ADAL" clId="{C7FD690F-D3A2-47C6-9A81-5FB8D3FC5754}" dt="2021-09-11T17:51:49.740" v="777" actId="478"/>
          <ac:spMkLst>
            <pc:docMk/>
            <pc:sldMk cId="175173900" sldId="261"/>
            <ac:spMk id="21" creationId="{5FD86179-D2CD-4529-8E72-34077B57FF20}"/>
          </ac:spMkLst>
        </pc:spChg>
        <pc:grpChg chg="add del mod">
          <ac:chgData name="حصه بنت العتيبي" userId="c1fe605c-1aaf-4791-a440-af891effc177" providerId="ADAL" clId="{C7FD690F-D3A2-47C6-9A81-5FB8D3FC5754}" dt="2021-09-29T15:01:52.508" v="1848" actId="165"/>
          <ac:grpSpMkLst>
            <pc:docMk/>
            <pc:sldMk cId="175173900" sldId="261"/>
            <ac:grpSpMk id="10" creationId="{5AFABFB1-8DDC-4276-9902-CE9899E78170}"/>
          </ac:grpSpMkLst>
        </pc:grpChg>
        <pc:grpChg chg="del mod">
          <ac:chgData name="حصه بنت العتيبي" userId="c1fe605c-1aaf-4791-a440-af891effc177" providerId="ADAL" clId="{C7FD690F-D3A2-47C6-9A81-5FB8D3FC5754}" dt="2021-09-11T17:51:44.844" v="776" actId="27803"/>
          <ac:grpSpMkLst>
            <pc:docMk/>
            <pc:sldMk cId="175173900" sldId="261"/>
            <ac:grpSpMk id="19" creationId="{D9EA73AF-B540-4F8E-9F17-CF1A02F290A1}"/>
          </ac:grpSpMkLst>
        </pc:grpChg>
        <pc:picChg chg="add del mod">
          <ac:chgData name="حصه بنت العتيبي" userId="c1fe605c-1aaf-4791-a440-af891effc177" providerId="ADAL" clId="{C7FD690F-D3A2-47C6-9A81-5FB8D3FC5754}" dt="2021-09-11T17:16:11.828" v="432" actId="21"/>
          <ac:picMkLst>
            <pc:docMk/>
            <pc:sldMk cId="175173900" sldId="261"/>
            <ac:picMk id="3" creationId="{FA64388A-8C53-4B4D-98CB-D11FAC9D5CB7}"/>
          </ac:picMkLst>
        </pc:picChg>
        <pc:picChg chg="add mod topLvl modCrop">
          <ac:chgData name="حصه بنت العتيبي" userId="c1fe605c-1aaf-4791-a440-af891effc177" providerId="ADAL" clId="{C7FD690F-D3A2-47C6-9A81-5FB8D3FC5754}" dt="2021-09-29T15:02:36.175" v="1857" actId="1076"/>
          <ac:picMkLst>
            <pc:docMk/>
            <pc:sldMk cId="175173900" sldId="261"/>
            <ac:picMk id="5" creationId="{E44D4DC8-E575-4901-9716-1F451986224C}"/>
          </ac:picMkLst>
        </pc:picChg>
        <pc:picChg chg="add del mod">
          <ac:chgData name="حصه بنت العتيبي" userId="c1fe605c-1aaf-4791-a440-af891effc177" providerId="ADAL" clId="{C7FD690F-D3A2-47C6-9A81-5FB8D3FC5754}" dt="2021-09-11T17:37:15.886" v="539" actId="1076"/>
          <ac:picMkLst>
            <pc:docMk/>
            <pc:sldMk cId="175173900" sldId="261"/>
            <ac:picMk id="14" creationId="{A9F68406-435E-47B7-A08A-313A1AC975C0}"/>
          </ac:picMkLst>
        </pc:picChg>
        <pc:picChg chg="add del mod modCrop">
          <ac:chgData name="حصه بنت العتيبي" userId="c1fe605c-1aaf-4791-a440-af891effc177" providerId="ADAL" clId="{C7FD690F-D3A2-47C6-9A81-5FB8D3FC5754}" dt="2021-09-11T17:51:44.844" v="776" actId="27803"/>
          <ac:picMkLst>
            <pc:docMk/>
            <pc:sldMk cId="175173900" sldId="261"/>
            <ac:picMk id="18" creationId="{C38A52E9-25C2-4855-B3FB-C5B167F21F8D}"/>
          </ac:picMkLst>
        </pc:picChg>
      </pc:sldChg>
      <pc:sldChg chg="add del">
        <pc:chgData name="حصه بنت العتيبي" userId="c1fe605c-1aaf-4791-a440-af891effc177" providerId="ADAL" clId="{C7FD690F-D3A2-47C6-9A81-5FB8D3FC5754}" dt="2021-09-11T16:10:58.800" v="104" actId="2696"/>
        <pc:sldMkLst>
          <pc:docMk/>
          <pc:sldMk cId="2941000951" sldId="261"/>
        </pc:sldMkLst>
      </pc:sldChg>
      <pc:sldChg chg="add del setBg">
        <pc:chgData name="حصه بنت العتيبي" userId="c1fe605c-1aaf-4791-a440-af891effc177" providerId="ADAL" clId="{C7FD690F-D3A2-47C6-9A81-5FB8D3FC5754}" dt="2021-09-11T16:11:01.781" v="108" actId="2696"/>
        <pc:sldMkLst>
          <pc:docMk/>
          <pc:sldMk cId="3413808387" sldId="262"/>
        </pc:sldMkLst>
      </pc:sldChg>
      <pc:sldChg chg="addSp delSp modSp add mod setBg">
        <pc:chgData name="حصه بنت العتيبي" userId="c1fe605c-1aaf-4791-a440-af891effc177" providerId="ADAL" clId="{C7FD690F-D3A2-47C6-9A81-5FB8D3FC5754}" dt="2021-09-11T18:16:40.042" v="980" actId="1076"/>
        <pc:sldMkLst>
          <pc:docMk/>
          <pc:sldMk cId="3665317805" sldId="262"/>
        </pc:sldMkLst>
        <pc:spChg chg="mod">
          <ac:chgData name="حصه بنت العتيبي" userId="c1fe605c-1aaf-4791-a440-af891effc177" providerId="ADAL" clId="{C7FD690F-D3A2-47C6-9A81-5FB8D3FC5754}" dt="2021-09-11T18:02:15.645" v="822" actId="164"/>
          <ac:spMkLst>
            <pc:docMk/>
            <pc:sldMk cId="3665317805" sldId="262"/>
            <ac:spMk id="6" creationId="{9AC3A602-DC8A-4D63-B630-A1DB55F5BDB7}"/>
          </ac:spMkLst>
        </pc:spChg>
        <pc:spChg chg="mod ord">
          <ac:chgData name="حصه بنت العتيبي" userId="c1fe605c-1aaf-4791-a440-af891effc177" providerId="ADAL" clId="{C7FD690F-D3A2-47C6-9A81-5FB8D3FC5754}" dt="2021-09-11T18:02:15.645" v="822" actId="164"/>
          <ac:spMkLst>
            <pc:docMk/>
            <pc:sldMk cId="3665317805" sldId="262"/>
            <ac:spMk id="7" creationId="{740B268B-A74D-4511-8D8E-A8FCF6E7F420}"/>
          </ac:spMkLst>
        </pc:spChg>
        <pc:spChg chg="add mod ord">
          <ac:chgData name="حصه بنت العتيبي" userId="c1fe605c-1aaf-4791-a440-af891effc177" providerId="ADAL" clId="{C7FD690F-D3A2-47C6-9A81-5FB8D3FC5754}" dt="2021-09-11T18:16:33.972" v="979" actId="14100"/>
          <ac:spMkLst>
            <pc:docMk/>
            <pc:sldMk cId="3665317805" sldId="262"/>
            <ac:spMk id="9" creationId="{7D5D7BB8-A150-476D-86BB-B96BBC804550}"/>
          </ac:spMkLst>
        </pc:spChg>
        <pc:spChg chg="add mod">
          <ac:chgData name="حصه بنت العتيبي" userId="c1fe605c-1aaf-4791-a440-af891effc177" providerId="ADAL" clId="{C7FD690F-D3A2-47C6-9A81-5FB8D3FC5754}" dt="2021-09-11T18:15:29.453" v="966" actId="164"/>
          <ac:spMkLst>
            <pc:docMk/>
            <pc:sldMk cId="3665317805" sldId="262"/>
            <ac:spMk id="21" creationId="{8DA06117-DB21-4088-854E-BFF654E2C5C6}"/>
          </ac:spMkLst>
        </pc:spChg>
        <pc:grpChg chg="add mod">
          <ac:chgData name="حصه بنت العتيبي" userId="c1fe605c-1aaf-4791-a440-af891effc177" providerId="ADAL" clId="{C7FD690F-D3A2-47C6-9A81-5FB8D3FC5754}" dt="2021-09-11T18:02:15.645" v="822" actId="164"/>
          <ac:grpSpMkLst>
            <pc:docMk/>
            <pc:sldMk cId="3665317805" sldId="262"/>
            <ac:grpSpMk id="8" creationId="{92A534B6-EDCA-4308-9573-DBCDEDC7CEA0}"/>
          </ac:grpSpMkLst>
        </pc:grpChg>
        <pc:grpChg chg="add mod">
          <ac:chgData name="حصه بنت العتيبي" userId="c1fe605c-1aaf-4791-a440-af891effc177" providerId="ADAL" clId="{C7FD690F-D3A2-47C6-9A81-5FB8D3FC5754}" dt="2021-09-11T18:13:37.824" v="924" actId="164"/>
          <ac:grpSpMkLst>
            <pc:docMk/>
            <pc:sldMk cId="3665317805" sldId="262"/>
            <ac:grpSpMk id="15" creationId="{7B9184DF-151C-473E-901A-C52A11D80AE1}"/>
          </ac:grpSpMkLst>
        </pc:grpChg>
        <pc:grpChg chg="add mod">
          <ac:chgData name="حصه بنت العتيبي" userId="c1fe605c-1aaf-4791-a440-af891effc177" providerId="ADAL" clId="{C7FD690F-D3A2-47C6-9A81-5FB8D3FC5754}" dt="2021-09-11T18:16:40.042" v="980" actId="1076"/>
          <ac:grpSpMkLst>
            <pc:docMk/>
            <pc:sldMk cId="3665317805" sldId="262"/>
            <ac:grpSpMk id="20" creationId="{F426F3E7-1B07-4102-B2F0-F2E01821DBD4}"/>
          </ac:grpSpMkLst>
        </pc:grpChg>
        <pc:grpChg chg="add mod">
          <ac:chgData name="حصه بنت العتيبي" userId="c1fe605c-1aaf-4791-a440-af891effc177" providerId="ADAL" clId="{C7FD690F-D3A2-47C6-9A81-5FB8D3FC5754}" dt="2021-09-11T18:15:59.828" v="973" actId="1076"/>
          <ac:grpSpMkLst>
            <pc:docMk/>
            <pc:sldMk cId="3665317805" sldId="262"/>
            <ac:grpSpMk id="22" creationId="{22B9CAA9-5814-4CDA-A2D3-154680077EDC}"/>
          </ac:grpSpMkLst>
        </pc:grpChg>
        <pc:picChg chg="add mod modCrop">
          <ac:chgData name="حصه بنت العتيبي" userId="c1fe605c-1aaf-4791-a440-af891effc177" providerId="ADAL" clId="{C7FD690F-D3A2-47C6-9A81-5FB8D3FC5754}" dt="2021-09-11T18:02:15.645" v="822" actId="164"/>
          <ac:picMkLst>
            <pc:docMk/>
            <pc:sldMk cId="3665317805" sldId="262"/>
            <ac:picMk id="3" creationId="{2751E0BF-E0FC-4BBD-A197-E4B7477FFF34}"/>
          </ac:picMkLst>
        </pc:picChg>
        <pc:picChg chg="add mod ord modCrop">
          <ac:chgData name="حصه بنت العتيبي" userId="c1fe605c-1aaf-4791-a440-af891effc177" providerId="ADAL" clId="{C7FD690F-D3A2-47C6-9A81-5FB8D3FC5754}" dt="2021-09-11T18:02:15.645" v="822" actId="164"/>
          <ac:picMkLst>
            <pc:docMk/>
            <pc:sldMk cId="3665317805" sldId="262"/>
            <ac:picMk id="5" creationId="{C3AC809E-573B-4C0E-987E-2EEF9A1B28A3}"/>
          </ac:picMkLst>
        </pc:picChg>
        <pc:picChg chg="add del mod">
          <ac:chgData name="حصه بنت العتيبي" userId="c1fe605c-1aaf-4791-a440-af891effc177" providerId="ADAL" clId="{C7FD690F-D3A2-47C6-9A81-5FB8D3FC5754}" dt="2021-09-11T18:10:13.372" v="897" actId="478"/>
          <ac:picMkLst>
            <pc:docMk/>
            <pc:sldMk cId="3665317805" sldId="262"/>
            <ac:picMk id="11" creationId="{C69EB066-46F9-4B09-8F72-AD8426D3574D}"/>
          </ac:picMkLst>
        </pc:picChg>
        <pc:picChg chg="add mod">
          <ac:chgData name="حصه بنت العتيبي" userId="c1fe605c-1aaf-4791-a440-af891effc177" providerId="ADAL" clId="{C7FD690F-D3A2-47C6-9A81-5FB8D3FC5754}" dt="2021-09-11T18:10:57.246" v="906" actId="207"/>
          <ac:picMkLst>
            <pc:docMk/>
            <pc:sldMk cId="3665317805" sldId="262"/>
            <ac:picMk id="13" creationId="{FB7190B1-EC19-4081-BFCD-6C2F1E44EC8C}"/>
          </ac:picMkLst>
        </pc:picChg>
        <pc:picChg chg="add mod">
          <ac:chgData name="حصه بنت العتيبي" userId="c1fe605c-1aaf-4791-a440-af891effc177" providerId="ADAL" clId="{C7FD690F-D3A2-47C6-9A81-5FB8D3FC5754}" dt="2021-09-11T18:10:57.246" v="906" actId="207"/>
          <ac:picMkLst>
            <pc:docMk/>
            <pc:sldMk cId="3665317805" sldId="262"/>
            <ac:picMk id="14" creationId="{FD022280-D055-4289-A985-1D6B20381124}"/>
          </ac:picMkLst>
        </pc:picChg>
        <pc:picChg chg="add mod">
          <ac:chgData name="حصه بنت العتيبي" userId="c1fe605c-1aaf-4791-a440-af891effc177" providerId="ADAL" clId="{C7FD690F-D3A2-47C6-9A81-5FB8D3FC5754}" dt="2021-09-11T18:13:37.824" v="924" actId="164"/>
          <ac:picMkLst>
            <pc:docMk/>
            <pc:sldMk cId="3665317805" sldId="262"/>
            <ac:picMk id="17" creationId="{5A9C094D-CC22-4D67-95C7-6F7C037EFB67}"/>
          </ac:picMkLst>
        </pc:picChg>
        <pc:picChg chg="add mod">
          <ac:chgData name="حصه بنت العتيبي" userId="c1fe605c-1aaf-4791-a440-af891effc177" providerId="ADAL" clId="{C7FD690F-D3A2-47C6-9A81-5FB8D3FC5754}" dt="2021-09-11T18:15:29.453" v="966" actId="164"/>
          <ac:picMkLst>
            <pc:docMk/>
            <pc:sldMk cId="3665317805" sldId="262"/>
            <ac:picMk id="19" creationId="{135410A0-B937-488F-B3AE-CA2C25772F96}"/>
          </ac:picMkLst>
        </pc:picChg>
      </pc:sldChg>
      <pc:sldChg chg="addSp delSp modSp add mod setBg modAnim">
        <pc:chgData name="حصه بنت العتيبي" userId="c1fe605c-1aaf-4791-a440-af891effc177" providerId="ADAL" clId="{C7FD690F-D3A2-47C6-9A81-5FB8D3FC5754}" dt="2021-09-11T19:38:02.646" v="1399" actId="20577"/>
        <pc:sldMkLst>
          <pc:docMk/>
          <pc:sldMk cId="2488147253" sldId="263"/>
        </pc:sldMkLst>
        <pc:spChg chg="add mod">
          <ac:chgData name="حصه بنت العتيبي" userId="c1fe605c-1aaf-4791-a440-af891effc177" providerId="ADAL" clId="{C7FD690F-D3A2-47C6-9A81-5FB8D3FC5754}" dt="2021-09-11T18:20:29.592" v="992" actId="164"/>
          <ac:spMkLst>
            <pc:docMk/>
            <pc:sldMk cId="2488147253" sldId="263"/>
            <ac:spMk id="2" creationId="{7883A907-5905-4DE8-9A32-8F98F8D88EA8}"/>
          </ac:spMkLst>
        </pc:spChg>
        <pc:spChg chg="add mod">
          <ac:chgData name="حصه بنت العتيبي" userId="c1fe605c-1aaf-4791-a440-af891effc177" providerId="ADAL" clId="{C7FD690F-D3A2-47C6-9A81-5FB8D3FC5754}" dt="2021-09-11T18:20:29.592" v="992" actId="164"/>
          <ac:spMkLst>
            <pc:docMk/>
            <pc:sldMk cId="2488147253" sldId="263"/>
            <ac:spMk id="3" creationId="{1458D142-2C6A-49CF-A02F-96F2BC582E04}"/>
          </ac:spMkLst>
        </pc:spChg>
        <pc:spChg chg="add mod ord">
          <ac:chgData name="حصه بنت العتيبي" userId="c1fe605c-1aaf-4791-a440-af891effc177" providerId="ADAL" clId="{C7FD690F-D3A2-47C6-9A81-5FB8D3FC5754}" dt="2021-09-11T18:47:55.095" v="1186" actId="170"/>
          <ac:spMkLst>
            <pc:docMk/>
            <pc:sldMk cId="2488147253" sldId="263"/>
            <ac:spMk id="5" creationId="{763921AC-A3D1-4FFE-A1CC-EB3EFDE8CADB}"/>
          </ac:spMkLst>
        </pc:spChg>
        <pc:spChg chg="add mod">
          <ac:chgData name="حصه بنت العتيبي" userId="c1fe605c-1aaf-4791-a440-af891effc177" providerId="ADAL" clId="{C7FD690F-D3A2-47C6-9A81-5FB8D3FC5754}" dt="2021-09-11T18:47:38.767" v="1183" actId="1076"/>
          <ac:spMkLst>
            <pc:docMk/>
            <pc:sldMk cId="2488147253" sldId="263"/>
            <ac:spMk id="9" creationId="{40A3C360-A783-4A4E-BACD-ACF2FD21AEC0}"/>
          </ac:spMkLst>
        </pc:spChg>
        <pc:spChg chg="mod">
          <ac:chgData name="حصه بنت العتيبي" userId="c1fe605c-1aaf-4791-a440-af891effc177" providerId="ADAL" clId="{C7FD690F-D3A2-47C6-9A81-5FB8D3FC5754}" dt="2021-09-11T18:28:31.538" v="1052" actId="27803"/>
          <ac:spMkLst>
            <pc:docMk/>
            <pc:sldMk cId="2488147253" sldId="263"/>
            <ac:spMk id="12" creationId="{20F02B2F-6B5E-44A7-B473-80E62008D57F}"/>
          </ac:spMkLst>
        </pc:spChg>
        <pc:spChg chg="add mod">
          <ac:chgData name="حصه بنت العتيبي" userId="c1fe605c-1aaf-4791-a440-af891effc177" providerId="ADAL" clId="{C7FD690F-D3A2-47C6-9A81-5FB8D3FC5754}" dt="2021-09-11T18:33:43.519" v="1092" actId="1076"/>
          <ac:spMkLst>
            <pc:docMk/>
            <pc:sldMk cId="2488147253" sldId="263"/>
            <ac:spMk id="15" creationId="{3CA41CCB-EEA9-4A8F-B417-3BD861BD4129}"/>
          </ac:spMkLst>
        </pc:spChg>
        <pc:spChg chg="add del">
          <ac:chgData name="حصه بنت العتيبي" userId="c1fe605c-1aaf-4791-a440-af891effc177" providerId="ADAL" clId="{C7FD690F-D3A2-47C6-9A81-5FB8D3FC5754}" dt="2021-09-11T18:46:35.894" v="1177" actId="22"/>
          <ac:spMkLst>
            <pc:docMk/>
            <pc:sldMk cId="2488147253" sldId="263"/>
            <ac:spMk id="18" creationId="{3C6BFA29-44BE-4345-B2EB-D4E1C2CEB5CA}"/>
          </ac:spMkLst>
        </pc:spChg>
        <pc:spChg chg="add mod">
          <ac:chgData name="حصه بنت العتيبي" userId="c1fe605c-1aaf-4791-a440-af891effc177" providerId="ADAL" clId="{C7FD690F-D3A2-47C6-9A81-5FB8D3FC5754}" dt="2021-09-11T19:38:02.646" v="1399" actId="20577"/>
          <ac:spMkLst>
            <pc:docMk/>
            <pc:sldMk cId="2488147253" sldId="263"/>
            <ac:spMk id="20" creationId="{4161B9CC-E272-4501-B1A7-D892AB75B63C}"/>
          </ac:spMkLst>
        </pc:spChg>
        <pc:grpChg chg="add mod">
          <ac:chgData name="حصه بنت العتيبي" userId="c1fe605c-1aaf-4791-a440-af891effc177" providerId="ADAL" clId="{C7FD690F-D3A2-47C6-9A81-5FB8D3FC5754}" dt="2021-09-11T18:47:16.841" v="1180" actId="1076"/>
          <ac:grpSpMkLst>
            <pc:docMk/>
            <pc:sldMk cId="2488147253" sldId="263"/>
            <ac:grpSpMk id="4" creationId="{C19C6312-F01D-423C-9169-3D080207E909}"/>
          </ac:grpSpMkLst>
        </pc:grpChg>
        <pc:grpChg chg="add mod">
          <ac:chgData name="حصه بنت العتيبي" userId="c1fe605c-1aaf-4791-a440-af891effc177" providerId="ADAL" clId="{C7FD690F-D3A2-47C6-9A81-5FB8D3FC5754}" dt="2021-09-11T18:29:42.985" v="1062" actId="14861"/>
          <ac:grpSpMkLst>
            <pc:docMk/>
            <pc:sldMk cId="2488147253" sldId="263"/>
            <ac:grpSpMk id="14" creationId="{E2D335A2-95CC-41C7-81FE-6B4675737EF8}"/>
          </ac:grpSpMkLst>
        </pc:grpChg>
        <pc:grpChg chg="add mod">
          <ac:chgData name="حصه بنت العتيبي" userId="c1fe605c-1aaf-4791-a440-af891effc177" providerId="ADAL" clId="{C7FD690F-D3A2-47C6-9A81-5FB8D3FC5754}" dt="2021-09-11T19:19:08.319" v="1258" actId="14861"/>
          <ac:grpSpMkLst>
            <pc:docMk/>
            <pc:sldMk cId="2488147253" sldId="263"/>
            <ac:grpSpMk id="16" creationId="{C6389E63-1CEB-4837-9859-594DD364C0A3}"/>
          </ac:grpSpMkLst>
        </pc:grpChg>
        <pc:picChg chg="add del mod ord">
          <ac:chgData name="حصه بنت العتيبي" userId="c1fe605c-1aaf-4791-a440-af891effc177" providerId="ADAL" clId="{C7FD690F-D3A2-47C6-9A81-5FB8D3FC5754}" dt="2021-09-11T18:29:15.709" v="1059" actId="164"/>
          <ac:picMkLst>
            <pc:docMk/>
            <pc:sldMk cId="2488147253" sldId="263"/>
            <ac:picMk id="11" creationId="{20F02B2F-6B5E-44A7-B473-80E62008D57F}"/>
          </ac:picMkLst>
        </pc:picChg>
        <pc:picChg chg="add mod">
          <ac:chgData name="حصه بنت العتيبي" userId="c1fe605c-1aaf-4791-a440-af891effc177" providerId="ADAL" clId="{C7FD690F-D3A2-47C6-9A81-5FB8D3FC5754}" dt="2021-09-11T18:29:15.709" v="1059" actId="164"/>
          <ac:picMkLst>
            <pc:docMk/>
            <pc:sldMk cId="2488147253" sldId="263"/>
            <ac:picMk id="13" creationId="{6D906FAC-714F-4149-B9EB-851EF7A7968C}"/>
          </ac:picMkLst>
        </pc:picChg>
        <pc:picChg chg="add mod">
          <ac:chgData name="حصه بنت العتيبي" userId="c1fe605c-1aaf-4791-a440-af891effc177" providerId="ADAL" clId="{C7FD690F-D3A2-47C6-9A81-5FB8D3FC5754}" dt="2021-09-11T18:47:23.781" v="1182" actId="14100"/>
          <ac:picMkLst>
            <pc:docMk/>
            <pc:sldMk cId="2488147253" sldId="263"/>
            <ac:picMk id="19" creationId="{1C77D27F-E54F-42F5-936A-E7B6B9B16002}"/>
          </ac:picMkLst>
        </pc:picChg>
      </pc:sldChg>
      <pc:sldChg chg="add del setBg">
        <pc:chgData name="حصه بنت العتيبي" userId="c1fe605c-1aaf-4791-a440-af891effc177" providerId="ADAL" clId="{C7FD690F-D3A2-47C6-9A81-5FB8D3FC5754}" dt="2021-09-11T16:11:00.514" v="107" actId="2696"/>
        <pc:sldMkLst>
          <pc:docMk/>
          <pc:sldMk cId="3422554487" sldId="263"/>
        </pc:sldMkLst>
      </pc:sldChg>
      <pc:sldChg chg="addSp delSp modSp add mod setBg delAnim modAnim">
        <pc:chgData name="حصه بنت العتيبي" userId="c1fe605c-1aaf-4791-a440-af891effc177" providerId="ADAL" clId="{C7FD690F-D3A2-47C6-9A81-5FB8D3FC5754}" dt="2021-09-11T19:01:00.287" v="1240" actId="207"/>
        <pc:sldMkLst>
          <pc:docMk/>
          <pc:sldMk cId="1705208857" sldId="264"/>
        </pc:sldMkLst>
        <pc:spChg chg="add mod">
          <ac:chgData name="حصه بنت العتيبي" userId="c1fe605c-1aaf-4791-a440-af891effc177" providerId="ADAL" clId="{C7FD690F-D3A2-47C6-9A81-5FB8D3FC5754}" dt="2021-09-11T19:01:00.287" v="1240" actId="207"/>
          <ac:spMkLst>
            <pc:docMk/>
            <pc:sldMk cId="1705208857" sldId="264"/>
            <ac:spMk id="2" creationId="{73A99B79-85A8-4E46-B006-C70B66287339}"/>
          </ac:spMkLst>
        </pc:spChg>
        <pc:spChg chg="add del mod">
          <ac:chgData name="حصه بنت العتيبي" userId="c1fe605c-1aaf-4791-a440-af891effc177" providerId="ADAL" clId="{C7FD690F-D3A2-47C6-9A81-5FB8D3FC5754}" dt="2021-09-11T18:39:37.497" v="1147" actId="478"/>
          <ac:spMkLst>
            <pc:docMk/>
            <pc:sldMk cId="1705208857" sldId="264"/>
            <ac:spMk id="5" creationId="{F0854296-E03C-47FF-84BF-F7A52602DE5C}"/>
          </ac:spMkLst>
        </pc:spChg>
        <pc:picChg chg="add mod modCrop">
          <ac:chgData name="حصه بنت العتيبي" userId="c1fe605c-1aaf-4791-a440-af891effc177" providerId="ADAL" clId="{C7FD690F-D3A2-47C6-9A81-5FB8D3FC5754}" dt="2021-09-11T18:56:40.924" v="1203" actId="14100"/>
          <ac:picMkLst>
            <pc:docMk/>
            <pc:sldMk cId="1705208857" sldId="264"/>
            <ac:picMk id="4" creationId="{6D87B7CB-60CF-4B82-9236-D11872CEBB17}"/>
          </ac:picMkLst>
        </pc:picChg>
      </pc:sldChg>
      <pc:sldChg chg="add del setBg">
        <pc:chgData name="حصه بنت العتيبي" userId="c1fe605c-1aaf-4791-a440-af891effc177" providerId="ADAL" clId="{C7FD690F-D3A2-47C6-9A81-5FB8D3FC5754}" dt="2021-09-11T16:10:59.332" v="106" actId="2696"/>
        <pc:sldMkLst>
          <pc:docMk/>
          <pc:sldMk cId="3505204798" sldId="264"/>
        </pc:sldMkLst>
      </pc:sldChg>
      <pc:sldChg chg="add del setBg">
        <pc:chgData name="حصه بنت العتيبي" userId="c1fe605c-1aaf-4791-a440-af891effc177" providerId="ADAL" clId="{C7FD690F-D3A2-47C6-9A81-5FB8D3FC5754}" dt="2021-09-11T16:10:59.047" v="105" actId="2696"/>
        <pc:sldMkLst>
          <pc:docMk/>
          <pc:sldMk cId="720612249" sldId="265"/>
        </pc:sldMkLst>
      </pc:sldChg>
      <pc:sldChg chg="addSp delSp modSp add mod setBg modAnim">
        <pc:chgData name="حصه بنت العتيبي" userId="c1fe605c-1aaf-4791-a440-af891effc177" providerId="ADAL" clId="{C7FD690F-D3A2-47C6-9A81-5FB8D3FC5754}" dt="2021-09-11T20:32:12.433" v="1606" actId="1076"/>
        <pc:sldMkLst>
          <pc:docMk/>
          <pc:sldMk cId="1407899334" sldId="265"/>
        </pc:sldMkLst>
        <pc:spChg chg="add mod">
          <ac:chgData name="حصه بنت العتيبي" userId="c1fe605c-1aaf-4791-a440-af891effc177" providerId="ADAL" clId="{C7FD690F-D3A2-47C6-9A81-5FB8D3FC5754}" dt="2021-09-11T19:40:30.060" v="1405" actId="1076"/>
          <ac:spMkLst>
            <pc:docMk/>
            <pc:sldMk cId="1407899334" sldId="265"/>
            <ac:spMk id="2" creationId="{520D95E6-BAAC-41EF-BA86-EF426E2D25F2}"/>
          </ac:spMkLst>
        </pc:spChg>
        <pc:spChg chg="add mod">
          <ac:chgData name="حصه بنت العتيبي" userId="c1fe605c-1aaf-4791-a440-af891effc177" providerId="ADAL" clId="{C7FD690F-D3A2-47C6-9A81-5FB8D3FC5754}" dt="2021-09-11T19:40:35.240" v="1406" actId="1076"/>
          <ac:spMkLst>
            <pc:docMk/>
            <pc:sldMk cId="1407899334" sldId="265"/>
            <ac:spMk id="3" creationId="{65FEC4D4-994A-45E1-9F3F-EB6CDBC7628B}"/>
          </ac:spMkLst>
        </pc:spChg>
        <pc:spChg chg="add mod">
          <ac:chgData name="حصه بنت العتيبي" userId="c1fe605c-1aaf-4791-a440-af891effc177" providerId="ADAL" clId="{C7FD690F-D3A2-47C6-9A81-5FB8D3FC5754}" dt="2021-09-11T19:51:57.007" v="1485" actId="207"/>
          <ac:spMkLst>
            <pc:docMk/>
            <pc:sldMk cId="1407899334" sldId="265"/>
            <ac:spMk id="4" creationId="{D0DC71F7-4672-48DD-AB4C-6A29432BC0A0}"/>
          </ac:spMkLst>
        </pc:spChg>
        <pc:spChg chg="ord">
          <ac:chgData name="حصه بنت العتيبي" userId="c1fe605c-1aaf-4791-a440-af891effc177" providerId="ADAL" clId="{C7FD690F-D3A2-47C6-9A81-5FB8D3FC5754}" dt="2021-09-11T19:51:15.631" v="1481" actId="166"/>
          <ac:spMkLst>
            <pc:docMk/>
            <pc:sldMk cId="1407899334" sldId="265"/>
            <ac:spMk id="6" creationId="{9AC3A602-DC8A-4D63-B630-A1DB55F5BDB7}"/>
          </ac:spMkLst>
        </pc:spChg>
        <pc:spChg chg="ord">
          <ac:chgData name="حصه بنت العتيبي" userId="c1fe605c-1aaf-4791-a440-af891effc177" providerId="ADAL" clId="{C7FD690F-D3A2-47C6-9A81-5FB8D3FC5754}" dt="2021-09-11T19:51:01.499" v="1480" actId="166"/>
          <ac:spMkLst>
            <pc:docMk/>
            <pc:sldMk cId="1407899334" sldId="265"/>
            <ac:spMk id="7" creationId="{740B268B-A74D-4511-8D8E-A8FCF6E7F420}"/>
          </ac:spMkLst>
        </pc:spChg>
        <pc:spChg chg="add del mod">
          <ac:chgData name="حصه بنت العتيبي" userId="c1fe605c-1aaf-4791-a440-af891effc177" providerId="ADAL" clId="{C7FD690F-D3A2-47C6-9A81-5FB8D3FC5754}" dt="2021-09-11T19:41:13.128" v="1409"/>
          <ac:spMkLst>
            <pc:docMk/>
            <pc:sldMk cId="1407899334" sldId="265"/>
            <ac:spMk id="9" creationId="{5331912C-144E-4C3E-8C61-B8184C365A91}"/>
          </ac:spMkLst>
        </pc:spChg>
        <pc:spChg chg="add del mod">
          <ac:chgData name="حصه بنت العتيبي" userId="c1fe605c-1aaf-4791-a440-af891effc177" providerId="ADAL" clId="{C7FD690F-D3A2-47C6-9A81-5FB8D3FC5754}" dt="2021-09-11T19:41:18.827" v="1411"/>
          <ac:spMkLst>
            <pc:docMk/>
            <pc:sldMk cId="1407899334" sldId="265"/>
            <ac:spMk id="10" creationId="{AA3C5103-0FA5-449C-B798-048556F87E17}"/>
          </ac:spMkLst>
        </pc:spChg>
        <pc:spChg chg="add mod">
          <ac:chgData name="حصه بنت العتيبي" userId="c1fe605c-1aaf-4791-a440-af891effc177" providerId="ADAL" clId="{C7FD690F-D3A2-47C6-9A81-5FB8D3FC5754}" dt="2021-09-11T19:50:02.261" v="1474" actId="1076"/>
          <ac:spMkLst>
            <pc:docMk/>
            <pc:sldMk cId="1407899334" sldId="265"/>
            <ac:spMk id="14" creationId="{D3DBBA12-0371-49D5-B3E6-D9114BF1518D}"/>
          </ac:spMkLst>
        </pc:spChg>
        <pc:grpChg chg="add mod">
          <ac:chgData name="حصه بنت العتيبي" userId="c1fe605c-1aaf-4791-a440-af891effc177" providerId="ADAL" clId="{C7FD690F-D3A2-47C6-9A81-5FB8D3FC5754}" dt="2021-09-11T19:49:53.690" v="1473" actId="164"/>
          <ac:grpSpMkLst>
            <pc:docMk/>
            <pc:sldMk cId="1407899334" sldId="265"/>
            <ac:grpSpMk id="13" creationId="{78434229-E744-4CE4-BDB8-28B35DE1268B}"/>
          </ac:grpSpMkLst>
        </pc:grpChg>
        <pc:grpChg chg="add mod">
          <ac:chgData name="حصه بنت العتيبي" userId="c1fe605c-1aaf-4791-a440-af891effc177" providerId="ADAL" clId="{C7FD690F-D3A2-47C6-9A81-5FB8D3FC5754}" dt="2021-09-11T19:50:53.041" v="1479" actId="14861"/>
          <ac:grpSpMkLst>
            <pc:docMk/>
            <pc:sldMk cId="1407899334" sldId="265"/>
            <ac:grpSpMk id="15" creationId="{535EAA73-2615-4599-BBD5-DFE72E10B7CD}"/>
          </ac:grpSpMkLst>
        </pc:grpChg>
        <pc:picChg chg="add mod">
          <ac:chgData name="حصه بنت العتيبي" userId="c1fe605c-1aaf-4791-a440-af891effc177" providerId="ADAL" clId="{C7FD690F-D3A2-47C6-9A81-5FB8D3FC5754}" dt="2021-09-11T19:46:54.708" v="1450" actId="164"/>
          <ac:picMkLst>
            <pc:docMk/>
            <pc:sldMk cId="1407899334" sldId="265"/>
            <ac:picMk id="8" creationId="{86771652-0572-4D87-BF4B-40C22C58E468}"/>
          </ac:picMkLst>
        </pc:picChg>
        <pc:picChg chg="add mod modCrop">
          <ac:chgData name="حصه بنت العتيبي" userId="c1fe605c-1aaf-4791-a440-af891effc177" providerId="ADAL" clId="{C7FD690F-D3A2-47C6-9A81-5FB8D3FC5754}" dt="2021-09-11T19:46:54.708" v="1450" actId="164"/>
          <ac:picMkLst>
            <pc:docMk/>
            <pc:sldMk cId="1407899334" sldId="265"/>
            <ac:picMk id="12" creationId="{67848AE7-05F5-4ECA-8368-F2F8DB11F90F}"/>
          </ac:picMkLst>
        </pc:picChg>
        <pc:picChg chg="add mod">
          <ac:chgData name="حصه بنت العتيبي" userId="c1fe605c-1aaf-4791-a440-af891effc177" providerId="ADAL" clId="{C7FD690F-D3A2-47C6-9A81-5FB8D3FC5754}" dt="2021-09-11T20:32:12.433" v="1606" actId="1076"/>
          <ac:picMkLst>
            <pc:docMk/>
            <pc:sldMk cId="1407899334" sldId="265"/>
            <ac:picMk id="16" creationId="{CE42F897-E2D5-4010-8711-6D6D962C14D2}"/>
          </ac:picMkLst>
        </pc:picChg>
        <pc:picChg chg="add del mod">
          <ac:chgData name="حصه بنت العتيبي" userId="c1fe605c-1aaf-4791-a440-af891effc177" providerId="ADAL" clId="{C7FD690F-D3A2-47C6-9A81-5FB8D3FC5754}" dt="2021-09-11T19:29:30.598" v="1270"/>
          <ac:picMkLst>
            <pc:docMk/>
            <pc:sldMk cId="1407899334" sldId="265"/>
            <ac:picMk id="3074" creationId="{26658EF5-4431-4A55-AD3F-022EDEE62ABF}"/>
          </ac:picMkLst>
        </pc:picChg>
        <pc:picChg chg="add mod">
          <ac:chgData name="حصه بنت العتيبي" userId="c1fe605c-1aaf-4791-a440-af891effc177" providerId="ADAL" clId="{C7FD690F-D3A2-47C6-9A81-5FB8D3FC5754}" dt="2021-09-11T19:48:52.311" v="1467" actId="1076"/>
          <ac:picMkLst>
            <pc:docMk/>
            <pc:sldMk cId="1407899334" sldId="265"/>
            <ac:picMk id="3076" creationId="{55478DFC-D850-4F6C-9C00-161A5C9191D0}"/>
          </ac:picMkLst>
        </pc:picChg>
      </pc:sldChg>
      <pc:sldChg chg="addSp delSp modSp add mod setBg modAnim">
        <pc:chgData name="حصه بنت العتيبي" userId="c1fe605c-1aaf-4791-a440-af891effc177" providerId="ADAL" clId="{C7FD690F-D3A2-47C6-9A81-5FB8D3FC5754}" dt="2021-09-11T20:24:13.426" v="1601"/>
        <pc:sldMkLst>
          <pc:docMk/>
          <pc:sldMk cId="1988321297" sldId="266"/>
        </pc:sldMkLst>
        <pc:spChg chg="add del mod">
          <ac:chgData name="حصه بنت العتيبي" userId="c1fe605c-1aaf-4791-a440-af891effc177" providerId="ADAL" clId="{C7FD690F-D3A2-47C6-9A81-5FB8D3FC5754}" dt="2021-09-11T20:06:11.584" v="1512" actId="21"/>
          <ac:spMkLst>
            <pc:docMk/>
            <pc:sldMk cId="1988321297" sldId="266"/>
            <ac:spMk id="3" creationId="{E7EF9042-8511-4BFA-B999-4AD9393FC640}"/>
          </ac:spMkLst>
        </pc:spChg>
        <pc:spChg chg="add mod">
          <ac:chgData name="حصه بنت العتيبي" userId="c1fe605c-1aaf-4791-a440-af891effc177" providerId="ADAL" clId="{C7FD690F-D3A2-47C6-9A81-5FB8D3FC5754}" dt="2021-09-11T20:11:13.631" v="1532" actId="113"/>
          <ac:spMkLst>
            <pc:docMk/>
            <pc:sldMk cId="1988321297" sldId="266"/>
            <ac:spMk id="4" creationId="{1AC9181A-2863-4DB7-B759-CB815B1B6A47}"/>
          </ac:spMkLst>
        </pc:spChg>
        <pc:spChg chg="add mod">
          <ac:chgData name="حصه بنت العتيبي" userId="c1fe605c-1aaf-4791-a440-af891effc177" providerId="ADAL" clId="{C7FD690F-D3A2-47C6-9A81-5FB8D3FC5754}" dt="2021-09-11T19:58:49.325" v="1491" actId="1076"/>
          <ac:spMkLst>
            <pc:docMk/>
            <pc:sldMk cId="1988321297" sldId="266"/>
            <ac:spMk id="5" creationId="{3C64FB91-9C8F-42DA-AA09-B81958893BFB}"/>
          </ac:spMkLst>
        </pc:spChg>
        <pc:spChg chg="ord">
          <ac:chgData name="حصه بنت العتيبي" userId="c1fe605c-1aaf-4791-a440-af891effc177" providerId="ADAL" clId="{C7FD690F-D3A2-47C6-9A81-5FB8D3FC5754}" dt="2021-09-11T20:22:32.609" v="1599" actId="166"/>
          <ac:spMkLst>
            <pc:docMk/>
            <pc:sldMk cId="1988321297" sldId="266"/>
            <ac:spMk id="7" creationId="{740B268B-A74D-4511-8D8E-A8FCF6E7F420}"/>
          </ac:spMkLst>
        </pc:spChg>
        <pc:graphicFrameChg chg="add mod modGraphic">
          <ac:chgData name="حصه بنت العتيبي" userId="c1fe605c-1aaf-4791-a440-af891effc177" providerId="ADAL" clId="{C7FD690F-D3A2-47C6-9A81-5FB8D3FC5754}" dt="2021-09-11T20:22:27.302" v="1598" actId="1076"/>
          <ac:graphicFrameMkLst>
            <pc:docMk/>
            <pc:sldMk cId="1988321297" sldId="266"/>
            <ac:graphicFrameMk id="8" creationId="{3D983320-4C9A-42DF-AEAD-89E1DFE9FA9C}"/>
          </ac:graphicFrameMkLst>
        </pc:graphicFrameChg>
        <pc:picChg chg="add del mod">
          <ac:chgData name="حصه بنت العتيبي" userId="c1fe605c-1aaf-4791-a440-af891effc177" providerId="ADAL" clId="{C7FD690F-D3A2-47C6-9A81-5FB8D3FC5754}" dt="2021-09-11T20:24:13.426" v="1601"/>
          <ac:picMkLst>
            <pc:docMk/>
            <pc:sldMk cId="1988321297" sldId="266"/>
            <ac:picMk id="9" creationId="{F149C58C-D5D7-4DDE-AA5A-0F9546615B91}"/>
          </ac:picMkLst>
        </pc:picChg>
      </pc:sldChg>
      <pc:sldChg chg="add del setBg">
        <pc:chgData name="حصه بنت العتيبي" userId="c1fe605c-1aaf-4791-a440-af891effc177" providerId="ADAL" clId="{C7FD690F-D3A2-47C6-9A81-5FB8D3FC5754}" dt="2021-09-11T16:10:55.137" v="100" actId="2696"/>
        <pc:sldMkLst>
          <pc:docMk/>
          <pc:sldMk cId="3575768656" sldId="266"/>
        </pc:sldMkLst>
      </pc:sldChg>
      <pc:sldChg chg="addSp delSp modSp add mod modAnim">
        <pc:chgData name="حصه بنت العتيبي" userId="c1fe605c-1aaf-4791-a440-af891effc177" providerId="ADAL" clId="{C7FD690F-D3A2-47C6-9A81-5FB8D3FC5754}" dt="2021-09-12T07:18:34.508" v="1747" actId="113"/>
        <pc:sldMkLst>
          <pc:docMk/>
          <pc:sldMk cId="0" sldId="267"/>
        </pc:sldMkLst>
        <pc:spChg chg="add mod">
          <ac:chgData name="حصه بنت العتيبي" userId="c1fe605c-1aaf-4791-a440-af891effc177" providerId="ADAL" clId="{C7FD690F-D3A2-47C6-9A81-5FB8D3FC5754}" dt="2021-09-11T16:23:36.182" v="138"/>
          <ac:spMkLst>
            <pc:docMk/>
            <pc:sldMk cId="0" sldId="267"/>
            <ac:spMk id="49" creationId="{9A4F8E0F-39BE-462F-8FE6-00A9D15263E5}"/>
          </ac:spMkLst>
        </pc:spChg>
        <pc:spChg chg="add del mod">
          <ac:chgData name="حصه بنت العتيبي" userId="c1fe605c-1aaf-4791-a440-af891effc177" providerId="ADAL" clId="{C7FD690F-D3A2-47C6-9A81-5FB8D3FC5754}" dt="2021-09-11T16:23:47.321" v="140"/>
          <ac:spMkLst>
            <pc:docMk/>
            <pc:sldMk cId="0" sldId="267"/>
            <ac:spMk id="50" creationId="{B598DA52-1149-499D-969F-4D7FBEFBC4FC}"/>
          </ac:spMkLst>
        </pc:spChg>
        <pc:spChg chg="add mod">
          <ac:chgData name="حصه بنت العتيبي" userId="c1fe605c-1aaf-4791-a440-af891effc177" providerId="ADAL" clId="{C7FD690F-D3A2-47C6-9A81-5FB8D3FC5754}" dt="2021-09-11T16:23:55.369" v="141"/>
          <ac:spMkLst>
            <pc:docMk/>
            <pc:sldMk cId="0" sldId="267"/>
            <ac:spMk id="51" creationId="{8C6CEAEA-0D3F-491F-8BC8-397D95D34AAA}"/>
          </ac:spMkLst>
        </pc:spChg>
        <pc:spChg chg="mod">
          <ac:chgData name="حصه بنت العتيبي" userId="c1fe605c-1aaf-4791-a440-af891effc177" providerId="ADAL" clId="{C7FD690F-D3A2-47C6-9A81-5FB8D3FC5754}" dt="2021-09-11T16:52:27.517" v="373" actId="115"/>
          <ac:spMkLst>
            <pc:docMk/>
            <pc:sldMk cId="0" sldId="267"/>
            <ac:spMk id="55" creationId="{00000000-0000-0000-0000-000000000000}"/>
          </ac:spMkLst>
        </pc:spChg>
        <pc:spChg chg="mod topLvl">
          <ac:chgData name="حصه بنت العتيبي" userId="c1fe605c-1aaf-4791-a440-af891effc177" providerId="ADAL" clId="{C7FD690F-D3A2-47C6-9A81-5FB8D3FC5754}" dt="2021-09-11T16:33:30.014" v="185" actId="164"/>
          <ac:spMkLst>
            <pc:docMk/>
            <pc:sldMk cId="0" sldId="267"/>
            <ac:spMk id="57" creationId="{00000000-0000-0000-0000-000000000000}"/>
          </ac:spMkLst>
        </pc:spChg>
        <pc:spChg chg="mod topLvl">
          <ac:chgData name="حصه بنت العتيبي" userId="c1fe605c-1aaf-4791-a440-af891effc177" providerId="ADAL" clId="{C7FD690F-D3A2-47C6-9A81-5FB8D3FC5754}" dt="2021-09-11T16:33:30.014" v="185" actId="164"/>
          <ac:spMkLst>
            <pc:docMk/>
            <pc:sldMk cId="0" sldId="267"/>
            <ac:spMk id="58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31:43.374" v="164" actId="21"/>
          <ac:spMkLst>
            <pc:docMk/>
            <pc:sldMk cId="0" sldId="267"/>
            <ac:spMk id="59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31:48.353" v="165" actId="21"/>
          <ac:spMkLst>
            <pc:docMk/>
            <pc:sldMk cId="0" sldId="267"/>
            <ac:spMk id="60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30:29.128" v="160" actId="478"/>
          <ac:spMkLst>
            <pc:docMk/>
            <pc:sldMk cId="0" sldId="267"/>
            <ac:spMk id="61" creationId="{00000000-0000-0000-0000-000000000000}"/>
          </ac:spMkLst>
        </pc:spChg>
        <pc:spChg chg="mod topLvl">
          <ac:chgData name="حصه بنت العتيبي" userId="c1fe605c-1aaf-4791-a440-af891effc177" providerId="ADAL" clId="{C7FD690F-D3A2-47C6-9A81-5FB8D3FC5754}" dt="2021-09-11T16:48:27.046" v="293" actId="207"/>
          <ac:spMkLst>
            <pc:docMk/>
            <pc:sldMk cId="0" sldId="267"/>
            <ac:spMk id="62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1:30.542" v="366" actId="20577"/>
          <ac:spMkLst>
            <pc:docMk/>
            <pc:sldMk cId="0" sldId="267"/>
            <ac:spMk id="65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47:44.273" v="286" actId="21"/>
          <ac:spMkLst>
            <pc:docMk/>
            <pc:sldMk cId="0" sldId="267"/>
            <ac:spMk id="69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48:16.948" v="291" actId="207"/>
          <ac:spMkLst>
            <pc:docMk/>
            <pc:sldMk cId="0" sldId="267"/>
            <ac:spMk id="70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1:41.495" v="368" actId="20577"/>
          <ac:spMkLst>
            <pc:docMk/>
            <pc:sldMk cId="0" sldId="267"/>
            <ac:spMk id="73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52:39.712" v="374" actId="478"/>
          <ac:spMkLst>
            <pc:docMk/>
            <pc:sldMk cId="0" sldId="267"/>
            <ac:spMk id="74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52:44.583" v="375" actId="478"/>
          <ac:spMkLst>
            <pc:docMk/>
            <pc:sldMk cId="0" sldId="267"/>
            <ac:spMk id="75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50:42.929" v="321" actId="478"/>
          <ac:spMkLst>
            <pc:docMk/>
            <pc:sldMk cId="0" sldId="267"/>
            <ac:spMk id="76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2:53.456" v="376" actId="14100"/>
          <ac:spMkLst>
            <pc:docMk/>
            <pc:sldMk cId="0" sldId="267"/>
            <ac:spMk id="77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34:10.858" v="192" actId="122"/>
          <ac:spMkLst>
            <pc:docMk/>
            <pc:sldMk cId="0" sldId="267"/>
            <ac:spMk id="80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34:46.450" v="224" actId="478"/>
          <ac:spMkLst>
            <pc:docMk/>
            <pc:sldMk cId="0" sldId="267"/>
            <ac:spMk id="81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39:51.541" v="280" actId="478"/>
          <ac:spMkLst>
            <pc:docMk/>
            <pc:sldMk cId="0" sldId="267"/>
            <ac:spMk id="82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34:39.810" v="223" actId="478"/>
          <ac:spMkLst>
            <pc:docMk/>
            <pc:sldMk cId="0" sldId="267"/>
            <ac:spMk id="83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48:22.352" v="292" actId="207"/>
          <ac:spMkLst>
            <pc:docMk/>
            <pc:sldMk cId="0" sldId="267"/>
            <ac:spMk id="84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1:37.178" v="367" actId="20577"/>
          <ac:spMkLst>
            <pc:docMk/>
            <pc:sldMk cId="0" sldId="267"/>
            <ac:spMk id="87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1T16:49:34.523" v="301" actId="21"/>
          <ac:spMkLst>
            <pc:docMk/>
            <pc:sldMk cId="0" sldId="267"/>
            <ac:spMk id="93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0:14.426" v="320" actId="20577"/>
          <ac:spMkLst>
            <pc:docMk/>
            <pc:sldMk cId="0" sldId="267"/>
            <ac:spMk id="94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25:13.906" v="157" actId="207"/>
          <ac:spMkLst>
            <pc:docMk/>
            <pc:sldMk cId="0" sldId="267"/>
            <ac:spMk id="96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1:55.761" v="369" actId="20577"/>
          <ac:spMkLst>
            <pc:docMk/>
            <pc:sldMk cId="0" sldId="267"/>
            <ac:spMk id="97" creationId="{00000000-0000-0000-0000-000000000000}"/>
          </ac:spMkLst>
        </pc:spChg>
        <pc:spChg chg="del">
          <ac:chgData name="حصه بنت العتيبي" userId="c1fe605c-1aaf-4791-a440-af891effc177" providerId="ADAL" clId="{C7FD690F-D3A2-47C6-9A81-5FB8D3FC5754}" dt="2021-09-12T07:18:17.313" v="1743" actId="478"/>
          <ac:spMkLst>
            <pc:docMk/>
            <pc:sldMk cId="0" sldId="267"/>
            <ac:spMk id="100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2T07:18:34.508" v="1747" actId="113"/>
          <ac:spMkLst>
            <pc:docMk/>
            <pc:sldMk cId="0" sldId="267"/>
            <ac:spMk id="101" creationId="{00000000-0000-0000-0000-000000000000}"/>
          </ac:spMkLst>
        </pc:spChg>
        <pc:grpChg chg="add mod">
          <ac:chgData name="حصه بنت العتيبي" userId="c1fe605c-1aaf-4791-a440-af891effc177" providerId="ADAL" clId="{C7FD690F-D3A2-47C6-9A81-5FB8D3FC5754}" dt="2021-09-11T16:53:42.363" v="377" actId="1076"/>
          <ac:grpSpMkLst>
            <pc:docMk/>
            <pc:sldMk cId="0" sldId="267"/>
            <ac:grpSpMk id="4" creationId="{00BD2F60-FCBD-45DF-85B4-E0B99C130238}"/>
          </ac:grpSpMkLst>
        </pc:grpChg>
        <pc:grpChg chg="del mod">
          <ac:chgData name="حصه بنت العتيبي" userId="c1fe605c-1aaf-4791-a440-af891effc177" providerId="ADAL" clId="{C7FD690F-D3A2-47C6-9A81-5FB8D3FC5754}" dt="2021-09-11T16:33:01.990" v="181" actId="165"/>
          <ac:grpSpMkLst>
            <pc:docMk/>
            <pc:sldMk cId="0" sldId="267"/>
            <ac:grpSpMk id="56" creationId="{00000000-0000-0000-0000-000000000000}"/>
          </ac:grpSpMkLst>
        </pc:grpChg>
        <pc:grpChg chg="mod">
          <ac:chgData name="حصه بنت العتيبي" userId="c1fe605c-1aaf-4791-a440-af891effc177" providerId="ADAL" clId="{C7FD690F-D3A2-47C6-9A81-5FB8D3FC5754}" dt="2021-09-11T16:53:42.363" v="377" actId="1076"/>
          <ac:grpSpMkLst>
            <pc:docMk/>
            <pc:sldMk cId="0" sldId="267"/>
            <ac:grpSpMk id="63" creationId="{00000000-0000-0000-0000-000000000000}"/>
          </ac:grpSpMkLst>
        </pc:grpChg>
        <pc:grpChg chg="mod">
          <ac:chgData name="حصه بنت العتيبي" userId="c1fe605c-1aaf-4791-a440-af891effc177" providerId="ADAL" clId="{C7FD690F-D3A2-47C6-9A81-5FB8D3FC5754}" dt="2021-09-11T16:53:42.363" v="377" actId="1076"/>
          <ac:grpSpMkLst>
            <pc:docMk/>
            <pc:sldMk cId="0" sldId="267"/>
            <ac:grpSpMk id="78" creationId="{00000000-0000-0000-0000-000000000000}"/>
          </ac:grpSpMkLst>
        </pc:grpChg>
        <pc:grpChg chg="mod">
          <ac:chgData name="حصه بنت العتيبي" userId="c1fe605c-1aaf-4791-a440-af891effc177" providerId="ADAL" clId="{C7FD690F-D3A2-47C6-9A81-5FB8D3FC5754}" dt="2021-09-11T16:53:42.363" v="377" actId="1076"/>
          <ac:grpSpMkLst>
            <pc:docMk/>
            <pc:sldMk cId="0" sldId="267"/>
            <ac:grpSpMk id="85" creationId="{00000000-0000-0000-0000-000000000000}"/>
          </ac:grpSpMkLst>
        </pc:grpChg>
        <pc:picChg chg="add mod">
          <ac:chgData name="حصه بنت العتيبي" userId="c1fe605c-1aaf-4791-a440-af891effc177" providerId="ADAL" clId="{C7FD690F-D3A2-47C6-9A81-5FB8D3FC5754}" dt="2021-09-11T16:33:30.014" v="185" actId="164"/>
          <ac:picMkLst>
            <pc:docMk/>
            <pc:sldMk cId="0" sldId="267"/>
            <ac:picMk id="3" creationId="{4821E3B7-7A33-44A9-98D1-1D557D6B2DE8}"/>
          </ac:picMkLst>
        </pc:picChg>
      </pc:sldChg>
      <pc:sldChg chg="add del setBg">
        <pc:chgData name="حصه بنت العتيبي" userId="c1fe605c-1aaf-4791-a440-af891effc177" providerId="ADAL" clId="{C7FD690F-D3A2-47C6-9A81-5FB8D3FC5754}" dt="2021-09-11T16:10:56.271" v="101" actId="2696"/>
        <pc:sldMkLst>
          <pc:docMk/>
          <pc:sldMk cId="3853860495" sldId="267"/>
        </pc:sldMkLst>
      </pc:sldChg>
      <pc:sldChg chg="modSp add mod modAnim">
        <pc:chgData name="حصه بنت العتيبي" userId="c1fe605c-1aaf-4791-a440-af891effc177" providerId="ADAL" clId="{C7FD690F-D3A2-47C6-9A81-5FB8D3FC5754}" dt="2021-09-12T07:47:34.448" v="1837" actId="14861"/>
        <pc:sldMkLst>
          <pc:docMk/>
          <pc:sldMk cId="702918617" sldId="268"/>
        </pc:sldMkLst>
        <pc:picChg chg="mod">
          <ac:chgData name="حصه بنت العتيبي" userId="c1fe605c-1aaf-4791-a440-af891effc177" providerId="ADAL" clId="{C7FD690F-D3A2-47C6-9A81-5FB8D3FC5754}" dt="2021-09-12T07:45:16.908" v="1836" actId="1076"/>
          <ac:picMkLst>
            <pc:docMk/>
            <pc:sldMk cId="702918617" sldId="268"/>
            <ac:picMk id="3" creationId="{3B0994FF-B8E4-4516-A244-2B967011F968}"/>
          </ac:picMkLst>
        </pc:picChg>
        <pc:picChg chg="mod">
          <ac:chgData name="حصه بنت العتيبي" userId="c1fe605c-1aaf-4791-a440-af891effc177" providerId="ADAL" clId="{C7FD690F-D3A2-47C6-9A81-5FB8D3FC5754}" dt="2021-09-12T07:44:53.667" v="1833" actId="14861"/>
          <ac:picMkLst>
            <pc:docMk/>
            <pc:sldMk cId="702918617" sldId="268"/>
            <ac:picMk id="8" creationId="{5A8B9C08-813A-426C-B4CD-42076715FB74}"/>
          </ac:picMkLst>
        </pc:picChg>
        <pc:picChg chg="mod">
          <ac:chgData name="حصه بنت العتيبي" userId="c1fe605c-1aaf-4791-a440-af891effc177" providerId="ADAL" clId="{C7FD690F-D3A2-47C6-9A81-5FB8D3FC5754}" dt="2021-09-12T07:45:12.895" v="1835" actId="14861"/>
          <ac:picMkLst>
            <pc:docMk/>
            <pc:sldMk cId="702918617" sldId="268"/>
            <ac:picMk id="9" creationId="{10672C8A-46CD-4F1D-BB23-7AA9DD7C771B}"/>
          </ac:picMkLst>
        </pc:picChg>
        <pc:picChg chg="mod">
          <ac:chgData name="حصه بنت العتيبي" userId="c1fe605c-1aaf-4791-a440-af891effc177" providerId="ADAL" clId="{C7FD690F-D3A2-47C6-9A81-5FB8D3FC5754}" dt="2021-09-12T07:47:34.448" v="1837" actId="14861"/>
          <ac:picMkLst>
            <pc:docMk/>
            <pc:sldMk cId="702918617" sldId="268"/>
            <ac:picMk id="12" creationId="{9A9A29D3-FFD7-482B-9381-FD447448C9EB}"/>
          </ac:picMkLst>
        </pc:picChg>
      </pc:sldChg>
      <pc:sldChg chg="modSp add del ord modTransition">
        <pc:chgData name="حصه بنت العتيبي" userId="c1fe605c-1aaf-4791-a440-af891effc177" providerId="ADAL" clId="{C7FD690F-D3A2-47C6-9A81-5FB8D3FC5754}" dt="2021-09-11T18:58:54.032" v="1230" actId="2696"/>
        <pc:sldMkLst>
          <pc:docMk/>
          <pc:sldMk cId="889673500" sldId="268"/>
        </pc:sldMkLst>
        <pc:spChg chg="mod">
          <ac:chgData name="حصه بنت العتيبي" userId="c1fe605c-1aaf-4791-a440-af891effc177" providerId="ADAL" clId="{C7FD690F-D3A2-47C6-9A81-5FB8D3FC5754}" dt="2021-09-11T18:58:51.341" v="1229"/>
          <ac:spMkLst>
            <pc:docMk/>
            <pc:sldMk cId="889673500" sldId="268"/>
            <ac:spMk id="2" creationId="{73A99B79-85A8-4E46-B006-C70B66287339}"/>
          </ac:spMkLst>
        </pc:spChg>
      </pc:sldChg>
      <pc:sldChg chg="modSp add del mod ord modTransition">
        <pc:chgData name="حصه بنت العتيبي" userId="c1fe605c-1aaf-4791-a440-af891effc177" providerId="ADAL" clId="{C7FD690F-D3A2-47C6-9A81-5FB8D3FC5754}" dt="2021-09-11T17:06:46.919" v="421" actId="2696"/>
        <pc:sldMkLst>
          <pc:docMk/>
          <pc:sldMk cId="2122844256" sldId="268"/>
        </pc:sldMkLst>
        <pc:spChg chg="mod">
          <ac:chgData name="حصه بنت العتيبي" userId="c1fe605c-1aaf-4791-a440-af891effc177" providerId="ADAL" clId="{C7FD690F-D3A2-47C6-9A81-5FB8D3FC5754}" dt="2021-09-11T16:55:06.572" v="410"/>
          <ac:spMkLst>
            <pc:docMk/>
            <pc:sldMk cId="2122844256" sldId="268"/>
            <ac:spMk id="57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5:06.572" v="410"/>
          <ac:spMkLst>
            <pc:docMk/>
            <pc:sldMk cId="2122844256" sldId="268"/>
            <ac:spMk id="58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5:06.572" v="410"/>
          <ac:spMkLst>
            <pc:docMk/>
            <pc:sldMk cId="2122844256" sldId="268"/>
            <ac:spMk id="62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2.358" v="414"/>
          <ac:spMkLst>
            <pc:docMk/>
            <pc:sldMk cId="2122844256" sldId="268"/>
            <ac:spMk id="64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2.358" v="414"/>
          <ac:spMkLst>
            <pc:docMk/>
            <pc:sldMk cId="2122844256" sldId="268"/>
            <ac:spMk id="65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2.358" v="414"/>
          <ac:spMkLst>
            <pc:docMk/>
            <pc:sldMk cId="2122844256" sldId="268"/>
            <ac:spMk id="66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2.358" v="414"/>
          <ac:spMkLst>
            <pc:docMk/>
            <pc:sldMk cId="2122844256" sldId="268"/>
            <ac:spMk id="67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2.358" v="414"/>
          <ac:spMkLst>
            <pc:docMk/>
            <pc:sldMk cId="2122844256" sldId="268"/>
            <ac:spMk id="68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2.358" v="414"/>
          <ac:spMkLst>
            <pc:docMk/>
            <pc:sldMk cId="2122844256" sldId="268"/>
            <ac:spMk id="70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5.589" v="418"/>
          <ac:spMkLst>
            <pc:docMk/>
            <pc:sldMk cId="2122844256" sldId="268"/>
            <ac:spMk id="72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5.589" v="418"/>
          <ac:spMkLst>
            <pc:docMk/>
            <pc:sldMk cId="2122844256" sldId="268"/>
            <ac:spMk id="73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5.589" v="418"/>
          <ac:spMkLst>
            <pc:docMk/>
            <pc:sldMk cId="2122844256" sldId="268"/>
            <ac:spMk id="77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5:07.131" v="412"/>
          <ac:spMkLst>
            <pc:docMk/>
            <pc:sldMk cId="2122844256" sldId="268"/>
            <ac:spMk id="79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5:07.131" v="412"/>
          <ac:spMkLst>
            <pc:docMk/>
            <pc:sldMk cId="2122844256" sldId="268"/>
            <ac:spMk id="80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6:55:07.131" v="412"/>
          <ac:spMkLst>
            <pc:docMk/>
            <pc:sldMk cId="2122844256" sldId="268"/>
            <ac:spMk id="84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3.970" v="416"/>
          <ac:spMkLst>
            <pc:docMk/>
            <pc:sldMk cId="2122844256" sldId="268"/>
            <ac:spMk id="86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3.970" v="416"/>
          <ac:spMkLst>
            <pc:docMk/>
            <pc:sldMk cId="2122844256" sldId="268"/>
            <ac:spMk id="87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3.970" v="416"/>
          <ac:spMkLst>
            <pc:docMk/>
            <pc:sldMk cId="2122844256" sldId="268"/>
            <ac:spMk id="88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3.970" v="416"/>
          <ac:spMkLst>
            <pc:docMk/>
            <pc:sldMk cId="2122844256" sldId="268"/>
            <ac:spMk id="89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3.970" v="416"/>
          <ac:spMkLst>
            <pc:docMk/>
            <pc:sldMk cId="2122844256" sldId="268"/>
            <ac:spMk id="90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3.970" v="416"/>
          <ac:spMkLst>
            <pc:docMk/>
            <pc:sldMk cId="2122844256" sldId="268"/>
            <ac:spMk id="91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3.970" v="416"/>
          <ac:spMkLst>
            <pc:docMk/>
            <pc:sldMk cId="2122844256" sldId="268"/>
            <ac:spMk id="92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0:23.970" v="416"/>
          <ac:spMkLst>
            <pc:docMk/>
            <pc:sldMk cId="2122844256" sldId="268"/>
            <ac:spMk id="94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6:45.882" v="420"/>
          <ac:spMkLst>
            <pc:docMk/>
            <pc:sldMk cId="2122844256" sldId="268"/>
            <ac:spMk id="96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6:45.882" v="420"/>
          <ac:spMkLst>
            <pc:docMk/>
            <pc:sldMk cId="2122844256" sldId="268"/>
            <ac:spMk id="97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6:45.882" v="420"/>
          <ac:spMkLst>
            <pc:docMk/>
            <pc:sldMk cId="2122844256" sldId="268"/>
            <ac:spMk id="98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6:45.882" v="420"/>
          <ac:spMkLst>
            <pc:docMk/>
            <pc:sldMk cId="2122844256" sldId="268"/>
            <ac:spMk id="99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6:45.882" v="420"/>
          <ac:spMkLst>
            <pc:docMk/>
            <pc:sldMk cId="2122844256" sldId="268"/>
            <ac:spMk id="100" creationId="{00000000-0000-0000-0000-000000000000}"/>
          </ac:spMkLst>
        </pc:spChg>
        <pc:spChg chg="mod">
          <ac:chgData name="حصه بنت العتيبي" userId="c1fe605c-1aaf-4791-a440-af891effc177" providerId="ADAL" clId="{C7FD690F-D3A2-47C6-9A81-5FB8D3FC5754}" dt="2021-09-11T17:06:45.882" v="420"/>
          <ac:spMkLst>
            <pc:docMk/>
            <pc:sldMk cId="2122844256" sldId="268"/>
            <ac:spMk id="101" creationId="{00000000-0000-0000-0000-000000000000}"/>
          </ac:spMkLst>
        </pc:spChg>
        <pc:grpChg chg="mod">
          <ac:chgData name="حصه بنت العتيبي" userId="c1fe605c-1aaf-4791-a440-af891effc177" providerId="ADAL" clId="{C7FD690F-D3A2-47C6-9A81-5FB8D3FC5754}" dt="2021-09-11T16:55:06.572" v="410"/>
          <ac:grpSpMkLst>
            <pc:docMk/>
            <pc:sldMk cId="2122844256" sldId="268"/>
            <ac:grpSpMk id="4" creationId="{00BD2F60-FCBD-45DF-85B4-E0B99C130238}"/>
          </ac:grpSpMkLst>
        </pc:grpChg>
        <pc:grpChg chg="mod">
          <ac:chgData name="حصه بنت العتيبي" userId="c1fe605c-1aaf-4791-a440-af891effc177" providerId="ADAL" clId="{C7FD690F-D3A2-47C6-9A81-5FB8D3FC5754}" dt="2021-09-11T17:00:22.358" v="414"/>
          <ac:grpSpMkLst>
            <pc:docMk/>
            <pc:sldMk cId="2122844256" sldId="268"/>
            <ac:grpSpMk id="63" creationId="{00000000-0000-0000-0000-000000000000}"/>
          </ac:grpSpMkLst>
        </pc:grpChg>
        <pc:grpChg chg="mod">
          <ac:chgData name="حصه بنت العتيبي" userId="c1fe605c-1aaf-4791-a440-af891effc177" providerId="ADAL" clId="{C7FD690F-D3A2-47C6-9A81-5FB8D3FC5754}" dt="2021-09-11T17:00:25.589" v="418"/>
          <ac:grpSpMkLst>
            <pc:docMk/>
            <pc:sldMk cId="2122844256" sldId="268"/>
            <ac:grpSpMk id="71" creationId="{00000000-0000-0000-0000-000000000000}"/>
          </ac:grpSpMkLst>
        </pc:grpChg>
        <pc:grpChg chg="mod">
          <ac:chgData name="حصه بنت العتيبي" userId="c1fe605c-1aaf-4791-a440-af891effc177" providerId="ADAL" clId="{C7FD690F-D3A2-47C6-9A81-5FB8D3FC5754}" dt="2021-09-11T16:55:07.131" v="412"/>
          <ac:grpSpMkLst>
            <pc:docMk/>
            <pc:sldMk cId="2122844256" sldId="268"/>
            <ac:grpSpMk id="78" creationId="{00000000-0000-0000-0000-000000000000}"/>
          </ac:grpSpMkLst>
        </pc:grpChg>
        <pc:grpChg chg="mod">
          <ac:chgData name="حصه بنت العتيبي" userId="c1fe605c-1aaf-4791-a440-af891effc177" providerId="ADAL" clId="{C7FD690F-D3A2-47C6-9A81-5FB8D3FC5754}" dt="2021-09-11T17:00:23.970" v="416"/>
          <ac:grpSpMkLst>
            <pc:docMk/>
            <pc:sldMk cId="2122844256" sldId="268"/>
            <ac:grpSpMk id="85" creationId="{00000000-0000-0000-0000-000000000000}"/>
          </ac:grpSpMkLst>
        </pc:grpChg>
        <pc:grpChg chg="mod">
          <ac:chgData name="حصه بنت العتيبي" userId="c1fe605c-1aaf-4791-a440-af891effc177" providerId="ADAL" clId="{C7FD690F-D3A2-47C6-9A81-5FB8D3FC5754}" dt="2021-09-11T17:06:45.882" v="420"/>
          <ac:grpSpMkLst>
            <pc:docMk/>
            <pc:sldMk cId="2122844256" sldId="268"/>
            <ac:grpSpMk id="95" creationId="{00000000-0000-0000-0000-000000000000}"/>
          </ac:grpSpMkLst>
        </pc:grpChg>
        <pc:picChg chg="mod">
          <ac:chgData name="حصه بنت العتيبي" userId="c1fe605c-1aaf-4791-a440-af891effc177" providerId="ADAL" clId="{C7FD690F-D3A2-47C6-9A81-5FB8D3FC5754}" dt="2021-09-11T16:55:06.572" v="410"/>
          <ac:picMkLst>
            <pc:docMk/>
            <pc:sldMk cId="2122844256" sldId="268"/>
            <ac:picMk id="3" creationId="{4821E3B7-7A33-44A9-98D1-1D557D6B2DE8}"/>
          </ac:picMkLst>
        </pc:picChg>
      </pc:sldChg>
      <pc:sldChg chg="modSp add del mod ord modTransition">
        <pc:chgData name="حصه بنت العتيبي" userId="c1fe605c-1aaf-4791-a440-af891effc177" providerId="ADAL" clId="{C7FD690F-D3A2-47C6-9A81-5FB8D3FC5754}" dt="2021-09-11T18:46:24.551" v="1174" actId="2696"/>
        <pc:sldMkLst>
          <pc:docMk/>
          <pc:sldMk cId="2664661494" sldId="268"/>
        </pc:sldMkLst>
        <pc:spChg chg="mod">
          <ac:chgData name="حصه بنت العتيبي" userId="c1fe605c-1aaf-4791-a440-af891effc177" providerId="ADAL" clId="{C7FD690F-D3A2-47C6-9A81-5FB8D3FC5754}" dt="2021-09-11T18:46:24.535" v="1173"/>
          <ac:spMkLst>
            <pc:docMk/>
            <pc:sldMk cId="2664661494" sldId="268"/>
            <ac:spMk id="9" creationId="{78EF507B-1480-4BB7-A023-0BB52DB5C0D4}"/>
          </ac:spMkLst>
        </pc:spChg>
      </pc:sldChg>
      <pc:sldChg chg="add del ord modTransition">
        <pc:chgData name="حصه بنت العتيبي" userId="c1fe605c-1aaf-4791-a440-af891effc177" providerId="ADAL" clId="{C7FD690F-D3A2-47C6-9A81-5FB8D3FC5754}" dt="2021-09-11T17:06:46.965" v="422" actId="2696"/>
        <pc:sldMkLst>
          <pc:docMk/>
          <pc:sldMk cId="2035298338" sldId="269"/>
        </pc:sldMkLst>
      </pc:sldChg>
      <pc:sldChg chg="add del ord modTransition">
        <pc:chgData name="حصه بنت العتيبي" userId="c1fe605c-1aaf-4791-a440-af891effc177" providerId="ADAL" clId="{C7FD690F-D3A2-47C6-9A81-5FB8D3FC5754}" dt="2021-09-11T18:58:54.095" v="1231" actId="2696"/>
        <pc:sldMkLst>
          <pc:docMk/>
          <pc:sldMk cId="2089022141" sldId="269"/>
        </pc:sldMkLst>
      </pc:sldChg>
      <pc:sldChg chg="add del ord modTransition">
        <pc:chgData name="حصه بنت العتيبي" userId="c1fe605c-1aaf-4791-a440-af891effc177" providerId="ADAL" clId="{C7FD690F-D3A2-47C6-9A81-5FB8D3FC5754}" dt="2021-09-11T18:46:24.568" v="1175" actId="2696"/>
        <pc:sldMkLst>
          <pc:docMk/>
          <pc:sldMk cId="4003173208" sldId="269"/>
        </pc:sldMkLst>
      </pc:sldChg>
      <pc:sldChg chg="add">
        <pc:chgData name="حصه بنت العتيبي" userId="c1fe605c-1aaf-4791-a440-af891effc177" providerId="ADAL" clId="{C7FD690F-D3A2-47C6-9A81-5FB8D3FC5754}" dt="2021-09-12T07:40:21.045" v="1807"/>
        <pc:sldMkLst>
          <pc:docMk/>
          <pc:sldMk cId="3854042235" sldId="286"/>
        </pc:sldMkLst>
      </pc:sldChg>
      <pc:sldChg chg="add del ord modTransition">
        <pc:chgData name="حصه بنت العتيبي" userId="c1fe605c-1aaf-4791-a440-af891effc177" providerId="ADAL" clId="{C7FD690F-D3A2-47C6-9A81-5FB8D3FC5754}" dt="2021-09-12T07:42:22.135" v="1819" actId="2696"/>
        <pc:sldMkLst>
          <pc:docMk/>
          <pc:sldMk cId="2653562756" sldId="287"/>
        </pc:sldMkLst>
      </pc:sldChg>
      <pc:sldChg chg="add del ord modTransition">
        <pc:chgData name="حصه بنت العتيبي" userId="c1fe605c-1aaf-4791-a440-af891effc177" providerId="ADAL" clId="{C7FD690F-D3A2-47C6-9A81-5FB8D3FC5754}" dt="2021-09-12T07:42:22.152" v="1820" actId="2696"/>
        <pc:sldMkLst>
          <pc:docMk/>
          <pc:sldMk cId="1217488134" sldId="288"/>
        </pc:sldMkLst>
      </pc:sldChg>
      <pc:sldMasterChg chg="setBg addSldLayout modSldLayout">
        <pc:chgData name="حصه بنت العتيبي" userId="c1fe605c-1aaf-4791-a440-af891effc177" providerId="ADAL" clId="{C7FD690F-D3A2-47C6-9A81-5FB8D3FC5754}" dt="2021-09-11T16:17:21.731" v="130"/>
        <pc:sldMasterMkLst>
          <pc:docMk/>
          <pc:sldMasterMk cId="683862109" sldId="2147483648"/>
        </pc:sldMasterMkLst>
        <pc:sldLayoutChg chg="add setBg">
          <pc:chgData name="حصه بنت العتيبي" userId="c1fe605c-1aaf-4791-a440-af891effc177" providerId="ADAL" clId="{C7FD690F-D3A2-47C6-9A81-5FB8D3FC5754}" dt="2021-09-11T16:17:21.731" v="130"/>
          <pc:sldLayoutMkLst>
            <pc:docMk/>
            <pc:sldMasterMk cId="683862109" sldId="2147483648"/>
            <pc:sldLayoutMk cId="2831855141" sldId="214748364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178594-E6B0-40A2-B7BD-B8996E36903C}" type="datetimeFigureOut">
              <a:rPr lang="ar-SA" smtClean="0"/>
              <a:t>22/02/43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E1C3D36-43F4-4AE5-974E-BED1ED71DF1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96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3D36-43F4-4AE5-974E-BED1ED71DF10}" type="slidenum">
              <a:rPr lang="ar-SA" smtClean="0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05218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77ae687167_0_1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77ae687167_0_1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1C3D36-43F4-4AE5-974E-BED1ED71DF10}" type="slidenum">
              <a:rPr lang="ar-SA" smtClean="0"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773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E7E730-C853-4981-AC28-CBC05AAC6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263251-F155-407B-840A-04C6FFA46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83185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E7E730-C853-4981-AC28-CBC05AAC6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263251-F155-407B-840A-04C6FFA46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0052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E7E730-C853-4981-AC28-CBC05AAC6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263251-F155-407B-840A-04C6FFA46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6603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E7E730-C853-4981-AC28-CBC05AAC6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A263251-F155-407B-840A-04C6FFA46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55785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6637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679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86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2" r:id="rId4"/>
    <p:sldLayoutId id="2147483650" r:id="rId5"/>
    <p:sldLayoutId id="2147483651" r:id="rId6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2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051562-507E-4717-B7A0-07FAB006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67" y="0"/>
            <a:ext cx="12246133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EF507B-1480-4BB7-A023-0BB52DB5C0D4}"/>
              </a:ext>
            </a:extLst>
          </p:cNvPr>
          <p:cNvSpPr txBox="1"/>
          <p:nvPr/>
        </p:nvSpPr>
        <p:spPr>
          <a:xfrm>
            <a:off x="3150001" y="2200156"/>
            <a:ext cx="7102136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GOOD MORNING</a:t>
            </a:r>
            <a:endParaRPr lang="ar-SA" sz="4400" b="1" dirty="0">
              <a:latin typeface="Bodoni MT" panose="02070603080606020203" pitchFamily="18" charset="0"/>
            </a:endParaRPr>
          </a:p>
          <a:p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31782BA-1DB2-46A1-A533-153AE1758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5" y="1447060"/>
            <a:ext cx="3790950" cy="47255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32961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ف إطار 5">
            <a:extLst>
              <a:ext uri="{FF2B5EF4-FFF2-40B4-BE49-F238E27FC236}">
                <a16:creationId xmlns:a16="http://schemas.microsoft.com/office/drawing/2014/main" id="{9AC3A602-DC8A-4D63-B630-A1DB55F5BDB7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C64FB91-9C8F-42DA-AA09-B81958893BFB}"/>
              </a:ext>
            </a:extLst>
          </p:cNvPr>
          <p:cNvSpPr txBox="1"/>
          <p:nvPr/>
        </p:nvSpPr>
        <p:spPr>
          <a:xfrm>
            <a:off x="246579" y="154112"/>
            <a:ext cx="47260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800" b="0" i="0" u="none" strike="noStrike" baseline="0" dirty="0">
              <a:solidFill>
                <a:srgbClr val="000000"/>
              </a:solidFill>
              <a:latin typeface="Proxima Nova Extrabold"/>
            </a:endParaRPr>
          </a:p>
          <a:p>
            <a:r>
              <a:rPr lang="en-US" sz="1600" b="1" i="0" u="none" strike="noStrike" baseline="0" dirty="0">
                <a:solidFill>
                  <a:srgbClr val="C00000"/>
                </a:solidFill>
                <a:latin typeface="Proxima Nova Extrabold"/>
              </a:rPr>
              <a:t>C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AC9181A-2863-4DB7-B759-CB815B1B6A47}"/>
              </a:ext>
            </a:extLst>
          </p:cNvPr>
          <p:cNvSpPr txBox="1"/>
          <p:nvPr/>
        </p:nvSpPr>
        <p:spPr>
          <a:xfrm>
            <a:off x="719188" y="359415"/>
            <a:ext cx="10839239" cy="98488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0" i="0" u="sng" strike="noStrike" baseline="0" dirty="0">
                <a:solidFill>
                  <a:srgbClr val="C00000"/>
                </a:solidFill>
                <a:latin typeface="CVGAC S+ Proxima Nova"/>
              </a:rPr>
              <a:t>Read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VGAC S+ Proxima Nova"/>
              </a:rPr>
              <a:t> the text and </a:t>
            </a:r>
            <a:r>
              <a:rPr lang="en-US" sz="2000" b="1" i="0" u="sng" strike="noStrike" baseline="0" dirty="0">
                <a:solidFill>
                  <a:srgbClr val="C00000"/>
                </a:solidFill>
                <a:latin typeface="CVGAC S+ Proxima Nova"/>
              </a:rPr>
              <a:t>make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VGAC S+ Proxima Nova"/>
              </a:rPr>
              <a:t> notes in the chart about </a:t>
            </a:r>
            <a:r>
              <a:rPr lang="en-US" sz="2000" b="1" i="0" u="sng" strike="noStrike" baseline="0" dirty="0">
                <a:solidFill>
                  <a:srgbClr val="C00000"/>
                </a:solidFill>
                <a:latin typeface="CVGAC S+ Proxima Nova"/>
              </a:rPr>
              <a:t>the important facts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VGAC S+ Proxima Nova"/>
              </a:rPr>
              <a:t> and the </a:t>
            </a:r>
            <a:r>
              <a:rPr lang="en-US" sz="2000" b="1" i="0" u="sng" strike="noStrike" baseline="0" dirty="0">
                <a:solidFill>
                  <a:srgbClr val="C00000"/>
                </a:solidFill>
                <a:latin typeface="CVGAC S+ Proxima Nova"/>
              </a:rPr>
              <a:t>changes the Internet </a:t>
            </a:r>
            <a:r>
              <a:rPr lang="en-US" sz="2000" b="0" i="0" u="none" strike="noStrike" baseline="0" dirty="0">
                <a:solidFill>
                  <a:srgbClr val="000000"/>
                </a:solidFill>
                <a:latin typeface="CVGAC S+ Proxima Nova"/>
              </a:rPr>
              <a:t>has brought about. </a:t>
            </a:r>
          </a:p>
          <a:p>
            <a:pPr algn="l"/>
            <a:endParaRPr lang="ar-SA" dirty="0"/>
          </a:p>
        </p:txBody>
      </p:sp>
      <p:graphicFrame>
        <p:nvGraphicFramePr>
          <p:cNvPr id="8" name="جدول 8">
            <a:extLst>
              <a:ext uri="{FF2B5EF4-FFF2-40B4-BE49-F238E27FC236}">
                <a16:creationId xmlns:a16="http://schemas.microsoft.com/office/drawing/2014/main" id="{3D983320-4C9A-42DF-AEAD-89E1DFE9F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976088"/>
              </p:ext>
            </p:extLst>
          </p:nvPr>
        </p:nvGraphicFramePr>
        <p:xfrm>
          <a:off x="482883" y="923777"/>
          <a:ext cx="10500188" cy="5658788"/>
        </p:xfrm>
        <a:graphic>
          <a:graphicData uri="http://schemas.openxmlformats.org/drawingml/2006/table">
            <a:tbl>
              <a:tblPr rtl="1"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625047">
                  <a:extLst>
                    <a:ext uri="{9D8B030D-6E8A-4147-A177-3AD203B41FA5}">
                      <a16:colId xmlns:a16="http://schemas.microsoft.com/office/drawing/2014/main" val="2871592212"/>
                    </a:ext>
                  </a:extLst>
                </a:gridCol>
                <a:gridCol w="2625047">
                  <a:extLst>
                    <a:ext uri="{9D8B030D-6E8A-4147-A177-3AD203B41FA5}">
                      <a16:colId xmlns:a16="http://schemas.microsoft.com/office/drawing/2014/main" val="110076341"/>
                    </a:ext>
                  </a:extLst>
                </a:gridCol>
                <a:gridCol w="2625047">
                  <a:extLst>
                    <a:ext uri="{9D8B030D-6E8A-4147-A177-3AD203B41FA5}">
                      <a16:colId xmlns:a16="http://schemas.microsoft.com/office/drawing/2014/main" val="2958127915"/>
                    </a:ext>
                  </a:extLst>
                </a:gridCol>
                <a:gridCol w="2625047">
                  <a:extLst>
                    <a:ext uri="{9D8B030D-6E8A-4147-A177-3AD203B41FA5}">
                      <a16:colId xmlns:a16="http://schemas.microsoft.com/office/drawing/2014/main" val="3116663532"/>
                    </a:ext>
                  </a:extLst>
                </a:gridCol>
              </a:tblGrid>
              <a:tr h="104631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Major Change in Information 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Major Change in Education 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Major Change in Communication </a:t>
                      </a:r>
                      <a:endParaRPr lang="en-US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7034935"/>
                  </a:ext>
                </a:extLst>
              </a:tr>
              <a:tr h="104631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accessible to all 	</a:t>
                      </a:r>
                    </a:p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E-learning 	</a:t>
                      </a:r>
                    </a:p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1969/Kline/log in remotely to machine/Stanford </a:t>
                      </a:r>
                    </a:p>
                    <a:p>
                      <a:pPr algn="l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1990 Worldwide Web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Fact that caused or initiated change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61188"/>
                  </a:ext>
                </a:extLst>
              </a:tr>
              <a:tr h="104631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google’ key words/numerous sites and documents/saves time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attend courses online 	</a:t>
                      </a:r>
                    </a:p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connect people/across globe </a:t>
                      </a:r>
                    </a:p>
                    <a:p>
                      <a:pPr algn="l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 with friends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Advantages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638401"/>
                  </a:ext>
                </a:extLst>
              </a:tr>
              <a:tr h="104631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(students’ own ideas) e.g. quality of information/uncertain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students’ own ideas) e.g. no chance to meet people face-to-face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(students’ own ideas) e.g. restricts face-to-face communication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Disadvantages (your view)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07671"/>
                  </a:ext>
                </a:extLst>
              </a:tr>
              <a:tr h="1046314"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students’ own ideas) e.g. obtaining information was time-consuming and costly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students’ own ideas) e.g. physical presence was necessary 	</a:t>
                      </a:r>
                    </a:p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(students’ own ideas) e.g. too long to contact someone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Situation in the past (the way things were)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989562"/>
                  </a:ext>
                </a:extLst>
              </a:tr>
            </a:tbl>
          </a:graphicData>
        </a:graphic>
      </p:graphicFrame>
      <p:sp>
        <p:nvSpPr>
          <p:cNvPr id="7" name="نصف إطار 6">
            <a:extLst>
              <a:ext uri="{FF2B5EF4-FFF2-40B4-BE49-F238E27FC236}">
                <a16:creationId xmlns:a16="http://schemas.microsoft.com/office/drawing/2014/main" id="{740B268B-A74D-4511-8D8E-A8FCF6E7F420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21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ف إطار 5">
            <a:extLst>
              <a:ext uri="{FF2B5EF4-FFF2-40B4-BE49-F238E27FC236}">
                <a16:creationId xmlns:a16="http://schemas.microsoft.com/office/drawing/2014/main" id="{9AC3A602-DC8A-4D63-B630-A1DB55F5BDB7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صف إطار 6">
            <a:extLst>
              <a:ext uri="{FF2B5EF4-FFF2-40B4-BE49-F238E27FC236}">
                <a16:creationId xmlns:a16="http://schemas.microsoft.com/office/drawing/2014/main" id="{740B268B-A74D-4511-8D8E-A8FCF6E7F420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1735F3AF-A65D-495E-B69A-0AA44305549D}"/>
              </a:ext>
            </a:extLst>
          </p:cNvPr>
          <p:cNvSpPr txBox="1"/>
          <p:nvPr/>
        </p:nvSpPr>
        <p:spPr>
          <a:xfrm>
            <a:off x="817437" y="511353"/>
            <a:ext cx="99248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CVGAC S+ Proxima Nova"/>
              </a:rPr>
              <a:t>Think about an event that has brought about major changes. Make notes in the chart about the event and the impact it has had on your country </a:t>
            </a:r>
          </a:p>
          <a:p>
            <a:pPr algn="l"/>
            <a:endParaRPr lang="ar-SA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603F9F3-5E87-420A-BAC8-C2CBF3356221}"/>
              </a:ext>
            </a:extLst>
          </p:cNvPr>
          <p:cNvSpPr txBox="1"/>
          <p:nvPr/>
        </p:nvSpPr>
        <p:spPr>
          <a:xfrm>
            <a:off x="212276" y="511353"/>
            <a:ext cx="645560" cy="4731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D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56C39CB-7CD5-4376-AC96-FB6B278D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44" y="2593227"/>
            <a:ext cx="5069711" cy="244225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4B01FD3-822B-45D3-8FDD-EBB2B2CC4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593227"/>
            <a:ext cx="5393803" cy="244225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4104" name="Picture 8" descr="think (ธิงค์) แปลว่าอะไร? ดูความหมาย ภาพประกอบ ตัวอย่างประโยค | ENGDICT.COM">
            <a:extLst>
              <a:ext uri="{FF2B5EF4-FFF2-40B4-BE49-F238E27FC236}">
                <a16:creationId xmlns:a16="http://schemas.microsoft.com/office/drawing/2014/main" id="{898AD34B-0C1C-40AF-8589-C8D377E5F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r="9445"/>
          <a:stretch/>
        </p:blipFill>
        <p:spPr bwMode="auto">
          <a:xfrm flipH="1">
            <a:off x="10265703" y="-183476"/>
            <a:ext cx="1876745" cy="256117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86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ف إطار 5">
            <a:extLst>
              <a:ext uri="{FF2B5EF4-FFF2-40B4-BE49-F238E27FC236}">
                <a16:creationId xmlns:a16="http://schemas.microsoft.com/office/drawing/2014/main" id="{9AC3A602-DC8A-4D63-B630-A1DB55F5BDB7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صف إطار 6">
            <a:extLst>
              <a:ext uri="{FF2B5EF4-FFF2-40B4-BE49-F238E27FC236}">
                <a16:creationId xmlns:a16="http://schemas.microsoft.com/office/drawing/2014/main" id="{740B268B-A74D-4511-8D8E-A8FCF6E7F420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6CFD1E7C-0DED-4A7D-BDD4-10FEAACE4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400604"/>
              </p:ext>
            </p:extLst>
          </p:nvPr>
        </p:nvGraphicFramePr>
        <p:xfrm>
          <a:off x="1177770" y="610273"/>
          <a:ext cx="9836460" cy="424566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459115">
                  <a:extLst>
                    <a:ext uri="{9D8B030D-6E8A-4147-A177-3AD203B41FA5}">
                      <a16:colId xmlns:a16="http://schemas.microsoft.com/office/drawing/2014/main" val="2484749429"/>
                    </a:ext>
                  </a:extLst>
                </a:gridCol>
                <a:gridCol w="2459115">
                  <a:extLst>
                    <a:ext uri="{9D8B030D-6E8A-4147-A177-3AD203B41FA5}">
                      <a16:colId xmlns:a16="http://schemas.microsoft.com/office/drawing/2014/main" val="4146142758"/>
                    </a:ext>
                  </a:extLst>
                </a:gridCol>
                <a:gridCol w="2459115">
                  <a:extLst>
                    <a:ext uri="{9D8B030D-6E8A-4147-A177-3AD203B41FA5}">
                      <a16:colId xmlns:a16="http://schemas.microsoft.com/office/drawing/2014/main" val="239984559"/>
                    </a:ext>
                  </a:extLst>
                </a:gridCol>
                <a:gridCol w="2459115">
                  <a:extLst>
                    <a:ext uri="{9D8B030D-6E8A-4147-A177-3AD203B41FA5}">
                      <a16:colId xmlns:a16="http://schemas.microsoft.com/office/drawing/2014/main" val="2047473496"/>
                    </a:ext>
                  </a:extLst>
                </a:gridCol>
              </a:tblGrid>
              <a:tr h="128711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Impact 3 </a:t>
                      </a:r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Impact 2 </a:t>
                      </a:r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Impact 1 </a:t>
                      </a:r>
                    </a:p>
                    <a:p>
                      <a:pPr algn="ctr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2338105"/>
                  </a:ext>
                </a:extLst>
              </a:tr>
              <a:tr h="75703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What was the event?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955288"/>
                  </a:ext>
                </a:extLst>
              </a:tr>
              <a:tr h="679848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When and/ or where did it happen?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866532"/>
                  </a:ext>
                </a:extLst>
              </a:tr>
              <a:tr h="1287119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Did the event have a positive or negative impact on your country? 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510985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89ED8685-193C-4940-9E9B-2AF8AF5E1687}"/>
              </a:ext>
            </a:extLst>
          </p:cNvPr>
          <p:cNvSpPr txBox="1"/>
          <p:nvPr/>
        </p:nvSpPr>
        <p:spPr>
          <a:xfrm>
            <a:off x="878889" y="5004550"/>
            <a:ext cx="99484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CVGAC S+ Proxima Nova"/>
              </a:rPr>
              <a:t>Use the information you put in the chart to write a short discursive essay about the event and the impact on your country </a:t>
            </a:r>
          </a:p>
          <a:p>
            <a:pPr algn="l"/>
            <a:r>
              <a:rPr lang="en-US" sz="1800" i="0" u="none" strike="noStrike" baseline="0" dirty="0">
                <a:solidFill>
                  <a:srgbClr val="000000"/>
                </a:solidFill>
                <a:latin typeface="CVGAC S+ Proxima Nova"/>
              </a:rPr>
              <a:t>Exchange and comment on each other’s work. Correct and re-write. </a:t>
            </a:r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12854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ف إطار 5">
            <a:extLst>
              <a:ext uri="{FF2B5EF4-FFF2-40B4-BE49-F238E27FC236}">
                <a16:creationId xmlns:a16="http://schemas.microsoft.com/office/drawing/2014/main" id="{9AC3A602-DC8A-4D63-B630-A1DB55F5BDB7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صف إطار 6">
            <a:extLst>
              <a:ext uri="{FF2B5EF4-FFF2-40B4-BE49-F238E27FC236}">
                <a16:creationId xmlns:a16="http://schemas.microsoft.com/office/drawing/2014/main" id="{740B268B-A74D-4511-8D8E-A8FCF6E7F420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B0994FF-B8E4-4516-A244-2B967011F9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" b="81618"/>
          <a:stretch/>
        </p:blipFill>
        <p:spPr>
          <a:xfrm>
            <a:off x="3112130" y="591241"/>
            <a:ext cx="5486400" cy="118960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A8B9C08-813A-426C-B4CD-42076715FB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79" t="17220" r="50000" b="51711"/>
          <a:stretch/>
        </p:blipFill>
        <p:spPr>
          <a:xfrm>
            <a:off x="2196435" y="2908060"/>
            <a:ext cx="2420645" cy="213064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0672C8A-46CD-4F1D-BB23-7AA9DD7C7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710" t="49958" r="6894" b="27615"/>
          <a:stretch/>
        </p:blipFill>
        <p:spPr>
          <a:xfrm>
            <a:off x="6017255" y="3005344"/>
            <a:ext cx="3074975" cy="203335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A9A29D3-FFD7-482B-9381-FD447448C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06" y="4242899"/>
            <a:ext cx="2834244" cy="283424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918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435794-CCD2-4619-9B9B-C131D496ECC4}"/>
              </a:ext>
            </a:extLst>
          </p:cNvPr>
          <p:cNvSpPr txBox="1"/>
          <p:nvPr/>
        </p:nvSpPr>
        <p:spPr>
          <a:xfrm>
            <a:off x="4950345" y="5941371"/>
            <a:ext cx="3237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Hissah Alotaibi</a:t>
            </a:r>
            <a:endParaRPr lang="ar-SA" sz="2400" b="1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EACBDFA-A9A9-4A46-AB64-543B9A24D682}"/>
              </a:ext>
            </a:extLst>
          </p:cNvPr>
          <p:cNvGrpSpPr/>
          <p:nvPr/>
        </p:nvGrpSpPr>
        <p:grpSpPr>
          <a:xfrm>
            <a:off x="-143157" y="1346662"/>
            <a:ext cx="3372370" cy="5511338"/>
            <a:chOff x="1407449" y="2360814"/>
            <a:chExt cx="2561878" cy="2988597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6E9C7AC4-126E-4002-94CA-048516790C32}"/>
                </a:ext>
              </a:extLst>
            </p:cNvPr>
            <p:cNvGrpSpPr/>
            <p:nvPr/>
          </p:nvGrpSpPr>
          <p:grpSpPr>
            <a:xfrm>
              <a:off x="1407449" y="2360814"/>
              <a:ext cx="2561877" cy="2988597"/>
              <a:chOff x="1407449" y="2360814"/>
              <a:chExt cx="2561877" cy="2988597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8CEB77A7-77B3-4BAC-B3D0-AE940567FB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41" r="37135"/>
              <a:stretch/>
            </p:blipFill>
            <p:spPr>
              <a:xfrm>
                <a:off x="1407449" y="2867890"/>
                <a:ext cx="2383155" cy="2481521"/>
              </a:xfrm>
              <a:prstGeom prst="rect">
                <a:avLst/>
              </a:prstGeom>
            </p:spPr>
          </p:pic>
          <p:sp>
            <p:nvSpPr>
              <p:cNvPr id="4" name="شكل بيضاوي 3">
                <a:extLst>
                  <a:ext uri="{FF2B5EF4-FFF2-40B4-BE49-F238E27FC236}">
                    <a16:creationId xmlns:a16="http://schemas.microsoft.com/office/drawing/2014/main" id="{68CF8C61-E760-467F-A8D9-E6A0A03A3D52}"/>
                  </a:ext>
                </a:extLst>
              </p:cNvPr>
              <p:cNvSpPr/>
              <p:nvPr/>
            </p:nvSpPr>
            <p:spPr>
              <a:xfrm rot="5400000">
                <a:off x="2732807" y="2437709"/>
                <a:ext cx="1313414" cy="1159624"/>
              </a:xfrm>
              <a:prstGeom prst="ellipse">
                <a:avLst/>
              </a:prstGeom>
              <a:solidFill>
                <a:srgbClr val="FAF2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DCE9A77D-22A2-48C1-A526-BA0102A02A6E}"/>
                </a:ext>
              </a:extLst>
            </p:cNvPr>
            <p:cNvSpPr/>
            <p:nvPr/>
          </p:nvSpPr>
          <p:spPr>
            <a:xfrm>
              <a:off x="2739043" y="2867890"/>
              <a:ext cx="141317" cy="232757"/>
            </a:xfrm>
            <a:prstGeom prst="rect">
              <a:avLst/>
            </a:prstGeom>
            <a:solidFill>
              <a:srgbClr val="FAF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DA228813-514A-4DD5-BEBF-AC95222F78D7}"/>
                </a:ext>
              </a:extLst>
            </p:cNvPr>
            <p:cNvSpPr/>
            <p:nvPr/>
          </p:nvSpPr>
          <p:spPr>
            <a:xfrm>
              <a:off x="2962101" y="3429001"/>
              <a:ext cx="1007226" cy="292332"/>
            </a:xfrm>
            <a:prstGeom prst="rect">
              <a:avLst/>
            </a:prstGeom>
            <a:solidFill>
              <a:srgbClr val="FAF2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028" name="Picture 4" descr="Have a nice day. Hand drawn vector lettering quote. Cartoon style. Isolated on white background.">
            <a:extLst>
              <a:ext uri="{FF2B5EF4-FFF2-40B4-BE49-F238E27FC236}">
                <a16:creationId xmlns:a16="http://schemas.microsoft.com/office/drawing/2014/main" id="{A8F10FF0-AE40-4BC1-8652-CC051CE55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12606" r="19971" b="18820"/>
          <a:stretch/>
        </p:blipFill>
        <p:spPr bwMode="auto">
          <a:xfrm>
            <a:off x="4303868" y="860623"/>
            <a:ext cx="3943469" cy="47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4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051562-507E-4717-B7A0-07FAB006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67" y="0"/>
            <a:ext cx="12246133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EF507B-1480-4BB7-A023-0BB52DB5C0D4}"/>
              </a:ext>
            </a:extLst>
          </p:cNvPr>
          <p:cNvSpPr txBox="1"/>
          <p:nvPr/>
        </p:nvSpPr>
        <p:spPr>
          <a:xfrm>
            <a:off x="2391892" y="1076206"/>
            <a:ext cx="7102136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/>
              <a:t>Unit -1-</a:t>
            </a:r>
          </a:p>
          <a:p>
            <a:pPr algn="ctr"/>
            <a:r>
              <a:rPr lang="en-US" sz="4000" b="1" dirty="0">
                <a:latin typeface="Bodoni MT" panose="02070603080606020203" pitchFamily="18" charset="0"/>
                <a:cs typeface="Aharoni" panose="02010803020104030203" pitchFamily="2" charset="-79"/>
              </a:rPr>
              <a:t>Big Changes</a:t>
            </a:r>
            <a:endParaRPr lang="ar-SA" sz="4000" b="1" dirty="0">
              <a:latin typeface="Bodoni MT" panose="02070603080606020203" pitchFamily="18" charset="0"/>
            </a:endParaRPr>
          </a:p>
          <a:p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1C43B2-F0C4-4898-870F-1A1BCB0F9485}"/>
              </a:ext>
            </a:extLst>
          </p:cNvPr>
          <p:cNvSpPr txBox="1"/>
          <p:nvPr/>
        </p:nvSpPr>
        <p:spPr>
          <a:xfrm>
            <a:off x="3015859" y="3012996"/>
            <a:ext cx="616027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10-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WRITING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81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ف إطار 5">
            <a:extLst>
              <a:ext uri="{FF2B5EF4-FFF2-40B4-BE49-F238E27FC236}">
                <a16:creationId xmlns:a16="http://schemas.microsoft.com/office/drawing/2014/main" id="{9AC3A602-DC8A-4D63-B630-A1DB55F5BDB7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صف إطار 6">
            <a:extLst>
              <a:ext uri="{FF2B5EF4-FFF2-40B4-BE49-F238E27FC236}">
                <a16:creationId xmlns:a16="http://schemas.microsoft.com/office/drawing/2014/main" id="{740B268B-A74D-4511-8D8E-A8FCF6E7F420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50" name="Picture 2" descr="دعاء الصباح 2019, ادعية صباحية مكتوب 3dlat.net_25_17_4efe | Good morning  sweetheart quotes, Good morning roses, Happy anniversary wishes">
            <a:extLst>
              <a:ext uri="{FF2B5EF4-FFF2-40B4-BE49-F238E27FC236}">
                <a16:creationId xmlns:a16="http://schemas.microsoft.com/office/drawing/2014/main" id="{42F1112F-F865-4444-8504-B2C395BA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38" y="701336"/>
            <a:ext cx="9712170" cy="570834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467672" y="470452"/>
            <a:ext cx="4329817" cy="6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r>
              <a:rPr lang="en" b="1" u="sng" dirty="0">
                <a:solidFill>
                  <a:schemeClr val="accent6">
                    <a:lumMod val="75000"/>
                  </a:schemeClr>
                </a:solidFill>
              </a:rPr>
              <a:t>OBJECTIVES:</a:t>
            </a:r>
            <a:endParaRPr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3" name="Google Shape;63;p15"/>
          <p:cNvGrpSpPr/>
          <p:nvPr/>
        </p:nvGrpSpPr>
        <p:grpSpPr>
          <a:xfrm>
            <a:off x="3965938" y="1615324"/>
            <a:ext cx="2380201" cy="2439400"/>
            <a:chOff x="2980649" y="1203350"/>
            <a:chExt cx="1785151" cy="1829550"/>
          </a:xfrm>
        </p:grpSpPr>
        <p:sp>
          <p:nvSpPr>
            <p:cNvPr id="64" name="Google Shape;64;p15"/>
            <p:cNvSpPr/>
            <p:nvPr/>
          </p:nvSpPr>
          <p:spPr>
            <a:xfrm>
              <a:off x="4286550" y="1382375"/>
              <a:ext cx="230100" cy="1119800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7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3460550" y="2443825"/>
              <a:ext cx="1240050" cy="589075"/>
            </a:xfrm>
            <a:custGeom>
              <a:avLst/>
              <a:gdLst/>
              <a:ahLst/>
              <a:cxnLst/>
              <a:rect l="l" t="t" r="r" b="b"/>
              <a:pathLst>
                <a:path w="49602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3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4460675" y="1496375"/>
              <a:ext cx="89325" cy="171175"/>
            </a:xfrm>
            <a:custGeom>
              <a:avLst/>
              <a:gdLst/>
              <a:ahLst/>
              <a:cxnLst/>
              <a:rect l="l" t="t" r="r" b="b"/>
              <a:pathLst>
                <a:path w="3573" h="6847" extrusionOk="0">
                  <a:moveTo>
                    <a:pt x="2977" y="739"/>
                  </a:moveTo>
                  <a:lnTo>
                    <a:pt x="2977" y="6252"/>
                  </a:lnTo>
                  <a:lnTo>
                    <a:pt x="596" y="6252"/>
                  </a:lnTo>
                  <a:lnTo>
                    <a:pt x="596" y="739"/>
                  </a:lnTo>
                  <a:close/>
                  <a:moveTo>
                    <a:pt x="1" y="1"/>
                  </a:moveTo>
                  <a:lnTo>
                    <a:pt x="1" y="6847"/>
                  </a:lnTo>
                  <a:lnTo>
                    <a:pt x="3572" y="6847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4564850" y="1436850"/>
              <a:ext cx="92900" cy="230700"/>
            </a:xfrm>
            <a:custGeom>
              <a:avLst/>
              <a:gdLst/>
              <a:ahLst/>
              <a:cxnLst/>
              <a:rect l="l" t="t" r="r" b="b"/>
              <a:pathLst>
                <a:path w="3716" h="9228" extrusionOk="0">
                  <a:moveTo>
                    <a:pt x="3120" y="596"/>
                  </a:moveTo>
                  <a:lnTo>
                    <a:pt x="3120" y="8633"/>
                  </a:lnTo>
                  <a:lnTo>
                    <a:pt x="596" y="8633"/>
                  </a:lnTo>
                  <a:lnTo>
                    <a:pt x="596" y="596"/>
                  </a:lnTo>
                  <a:close/>
                  <a:moveTo>
                    <a:pt x="1" y="1"/>
                  </a:moveTo>
                  <a:lnTo>
                    <a:pt x="1" y="9228"/>
                  </a:lnTo>
                  <a:lnTo>
                    <a:pt x="3716" y="9228"/>
                  </a:lnTo>
                  <a:lnTo>
                    <a:pt x="371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4672600" y="1380900"/>
              <a:ext cx="93200" cy="286650"/>
            </a:xfrm>
            <a:custGeom>
              <a:avLst/>
              <a:gdLst/>
              <a:ahLst/>
              <a:cxnLst/>
              <a:rect l="l" t="t" r="r" b="b"/>
              <a:pathLst>
                <a:path w="3728" h="11466" extrusionOk="0">
                  <a:moveTo>
                    <a:pt x="3132" y="596"/>
                  </a:moveTo>
                  <a:lnTo>
                    <a:pt x="3132" y="10871"/>
                  </a:lnTo>
                  <a:lnTo>
                    <a:pt x="596" y="10871"/>
                  </a:lnTo>
                  <a:lnTo>
                    <a:pt x="596" y="596"/>
                  </a:lnTo>
                  <a:close/>
                  <a:moveTo>
                    <a:pt x="1" y="0"/>
                  </a:moveTo>
                  <a:lnTo>
                    <a:pt x="1" y="11466"/>
                  </a:lnTo>
                  <a:lnTo>
                    <a:pt x="3727" y="11466"/>
                  </a:lnTo>
                  <a:lnTo>
                    <a:pt x="372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70" name="Google Shape;70;p15"/>
            <p:cNvSpPr txBox="1"/>
            <p:nvPr/>
          </p:nvSpPr>
          <p:spPr>
            <a:xfrm>
              <a:off x="2980649" y="1203350"/>
              <a:ext cx="13059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Identify</a:t>
              </a:r>
              <a:r>
                <a:rPr lang="en-US" sz="2000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20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mistakes in a written sentence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1" name="Google Shape;71;p15"/>
          <p:cNvGrpSpPr/>
          <p:nvPr/>
        </p:nvGrpSpPr>
        <p:grpSpPr>
          <a:xfrm>
            <a:off x="7290674" y="1843167"/>
            <a:ext cx="2137925" cy="2200700"/>
            <a:chOff x="5468006" y="1382375"/>
            <a:chExt cx="1603444" cy="1650525"/>
          </a:xfrm>
        </p:grpSpPr>
        <p:sp>
          <p:nvSpPr>
            <p:cNvPr id="72" name="Google Shape;72;p15"/>
            <p:cNvSpPr/>
            <p:nvPr/>
          </p:nvSpPr>
          <p:spPr>
            <a:xfrm>
              <a:off x="6657075" y="1382375"/>
              <a:ext cx="230425" cy="1119800"/>
            </a:xfrm>
            <a:custGeom>
              <a:avLst/>
              <a:gdLst/>
              <a:ahLst/>
              <a:cxnLst/>
              <a:rect l="l" t="t" r="r" b="b"/>
              <a:pathLst>
                <a:path w="9217" h="44792" extrusionOk="0">
                  <a:moveTo>
                    <a:pt x="1" y="1"/>
                  </a:moveTo>
                  <a:lnTo>
                    <a:pt x="1" y="33291"/>
                  </a:lnTo>
                  <a:cubicBezTo>
                    <a:pt x="1" y="38244"/>
                    <a:pt x="2823" y="42649"/>
                    <a:pt x="7097" y="44792"/>
                  </a:cubicBezTo>
                  <a:lnTo>
                    <a:pt x="9216" y="44792"/>
                  </a:lnTo>
                  <a:lnTo>
                    <a:pt x="9216" y="43328"/>
                  </a:lnTo>
                  <a:cubicBezTo>
                    <a:pt x="5025" y="41804"/>
                    <a:pt x="2192" y="37827"/>
                    <a:pt x="2192" y="33291"/>
                  </a:cubicBezTo>
                  <a:lnTo>
                    <a:pt x="2192" y="1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5831075" y="2443825"/>
              <a:ext cx="1240375" cy="589075"/>
            </a:xfrm>
            <a:custGeom>
              <a:avLst/>
              <a:gdLst/>
              <a:ahLst/>
              <a:cxnLst/>
              <a:rect l="l" t="t" r="r" b="b"/>
              <a:pathLst>
                <a:path w="49615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5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77" name="Google Shape;77;p15"/>
            <p:cNvSpPr txBox="1"/>
            <p:nvPr/>
          </p:nvSpPr>
          <p:spPr>
            <a:xfrm>
              <a:off x="5468006" y="1620632"/>
              <a:ext cx="1447745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r>
                <a:rPr lang="en" sz="2267" b="1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Appreciate</a:t>
              </a:r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the importance of this impact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78" name="Google Shape;78;p15"/>
          <p:cNvGrpSpPr/>
          <p:nvPr/>
        </p:nvGrpSpPr>
        <p:grpSpPr>
          <a:xfrm>
            <a:off x="2192834" y="3258433"/>
            <a:ext cx="2482245" cy="2226100"/>
            <a:chOff x="1653666" y="2443825"/>
            <a:chExt cx="1861684" cy="1669575"/>
          </a:xfrm>
        </p:grpSpPr>
        <p:sp>
          <p:nvSpPr>
            <p:cNvPr id="79" name="Google Shape;79;p15"/>
            <p:cNvSpPr/>
            <p:nvPr/>
          </p:nvSpPr>
          <p:spPr>
            <a:xfrm>
              <a:off x="303550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7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2275275" y="2443825"/>
              <a:ext cx="1240075" cy="589075"/>
            </a:xfrm>
            <a:custGeom>
              <a:avLst/>
              <a:gdLst/>
              <a:ahLst/>
              <a:cxnLst/>
              <a:rect l="l" t="t" r="r" b="b"/>
              <a:pathLst>
                <a:path w="49603" h="23563" extrusionOk="0">
                  <a:moveTo>
                    <a:pt x="1" y="0"/>
                  </a:moveTo>
                  <a:cubicBezTo>
                    <a:pt x="4621" y="1917"/>
                    <a:pt x="7871" y="6477"/>
                    <a:pt x="7871" y="11788"/>
                  </a:cubicBezTo>
                  <a:cubicBezTo>
                    <a:pt x="7871" y="17098"/>
                    <a:pt x="4621" y="21646"/>
                    <a:pt x="1" y="23563"/>
                  </a:cubicBezTo>
                  <a:lnTo>
                    <a:pt x="37827" y="23563"/>
                  </a:lnTo>
                  <a:cubicBezTo>
                    <a:pt x="44328" y="23563"/>
                    <a:pt x="49602" y="18288"/>
                    <a:pt x="49602" y="11788"/>
                  </a:cubicBezTo>
                  <a:cubicBezTo>
                    <a:pt x="49602" y="5275"/>
                    <a:pt x="44328" y="0"/>
                    <a:pt x="37827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2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1653666" y="3502407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r>
                <a:rPr lang="en" sz="2267" b="1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Rewrite</a:t>
              </a:r>
              <a:r>
                <a:rPr lang="en" sz="2267" b="1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</a:t>
              </a:r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the sentences correctly with capital letters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85" name="Google Shape;85;p15"/>
          <p:cNvGrpSpPr/>
          <p:nvPr/>
        </p:nvGrpSpPr>
        <p:grpSpPr>
          <a:xfrm>
            <a:off x="4887099" y="3258433"/>
            <a:ext cx="3007813" cy="2245134"/>
            <a:chOff x="3674365" y="2443825"/>
            <a:chExt cx="2255860" cy="1683850"/>
          </a:xfrm>
        </p:grpSpPr>
        <p:sp>
          <p:nvSpPr>
            <p:cNvPr id="86" name="Google Shape;86;p15"/>
            <p:cNvSpPr/>
            <p:nvPr/>
          </p:nvSpPr>
          <p:spPr>
            <a:xfrm>
              <a:off x="5409300" y="2993300"/>
              <a:ext cx="230125" cy="1120100"/>
            </a:xfrm>
            <a:custGeom>
              <a:avLst/>
              <a:gdLst/>
              <a:ahLst/>
              <a:cxnLst/>
              <a:rect l="l" t="t" r="r" b="b"/>
              <a:pathLst>
                <a:path w="9205" h="44804" extrusionOk="0">
                  <a:moveTo>
                    <a:pt x="7097" y="0"/>
                  </a:moveTo>
                  <a:cubicBezTo>
                    <a:pt x="2811" y="2143"/>
                    <a:pt x="1" y="6549"/>
                    <a:pt x="1" y="11514"/>
                  </a:cubicBezTo>
                  <a:lnTo>
                    <a:pt x="1" y="44803"/>
                  </a:lnTo>
                  <a:lnTo>
                    <a:pt x="2180" y="44803"/>
                  </a:lnTo>
                  <a:lnTo>
                    <a:pt x="2180" y="11514"/>
                  </a:lnTo>
                  <a:cubicBezTo>
                    <a:pt x="2180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4645825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0" y="0"/>
                  </a:moveTo>
                  <a:cubicBezTo>
                    <a:pt x="4620" y="1917"/>
                    <a:pt x="7870" y="6477"/>
                    <a:pt x="7870" y="11788"/>
                  </a:cubicBezTo>
                  <a:cubicBezTo>
                    <a:pt x="7870" y="17098"/>
                    <a:pt x="4620" y="21646"/>
                    <a:pt x="0" y="23563"/>
                  </a:cubicBezTo>
                  <a:lnTo>
                    <a:pt x="37826" y="23563"/>
                  </a:lnTo>
                  <a:cubicBezTo>
                    <a:pt x="44339" y="23563"/>
                    <a:pt x="49614" y="18288"/>
                    <a:pt x="49614" y="11788"/>
                  </a:cubicBezTo>
                  <a:cubicBezTo>
                    <a:pt x="49614" y="5275"/>
                    <a:pt x="44339" y="0"/>
                    <a:pt x="3782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4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56682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81" y="691"/>
                    <a:pt x="881" y="441"/>
                  </a:cubicBezTo>
                  <a:cubicBezTo>
                    <a:pt x="881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5712325" y="3945200"/>
              <a:ext cx="22350" cy="22050"/>
            </a:xfrm>
            <a:custGeom>
              <a:avLst/>
              <a:gdLst/>
              <a:ahLst/>
              <a:cxnLst/>
              <a:rect l="l" t="t" r="r" b="b"/>
              <a:pathLst>
                <a:path w="894" h="882" extrusionOk="0">
                  <a:moveTo>
                    <a:pt x="441" y="0"/>
                  </a:moveTo>
                  <a:cubicBezTo>
                    <a:pt x="203" y="0"/>
                    <a:pt x="0" y="203"/>
                    <a:pt x="0" y="441"/>
                  </a:cubicBezTo>
                  <a:cubicBezTo>
                    <a:pt x="0" y="691"/>
                    <a:pt x="203" y="881"/>
                    <a:pt x="441" y="881"/>
                  </a:cubicBezTo>
                  <a:cubicBezTo>
                    <a:pt x="691" y="881"/>
                    <a:pt x="893" y="691"/>
                    <a:pt x="893" y="441"/>
                  </a:cubicBezTo>
                  <a:cubicBezTo>
                    <a:pt x="893" y="203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575667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0" y="203"/>
                    <a:pt x="0" y="441"/>
                  </a:cubicBezTo>
                  <a:cubicBezTo>
                    <a:pt x="0" y="691"/>
                    <a:pt x="191" y="881"/>
                    <a:pt x="441" y="881"/>
                  </a:cubicBezTo>
                  <a:cubicBezTo>
                    <a:pt x="679" y="881"/>
                    <a:pt x="881" y="691"/>
                    <a:pt x="881" y="441"/>
                  </a:cubicBezTo>
                  <a:cubicBezTo>
                    <a:pt x="881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5800725" y="39452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191" y="0"/>
                    <a:pt x="1" y="203"/>
                    <a:pt x="1" y="441"/>
                  </a:cubicBezTo>
                  <a:cubicBezTo>
                    <a:pt x="1" y="691"/>
                    <a:pt x="191" y="881"/>
                    <a:pt x="441" y="881"/>
                  </a:cubicBezTo>
                  <a:cubicBezTo>
                    <a:pt x="679" y="881"/>
                    <a:pt x="882" y="691"/>
                    <a:pt x="882" y="441"/>
                  </a:cubicBezTo>
                  <a:cubicBezTo>
                    <a:pt x="882" y="203"/>
                    <a:pt x="679" y="0"/>
                    <a:pt x="44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5614100" y="3803225"/>
              <a:ext cx="316125" cy="324450"/>
            </a:xfrm>
            <a:custGeom>
              <a:avLst/>
              <a:gdLst/>
              <a:ahLst/>
              <a:cxnLst/>
              <a:rect l="l" t="t" r="r" b="b"/>
              <a:pathLst>
                <a:path w="12645" h="12978" extrusionOk="0">
                  <a:moveTo>
                    <a:pt x="11406" y="583"/>
                  </a:moveTo>
                  <a:cubicBezTo>
                    <a:pt x="11799" y="583"/>
                    <a:pt x="12192" y="881"/>
                    <a:pt x="12192" y="1286"/>
                  </a:cubicBezTo>
                  <a:lnTo>
                    <a:pt x="12192" y="5441"/>
                  </a:lnTo>
                  <a:lnTo>
                    <a:pt x="12204" y="5441"/>
                  </a:lnTo>
                  <a:cubicBezTo>
                    <a:pt x="12204" y="5763"/>
                    <a:pt x="12026" y="5882"/>
                    <a:pt x="12026" y="5882"/>
                  </a:cubicBezTo>
                  <a:lnTo>
                    <a:pt x="11966" y="5917"/>
                  </a:lnTo>
                  <a:cubicBezTo>
                    <a:pt x="11871" y="6025"/>
                    <a:pt x="11776" y="6132"/>
                    <a:pt x="11728" y="6156"/>
                  </a:cubicBezTo>
                  <a:lnTo>
                    <a:pt x="10418" y="7180"/>
                  </a:lnTo>
                  <a:lnTo>
                    <a:pt x="10418" y="3977"/>
                  </a:lnTo>
                  <a:cubicBezTo>
                    <a:pt x="10418" y="3274"/>
                    <a:pt x="9787" y="2667"/>
                    <a:pt x="9085" y="2667"/>
                  </a:cubicBezTo>
                  <a:lnTo>
                    <a:pt x="2822" y="2667"/>
                  </a:lnTo>
                  <a:lnTo>
                    <a:pt x="2822" y="1286"/>
                  </a:lnTo>
                  <a:cubicBezTo>
                    <a:pt x="2822" y="881"/>
                    <a:pt x="3120" y="583"/>
                    <a:pt x="3525" y="583"/>
                  </a:cubicBezTo>
                  <a:close/>
                  <a:moveTo>
                    <a:pt x="9085" y="3274"/>
                  </a:moveTo>
                  <a:cubicBezTo>
                    <a:pt x="9466" y="3274"/>
                    <a:pt x="9823" y="3596"/>
                    <a:pt x="9823" y="3977"/>
                  </a:cubicBezTo>
                  <a:lnTo>
                    <a:pt x="9823" y="8144"/>
                  </a:lnTo>
                  <a:cubicBezTo>
                    <a:pt x="9823" y="8442"/>
                    <a:pt x="9668" y="8561"/>
                    <a:pt x="9668" y="8561"/>
                  </a:cubicBezTo>
                  <a:lnTo>
                    <a:pt x="9621" y="8608"/>
                  </a:lnTo>
                  <a:cubicBezTo>
                    <a:pt x="9525" y="8704"/>
                    <a:pt x="9371" y="8823"/>
                    <a:pt x="9335" y="8846"/>
                  </a:cubicBezTo>
                  <a:lnTo>
                    <a:pt x="5358" y="11835"/>
                  </a:lnTo>
                  <a:lnTo>
                    <a:pt x="5358" y="8775"/>
                  </a:lnTo>
                  <a:lnTo>
                    <a:pt x="1203" y="8775"/>
                  </a:lnTo>
                  <a:cubicBezTo>
                    <a:pt x="810" y="8775"/>
                    <a:pt x="441" y="8525"/>
                    <a:pt x="441" y="8144"/>
                  </a:cubicBezTo>
                  <a:lnTo>
                    <a:pt x="441" y="3977"/>
                  </a:lnTo>
                  <a:cubicBezTo>
                    <a:pt x="441" y="3596"/>
                    <a:pt x="810" y="3274"/>
                    <a:pt x="1203" y="3274"/>
                  </a:cubicBezTo>
                  <a:close/>
                  <a:moveTo>
                    <a:pt x="3525" y="0"/>
                  </a:moveTo>
                  <a:cubicBezTo>
                    <a:pt x="2834" y="0"/>
                    <a:pt x="2227" y="595"/>
                    <a:pt x="2227" y="1286"/>
                  </a:cubicBezTo>
                  <a:lnTo>
                    <a:pt x="2227" y="2679"/>
                  </a:lnTo>
                  <a:lnTo>
                    <a:pt x="1203" y="2679"/>
                  </a:lnTo>
                  <a:cubicBezTo>
                    <a:pt x="500" y="2679"/>
                    <a:pt x="0" y="3274"/>
                    <a:pt x="0" y="3977"/>
                  </a:cubicBezTo>
                  <a:lnTo>
                    <a:pt x="0" y="8144"/>
                  </a:lnTo>
                  <a:cubicBezTo>
                    <a:pt x="0" y="8846"/>
                    <a:pt x="500" y="9370"/>
                    <a:pt x="1203" y="9370"/>
                  </a:cubicBezTo>
                  <a:lnTo>
                    <a:pt x="4906" y="9370"/>
                  </a:lnTo>
                  <a:lnTo>
                    <a:pt x="4906" y="12978"/>
                  </a:lnTo>
                  <a:lnTo>
                    <a:pt x="9680" y="9323"/>
                  </a:lnTo>
                  <a:cubicBezTo>
                    <a:pt x="9799" y="9251"/>
                    <a:pt x="9978" y="9085"/>
                    <a:pt x="10061" y="9001"/>
                  </a:cubicBezTo>
                  <a:cubicBezTo>
                    <a:pt x="10144" y="8918"/>
                    <a:pt x="10406" y="8656"/>
                    <a:pt x="10406" y="8144"/>
                  </a:cubicBezTo>
                  <a:lnTo>
                    <a:pt x="10406" y="7834"/>
                  </a:lnTo>
                  <a:lnTo>
                    <a:pt x="11990" y="6608"/>
                  </a:lnTo>
                  <a:cubicBezTo>
                    <a:pt x="12109" y="6537"/>
                    <a:pt x="12252" y="6370"/>
                    <a:pt x="12335" y="6287"/>
                  </a:cubicBezTo>
                  <a:cubicBezTo>
                    <a:pt x="12419" y="6203"/>
                    <a:pt x="12645" y="5953"/>
                    <a:pt x="12645" y="5441"/>
                  </a:cubicBezTo>
                  <a:lnTo>
                    <a:pt x="12645" y="1286"/>
                  </a:lnTo>
                  <a:cubicBezTo>
                    <a:pt x="12645" y="595"/>
                    <a:pt x="12097" y="0"/>
                    <a:pt x="11406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94" name="Google Shape;94;p15"/>
            <p:cNvSpPr txBox="1"/>
            <p:nvPr/>
          </p:nvSpPr>
          <p:spPr>
            <a:xfrm>
              <a:off x="3674365" y="3510550"/>
              <a:ext cx="1874866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342900" indent="-342900" algn="l">
                <a:lnSpc>
                  <a:spcPct val="150000"/>
                </a:lnSpc>
                <a:buFontTx/>
                <a:buChar char="-"/>
              </a:pPr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Make </a:t>
              </a:r>
              <a:r>
                <a:rPr lang="en-US" sz="20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notes about an event and its impact in my country.</a:t>
              </a:r>
            </a:p>
          </p:txBody>
        </p:sp>
      </p:grpSp>
      <p:grpSp>
        <p:nvGrpSpPr>
          <p:cNvPr id="95" name="Google Shape;95;p15"/>
          <p:cNvGrpSpPr/>
          <p:nvPr/>
        </p:nvGrpSpPr>
        <p:grpSpPr>
          <a:xfrm>
            <a:off x="8504719" y="3258434"/>
            <a:ext cx="2504216" cy="2234034"/>
            <a:chOff x="6378538" y="2443825"/>
            <a:chExt cx="1878162" cy="1675525"/>
          </a:xfrm>
        </p:grpSpPr>
        <p:sp>
          <p:nvSpPr>
            <p:cNvPr id="96" name="Google Shape;96;p15"/>
            <p:cNvSpPr/>
            <p:nvPr/>
          </p:nvSpPr>
          <p:spPr>
            <a:xfrm>
              <a:off x="7779850" y="2993300"/>
              <a:ext cx="230100" cy="1120100"/>
            </a:xfrm>
            <a:custGeom>
              <a:avLst/>
              <a:gdLst/>
              <a:ahLst/>
              <a:cxnLst/>
              <a:rect l="l" t="t" r="r" b="b"/>
              <a:pathLst>
                <a:path w="9204" h="44804" extrusionOk="0">
                  <a:moveTo>
                    <a:pt x="7096" y="0"/>
                  </a:moveTo>
                  <a:cubicBezTo>
                    <a:pt x="2810" y="2143"/>
                    <a:pt x="0" y="6549"/>
                    <a:pt x="0" y="11514"/>
                  </a:cubicBezTo>
                  <a:lnTo>
                    <a:pt x="0" y="44803"/>
                  </a:lnTo>
                  <a:lnTo>
                    <a:pt x="2179" y="44803"/>
                  </a:lnTo>
                  <a:lnTo>
                    <a:pt x="2179" y="11514"/>
                  </a:lnTo>
                  <a:cubicBezTo>
                    <a:pt x="2179" y="6965"/>
                    <a:pt x="5025" y="2989"/>
                    <a:pt x="9204" y="1477"/>
                  </a:cubicBezTo>
                  <a:lnTo>
                    <a:pt x="920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7016350" y="2443825"/>
              <a:ext cx="1240350" cy="589075"/>
            </a:xfrm>
            <a:custGeom>
              <a:avLst/>
              <a:gdLst/>
              <a:ahLst/>
              <a:cxnLst/>
              <a:rect l="l" t="t" r="r" b="b"/>
              <a:pathLst>
                <a:path w="49614" h="23563" extrusionOk="0">
                  <a:moveTo>
                    <a:pt x="1" y="0"/>
                  </a:moveTo>
                  <a:cubicBezTo>
                    <a:pt x="4620" y="1917"/>
                    <a:pt x="7871" y="6477"/>
                    <a:pt x="7871" y="11788"/>
                  </a:cubicBezTo>
                  <a:cubicBezTo>
                    <a:pt x="7871" y="17098"/>
                    <a:pt x="4620" y="21646"/>
                    <a:pt x="1" y="23563"/>
                  </a:cubicBezTo>
                  <a:lnTo>
                    <a:pt x="37827" y="23563"/>
                  </a:lnTo>
                  <a:cubicBezTo>
                    <a:pt x="44340" y="23563"/>
                    <a:pt x="49614" y="18288"/>
                    <a:pt x="49614" y="11788"/>
                  </a:cubicBezTo>
                  <a:cubicBezTo>
                    <a:pt x="49614" y="5275"/>
                    <a:pt x="44340" y="0"/>
                    <a:pt x="3782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" sz="2267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</a:t>
              </a:r>
              <a:endParaRPr sz="2267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7950700" y="3840425"/>
              <a:ext cx="282800" cy="278925"/>
            </a:xfrm>
            <a:custGeom>
              <a:avLst/>
              <a:gdLst/>
              <a:ahLst/>
              <a:cxnLst/>
              <a:rect l="l" t="t" r="r" b="b"/>
              <a:pathLst>
                <a:path w="11312" h="11157" extrusionOk="0">
                  <a:moveTo>
                    <a:pt x="9918" y="596"/>
                  </a:moveTo>
                  <a:cubicBezTo>
                    <a:pt x="10359" y="596"/>
                    <a:pt x="10716" y="941"/>
                    <a:pt x="10716" y="1381"/>
                  </a:cubicBezTo>
                  <a:lnTo>
                    <a:pt x="10716" y="6501"/>
                  </a:lnTo>
                  <a:cubicBezTo>
                    <a:pt x="10716" y="6930"/>
                    <a:pt x="10359" y="7287"/>
                    <a:pt x="9918" y="7287"/>
                  </a:cubicBezTo>
                  <a:lnTo>
                    <a:pt x="1381" y="7287"/>
                  </a:lnTo>
                  <a:cubicBezTo>
                    <a:pt x="941" y="7287"/>
                    <a:pt x="596" y="6930"/>
                    <a:pt x="596" y="6501"/>
                  </a:cubicBezTo>
                  <a:lnTo>
                    <a:pt x="596" y="1381"/>
                  </a:lnTo>
                  <a:cubicBezTo>
                    <a:pt x="596" y="941"/>
                    <a:pt x="941" y="596"/>
                    <a:pt x="1381" y="596"/>
                  </a:cubicBezTo>
                  <a:close/>
                  <a:moveTo>
                    <a:pt x="6989" y="7739"/>
                  </a:moveTo>
                  <a:lnTo>
                    <a:pt x="6989" y="9073"/>
                  </a:lnTo>
                  <a:lnTo>
                    <a:pt x="4310" y="9073"/>
                  </a:lnTo>
                  <a:lnTo>
                    <a:pt x="4310" y="7739"/>
                  </a:lnTo>
                  <a:close/>
                  <a:moveTo>
                    <a:pt x="9156" y="9668"/>
                  </a:moveTo>
                  <a:cubicBezTo>
                    <a:pt x="9490" y="9668"/>
                    <a:pt x="9823" y="9954"/>
                    <a:pt x="9823" y="10275"/>
                  </a:cubicBezTo>
                  <a:lnTo>
                    <a:pt x="9823" y="10561"/>
                  </a:lnTo>
                  <a:lnTo>
                    <a:pt x="1632" y="10561"/>
                  </a:lnTo>
                  <a:lnTo>
                    <a:pt x="1632" y="10275"/>
                  </a:lnTo>
                  <a:cubicBezTo>
                    <a:pt x="1632" y="9954"/>
                    <a:pt x="1834" y="9668"/>
                    <a:pt x="2155" y="9668"/>
                  </a:cubicBezTo>
                  <a:close/>
                  <a:moveTo>
                    <a:pt x="1393" y="0"/>
                  </a:moveTo>
                  <a:cubicBezTo>
                    <a:pt x="655" y="0"/>
                    <a:pt x="0" y="608"/>
                    <a:pt x="0" y="1358"/>
                  </a:cubicBezTo>
                  <a:lnTo>
                    <a:pt x="0" y="6430"/>
                  </a:lnTo>
                  <a:cubicBezTo>
                    <a:pt x="0" y="7168"/>
                    <a:pt x="655" y="7739"/>
                    <a:pt x="1393" y="7739"/>
                  </a:cubicBezTo>
                  <a:lnTo>
                    <a:pt x="3870" y="7739"/>
                  </a:lnTo>
                  <a:lnTo>
                    <a:pt x="3870" y="9073"/>
                  </a:lnTo>
                  <a:lnTo>
                    <a:pt x="2155" y="9073"/>
                  </a:lnTo>
                  <a:cubicBezTo>
                    <a:pt x="1512" y="9073"/>
                    <a:pt x="1036" y="9632"/>
                    <a:pt x="1036" y="10275"/>
                  </a:cubicBezTo>
                  <a:lnTo>
                    <a:pt x="1036" y="11156"/>
                  </a:lnTo>
                  <a:lnTo>
                    <a:pt x="10264" y="11156"/>
                  </a:lnTo>
                  <a:lnTo>
                    <a:pt x="10264" y="10275"/>
                  </a:lnTo>
                  <a:cubicBezTo>
                    <a:pt x="10264" y="9632"/>
                    <a:pt x="9799" y="9073"/>
                    <a:pt x="9156" y="9073"/>
                  </a:cubicBezTo>
                  <a:lnTo>
                    <a:pt x="7585" y="9073"/>
                  </a:lnTo>
                  <a:lnTo>
                    <a:pt x="7585" y="7739"/>
                  </a:lnTo>
                  <a:lnTo>
                    <a:pt x="9918" y="7739"/>
                  </a:lnTo>
                  <a:cubicBezTo>
                    <a:pt x="10668" y="7739"/>
                    <a:pt x="11311" y="7168"/>
                    <a:pt x="11311" y="6430"/>
                  </a:cubicBezTo>
                  <a:lnTo>
                    <a:pt x="11311" y="1358"/>
                  </a:lnTo>
                  <a:cubicBezTo>
                    <a:pt x="11311" y="608"/>
                    <a:pt x="10668" y="0"/>
                    <a:pt x="991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8025100" y="3866325"/>
              <a:ext cx="178625" cy="115500"/>
            </a:xfrm>
            <a:custGeom>
              <a:avLst/>
              <a:gdLst/>
              <a:ahLst/>
              <a:cxnLst/>
              <a:rect l="l" t="t" r="r" b="b"/>
              <a:pathLst>
                <a:path w="7145" h="4620" extrusionOk="0">
                  <a:moveTo>
                    <a:pt x="1" y="0"/>
                  </a:moveTo>
                  <a:lnTo>
                    <a:pt x="1" y="596"/>
                  </a:lnTo>
                  <a:lnTo>
                    <a:pt x="6025" y="596"/>
                  </a:lnTo>
                  <a:cubicBezTo>
                    <a:pt x="6299" y="596"/>
                    <a:pt x="6549" y="857"/>
                    <a:pt x="6549" y="1131"/>
                  </a:cubicBezTo>
                  <a:lnTo>
                    <a:pt x="6549" y="4620"/>
                  </a:lnTo>
                  <a:lnTo>
                    <a:pt x="7145" y="4620"/>
                  </a:lnTo>
                  <a:lnTo>
                    <a:pt x="7145" y="1131"/>
                  </a:lnTo>
                  <a:cubicBezTo>
                    <a:pt x="7145" y="536"/>
                    <a:pt x="6609" y="0"/>
                    <a:pt x="602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101" name="Google Shape;101;p15"/>
            <p:cNvSpPr txBox="1"/>
            <p:nvPr/>
          </p:nvSpPr>
          <p:spPr>
            <a:xfrm>
              <a:off x="6378538" y="3343088"/>
              <a:ext cx="1401300" cy="42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r>
                <a:rPr lang="en" sz="2267" b="1" dirty="0">
                  <a:solidFill>
                    <a:srgbClr val="FF000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Say </a:t>
              </a:r>
            </a:p>
            <a:p>
              <a:pPr algn="l" rtl="0"/>
              <a:r>
                <a:rPr lang="en" sz="2267" dirty="0">
                  <a:solidFill>
                    <a:srgbClr val="43434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verse of aya about change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49" name="نصف إطار 48">
            <a:extLst>
              <a:ext uri="{FF2B5EF4-FFF2-40B4-BE49-F238E27FC236}">
                <a16:creationId xmlns:a16="http://schemas.microsoft.com/office/drawing/2014/main" id="{9A4F8E0F-39BE-462F-8FE6-00A9D15263E5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1" name="نصف إطار 50">
            <a:extLst>
              <a:ext uri="{FF2B5EF4-FFF2-40B4-BE49-F238E27FC236}">
                <a16:creationId xmlns:a16="http://schemas.microsoft.com/office/drawing/2014/main" id="{8C6CEAEA-0D3F-491F-8BC8-397D95D34AAA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0BD2F60-FCBD-45DF-85B4-E0B99C130238}"/>
              </a:ext>
            </a:extLst>
          </p:cNvPr>
          <p:cNvGrpSpPr/>
          <p:nvPr/>
        </p:nvGrpSpPr>
        <p:grpSpPr>
          <a:xfrm>
            <a:off x="505072" y="1843167"/>
            <a:ext cx="2704341" cy="2200700"/>
            <a:chOff x="721125" y="1843167"/>
            <a:chExt cx="2380875" cy="2200700"/>
          </a:xfrm>
        </p:grpSpPr>
        <p:sp>
          <p:nvSpPr>
            <p:cNvPr id="57" name="Google Shape;57;p15"/>
            <p:cNvSpPr/>
            <p:nvPr/>
          </p:nvSpPr>
          <p:spPr>
            <a:xfrm>
              <a:off x="2550332" y="1843167"/>
              <a:ext cx="306800" cy="1493067"/>
            </a:xfrm>
            <a:custGeom>
              <a:avLst/>
              <a:gdLst/>
              <a:ahLst/>
              <a:cxnLst/>
              <a:rect l="l" t="t" r="r" b="b"/>
              <a:pathLst>
                <a:path w="9204" h="44792" extrusionOk="0">
                  <a:moveTo>
                    <a:pt x="0" y="1"/>
                  </a:moveTo>
                  <a:lnTo>
                    <a:pt x="0" y="33291"/>
                  </a:lnTo>
                  <a:cubicBezTo>
                    <a:pt x="0" y="38244"/>
                    <a:pt x="2810" y="42649"/>
                    <a:pt x="7096" y="44792"/>
                  </a:cubicBezTo>
                  <a:lnTo>
                    <a:pt x="9204" y="44792"/>
                  </a:lnTo>
                  <a:lnTo>
                    <a:pt x="9204" y="43328"/>
                  </a:lnTo>
                  <a:cubicBezTo>
                    <a:pt x="5025" y="41804"/>
                    <a:pt x="2179" y="37827"/>
                    <a:pt x="2179" y="33291"/>
                  </a:cubicBezTo>
                  <a:lnTo>
                    <a:pt x="2179" y="1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endParaRPr sz="2400" dirty="0"/>
            </a:p>
          </p:txBody>
        </p:sp>
        <p:sp>
          <p:nvSpPr>
            <p:cNvPr id="58" name="Google Shape;58;p15"/>
            <p:cNvSpPr/>
            <p:nvPr/>
          </p:nvSpPr>
          <p:spPr>
            <a:xfrm>
              <a:off x="1589499" y="3258434"/>
              <a:ext cx="1512501" cy="785433"/>
            </a:xfrm>
            <a:custGeom>
              <a:avLst/>
              <a:gdLst/>
              <a:ahLst/>
              <a:cxnLst/>
              <a:rect l="l" t="t" r="r" b="b"/>
              <a:pathLst>
                <a:path w="45375" h="23563" extrusionOk="0">
                  <a:moveTo>
                    <a:pt x="0" y="0"/>
                  </a:moveTo>
                  <a:lnTo>
                    <a:pt x="0" y="23563"/>
                  </a:lnTo>
                  <a:lnTo>
                    <a:pt x="33599" y="23563"/>
                  </a:lnTo>
                  <a:cubicBezTo>
                    <a:pt x="40100" y="23563"/>
                    <a:pt x="45375" y="18288"/>
                    <a:pt x="45375" y="11788"/>
                  </a:cubicBezTo>
                  <a:cubicBezTo>
                    <a:pt x="45375" y="5275"/>
                    <a:pt x="40100" y="0"/>
                    <a:pt x="33599" y="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r>
                <a:rPr lang="en" sz="2267" b="1" dirty="0">
                  <a:solidFill>
                    <a:srgbClr val="FFFFFF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</a:t>
              </a:r>
              <a:endParaRPr sz="2267" b="1" dirty="0">
                <a:solidFill>
                  <a:srgbClr val="FFFFFF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62" name="Google Shape;62;p15"/>
            <p:cNvSpPr txBox="1"/>
            <p:nvPr/>
          </p:nvSpPr>
          <p:spPr>
            <a:xfrm>
              <a:off x="721125" y="2162175"/>
              <a:ext cx="1741199" cy="57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r>
                <a:rPr lang="en-US" sz="1800" b="1" i="0" u="none" strike="noStrike" baseline="0" dirty="0">
                  <a:solidFill>
                    <a:srgbClr val="FF0000"/>
                  </a:solidFill>
                  <a:latin typeface="Proxima Nova Light"/>
                </a:rPr>
                <a:t>Write</a:t>
              </a:r>
              <a:r>
                <a:rPr lang="en-US" sz="1800" b="0" i="0" u="none" strike="noStrike" baseline="0" dirty="0">
                  <a:solidFill>
                    <a:srgbClr val="FF0000"/>
                  </a:solidFill>
                  <a:latin typeface="Proxima Nova Light"/>
                </a:rPr>
                <a:t> </a:t>
              </a:r>
              <a:r>
                <a:rPr lang="en-US" sz="1800" b="0" i="0" u="none" strike="noStrike" baseline="0" dirty="0">
                  <a:solidFill>
                    <a:srgbClr val="000000"/>
                  </a:solidFill>
                  <a:latin typeface="Proxima Nova Light"/>
                </a:rPr>
                <a:t>an essay about an important change in your country </a:t>
              </a:r>
              <a:endParaRPr sz="2267" dirty="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pic>
          <p:nvPicPr>
            <p:cNvPr id="3" name="رسم 2" descr="قلم رصاص">
              <a:extLst>
                <a:ext uri="{FF2B5EF4-FFF2-40B4-BE49-F238E27FC236}">
                  <a16:creationId xmlns:a16="http://schemas.microsoft.com/office/drawing/2014/main" id="{4821E3B7-7A33-44A9-98D1-1D557D6B2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138881" y="3311520"/>
              <a:ext cx="718251" cy="7182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ف إطار 5">
            <a:extLst>
              <a:ext uri="{FF2B5EF4-FFF2-40B4-BE49-F238E27FC236}">
                <a16:creationId xmlns:a16="http://schemas.microsoft.com/office/drawing/2014/main" id="{9AC3A602-DC8A-4D63-B630-A1DB55F5BDB7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صف إطار 6">
            <a:extLst>
              <a:ext uri="{FF2B5EF4-FFF2-40B4-BE49-F238E27FC236}">
                <a16:creationId xmlns:a16="http://schemas.microsoft.com/office/drawing/2014/main" id="{740B268B-A74D-4511-8D8E-A8FCF6E7F420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44D4DC8-E575-4901-9716-1F45198622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166" b="99246" l="16583" r="88945">
                        <a14:foregroundMark x1="84673" y1="96231" x2="79397" y2="51005"/>
                        <a14:foregroundMark x1="79397" y1="51005" x2="66834" y2="35176"/>
                        <a14:foregroundMark x1="66834" y1="35176" x2="36683" y2="39447"/>
                        <a14:foregroundMark x1="36683" y1="39447" x2="21859" y2="50503"/>
                        <a14:foregroundMark x1="21859" y1="50503" x2="15578" y2="69598"/>
                        <a14:foregroundMark x1="15578" y1="69598" x2="16080" y2="94724"/>
                        <a14:foregroundMark x1="16080" y1="94724" x2="45980" y2="98241"/>
                        <a14:foregroundMark x1="45980" y1="98241" x2="88945" y2="92965"/>
                        <a14:foregroundMark x1="88945" y1="92965" x2="88191" y2="91709"/>
                        <a14:foregroundMark x1="77387" y1="78894" x2="56030" y2="68090"/>
                        <a14:foregroundMark x1="56030" y1="68090" x2="41709" y2="74121"/>
                        <a14:foregroundMark x1="41709" y1="74121" x2="45980" y2="92462"/>
                        <a14:foregroundMark x1="45980" y1="92462" x2="63568" y2="86432"/>
                        <a14:foregroundMark x1="63568" y1="86432" x2="57789" y2="75628"/>
                        <a14:foregroundMark x1="86181" y1="94221" x2="37437" y2="91709"/>
                        <a14:foregroundMark x1="37437" y1="91709" x2="24372" y2="97739"/>
                        <a14:foregroundMark x1="24372" y1="97739" x2="61809" y2="99246"/>
                        <a14:foregroundMark x1="61809" y1="99246" x2="86683" y2="96482"/>
                        <a14:foregroundMark x1="86683" y1="96482" x2="86683" y2="95980"/>
                        <a14:foregroundMark x1="61558" y1="80653" x2="37688" y2="79397"/>
                        <a14:foregroundMark x1="37688" y1="79397" x2="55528" y2="90452"/>
                        <a14:foregroundMark x1="55528" y1="90452" x2="45980" y2="73116"/>
                        <a14:foregroundMark x1="45980" y1="73116" x2="56030" y2="88693"/>
                        <a14:foregroundMark x1="56030" y1="88693" x2="58794" y2="82915"/>
                        <a14:foregroundMark x1="56030" y1="98995" x2="39698" y2="85930"/>
                        <a14:foregroundMark x1="39698" y1="85930" x2="35427" y2="84422"/>
                        <a14:foregroundMark x1="64070" y1="35176" x2="62563" y2="34171"/>
                        <a14:foregroundMark x1="62814" y1="37940" x2="49246" y2="33166"/>
                        <a14:foregroundMark x1="49246" y1="33166" x2="43216" y2="34171"/>
                        <a14:foregroundMark x1="19095" y1="70352" x2="18593" y2="93719"/>
                        <a14:foregroundMark x1="18593" y1="93719" x2="16583" y2="99246"/>
                        <a14:foregroundMark x1="69095" y1="65578" x2="63568" y2="93467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34833" r="13065"/>
          <a:stretch/>
        </p:blipFill>
        <p:spPr>
          <a:xfrm>
            <a:off x="4944070" y="-16812"/>
            <a:ext cx="3646573" cy="176779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AB3F339-891B-4450-9ADD-0AA2ADA41F52}"/>
              </a:ext>
            </a:extLst>
          </p:cNvPr>
          <p:cNvSpPr txBox="1"/>
          <p:nvPr/>
        </p:nvSpPr>
        <p:spPr>
          <a:xfrm>
            <a:off x="3697897" y="5542041"/>
            <a:ext cx="5883564" cy="9513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81D5B19-0CDC-4573-8596-B5853738AD18}"/>
              </a:ext>
            </a:extLst>
          </p:cNvPr>
          <p:cNvSpPr txBox="1"/>
          <p:nvPr/>
        </p:nvSpPr>
        <p:spPr>
          <a:xfrm>
            <a:off x="4944070" y="1646000"/>
            <a:ext cx="67892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u="sng" dirty="0"/>
              <a:t>Lets Know what you know , </a:t>
            </a:r>
            <a:endParaRPr lang="ar-SA" sz="2400" b="1" u="sng" dirty="0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A9F68406-435E-47B7-A08A-313A1AC97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0227" y="1530110"/>
            <a:ext cx="617643" cy="606614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683D7E1A-8BAF-4CE5-9EEA-446A3124FE01}"/>
              </a:ext>
            </a:extLst>
          </p:cNvPr>
          <p:cNvSpPr txBox="1"/>
          <p:nvPr/>
        </p:nvSpPr>
        <p:spPr>
          <a:xfrm>
            <a:off x="2751292" y="2353628"/>
            <a:ext cx="796795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u="sng" dirty="0">
                <a:solidFill>
                  <a:schemeClr val="accent5">
                    <a:lumMod val="75000"/>
                  </a:schemeClr>
                </a:solidFill>
              </a:rPr>
              <a:t>Which of the following words should be written in capital letters :</a:t>
            </a:r>
            <a:endParaRPr lang="ar-SA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9C3B732-97DA-4C04-8559-41AC7F524957}"/>
              </a:ext>
            </a:extLst>
          </p:cNvPr>
          <p:cNvSpPr txBox="1"/>
          <p:nvPr/>
        </p:nvSpPr>
        <p:spPr>
          <a:xfrm>
            <a:off x="2751292" y="3325827"/>
            <a:ext cx="7760262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/>
              <a:t>1-makkah</a:t>
            </a:r>
          </a:p>
          <a:p>
            <a:pPr algn="ctr"/>
            <a:r>
              <a:rPr lang="en-US" sz="2000" b="1" dirty="0"/>
              <a:t>2- </a:t>
            </a:r>
            <a:r>
              <a:rPr lang="en-US" sz="2000" b="1" dirty="0" err="1"/>
              <a:t>jordan</a:t>
            </a:r>
            <a:endParaRPr lang="en-US" sz="2000" b="1" dirty="0"/>
          </a:p>
          <a:p>
            <a:pPr algn="ctr"/>
            <a:r>
              <a:rPr lang="en-US" sz="2000" b="1" dirty="0"/>
              <a:t>3- </a:t>
            </a:r>
            <a:r>
              <a:rPr lang="en-US" sz="2000" b="1" dirty="0" err="1"/>
              <a:t>september</a:t>
            </a:r>
            <a:endParaRPr lang="en-US" sz="2000" b="1" dirty="0"/>
          </a:p>
          <a:p>
            <a:pPr algn="ctr"/>
            <a:r>
              <a:rPr lang="en-US" sz="2000" b="1" dirty="0"/>
              <a:t>4-sunday</a:t>
            </a:r>
          </a:p>
          <a:p>
            <a:pPr algn="ctr"/>
            <a:r>
              <a:rPr lang="en-US" sz="2000" b="1" dirty="0"/>
              <a:t>5-king </a:t>
            </a:r>
            <a:r>
              <a:rPr lang="en-US" sz="2000" b="1" dirty="0" err="1"/>
              <a:t>fahad</a:t>
            </a:r>
            <a:r>
              <a:rPr lang="en-US" sz="2000" b="1" dirty="0"/>
              <a:t> hospital</a:t>
            </a:r>
          </a:p>
          <a:p>
            <a:pPr algn="ctr"/>
            <a:r>
              <a:rPr lang="en-US" sz="2000" b="1" dirty="0"/>
              <a:t>6-some people got corona vaccine.</a:t>
            </a:r>
          </a:p>
          <a:p>
            <a:pPr algn="ctr"/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175173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92A534B6-EDCA-4308-9573-DBCDEDC7CEA0}"/>
              </a:ext>
            </a:extLst>
          </p:cNvPr>
          <p:cNvGrpSpPr/>
          <p:nvPr/>
        </p:nvGrpSpPr>
        <p:grpSpPr>
          <a:xfrm>
            <a:off x="0" y="0"/>
            <a:ext cx="12191999" cy="6883131"/>
            <a:chOff x="0" y="0"/>
            <a:chExt cx="12191999" cy="6883131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C3AC809E-573B-4C0E-987E-2EEF9A1B28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9" t="12459" r="28442" b="10602"/>
            <a:stretch/>
          </p:blipFill>
          <p:spPr>
            <a:xfrm>
              <a:off x="0" y="0"/>
              <a:ext cx="6095999" cy="6858000"/>
            </a:xfrm>
            <a:prstGeom prst="rect">
              <a:avLst/>
            </a:prstGeom>
          </p:spPr>
        </p:pic>
        <p:sp>
          <p:nvSpPr>
            <p:cNvPr id="6" name="نصف إطار 5">
              <a:extLst>
                <a:ext uri="{FF2B5EF4-FFF2-40B4-BE49-F238E27FC236}">
                  <a16:creationId xmlns:a16="http://schemas.microsoft.com/office/drawing/2014/main" id="{9AC3A602-DC8A-4D63-B630-A1DB55F5BDB7}"/>
                </a:ext>
              </a:extLst>
            </p:cNvPr>
            <p:cNvSpPr/>
            <p:nvPr/>
          </p:nvSpPr>
          <p:spPr>
            <a:xfrm>
              <a:off x="0" y="0"/>
              <a:ext cx="4695825" cy="4695825"/>
            </a:xfrm>
            <a:prstGeom prst="halfFrame">
              <a:avLst>
                <a:gd name="adj1" fmla="val 6558"/>
                <a:gd name="adj2" fmla="val 676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2751E0BF-E0FC-4BBD-A197-E4B7477FFF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4" t="13930" r="28318" b="9129"/>
            <a:stretch/>
          </p:blipFill>
          <p:spPr>
            <a:xfrm>
              <a:off x="6096000" y="25131"/>
              <a:ext cx="6095999" cy="6858000"/>
            </a:xfrm>
            <a:prstGeom prst="rect">
              <a:avLst/>
            </a:prstGeom>
          </p:spPr>
        </p:pic>
        <p:sp>
          <p:nvSpPr>
            <p:cNvPr id="7" name="نصف إطار 6">
              <a:extLst>
                <a:ext uri="{FF2B5EF4-FFF2-40B4-BE49-F238E27FC236}">
                  <a16:creationId xmlns:a16="http://schemas.microsoft.com/office/drawing/2014/main" id="{740B268B-A74D-4511-8D8E-A8FCF6E7F420}"/>
                </a:ext>
              </a:extLst>
            </p:cNvPr>
            <p:cNvSpPr/>
            <p:nvPr/>
          </p:nvSpPr>
          <p:spPr>
            <a:xfrm flipH="1" flipV="1">
              <a:off x="7496174" y="2162174"/>
              <a:ext cx="4695825" cy="4695825"/>
            </a:xfrm>
            <a:prstGeom prst="halfFrame">
              <a:avLst>
                <a:gd name="adj1" fmla="val 6558"/>
                <a:gd name="adj2" fmla="val 6761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7D5D7BB8-A150-476D-86BB-B96BBC804550}"/>
              </a:ext>
            </a:extLst>
          </p:cNvPr>
          <p:cNvSpPr/>
          <p:nvPr/>
        </p:nvSpPr>
        <p:spPr>
          <a:xfrm>
            <a:off x="0" y="-1"/>
            <a:ext cx="12192000" cy="6883131"/>
          </a:xfrm>
          <a:prstGeom prst="rect">
            <a:avLst/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426F3E7-1B07-4102-B2F0-F2E01821DBD4}"/>
              </a:ext>
            </a:extLst>
          </p:cNvPr>
          <p:cNvGrpSpPr/>
          <p:nvPr/>
        </p:nvGrpSpPr>
        <p:grpSpPr>
          <a:xfrm>
            <a:off x="-90237" y="-310672"/>
            <a:ext cx="2141642" cy="1581542"/>
            <a:chOff x="256784" y="115936"/>
            <a:chExt cx="2141642" cy="1581542"/>
          </a:xfrm>
        </p:grpSpPr>
        <p:grpSp>
          <p:nvGrpSpPr>
            <p:cNvPr id="15" name="مجموعة 14">
              <a:extLst>
                <a:ext uri="{FF2B5EF4-FFF2-40B4-BE49-F238E27FC236}">
                  <a16:creationId xmlns:a16="http://schemas.microsoft.com/office/drawing/2014/main" id="{7B9184DF-151C-473E-901A-C52A11D80AE1}"/>
                </a:ext>
              </a:extLst>
            </p:cNvPr>
            <p:cNvGrpSpPr/>
            <p:nvPr/>
          </p:nvGrpSpPr>
          <p:grpSpPr>
            <a:xfrm>
              <a:off x="256784" y="363195"/>
              <a:ext cx="2141642" cy="1334283"/>
              <a:chOff x="706489" y="2443238"/>
              <a:chExt cx="1477076" cy="914401"/>
            </a:xfrm>
          </p:grpSpPr>
          <p:pic>
            <p:nvPicPr>
              <p:cNvPr id="13" name="رسم 12" descr="مستند">
                <a:extLst>
                  <a:ext uri="{FF2B5EF4-FFF2-40B4-BE49-F238E27FC236}">
                    <a16:creationId xmlns:a16="http://schemas.microsoft.com/office/drawing/2014/main" id="{FB7190B1-EC19-4081-BFCD-6C2F1E44E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269165" y="2443239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4" name="رسم 13" descr="مستند">
                <a:extLst>
                  <a:ext uri="{FF2B5EF4-FFF2-40B4-BE49-F238E27FC236}">
                    <a16:creationId xmlns:a16="http://schemas.microsoft.com/office/drawing/2014/main" id="{FD022280-D055-4289-A985-1D6B203811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flipH="1">
                <a:off x="706489" y="2443238"/>
                <a:ext cx="914400" cy="914400"/>
              </a:xfrm>
              <a:prstGeom prst="rect">
                <a:avLst/>
              </a:prstGeom>
            </p:spPr>
          </p:pic>
        </p:grpSp>
        <p:pic>
          <p:nvPicPr>
            <p:cNvPr id="17" name="رسم 16" descr="أداة التحديد">
              <a:extLst>
                <a:ext uri="{FF2B5EF4-FFF2-40B4-BE49-F238E27FC236}">
                  <a16:creationId xmlns:a16="http://schemas.microsoft.com/office/drawing/2014/main" id="{5A9C094D-CC22-4D67-95C7-6F7C037EFB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8164" y="115936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2B9CAA9-5814-4CDA-A2D3-154680077EDC}"/>
              </a:ext>
            </a:extLst>
          </p:cNvPr>
          <p:cNvGrpSpPr/>
          <p:nvPr/>
        </p:nvGrpSpPr>
        <p:grpSpPr>
          <a:xfrm>
            <a:off x="-544764" y="1601522"/>
            <a:ext cx="3830809" cy="1691937"/>
            <a:chOff x="-1099569" y="1501943"/>
            <a:chExt cx="3830809" cy="1691937"/>
          </a:xfrm>
        </p:grpSpPr>
        <p:pic>
          <p:nvPicPr>
            <p:cNvPr id="19" name="رسم 18" descr="إشارة مرجعية">
              <a:extLst>
                <a:ext uri="{FF2B5EF4-FFF2-40B4-BE49-F238E27FC236}">
                  <a16:creationId xmlns:a16="http://schemas.microsoft.com/office/drawing/2014/main" id="{135410A0-B937-488F-B3AE-CA2C2577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-30133" y="432507"/>
              <a:ext cx="1691937" cy="3830809"/>
            </a:xfrm>
            <a:prstGeom prst="rect">
              <a:avLst/>
            </a:prstGeom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8DA06117-DB21-4088-854E-BFF654E2C5C6}"/>
                </a:ext>
              </a:extLst>
            </p:cNvPr>
            <p:cNvSpPr txBox="1"/>
            <p:nvPr/>
          </p:nvSpPr>
          <p:spPr>
            <a:xfrm>
              <a:off x="0" y="2163245"/>
              <a:ext cx="2476072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2000" dirty="0"/>
                <a:t>Students Book p.14</a:t>
              </a:r>
              <a:endParaRPr lang="ar-SA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5317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ف إطار 5">
            <a:extLst>
              <a:ext uri="{FF2B5EF4-FFF2-40B4-BE49-F238E27FC236}">
                <a16:creationId xmlns:a16="http://schemas.microsoft.com/office/drawing/2014/main" id="{9AC3A602-DC8A-4D63-B630-A1DB55F5BDB7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صف إطار 6">
            <a:extLst>
              <a:ext uri="{FF2B5EF4-FFF2-40B4-BE49-F238E27FC236}">
                <a16:creationId xmlns:a16="http://schemas.microsoft.com/office/drawing/2014/main" id="{740B268B-A74D-4511-8D8E-A8FCF6E7F420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C6389E63-1CEB-4837-9859-594DD364C0A3}"/>
              </a:ext>
            </a:extLst>
          </p:cNvPr>
          <p:cNvGrpSpPr/>
          <p:nvPr/>
        </p:nvGrpSpPr>
        <p:grpSpPr>
          <a:xfrm>
            <a:off x="582015" y="1280488"/>
            <a:ext cx="11157735" cy="3807879"/>
            <a:chOff x="681628" y="629786"/>
            <a:chExt cx="11157735" cy="3807879"/>
          </a:xfrm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id="{C19C6312-F01D-423C-9169-3D080207E909}"/>
                </a:ext>
              </a:extLst>
            </p:cNvPr>
            <p:cNvGrpSpPr/>
            <p:nvPr/>
          </p:nvGrpSpPr>
          <p:grpSpPr>
            <a:xfrm>
              <a:off x="681628" y="629786"/>
              <a:ext cx="11157735" cy="3759802"/>
              <a:chOff x="1253446" y="934947"/>
              <a:chExt cx="8126860" cy="2928136"/>
            </a:xfr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2" name="مستطيل 1">
                <a:extLst>
                  <a:ext uri="{FF2B5EF4-FFF2-40B4-BE49-F238E27FC236}">
                    <a16:creationId xmlns:a16="http://schemas.microsoft.com/office/drawing/2014/main" id="{7883A907-5905-4DE8-9A32-8F98F8D88EA8}"/>
                  </a:ext>
                </a:extLst>
              </p:cNvPr>
              <p:cNvSpPr/>
              <p:nvPr/>
            </p:nvSpPr>
            <p:spPr>
              <a:xfrm>
                <a:off x="1253447" y="1890445"/>
                <a:ext cx="8126859" cy="1972638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3" name="مثلث قائم الزاوية 2">
                <a:extLst>
                  <a:ext uri="{FF2B5EF4-FFF2-40B4-BE49-F238E27FC236}">
                    <a16:creationId xmlns:a16="http://schemas.microsoft.com/office/drawing/2014/main" id="{1458D142-2C6A-49CF-A02F-96F2BC582E04}"/>
                  </a:ext>
                </a:extLst>
              </p:cNvPr>
              <p:cNvSpPr/>
              <p:nvPr/>
            </p:nvSpPr>
            <p:spPr>
              <a:xfrm>
                <a:off x="1253446" y="934947"/>
                <a:ext cx="8126859" cy="955497"/>
              </a:xfrm>
              <a:prstGeom prst="rtTriangl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40A3C360-A783-4A4E-BACD-ACF2FD21AEC0}"/>
                </a:ext>
              </a:extLst>
            </p:cNvPr>
            <p:cNvSpPr txBox="1"/>
            <p:nvPr/>
          </p:nvSpPr>
          <p:spPr>
            <a:xfrm>
              <a:off x="837157" y="1421455"/>
              <a:ext cx="9185098" cy="3016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endParaRPr lang="ar-SA" sz="2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1" i="0" u="sng" strike="noStrike" baseline="0" dirty="0">
                  <a:latin typeface="CVGAC S+ Proxima Nova"/>
                </a:rPr>
                <a:t>Use capital letters</a:t>
              </a:r>
              <a:r>
                <a:rPr lang="en-US" sz="1800" b="0" i="0" u="none" strike="noStrike" baseline="0" dirty="0">
                  <a:latin typeface="CVGAC S+ Proxima Nova"/>
                </a:rPr>
                <a:t>:</a:t>
              </a:r>
            </a:p>
            <a:p>
              <a:pPr algn="l"/>
              <a:r>
                <a:rPr lang="en-US" sz="1800" b="0" i="0" u="none" strike="noStrike" baseline="0" dirty="0">
                  <a:latin typeface="CVGAC S+ Proxima Nova"/>
                </a:rPr>
                <a:t> 1. when you begin a sentence </a:t>
              </a:r>
            </a:p>
            <a:p>
              <a:pPr algn="l"/>
              <a:r>
                <a:rPr lang="en-US" sz="2400" b="0" i="0" u="none" strike="noStrike" baseline="0" dirty="0">
                  <a:latin typeface="CVGAC S+ MMHHW Slant Std MEA"/>
                </a:rPr>
                <a:t>Many people were shopping at the mall</a:t>
              </a:r>
              <a:r>
                <a:rPr lang="en-US" sz="2800" b="0" i="0" u="none" strike="noStrike" baseline="0" dirty="0">
                  <a:latin typeface="CVGAC S+ MMHHW Slant Std MEA"/>
                </a:rPr>
                <a:t>.</a:t>
              </a:r>
            </a:p>
            <a:p>
              <a:pPr algn="l"/>
              <a:r>
                <a:rPr lang="en-US" sz="3200" b="0" i="0" u="none" strike="noStrike" baseline="0" dirty="0">
                  <a:latin typeface="CVGAC S+ MMHHW Slant Std MEA"/>
                </a:rPr>
                <a:t> </a:t>
              </a:r>
              <a:r>
                <a:rPr lang="en-US" sz="1800" b="0" i="0" u="none" strike="noStrike" baseline="0" dirty="0">
                  <a:latin typeface="CVGAC S+ Proxima Nova"/>
                </a:rPr>
                <a:t>2. for the names of people and places, e.g. cities, countries, rivers, lakes, universities, etc.</a:t>
              </a:r>
            </a:p>
            <a:p>
              <a:pPr algn="l"/>
              <a:r>
                <a:rPr lang="en-US" sz="1600" b="0" i="0" u="none" strike="noStrike" baseline="0" dirty="0">
                  <a:latin typeface="CVGAC S+ Proxima Nova"/>
                </a:rPr>
                <a:t> </a:t>
              </a:r>
              <a:r>
                <a:rPr lang="en-US" sz="2400" b="0" i="0" u="none" strike="noStrike" baseline="0" dirty="0">
                  <a:latin typeface="CVGAC S+ MMHHW Slant Std MEA"/>
                </a:rPr>
                <a:t>Jeddah, Oman, the Nile, Como, London University </a:t>
              </a:r>
            </a:p>
            <a:p>
              <a:pPr algn="l"/>
              <a:r>
                <a:rPr lang="en-US" sz="1800" b="0" i="0" u="none" strike="noStrike" baseline="0" dirty="0">
                  <a:latin typeface="CVGAC S+ Proxima Nova"/>
                </a:rPr>
                <a:t>3. for the days of the week and months of the year </a:t>
              </a:r>
            </a:p>
            <a:p>
              <a:pPr algn="l"/>
              <a:r>
                <a:rPr lang="en-US" sz="2400" b="0" i="0" u="none" strike="noStrike" baseline="0" dirty="0">
                  <a:latin typeface="CVGAC S+ MMHHW Slant Std MEA"/>
                </a:rPr>
                <a:t>Tuesday, January </a:t>
              </a:r>
              <a:endParaRPr lang="en-US" sz="2400" b="0" i="0" u="none" strike="noStrike" baseline="0" dirty="0">
                <a:latin typeface="CVGAC S+ Proxima Nova"/>
              </a:endParaRPr>
            </a:p>
          </p:txBody>
        </p:sp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3921AC-A3D1-4FFE-A1CC-EB3EFDE8CADB}"/>
              </a:ext>
            </a:extLst>
          </p:cNvPr>
          <p:cNvSpPr txBox="1"/>
          <p:nvPr/>
        </p:nvSpPr>
        <p:spPr>
          <a:xfrm>
            <a:off x="737543" y="1741939"/>
            <a:ext cx="205483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Writing Corner</a:t>
            </a:r>
            <a:endParaRPr lang="ar-SA" sz="2400" b="1" dirty="0">
              <a:solidFill>
                <a:schemeClr val="bg1"/>
              </a:solidFill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2D335A2-95CC-41C7-81FE-6B4675737EF8}"/>
              </a:ext>
            </a:extLst>
          </p:cNvPr>
          <p:cNvGrpSpPr/>
          <p:nvPr/>
        </p:nvGrpSpPr>
        <p:grpSpPr>
          <a:xfrm>
            <a:off x="10040280" y="-158777"/>
            <a:ext cx="1867467" cy="1823190"/>
            <a:chOff x="9406186" y="26029"/>
            <a:chExt cx="1577303" cy="15399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رسم 12" descr="مستند">
              <a:extLst>
                <a:ext uri="{FF2B5EF4-FFF2-40B4-BE49-F238E27FC236}">
                  <a16:creationId xmlns:a16="http://schemas.microsoft.com/office/drawing/2014/main" id="{6D906FAC-714F-4149-B9EB-851EF7A79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406186" y="231653"/>
              <a:ext cx="1325807" cy="1334282"/>
            </a:xfrm>
            <a:prstGeom prst="rect">
              <a:avLst/>
            </a:prstGeom>
          </p:spPr>
        </p:pic>
        <p:pic>
          <p:nvPicPr>
            <p:cNvPr id="11" name="رسم 10" descr="دبوس">
              <a:extLst>
                <a:ext uri="{FF2B5EF4-FFF2-40B4-BE49-F238E27FC236}">
                  <a16:creationId xmlns:a16="http://schemas.microsoft.com/office/drawing/2014/main" id="{20F02B2F-6B5E-44A7-B473-80E62008D5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>
              <a:off x="10069089" y="2602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CA41CCB-EEA9-4A8F-B417-3BD861BD4129}"/>
              </a:ext>
            </a:extLst>
          </p:cNvPr>
          <p:cNvSpPr txBox="1"/>
          <p:nvPr/>
        </p:nvSpPr>
        <p:spPr>
          <a:xfrm>
            <a:off x="1628193" y="21374"/>
            <a:ext cx="801966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400" b="1" i="0" u="sng" strike="noStrike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VGAC S+ Proxima Nova"/>
              </a:rPr>
              <a:t>Read the guidelines and rewrite the sentences using capitals </a:t>
            </a:r>
          </a:p>
          <a:p>
            <a:endParaRPr lang="ar-SA" dirty="0"/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1C77D27F-E54F-42F5-936A-E7B6B9B16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0719">
            <a:off x="15274" y="2504063"/>
            <a:ext cx="693121" cy="693121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4161B9CC-E272-4501-B1A7-D892AB75B63C}"/>
              </a:ext>
            </a:extLst>
          </p:cNvPr>
          <p:cNvSpPr txBox="1"/>
          <p:nvPr/>
        </p:nvSpPr>
        <p:spPr>
          <a:xfrm>
            <a:off x="842246" y="356737"/>
            <a:ext cx="645560" cy="4731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A</a:t>
            </a:r>
            <a:endParaRPr lang="ar-S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4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-0.00065 0.26782 " pathEditMode="relative" rAng="0" ptsTypes="AA">
                                      <p:cBhvr>
                                        <p:cTn id="9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نصف إطار 5">
            <a:extLst>
              <a:ext uri="{FF2B5EF4-FFF2-40B4-BE49-F238E27FC236}">
                <a16:creationId xmlns:a16="http://schemas.microsoft.com/office/drawing/2014/main" id="{9AC3A602-DC8A-4D63-B630-A1DB55F5BDB7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7" name="نصف إطار 6">
            <a:extLst>
              <a:ext uri="{FF2B5EF4-FFF2-40B4-BE49-F238E27FC236}">
                <a16:creationId xmlns:a16="http://schemas.microsoft.com/office/drawing/2014/main" id="{740B268B-A74D-4511-8D8E-A8FCF6E7F420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73A99B79-85A8-4E46-B006-C70B66287339}"/>
              </a:ext>
            </a:extLst>
          </p:cNvPr>
          <p:cNvSpPr txBox="1"/>
          <p:nvPr/>
        </p:nvSpPr>
        <p:spPr>
          <a:xfrm>
            <a:off x="703236" y="628233"/>
            <a:ext cx="9745582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000" b="1" i="0" u="none" strike="noStrike" baseline="0" dirty="0">
                <a:latin typeface="CVGAC S+ Proxima Nova"/>
              </a:rPr>
              <a:t>1. </a:t>
            </a:r>
            <a:r>
              <a:rPr lang="en-US" sz="2000" b="0" i="0" u="none" strike="noStrike" baseline="0" dirty="0">
                <a:latin typeface="CVGAC S+ Proxima Nova"/>
              </a:rPr>
              <a:t>jack decided to fly to new </a:t>
            </a:r>
            <a:r>
              <a:rPr lang="en-US" sz="2000" b="0" i="0" u="none" strike="noStrike" baseline="0" dirty="0" err="1">
                <a:latin typeface="CVGAC S+ Proxima Nova"/>
              </a:rPr>
              <a:t>york</a:t>
            </a:r>
            <a:r>
              <a:rPr lang="en-US" sz="2000" b="0" i="0" u="none" strike="noStrike" baseline="0" dirty="0">
                <a:latin typeface="CVGAC S+ Proxima Nova"/>
              </a:rPr>
              <a:t> next </a:t>
            </a:r>
            <a:r>
              <a:rPr lang="en-US" sz="2000" b="0" i="0" u="none" strike="noStrike" baseline="0" dirty="0" err="1">
                <a:latin typeface="CVGAC S+ Proxima Nova"/>
              </a:rPr>
              <a:t>monday</a:t>
            </a:r>
            <a:r>
              <a:rPr lang="en-US" sz="2000" b="0" i="0" u="none" strike="noStrike" baseline="0" dirty="0">
                <a:latin typeface="CVGAC S+ Proxima Nova"/>
              </a:rPr>
              <a:t>.</a:t>
            </a:r>
            <a:endParaRPr lang="ar-SA" sz="2000" b="0" i="0" u="none" strike="noStrike" baseline="0" dirty="0">
              <a:latin typeface="CVGAC S+ Proxima Nova"/>
            </a:endParaRP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 decided to fly to New York next Monday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0" i="0" u="none" strike="noStrike" baseline="0" dirty="0">
              <a:latin typeface="CVGAC S+ Proxima Nova"/>
            </a:endParaRPr>
          </a:p>
          <a:p>
            <a:pPr algn="l"/>
            <a:r>
              <a:rPr lang="en-US" sz="2000" b="0" i="0" u="none" strike="noStrike" baseline="0" dirty="0">
                <a:latin typeface="CVGAC S+ Proxima Nova"/>
              </a:rPr>
              <a:t> </a:t>
            </a:r>
            <a:r>
              <a:rPr lang="en-US" sz="2000" b="1" i="0" u="none" strike="noStrike" baseline="0" dirty="0">
                <a:latin typeface="CVGAC S+ Proxima Nova"/>
              </a:rPr>
              <a:t>2. </a:t>
            </a:r>
            <a:r>
              <a:rPr lang="en-US" sz="2000" b="0" i="0" u="none" strike="noStrike" baseline="0" dirty="0">
                <a:latin typeface="CVGAC S+ Proxima Nova"/>
              </a:rPr>
              <a:t>my brother has never been to </a:t>
            </a:r>
            <a:r>
              <a:rPr lang="en-US" sz="2000" b="0" i="0" u="none" strike="noStrike" baseline="0" dirty="0" err="1">
                <a:latin typeface="CVGAC S+ Proxima Nova"/>
              </a:rPr>
              <a:t>dubai</a:t>
            </a:r>
            <a:r>
              <a:rPr lang="en-US" sz="2000" b="0" i="0" u="none" strike="noStrike" baseline="0" dirty="0">
                <a:latin typeface="CVGAC S+ Proxima Nova"/>
              </a:rPr>
              <a:t>.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brother has never been to Dubai</a:t>
            </a:r>
            <a:endParaRPr lang="en-US" sz="2000" b="0" i="0" u="none" strike="noStrike" baseline="0" dirty="0">
              <a:solidFill>
                <a:srgbClr val="C00000"/>
              </a:solidFill>
              <a:latin typeface="CVGAC S+ Proxima Nova"/>
            </a:endParaRPr>
          </a:p>
          <a:p>
            <a:pPr algn="l"/>
            <a:r>
              <a:rPr lang="en-US" sz="2000" b="0" i="0" u="none" strike="noStrike" baseline="0" dirty="0">
                <a:latin typeface="CVGAC S+ Proxima Nova"/>
              </a:rPr>
              <a:t> </a:t>
            </a:r>
            <a:r>
              <a:rPr lang="en-US" sz="2000" b="1" i="0" u="none" strike="noStrike" baseline="0" dirty="0">
                <a:latin typeface="CVGAC S+ Proxima Nova"/>
              </a:rPr>
              <a:t>3. </a:t>
            </a:r>
            <a:r>
              <a:rPr lang="en-US" sz="2000" b="0" i="0" u="none" strike="noStrike" baseline="0" dirty="0" err="1">
                <a:latin typeface="CVGAC S+ Proxima Nova"/>
              </a:rPr>
              <a:t>riyadh</a:t>
            </a:r>
            <a:r>
              <a:rPr lang="en-US" sz="2000" b="0" i="0" u="none" strike="noStrike" baseline="0" dirty="0">
                <a:latin typeface="CVGAC S+ Proxima Nova"/>
              </a:rPr>
              <a:t> is the capital of </a:t>
            </a:r>
            <a:r>
              <a:rPr lang="en-US" sz="2000" b="0" i="0" u="none" strike="noStrike" baseline="0" dirty="0" err="1">
                <a:latin typeface="CVGAC S+ Proxima Nova"/>
              </a:rPr>
              <a:t>saudi</a:t>
            </a:r>
            <a:r>
              <a:rPr lang="en-US" sz="2000" b="0" i="0" u="none" strike="noStrike" baseline="0" dirty="0">
                <a:latin typeface="CVGAC S+ Proxima Nova"/>
              </a:rPr>
              <a:t> </a:t>
            </a:r>
            <a:r>
              <a:rPr lang="en-US" sz="2000" b="0" i="0" u="none" strike="noStrike" baseline="0" dirty="0" err="1">
                <a:latin typeface="CVGAC S+ Proxima Nova"/>
              </a:rPr>
              <a:t>arabia</a:t>
            </a:r>
            <a:r>
              <a:rPr lang="en-US" sz="2000" b="0" i="0" u="none" strike="noStrike" baseline="0" dirty="0">
                <a:latin typeface="CVGAC S+ Proxima Nova"/>
              </a:rPr>
              <a:t>. 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Riyadh is the capital of Saudi Arabia</a:t>
            </a:r>
            <a:endParaRPr lang="en-US" sz="2000" b="0" i="0" u="none" strike="noStrike" baseline="0" dirty="0">
              <a:solidFill>
                <a:srgbClr val="C00000"/>
              </a:solidFill>
              <a:latin typeface="CVGAC S+ Proxima Nova"/>
            </a:endParaRPr>
          </a:p>
          <a:p>
            <a:pPr algn="l"/>
            <a:r>
              <a:rPr lang="en-US" sz="2000" b="1" i="0" u="none" strike="noStrike" baseline="0" dirty="0">
                <a:latin typeface="CVGAC S+ Proxima Nova"/>
              </a:rPr>
              <a:t>4. </a:t>
            </a:r>
            <a:r>
              <a:rPr lang="en-US" sz="2000" b="0" i="0" u="none" strike="noStrike" baseline="0" dirty="0">
                <a:latin typeface="CVGAC S+ Proxima Nova"/>
              </a:rPr>
              <a:t>the telephone was invented by graham bell.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telephone was invented by Graham Bell.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0" i="0" u="none" strike="noStrike" baseline="0" dirty="0">
              <a:latin typeface="CVGAC S+ Proxima Nova"/>
            </a:endParaRPr>
          </a:p>
          <a:p>
            <a:pPr algn="l"/>
            <a:r>
              <a:rPr lang="en-US" sz="2000" b="0" i="0" u="none" strike="noStrike" baseline="0" dirty="0">
                <a:latin typeface="CVGAC S+ Proxima Nova"/>
              </a:rPr>
              <a:t> </a:t>
            </a:r>
            <a:r>
              <a:rPr lang="en-US" sz="2000" b="1" i="0" u="none" strike="noStrike" baseline="0" dirty="0">
                <a:latin typeface="CVGAC S+ Proxima Nova"/>
              </a:rPr>
              <a:t>5. </a:t>
            </a:r>
            <a:r>
              <a:rPr lang="en-US" sz="2000" b="0" i="0" u="none" strike="noStrike" baseline="0" dirty="0" err="1">
                <a:latin typeface="CVGAC S+ Proxima Nova"/>
              </a:rPr>
              <a:t>africa</a:t>
            </a:r>
            <a:r>
              <a:rPr lang="en-US" sz="2000" b="0" i="0" u="none" strike="noStrike" baseline="0" dirty="0">
                <a:latin typeface="CVGAC S+ Proxima Nova"/>
              </a:rPr>
              <a:t> is an amazing continent.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 is an amazing continent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CVGAC S+ Proxima Nova"/>
              </a:rPr>
              <a:t> </a:t>
            </a:r>
          </a:p>
          <a:p>
            <a:pPr algn="l"/>
            <a:r>
              <a:rPr lang="en-US" sz="2000" b="1" i="0" u="none" strike="noStrike" baseline="0" dirty="0">
                <a:latin typeface="CVGAC S+ Proxima Nova"/>
              </a:rPr>
              <a:t>6. </a:t>
            </a:r>
            <a:r>
              <a:rPr lang="en-US" sz="2000" b="0" i="0" u="none" strike="noStrike" baseline="0" dirty="0">
                <a:latin typeface="CVGAC S+ Proxima Nova"/>
              </a:rPr>
              <a:t>we usually go shopping on </a:t>
            </a:r>
            <a:r>
              <a:rPr lang="en-US" sz="2000" b="0" i="0" u="none" strike="noStrike" baseline="0" dirty="0" err="1">
                <a:latin typeface="CVGAC S+ Proxima Nova"/>
              </a:rPr>
              <a:t>thursday</a:t>
            </a:r>
            <a:r>
              <a:rPr lang="en-US" sz="2000" b="0" i="0" u="none" strike="noStrike" baseline="0" dirty="0">
                <a:latin typeface="CVGAC S+ Proxima Nova"/>
              </a:rPr>
              <a:t> evening</a:t>
            </a:r>
          </a:p>
          <a:p>
            <a:pPr algn="l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usually go shopping on Thursday evening. </a:t>
            </a:r>
            <a:endParaRPr lang="en-US" sz="2000" b="0" i="0" u="none" strike="noStrike" baseline="0" dirty="0">
              <a:solidFill>
                <a:srgbClr val="C00000"/>
              </a:solidFill>
              <a:latin typeface="CVGAC S+ Proxima Nova"/>
            </a:endParaRPr>
          </a:p>
          <a:p>
            <a:pPr algn="l"/>
            <a:r>
              <a:rPr lang="en-US" sz="2000" b="0" i="0" u="none" strike="noStrike" baseline="0" dirty="0">
                <a:latin typeface="CVGAC S+ Proxima Nova"/>
              </a:rPr>
              <a:t> </a:t>
            </a:r>
            <a:r>
              <a:rPr lang="en-US" sz="2000" b="1" i="0" u="none" strike="noStrike" baseline="0" dirty="0">
                <a:latin typeface="CVGAC S+ Proxima Nova"/>
              </a:rPr>
              <a:t>7. </a:t>
            </a:r>
            <a:r>
              <a:rPr lang="en-US" sz="2000" b="0" i="0" u="none" strike="noStrike" baseline="0" dirty="0">
                <a:latin typeface="CVGAC S+ Proxima Nova"/>
              </a:rPr>
              <a:t>a lot of people go away in august.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lot of people go away in August</a:t>
            </a:r>
            <a:endParaRPr lang="en-US" sz="2000" b="0" i="0" u="none" strike="noStrike" baseline="0" dirty="0">
              <a:solidFill>
                <a:srgbClr val="C00000"/>
              </a:solidFill>
              <a:latin typeface="CVGAC S+ Proxima Nova"/>
            </a:endParaRPr>
          </a:p>
          <a:p>
            <a:pPr algn="l"/>
            <a:r>
              <a:rPr lang="en-US" sz="2000" b="0" i="0" u="none" strike="noStrike" baseline="0" dirty="0">
                <a:latin typeface="CVGAC S+ Proxima Nova"/>
              </a:rPr>
              <a:t> </a:t>
            </a:r>
            <a:r>
              <a:rPr lang="en-US" sz="2000" b="1" i="0" u="none" strike="noStrike" baseline="0" dirty="0">
                <a:latin typeface="CVGAC S+ Proxima Nova"/>
              </a:rPr>
              <a:t>8. </a:t>
            </a:r>
            <a:r>
              <a:rPr lang="en-US" sz="2000" b="0" i="0" u="none" strike="noStrike" baseline="0" dirty="0">
                <a:latin typeface="CVGAC S+ Proxima Nova"/>
              </a:rPr>
              <a:t>lake </a:t>
            </a:r>
            <a:r>
              <a:rPr lang="en-US" sz="2000" b="0" i="0" u="none" strike="noStrike" baseline="0" dirty="0" err="1">
                <a:latin typeface="CVGAC S+ Proxima Nova"/>
              </a:rPr>
              <a:t>huron</a:t>
            </a:r>
            <a:r>
              <a:rPr lang="en-US" sz="2000" b="0" i="0" u="none" strike="noStrike" baseline="0" dirty="0">
                <a:latin typeface="CVGAC S+ Proxima Nova"/>
              </a:rPr>
              <a:t>, in north </a:t>
            </a:r>
            <a:r>
              <a:rPr lang="en-US" sz="2000" b="0" i="0" u="none" strike="noStrike" baseline="0" dirty="0" err="1">
                <a:latin typeface="CVGAC S+ Proxima Nova"/>
              </a:rPr>
              <a:t>america</a:t>
            </a:r>
            <a:r>
              <a:rPr lang="en-US" sz="2000" b="0" i="0" u="none" strike="noStrike" baseline="0" dirty="0">
                <a:latin typeface="CVGAC S+ Proxima Nova"/>
              </a:rPr>
              <a:t>, is one of the largest lakes I have ever seen.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Huron, in North America, is one of the largest lakes I have ever seen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ar-SA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المعلم">
            <a:extLst>
              <a:ext uri="{FF2B5EF4-FFF2-40B4-BE49-F238E27FC236}">
                <a16:creationId xmlns:a16="http://schemas.microsoft.com/office/drawing/2014/main" id="{6D87B7CB-60CF-4B82-9236-D11872CEBB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86" t="14313" b="18306"/>
          <a:stretch/>
        </p:blipFill>
        <p:spPr>
          <a:xfrm>
            <a:off x="7738696" y="369869"/>
            <a:ext cx="3750068" cy="2558266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7052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520D95E6-BAAC-41EF-BA86-EF426E2D25F2}"/>
              </a:ext>
            </a:extLst>
          </p:cNvPr>
          <p:cNvSpPr txBox="1"/>
          <p:nvPr/>
        </p:nvSpPr>
        <p:spPr>
          <a:xfrm>
            <a:off x="707204" y="542176"/>
            <a:ext cx="10777591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1800" i="0" u="none" strike="noStrike" baseline="0" dirty="0">
                <a:latin typeface="Californian FB" panose="0207040306080B030204" pitchFamily="18" charset="0"/>
              </a:rPr>
              <a:t>1</a:t>
            </a:r>
            <a:r>
              <a:rPr lang="en-US" sz="2000" i="0" u="none" strike="noStrike" baseline="0" dirty="0">
                <a:latin typeface="Californian FB" panose="0207040306080B030204" pitchFamily="18" charset="0"/>
              </a:rPr>
              <a:t>. How do most people communicate nowadays?</a:t>
            </a:r>
          </a:p>
          <a:p>
            <a:pPr algn="l"/>
            <a:r>
              <a:rPr lang="en-US" sz="2000" i="0" u="none" strike="noStrike" baseline="0" dirty="0">
                <a:latin typeface="Californian FB" panose="0207040306080B030204" pitchFamily="18" charset="0"/>
              </a:rPr>
              <a:t> How do you communicate with your friends and relatives? Discuss and make notes. </a:t>
            </a:r>
          </a:p>
          <a:p>
            <a:pPr algn="l"/>
            <a:endParaRPr lang="ar-SA" dirty="0"/>
          </a:p>
        </p:txBody>
      </p:sp>
      <p:pic>
        <p:nvPicPr>
          <p:cNvPr id="3076" name="Picture 4" descr="junge Leute reden und diskutieren am Tisch 1784143 Vektor Kunst bei Vecteezy">
            <a:extLst>
              <a:ext uri="{FF2B5EF4-FFF2-40B4-BE49-F238E27FC236}">
                <a16:creationId xmlns:a16="http://schemas.microsoft.com/office/drawing/2014/main" id="{55478DFC-D850-4F6C-9C00-161A5C919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6327" r="90000">
                        <a14:foregroundMark x1="28776" y1="28163" x2="28776" y2="28163"/>
                        <a14:foregroundMark x1="23776" y1="27551" x2="23776" y2="27551"/>
                        <a14:foregroundMark x1="23776" y1="27551" x2="23776" y2="27551"/>
                        <a14:foregroundMark x1="16531" y1="28265" x2="16531" y2="28265"/>
                        <a14:foregroundMark x1="16531" y1="28469" x2="16531" y2="28469"/>
                        <a14:foregroundMark x1="6327" y1="27551" x2="6327" y2="27551"/>
                        <a14:foregroundMark x1="6327" y1="27551" x2="6327" y2="27551"/>
                        <a14:foregroundMark x1="6327" y1="22653" x2="6327" y2="22653"/>
                        <a14:foregroundMark x1="6327" y1="22653" x2="6327" y2="22653"/>
                        <a14:foregroundMark x1="6327" y1="22653" x2="6327" y2="22653"/>
                        <a14:foregroundMark x1="6327" y1="22653" x2="6327" y2="22653"/>
                        <a14:foregroundMark x1="15612" y1="73878" x2="15612" y2="73878"/>
                        <a14:foregroundMark x1="15612" y1="73878" x2="15612" y2="73878"/>
                        <a14:foregroundMark x1="15612" y1="73878" x2="15612" y2="73878"/>
                        <a14:foregroundMark x1="15612" y1="73878" x2="15612" y2="73878"/>
                        <a14:foregroundMark x1="15612" y1="73878" x2="15612" y2="73878"/>
                        <a14:foregroundMark x1="15612" y1="73878" x2="15612" y2="73878"/>
                        <a14:foregroundMark x1="15612" y1="73878" x2="15612" y2="73878"/>
                        <a14:foregroundMark x1="14694" y1="53163" x2="14694" y2="53163"/>
                        <a14:foregroundMark x1="14694" y1="53163" x2="14694" y2="53163"/>
                        <a14:foregroundMark x1="14694" y1="53163" x2="14694" y2="53163"/>
                        <a14:foregroundMark x1="14694" y1="53163" x2="14694" y2="53163"/>
                        <a14:foregroundMark x1="14184" y1="48980" x2="14184" y2="48980"/>
                        <a14:foregroundMark x1="14184" y1="48980" x2="14184" y2="48980"/>
                        <a14:foregroundMark x1="13980" y1="48878" x2="13980" y2="48878"/>
                        <a14:foregroundMark x1="13980" y1="48878" x2="13980" y2="48878"/>
                        <a14:foregroundMark x1="13980" y1="48878" x2="13980" y2="48878"/>
                        <a14:foregroundMark x1="13980" y1="48878" x2="13980" y2="48878"/>
                        <a14:foregroundMark x1="22653" y1="79898" x2="22653" y2="79898"/>
                        <a14:foregroundMark x1="26429" y1="79592" x2="26429" y2="79592"/>
                        <a14:foregroundMark x1="26429" y1="77347" x2="26429" y2="77347"/>
                        <a14:foregroundMark x1="26429" y1="77347" x2="26429" y2="77347"/>
                        <a14:foregroundMark x1="27347" y1="75816" x2="27347" y2="75816"/>
                        <a14:foregroundMark x1="27347" y1="75816" x2="27347" y2="75816"/>
                        <a14:foregroundMark x1="27347" y1="75816" x2="27347" y2="75816"/>
                        <a14:foregroundMark x1="27347" y1="75612" x2="27347" y2="75612"/>
                        <a14:foregroundMark x1="27347" y1="75612" x2="27347" y2="75612"/>
                        <a14:foregroundMark x1="27347" y1="75612" x2="27347" y2="75612"/>
                        <a14:foregroundMark x1="27347" y1="75612" x2="27347" y2="75612"/>
                        <a14:foregroundMark x1="13571" y1="54490" x2="13571" y2="54490"/>
                        <a14:foregroundMark x1="13571" y1="54490" x2="13571" y2="54490"/>
                        <a14:foregroundMark x1="19388" y1="72653" x2="19388" y2="72653"/>
                        <a14:foregroundMark x1="19388" y1="72653" x2="19388" y2="72653"/>
                        <a14:foregroundMark x1="19388" y1="72653" x2="19388" y2="72653"/>
                        <a14:foregroundMark x1="58163" y1="74490" x2="58163" y2="74490"/>
                        <a14:foregroundMark x1="58163" y1="74490" x2="58163" y2="74490"/>
                        <a14:foregroundMark x1="58163" y1="74490" x2="58163" y2="74490"/>
                        <a14:foregroundMark x1="58163" y1="74490" x2="58163" y2="74490"/>
                        <a14:foregroundMark x1="54694" y1="80918" x2="54694" y2="80918"/>
                        <a14:foregroundMark x1="54490" y1="81020" x2="54490" y2="81020"/>
                        <a14:foregroundMark x1="54490" y1="81020" x2="54490" y2="81020"/>
                        <a14:foregroundMark x1="54490" y1="81020" x2="54490" y2="81020"/>
                        <a14:foregroundMark x1="46327" y1="77041" x2="46327" y2="77041"/>
                        <a14:foregroundMark x1="46327" y1="77041" x2="46327" y2="77041"/>
                        <a14:foregroundMark x1="35612" y1="73265" x2="35612" y2="73265"/>
                        <a14:foregroundMark x1="46020" y1="78163" x2="46020" y2="78163"/>
                        <a14:foregroundMark x1="46020" y1="78163" x2="46020" y2="78163"/>
                        <a14:foregroundMark x1="46020" y1="78163" x2="46020" y2="78163"/>
                        <a14:foregroundMark x1="46020" y1="78163" x2="46020" y2="78163"/>
                        <a14:foregroundMark x1="46020" y1="78163" x2="46020" y2="78163"/>
                        <a14:foregroundMark x1="46020" y1="78163" x2="46020" y2="78163"/>
                        <a14:foregroundMark x1="47959" y1="78673" x2="47959" y2="78673"/>
                        <a14:foregroundMark x1="47959" y1="78673" x2="47959" y2="78673"/>
                        <a14:foregroundMark x1="47959" y1="80918" x2="47959" y2="80918"/>
                        <a14:foregroundMark x1="47959" y1="80918" x2="47959" y2="80918"/>
                        <a14:foregroundMark x1="48878" y1="82143" x2="48878" y2="82143"/>
                        <a14:foregroundMark x1="55204" y1="82245" x2="55204" y2="82245"/>
                        <a14:foregroundMark x1="56837" y1="82245" x2="56837" y2="82245"/>
                        <a14:foregroundMark x1="60408" y1="59796" x2="60408" y2="59796"/>
                        <a14:foregroundMark x1="48776" y1="82143" x2="48776" y2="82143"/>
                        <a14:foregroundMark x1="26020" y1="79898" x2="26020" y2="79898"/>
                        <a14:foregroundMark x1="26020" y1="79898" x2="26020" y2="79898"/>
                        <a14:foregroundMark x1="26020" y1="79898" x2="26020" y2="79898"/>
                        <a14:foregroundMark x1="26020" y1="79898" x2="26020" y2="79898"/>
                        <a14:foregroundMark x1="26020" y1="79898" x2="26020" y2="79898"/>
                        <a14:foregroundMark x1="27959" y1="74796" x2="27959" y2="74796"/>
                        <a14:foregroundMark x1="27959" y1="74796" x2="27959" y2="74796"/>
                        <a14:foregroundMark x1="27959" y1="74796" x2="29898" y2="82347"/>
                        <a14:foregroundMark x1="29898" y1="82347" x2="23265" y2="75612"/>
                        <a14:foregroundMark x1="26327" y1="77449" x2="25102" y2="68367"/>
                        <a14:foregroundMark x1="25102" y1="68367" x2="17347" y2="64898"/>
                        <a14:foregroundMark x1="17347" y1="64898" x2="9490" y2="66122"/>
                        <a14:foregroundMark x1="9490" y1="66122" x2="8878" y2="76327"/>
                        <a14:foregroundMark x1="8878" y1="76327" x2="17653" y2="84388"/>
                        <a14:foregroundMark x1="17653" y1="84388" x2="24184" y2="81837"/>
                        <a14:foregroundMark x1="24184" y1="81837" x2="21837" y2="70816"/>
                        <a14:foregroundMark x1="21837" y1="70816" x2="19082" y2="70000"/>
                        <a14:foregroundMark x1="58980" y1="58469" x2="51939" y2="62857"/>
                        <a14:foregroundMark x1="51939" y1="62857" x2="59592" y2="60000"/>
                        <a14:foregroundMark x1="59592" y1="60000" x2="53673" y2="62755"/>
                        <a14:foregroundMark x1="29388" y1="59490" x2="29388" y2="59490"/>
                        <a14:foregroundMark x1="51429" y1="82347" x2="51429" y2="82347"/>
                        <a14:foregroundMark x1="51429" y1="82347" x2="51429" y2="82347"/>
                        <a14:foregroundMark x1="51429" y1="82347" x2="51429" y2="82347"/>
                        <a14:foregroundMark x1="34796" y1="72857" x2="34796" y2="72857"/>
                        <a14:foregroundMark x1="34388" y1="72653" x2="34388" y2="72653"/>
                        <a14:foregroundMark x1="34388" y1="72653" x2="34388" y2="72653"/>
                        <a14:foregroundMark x1="33571" y1="72653" x2="33571" y2="72653"/>
                        <a14:foregroundMark x1="29388" y1="59592" x2="29388" y2="59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7" r="31528" b="11310"/>
          <a:stretch/>
        </p:blipFill>
        <p:spPr bwMode="auto">
          <a:xfrm>
            <a:off x="9577291" y="-193707"/>
            <a:ext cx="2280314" cy="221923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5FEC4D4-994A-45E1-9F3F-EB6CDBC7628B}"/>
              </a:ext>
            </a:extLst>
          </p:cNvPr>
          <p:cNvSpPr txBox="1"/>
          <p:nvPr/>
        </p:nvSpPr>
        <p:spPr>
          <a:xfrm>
            <a:off x="177228" y="542176"/>
            <a:ext cx="645560" cy="473195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</a:t>
            </a:r>
            <a:endParaRPr lang="ar-SA" sz="2400" b="1" dirty="0">
              <a:solidFill>
                <a:srgbClr val="C00000"/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0DC71F7-4672-48DD-AB4C-6A29432BC0A0}"/>
              </a:ext>
            </a:extLst>
          </p:cNvPr>
          <p:cNvSpPr txBox="1"/>
          <p:nvPr/>
        </p:nvSpPr>
        <p:spPr>
          <a:xfrm>
            <a:off x="745739" y="1242619"/>
            <a:ext cx="803610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000" b="1" i="0" u="none" strike="noStrike" baseline="0" dirty="0">
                <a:latin typeface="CVGAC S+ Proxima Nova"/>
              </a:rPr>
              <a:t>2. </a:t>
            </a:r>
            <a:r>
              <a:rPr lang="en-US" sz="2000" b="0" i="0" u="sng" strike="noStrike" baseline="0" dirty="0">
                <a:solidFill>
                  <a:srgbClr val="C00000"/>
                </a:solidFill>
                <a:latin typeface="CVGAC S+ Proxima Nova"/>
              </a:rPr>
              <a:t>Read</a:t>
            </a:r>
            <a:r>
              <a:rPr lang="en-US" sz="2000" b="0" i="0" u="none" strike="noStrike" baseline="0" dirty="0">
                <a:latin typeface="CVGAC S+ Proxima Nova"/>
              </a:rPr>
              <a:t> the text and compare with your ideas. </a:t>
            </a:r>
            <a:r>
              <a:rPr lang="en-US" sz="2000" b="0" i="0" u="sng" strike="noStrike" baseline="0" dirty="0">
                <a:solidFill>
                  <a:srgbClr val="C00000"/>
                </a:solidFill>
                <a:latin typeface="CVGAC S+ Proxima Nova"/>
              </a:rPr>
              <a:t>Underline</a:t>
            </a:r>
            <a:r>
              <a:rPr lang="en-US" sz="2000" b="0" i="0" u="none" strike="noStrike" baseline="0" dirty="0">
                <a:latin typeface="CVGAC S+ Proxima Nova"/>
              </a:rPr>
              <a:t> new information </a:t>
            </a:r>
          </a:p>
          <a:p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35EAA73-2615-4599-BBD5-DFE72E10B7CD}"/>
              </a:ext>
            </a:extLst>
          </p:cNvPr>
          <p:cNvGrpSpPr/>
          <p:nvPr/>
        </p:nvGrpSpPr>
        <p:grpSpPr>
          <a:xfrm>
            <a:off x="68922" y="1977541"/>
            <a:ext cx="11997761" cy="4795633"/>
            <a:chOff x="68922" y="1977541"/>
            <a:chExt cx="11997761" cy="479563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78434229-E744-4CE4-BDB8-28B35DE1268B}"/>
                </a:ext>
              </a:extLst>
            </p:cNvPr>
            <p:cNvGrpSpPr/>
            <p:nvPr/>
          </p:nvGrpSpPr>
          <p:grpSpPr>
            <a:xfrm>
              <a:off x="68922" y="2470015"/>
              <a:ext cx="11997761" cy="4303159"/>
              <a:chOff x="68922" y="2470015"/>
              <a:chExt cx="11997761" cy="4303159"/>
            </a:xfrm>
          </p:grpSpPr>
          <p:pic>
            <p:nvPicPr>
              <p:cNvPr id="8" name="صورة 7">
                <a:extLst>
                  <a:ext uri="{FF2B5EF4-FFF2-40B4-BE49-F238E27FC236}">
                    <a16:creationId xmlns:a16="http://schemas.microsoft.com/office/drawing/2014/main" id="{86771652-0572-4D87-BF4B-40C22C58E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22" y="2862522"/>
                <a:ext cx="4018052" cy="345330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صورة 11">
                <a:extLst>
                  <a:ext uri="{FF2B5EF4-FFF2-40B4-BE49-F238E27FC236}">
                    <a16:creationId xmlns:a16="http://schemas.microsoft.com/office/drawing/2014/main" id="{67848AE7-05F5-4ECA-8368-F2F8DB11F9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32" t="32031" r="20201" b="31528"/>
              <a:stretch/>
            </p:blipFill>
            <p:spPr>
              <a:xfrm>
                <a:off x="4099500" y="2470015"/>
                <a:ext cx="7967183" cy="4303159"/>
              </a:xfrm>
              <a:prstGeom prst="rect">
                <a:avLst/>
              </a:prstGeom>
            </p:spPr>
          </p:pic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D3DBBA12-0371-49D5-B3E6-D9114BF1518D}"/>
                </a:ext>
              </a:extLst>
            </p:cNvPr>
            <p:cNvSpPr txBox="1"/>
            <p:nvPr/>
          </p:nvSpPr>
          <p:spPr>
            <a:xfrm>
              <a:off x="4030579" y="1977541"/>
              <a:ext cx="8036104" cy="677108"/>
            </a:xfrm>
            <a:prstGeom prst="rect">
              <a:avLst/>
            </a:prstGeom>
            <a:solidFill>
              <a:srgbClr val="677091"/>
            </a:solidFill>
          </p:spPr>
          <p:txBody>
            <a:bodyPr wrap="square" rtlCol="1" anchor="t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MH Eupperelemsans EM Infant"/>
              </a:endParaRPr>
            </a:p>
            <a:p>
              <a:pPr algn="ctr"/>
              <a:r>
                <a:rPr lang="en-US" sz="2000" b="1" i="0" u="none" strike="noStrike" baseline="0" dirty="0">
                  <a:solidFill>
                    <a:schemeClr val="bg1"/>
                  </a:solidFill>
                  <a:latin typeface="CVGAC S+ MH Eupperelemsans EM Infant"/>
                  <a:cs typeface="+mj-cs"/>
                </a:rPr>
                <a:t>How the Internet has changed the world </a:t>
              </a:r>
              <a:endParaRPr lang="en-US" sz="2000" b="0" i="0" u="none" strike="noStrike" baseline="0" dirty="0">
                <a:solidFill>
                  <a:schemeClr val="bg1"/>
                </a:solidFill>
                <a:latin typeface="CVGAC S+ MH Eupperelemsans EM Infant"/>
                <a:cs typeface="+mj-cs"/>
              </a:endParaRPr>
            </a:p>
          </p:txBody>
        </p:sp>
      </p:grpSp>
      <p:sp>
        <p:nvSpPr>
          <p:cNvPr id="7" name="نصف إطار 6">
            <a:extLst>
              <a:ext uri="{FF2B5EF4-FFF2-40B4-BE49-F238E27FC236}">
                <a16:creationId xmlns:a16="http://schemas.microsoft.com/office/drawing/2014/main" id="{740B268B-A74D-4511-8D8E-A8FCF6E7F420}"/>
              </a:ext>
            </a:extLst>
          </p:cNvPr>
          <p:cNvSpPr/>
          <p:nvPr/>
        </p:nvSpPr>
        <p:spPr>
          <a:xfrm flipH="1" flipV="1">
            <a:off x="7496175" y="2162175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6" name="نصف إطار 5">
            <a:extLst>
              <a:ext uri="{FF2B5EF4-FFF2-40B4-BE49-F238E27FC236}">
                <a16:creationId xmlns:a16="http://schemas.microsoft.com/office/drawing/2014/main" id="{9AC3A602-DC8A-4D63-B630-A1DB55F5BDB7}"/>
              </a:ext>
            </a:extLst>
          </p:cNvPr>
          <p:cNvSpPr/>
          <p:nvPr/>
        </p:nvSpPr>
        <p:spPr>
          <a:xfrm>
            <a:off x="0" y="0"/>
            <a:ext cx="4695825" cy="4695825"/>
          </a:xfrm>
          <a:prstGeom prst="halfFrame">
            <a:avLst>
              <a:gd name="adj1" fmla="val 6558"/>
              <a:gd name="adj2" fmla="val 676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6" name="MG Bk 1 F-SA_2020_1-13">
            <a:hlinkClick r:id="" action="ppaction://media"/>
            <a:extLst>
              <a:ext uri="{FF2B5EF4-FFF2-40B4-BE49-F238E27FC236}">
                <a16:creationId xmlns:a16="http://schemas.microsoft.com/office/drawing/2014/main" id="{CE42F897-E2D5-4010-8711-6D6D962C14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إشارة مرجعية 1" time="0"/>
                  </p14:bmkLst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0246" y="17936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00681951"/>
</p:tagLst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</TotalTime>
  <Words>712</Words>
  <Application>Microsoft Office PowerPoint</Application>
  <PresentationFormat>شاشة عريضة</PresentationFormat>
  <Paragraphs>102</Paragraphs>
  <Slides>14</Slides>
  <Notes>3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9" baseType="lpstr">
      <vt:lpstr>Arial</vt:lpstr>
      <vt:lpstr>Arial Black</vt:lpstr>
      <vt:lpstr>Bodoni MT</vt:lpstr>
      <vt:lpstr>Calibri</vt:lpstr>
      <vt:lpstr>Calibri Light</vt:lpstr>
      <vt:lpstr>Californian FB</vt:lpstr>
      <vt:lpstr>Comic Sans MS</vt:lpstr>
      <vt:lpstr>CVGAC S+ MH Eupperelemsans EM Infant</vt:lpstr>
      <vt:lpstr>CVGAC S+ MMHHW Slant Std MEA</vt:lpstr>
      <vt:lpstr>CVGAC S+ Proxima Nova</vt:lpstr>
      <vt:lpstr>Fira Sans Extra Condensed</vt:lpstr>
      <vt:lpstr>Fira Sans Extra Condensed Medium</vt:lpstr>
      <vt:lpstr>Proxima Nova Extrabold</vt:lpstr>
      <vt:lpstr>Proxima Nova Light</vt:lpstr>
      <vt:lpstr>نسق Office</vt:lpstr>
      <vt:lpstr>عرض تقديمي في PowerPoint</vt:lpstr>
      <vt:lpstr>عرض تقديمي في PowerPoint</vt:lpstr>
      <vt:lpstr>عرض تقديمي في PowerPoint</vt:lpstr>
      <vt:lpstr>OBJECTIVES: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19</cp:revision>
  <dcterms:created xsi:type="dcterms:W3CDTF">2021-09-11T14:36:22Z</dcterms:created>
  <dcterms:modified xsi:type="dcterms:W3CDTF">2021-09-29T15:02:39Z</dcterms:modified>
</cp:coreProperties>
</file>