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61" r:id="rId4"/>
    <p:sldId id="291" r:id="rId5"/>
    <p:sldId id="293" r:id="rId6"/>
    <p:sldId id="294" r:id="rId7"/>
    <p:sldId id="295" r:id="rId8"/>
    <p:sldId id="296" r:id="rId9"/>
    <p:sldId id="303" r:id="rId10"/>
    <p:sldId id="314" r:id="rId11"/>
    <p:sldId id="297" r:id="rId12"/>
    <p:sldId id="311" r:id="rId13"/>
    <p:sldId id="312" r:id="rId14"/>
    <p:sldId id="301" r:id="rId15"/>
    <p:sldId id="298" r:id="rId16"/>
    <p:sldId id="299" r:id="rId17"/>
    <p:sldId id="300" r:id="rId18"/>
    <p:sldId id="302" r:id="rId19"/>
    <p:sldId id="304" r:id="rId20"/>
    <p:sldId id="305" r:id="rId21"/>
    <p:sldId id="309" r:id="rId22"/>
    <p:sldId id="310" r:id="rId23"/>
    <p:sldId id="307" r:id="rId24"/>
    <p:sldId id="306" r:id="rId25"/>
    <p:sldId id="308" r:id="rId26"/>
    <p:sldId id="286" r:id="rId27"/>
    <p:sldId id="287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F874993E-7D92-4F59-AB72-753139DD1092}">
          <p14:sldIdLst>
            <p14:sldId id="256"/>
            <p14:sldId id="263"/>
            <p14:sldId id="261"/>
            <p14:sldId id="291"/>
            <p14:sldId id="293"/>
            <p14:sldId id="294"/>
            <p14:sldId id="295"/>
            <p14:sldId id="296"/>
            <p14:sldId id="303"/>
            <p14:sldId id="314"/>
            <p14:sldId id="297"/>
            <p14:sldId id="311"/>
            <p14:sldId id="312"/>
            <p14:sldId id="301"/>
            <p14:sldId id="298"/>
            <p14:sldId id="299"/>
            <p14:sldId id="300"/>
            <p14:sldId id="302"/>
            <p14:sldId id="304"/>
            <p14:sldId id="305"/>
            <p14:sldId id="309"/>
            <p14:sldId id="310"/>
            <p14:sldId id="307"/>
            <p14:sldId id="306"/>
            <p14:sldId id="308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B3590"/>
    <a:srgbClr val="D6D379"/>
    <a:srgbClr val="FFCCD8"/>
    <a:srgbClr val="FF9801"/>
    <a:srgbClr val="FAF6E9"/>
    <a:srgbClr val="FEEBCD"/>
    <a:srgbClr val="FFFFFF"/>
    <a:srgbClr val="E9EA51"/>
    <a:srgbClr val="F7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6" autoAdjust="0"/>
    <p:restoredTop sz="84024" autoAdjust="0"/>
  </p:normalViewPr>
  <p:slideViewPr>
    <p:cSldViewPr snapToGrid="0">
      <p:cViewPr>
        <p:scale>
          <a:sx n="75" d="100"/>
          <a:sy n="75" d="100"/>
        </p:scale>
        <p:origin x="24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B17A31-5C8D-4982-A199-E485054CEDAA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8CC878-1D7D-42A5-89CA-29690C1F64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80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CC878-1D7D-42A5-89CA-29690C1F64DF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13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Stative verb: https://www.my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happyenglish.com/free-</a:t>
            </a:r>
            <a:r>
              <a:rPr lang="en-US" dirty="0" err="1"/>
              <a:t>english</a:t>
            </a:r>
            <a:r>
              <a:rPr lang="en-US" dirty="0"/>
              <a:t>-lesson/2020/11/19/</a:t>
            </a:r>
            <a:r>
              <a:rPr lang="en-US" dirty="0" err="1"/>
              <a:t>english</a:t>
            </a:r>
            <a:r>
              <a:rPr lang="en-US" dirty="0"/>
              <a:t>-lesson-stative-verbs/</a:t>
            </a:r>
          </a:p>
          <a:p>
            <a:pPr algn="l" rtl="0"/>
            <a:endParaRPr lang="en-US" dirty="0"/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 am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smelling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this rose. It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smells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so nice. = </a:t>
            </a: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In the progressive form,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smelling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refers to using your effort (and your nose) to check the aroma or odor of something.</a:t>
            </a:r>
          </a:p>
          <a:p>
            <a:pPr algn="l" rtl="0"/>
            <a:endParaRPr lang="en-US" b="0" i="0" dirty="0">
              <a:solidFill>
                <a:srgbClr val="333333"/>
              </a:solidFill>
              <a:effectLst/>
              <a:latin typeface="Josefin Sans" pitchFamily="2" charset="0"/>
            </a:endParaRP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As a stative verb,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refers to aroma or odor coming into our nose. We don’t use our effort to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.</a:t>
            </a: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pizza.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CC878-1D7D-42A5-89CA-29690C1F64DF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02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Stative verb: https://www.my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happyenglish.com/free-</a:t>
            </a:r>
            <a:r>
              <a:rPr lang="en-US" dirty="0" err="1"/>
              <a:t>english</a:t>
            </a:r>
            <a:r>
              <a:rPr lang="en-US" dirty="0"/>
              <a:t>-lesson/2020/11/19/</a:t>
            </a:r>
            <a:r>
              <a:rPr lang="en-US" dirty="0" err="1"/>
              <a:t>english</a:t>
            </a:r>
            <a:r>
              <a:rPr lang="en-US" dirty="0"/>
              <a:t>-lesson-stative-verbs/</a:t>
            </a:r>
          </a:p>
          <a:p>
            <a:pPr algn="l" rtl="0"/>
            <a:endParaRPr lang="en-US" dirty="0"/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 am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smelling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this rose. It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smells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so nice. = </a:t>
            </a: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In the progressive form,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smelling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refers to using your effort (and your nose) to check the aroma or odor of something.</a:t>
            </a:r>
          </a:p>
          <a:p>
            <a:pPr algn="l" rtl="0"/>
            <a:endParaRPr lang="en-US" b="0" i="0" dirty="0">
              <a:solidFill>
                <a:srgbClr val="333333"/>
              </a:solidFill>
              <a:effectLst/>
              <a:latin typeface="Josefin Sans" pitchFamily="2" charset="0"/>
            </a:endParaRP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As a stative verb,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refers to aroma or odor coming into our nose. We don’t use our effort to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.</a:t>
            </a: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pizza.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CC878-1D7D-42A5-89CA-29690C1F64DF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47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Stative verb: https://www.my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happyenglish.com/free-</a:t>
            </a:r>
            <a:r>
              <a:rPr lang="en-US" dirty="0" err="1"/>
              <a:t>english</a:t>
            </a:r>
            <a:r>
              <a:rPr lang="en-US" dirty="0"/>
              <a:t>-lesson/2020/11/19/</a:t>
            </a:r>
            <a:r>
              <a:rPr lang="en-US" dirty="0" err="1"/>
              <a:t>english</a:t>
            </a:r>
            <a:r>
              <a:rPr lang="en-US" dirty="0"/>
              <a:t>-lesson-stative-verbs/</a:t>
            </a:r>
          </a:p>
          <a:p>
            <a:pPr algn="l" rtl="0"/>
            <a:endParaRPr lang="en-US" dirty="0"/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 am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smelling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this rose. It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smells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so nice. = </a:t>
            </a: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In the progressive form,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smelling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refers to using your effort (and your nose) to check the aroma or odor of something.</a:t>
            </a:r>
          </a:p>
          <a:p>
            <a:pPr algn="l" rtl="0"/>
            <a:endParaRPr lang="en-US" b="0" i="0" dirty="0">
              <a:solidFill>
                <a:srgbClr val="333333"/>
              </a:solidFill>
              <a:effectLst/>
              <a:latin typeface="Josefin Sans" pitchFamily="2" charset="0"/>
            </a:endParaRP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As a stative verb,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refers to aroma or odor coming into our nose. We don’t use our effort to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.</a:t>
            </a:r>
          </a:p>
          <a:p>
            <a:pPr algn="l" rtl="0"/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I </a:t>
            </a:r>
            <a:r>
              <a:rPr lang="en-US" b="1" i="0" dirty="0">
                <a:solidFill>
                  <a:srgbClr val="333333"/>
                </a:solidFill>
                <a:effectLst/>
                <a:latin typeface="Josefin Sans" pitchFamily="2" charset="0"/>
              </a:rPr>
              <a:t>smell</a:t>
            </a:r>
            <a:r>
              <a:rPr lang="en-US" b="0" i="0" dirty="0">
                <a:solidFill>
                  <a:srgbClr val="333333"/>
                </a:solidFill>
                <a:effectLst/>
                <a:latin typeface="Josefin Sans" pitchFamily="2" charset="0"/>
              </a:rPr>
              <a:t> pizza.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CC878-1D7D-42A5-89CA-29690C1F64DF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02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CC878-1D7D-42A5-89CA-29690C1F64DF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178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خلفية تجريدية مثلثة الشكل">
            <a:extLst>
              <a:ext uri="{FF2B5EF4-FFF2-40B4-BE49-F238E27FC236}">
                <a16:creationId xmlns:a16="http://schemas.microsoft.com/office/drawing/2014/main" id="{A1966A3A-C226-42D7-AB8B-07F3A6BC4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F78DDC1-B3AB-44D4-BDD1-36EC6B8EE0AE}"/>
              </a:ext>
            </a:extLst>
          </p:cNvPr>
          <p:cNvSpPr/>
          <p:nvPr userDrawn="1"/>
        </p:nvSpPr>
        <p:spPr>
          <a:xfrm>
            <a:off x="141772" y="246993"/>
            <a:ext cx="11837572" cy="636401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721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خلفية تجريدية مثلثة الشكل">
            <a:extLst>
              <a:ext uri="{FF2B5EF4-FFF2-40B4-BE49-F238E27FC236}">
                <a16:creationId xmlns:a16="http://schemas.microsoft.com/office/drawing/2014/main" id="{31A49B04-31B0-4193-9B85-7198FD36C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791967" y="1570482"/>
            <a:ext cx="6608066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A8E80-6B73-4E1E-BD26-3F10E025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B35538-A837-4349-AA46-BB7DFF7E0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D2262B-6939-48D8-BBFE-B6511C7C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024CD2-622D-4CC9-85F4-DE132D87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D59ED0-22BC-4B79-8C78-AFCBF32C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65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A1E6B5-793C-4C7C-BCEC-D25383F9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F8B456-4AEE-41AB-9CE7-E6BCA950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70DD89-D741-4BD6-823B-323B7A76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EAF76E-1D5A-437C-A089-8C050675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65F1D9-8A9C-4D75-83FE-54FD7C8F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24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34BEF3-B436-44C0-B219-914799BA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5490FF-EBC0-4570-BA53-FAE509218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5A1E5F-B7C9-4015-82A7-F53332D8A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6F970D-F78B-46A7-BD6D-268F52DE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FC7A71-B460-4317-9FF5-56E7B5F1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911BC2-7C0E-4503-8942-241A40A2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0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AC1657-9893-4D0F-A6A2-9D546EF0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EAE263-36FF-4FED-882A-6DC541AB5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DE2006-C4CF-4BE2-BBDD-CFBD7A8EF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5B03C29-9147-4BAA-ABE1-3B7733CC7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2657AEA-54B7-4E1D-B5FA-1CCB561D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B608ED2-122F-411F-A54F-0B3AB02D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FA629DC-33B8-4E67-8717-A398AA65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2F64E4A-7B44-4D84-B1A2-6F341917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2437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6B6376-4CA6-42A4-BA31-76A647E0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6F715D7-A9F7-43E6-9269-C99A7A09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75C16B3-CEA2-441D-A918-667A4D25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5A2C265-EC07-407F-AE6C-125B4316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68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93D6B7-52D3-48D7-BEE0-6E8C11F4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842F7A-80EE-4BC1-AA03-2185BA07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9B346F4-1DC8-4854-9B3E-B3CEB83BD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7281D0-1E96-4274-B7DE-91686CAB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57C08A-C5EF-45B7-B65F-EA249C2D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6A104E-F31F-41AD-8524-ED535ED2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35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401C30-08E5-43A0-BD10-914FD2DF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539D41E-60DF-4CD0-ABBC-5739423AD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4ACE1D7-6C05-49F1-9FE0-76F4B710A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EF2519-5170-4A62-B12E-C6270E39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A8FFED-3F5B-4F14-8972-DFAC6730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E4960A-DF93-4045-B6A1-BA3A6595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700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AE02E8-5C0D-4621-92E8-E7F1E3DA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4BFB46B-6F8E-4B9E-94B1-3371B9920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2EB52D-D1B6-44CD-B3A1-9C246CD9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706DB6-AD90-4423-B940-B07D57C7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1FBDE2-D421-4F5F-AF89-D5CBFA6E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104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299396A-4BED-4F5B-9100-A87D9EB5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428D7D8-B8CC-4007-B9B1-B4F23CEE0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419C83-C75C-4648-A6F4-A91BF3FF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76DD42-DB36-4F55-A42C-D8C26565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29F92B-280A-45A3-96A4-5C08AFE4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9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5A161CD-A9E2-4FD4-812B-235D63FB6D16}"/>
              </a:ext>
            </a:extLst>
          </p:cNvPr>
          <p:cNvSpPr/>
          <p:nvPr userDrawn="1"/>
        </p:nvSpPr>
        <p:spPr>
          <a:xfrm>
            <a:off x="0" y="0"/>
            <a:ext cx="12192000" cy="63745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3" descr="خلفية تجريدية مثلثة الشكل">
            <a:extLst>
              <a:ext uri="{FF2B5EF4-FFF2-40B4-BE49-F238E27FC236}">
                <a16:creationId xmlns:a16="http://schemas.microsoft.com/office/drawing/2014/main" id="{89359947-35DF-4E69-930E-181F1F534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3BD98D2-DB05-45B8-8E97-28A09E559172}"/>
              </a:ext>
            </a:extLst>
          </p:cNvPr>
          <p:cNvSpPr/>
          <p:nvPr userDrawn="1"/>
        </p:nvSpPr>
        <p:spPr>
          <a:xfrm>
            <a:off x="0" y="0"/>
            <a:ext cx="12192000" cy="649287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046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خلفية تجريدية مثلثة الشكل">
            <a:extLst>
              <a:ext uri="{FF2B5EF4-FFF2-40B4-BE49-F238E27FC236}">
                <a16:creationId xmlns:a16="http://schemas.microsoft.com/office/drawing/2014/main" id="{6D854098-C0A6-4318-AA44-E3FBF75AE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0C58E8-A179-4122-8B7C-0094D52FC232}"/>
              </a:ext>
            </a:extLst>
          </p:cNvPr>
          <p:cNvSpPr/>
          <p:nvPr userDrawn="1"/>
        </p:nvSpPr>
        <p:spPr>
          <a:xfrm>
            <a:off x="0" y="365124"/>
            <a:ext cx="12191980" cy="649286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6194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183466E-86BE-45F4-87CB-6BBD17B6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427ACB3-723C-42FD-9F72-A1403CA0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C2910F-53E5-44EF-B775-D960ED4E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4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B415EF1-CD4C-454C-AF2E-7F0801330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998"/>
            <a:ext cx="12192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8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خلفية تجريدية مثلثة الشكل">
            <a:extLst>
              <a:ext uri="{FF2B5EF4-FFF2-40B4-BE49-F238E27FC236}">
                <a16:creationId xmlns:a16="http://schemas.microsoft.com/office/drawing/2014/main" id="{1DC2FDDE-D3FB-4869-84DF-86665D89F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170F899-AD56-4192-AE28-C5138D38C4CB}"/>
              </a:ext>
            </a:extLst>
          </p:cNvPr>
          <p:cNvSpPr/>
          <p:nvPr userDrawn="1"/>
        </p:nvSpPr>
        <p:spPr>
          <a:xfrm>
            <a:off x="361506" y="0"/>
            <a:ext cx="11830473" cy="68579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331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ة تجريدية مثلثة الشكل">
            <a:extLst>
              <a:ext uri="{FF2B5EF4-FFF2-40B4-BE49-F238E27FC236}">
                <a16:creationId xmlns:a16="http://schemas.microsoft.com/office/drawing/2014/main" id="{74BFA2E4-D187-4B4B-8D97-F1D02C6DE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A9AA220-284F-4056-BE7C-B19514CB48C9}"/>
              </a:ext>
            </a:extLst>
          </p:cNvPr>
          <p:cNvSpPr/>
          <p:nvPr userDrawn="1"/>
        </p:nvSpPr>
        <p:spPr>
          <a:xfrm>
            <a:off x="0" y="0"/>
            <a:ext cx="11759609" cy="68579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936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ة تجريدية مثلثة الشكل">
            <a:extLst>
              <a:ext uri="{FF2B5EF4-FFF2-40B4-BE49-F238E27FC236}">
                <a16:creationId xmlns:a16="http://schemas.microsoft.com/office/drawing/2014/main" id="{74BFA2E4-D187-4B4B-8D97-F1D02C6DE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A9AA220-284F-4056-BE7C-B19514CB48C9}"/>
              </a:ext>
            </a:extLst>
          </p:cNvPr>
          <p:cNvSpPr/>
          <p:nvPr userDrawn="1"/>
        </p:nvSpPr>
        <p:spPr>
          <a:xfrm>
            <a:off x="0" y="0"/>
            <a:ext cx="11759609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128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021E7C7-9D19-4472-BF0A-1F9A38E82A32}"/>
              </a:ext>
            </a:extLst>
          </p:cNvPr>
          <p:cNvGrpSpPr/>
          <p:nvPr userDrawn="1"/>
        </p:nvGrpSpPr>
        <p:grpSpPr>
          <a:xfrm>
            <a:off x="10998912" y="-232418"/>
            <a:ext cx="1091842" cy="7198702"/>
            <a:chOff x="10998912" y="-232418"/>
            <a:chExt cx="1091842" cy="719870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BDC23DD-82D3-40C6-92A9-C31DBF318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913" y="5101709"/>
              <a:ext cx="1091841" cy="18645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8E757FBC-AD0A-4BE2-B96F-4F3CB3F60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998912" y="3208613"/>
              <a:ext cx="1091841" cy="1864575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2FC68F4-6774-4B9C-BEF4-F9D2310DB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98913" y="1660678"/>
              <a:ext cx="1091841" cy="1864575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674C3D3-6191-44F1-A196-C6879EAFA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0998912" y="-232418"/>
              <a:ext cx="1091841" cy="186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6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>
            <a:extLst>
              <a:ext uri="{FF2B5EF4-FFF2-40B4-BE49-F238E27FC236}">
                <a16:creationId xmlns:a16="http://schemas.microsoft.com/office/drawing/2014/main" id="{0C2FD691-7D9D-44CA-9F0B-67E530CC2765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Lesson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" name="Picture 3" descr="خلفية تجريدية مثلثة الشكل">
            <a:extLst>
              <a:ext uri="{FF2B5EF4-FFF2-40B4-BE49-F238E27FC236}">
                <a16:creationId xmlns:a16="http://schemas.microsoft.com/office/drawing/2014/main" id="{8FDFFF23-1F5E-447F-9EB7-72217AB91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8B3169E-B04A-4BE3-AEB8-1492813C2323}"/>
              </a:ext>
            </a:extLst>
          </p:cNvPr>
          <p:cNvSpPr/>
          <p:nvPr userDrawn="1"/>
        </p:nvSpPr>
        <p:spPr>
          <a:xfrm>
            <a:off x="141772" y="246993"/>
            <a:ext cx="11837572" cy="636401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181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5" r:id="rId4"/>
    <p:sldLayoutId id="2147483668" r:id="rId5"/>
    <p:sldLayoutId id="2147483661" r:id="rId6"/>
    <p:sldLayoutId id="2147483663" r:id="rId7"/>
    <p:sldLayoutId id="2147483670" r:id="rId8"/>
    <p:sldLayoutId id="2147483669" r:id="rId9"/>
    <p:sldLayoutId id="2147483660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">
            <a:extLst>
              <a:ext uri="{FF2B5EF4-FFF2-40B4-BE49-F238E27FC236}">
                <a16:creationId xmlns:a16="http://schemas.microsoft.com/office/drawing/2014/main" id="{217A1EE0-4AEB-4CB2-BD66-B2B2B28D4AAF}"/>
              </a:ext>
            </a:extLst>
          </p:cNvPr>
          <p:cNvSpPr/>
          <p:nvPr/>
        </p:nvSpPr>
        <p:spPr>
          <a:xfrm>
            <a:off x="3584189" y="2228099"/>
            <a:ext cx="5206645" cy="2401802"/>
          </a:xfrm>
          <a:prstGeom prst="roundRect">
            <a:avLst>
              <a:gd name="adj" fmla="val 7352"/>
            </a:avLst>
          </a:prstGeom>
          <a:solidFill>
            <a:srgbClr val="F9FDFF">
              <a:alpha val="74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عنوان">
            <a:extLst>
              <a:ext uri="{FF2B5EF4-FFF2-40B4-BE49-F238E27FC236}">
                <a16:creationId xmlns:a16="http://schemas.microsoft.com/office/drawing/2014/main" id="{2AA17840-B6F9-4CE8-9809-538B177D49A3}"/>
              </a:ext>
            </a:extLst>
          </p:cNvPr>
          <p:cNvSpPr txBox="1">
            <a:spLocks/>
          </p:cNvSpPr>
          <p:nvPr/>
        </p:nvSpPr>
        <p:spPr>
          <a:xfrm>
            <a:off x="3710723" y="2378359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1.1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Unit 1  -  BIG CHANGES</a:t>
            </a:r>
            <a:endParaRPr lang="zh-CN" altLang="en-US" sz="28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9" name="إعداد">
            <a:extLst>
              <a:ext uri="{FF2B5EF4-FFF2-40B4-BE49-F238E27FC236}">
                <a16:creationId xmlns:a16="http://schemas.microsoft.com/office/drawing/2014/main" id="{D424CA0B-B330-4576-9880-A8F31F7AB8B0}"/>
              </a:ext>
            </a:extLst>
          </p:cNvPr>
          <p:cNvSpPr/>
          <p:nvPr/>
        </p:nvSpPr>
        <p:spPr>
          <a:xfrm>
            <a:off x="3996107" y="3873364"/>
            <a:ext cx="4190998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E6CF"/>
              </a:gs>
              <a:gs pos="34000">
                <a:srgbClr val="FFCF4F"/>
              </a:gs>
              <a:gs pos="68000">
                <a:srgbClr val="FF9801"/>
              </a:gs>
              <a:gs pos="100000">
                <a:srgbClr val="F765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مستطيل">
            <a:extLst>
              <a:ext uri="{FF2B5EF4-FFF2-40B4-BE49-F238E27FC236}">
                <a16:creationId xmlns:a16="http://schemas.microsoft.com/office/drawing/2014/main" id="{E520AD86-BA16-468C-B394-67CF6B7105FC}"/>
              </a:ext>
            </a:extLst>
          </p:cNvPr>
          <p:cNvSpPr/>
          <p:nvPr/>
        </p:nvSpPr>
        <p:spPr>
          <a:xfrm>
            <a:off x="4046115" y="3931286"/>
            <a:ext cx="4190998" cy="3593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 Essa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Hussaini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عنوان">
            <a:extLst>
              <a:ext uri="{FF2B5EF4-FFF2-40B4-BE49-F238E27FC236}">
                <a16:creationId xmlns:a16="http://schemas.microsoft.com/office/drawing/2014/main" id="{DC8FE391-73FB-44CC-8001-729DE6766CED}"/>
              </a:ext>
            </a:extLst>
          </p:cNvPr>
          <p:cNvSpPr txBox="1">
            <a:spLocks/>
          </p:cNvSpPr>
          <p:nvPr/>
        </p:nvSpPr>
        <p:spPr>
          <a:xfrm>
            <a:off x="3710723" y="3328062"/>
            <a:ext cx="4953576" cy="46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</a:rPr>
              <a:t>11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Form, Meaning and Function</a:t>
            </a:r>
          </a:p>
        </p:txBody>
      </p:sp>
    </p:spTree>
    <p:extLst>
      <p:ext uri="{BB962C8B-B14F-4D97-AF65-F5344CB8AC3E}">
        <p14:creationId xmlns:p14="http://schemas.microsoft.com/office/powerpoint/2010/main" val="59895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2F60F7-12C8-4E19-BB9C-10228FC9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36"/>
          <a:stretch/>
        </p:blipFill>
        <p:spPr>
          <a:xfrm>
            <a:off x="1525404" y="311726"/>
            <a:ext cx="9141191" cy="628045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B2CB773-B436-407F-9340-F9B89D97C27B}"/>
              </a:ext>
            </a:extLst>
          </p:cNvPr>
          <p:cNvSpPr/>
          <p:nvPr/>
        </p:nvSpPr>
        <p:spPr>
          <a:xfrm>
            <a:off x="7857461" y="1669309"/>
            <a:ext cx="1892595" cy="425302"/>
          </a:xfrm>
          <a:prstGeom prst="rect">
            <a:avLst/>
          </a:prstGeom>
          <a:solidFill>
            <a:srgbClr val="FEE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irregu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lar verbs</a:t>
            </a:r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 </a:t>
            </a:r>
            <a:r>
              <a:rPr lang="en-US" sz="1200" b="1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(p: 72)</a:t>
            </a:r>
            <a:endParaRPr lang="en-US" sz="1600" b="1" i="0" u="none" strike="noStrike" baseline="0" dirty="0">
              <a:solidFill>
                <a:schemeClr val="bg2">
                  <a:lumMod val="50000"/>
                </a:schemeClr>
              </a:solidFill>
              <a:latin typeface="CVGAC S+ Proxima Nova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390A83D-871D-461F-AB34-3EE081437CD3}"/>
              </a:ext>
            </a:extLst>
          </p:cNvPr>
          <p:cNvSpPr txBox="1"/>
          <p:nvPr/>
        </p:nvSpPr>
        <p:spPr>
          <a:xfrm>
            <a:off x="2453463" y="2627645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ate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CA997F2-2871-4B8F-8411-DEA0A741F27A}"/>
              </a:ext>
            </a:extLst>
          </p:cNvPr>
          <p:cNvSpPr txBox="1"/>
          <p:nvPr/>
        </p:nvSpPr>
        <p:spPr>
          <a:xfrm>
            <a:off x="5645888" y="2627645"/>
            <a:ext cx="115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VGAC S+ Proxima Nova"/>
              </a:rPr>
              <a:t>didn’t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9250DDB-C42B-4F26-8995-E58D1523DF61}"/>
              </a:ext>
            </a:extLst>
          </p:cNvPr>
          <p:cNvSpPr txBox="1"/>
          <p:nvPr/>
        </p:nvSpPr>
        <p:spPr>
          <a:xfrm>
            <a:off x="3386151" y="4194317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  <p:pic>
        <p:nvPicPr>
          <p:cNvPr id="2050" name="Picture 2" descr="Review Icons PNG - Free PNG and Icons Downloads">
            <a:extLst>
              <a:ext uri="{FF2B5EF4-FFF2-40B4-BE49-F238E27FC236}">
                <a16:creationId xmlns:a16="http://schemas.microsoft.com/office/drawing/2014/main" id="{767CA3C5-F397-4D2E-AA3A-15CA9198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" y="66304"/>
            <a:ext cx="1610161" cy="16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39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">
            <a:extLst>
              <a:ext uri="{FF2B5EF4-FFF2-40B4-BE49-F238E27FC236}">
                <a16:creationId xmlns:a16="http://schemas.microsoft.com/office/drawing/2014/main" id="{2555642F-5751-4ADA-98E5-23435832E802}"/>
              </a:ext>
            </a:extLst>
          </p:cNvPr>
          <p:cNvGrpSpPr/>
          <p:nvPr/>
        </p:nvGrpSpPr>
        <p:grpSpPr>
          <a:xfrm>
            <a:off x="0" y="2988901"/>
            <a:ext cx="3114922" cy="455119"/>
            <a:chOff x="3562350" y="-2391420"/>
            <a:chExt cx="4033224" cy="1060705"/>
          </a:xfrm>
          <a:solidFill>
            <a:schemeClr val="bg1">
              <a:lumMod val="65000"/>
            </a:schemeClr>
          </a:solidFill>
        </p:grpSpPr>
        <p:sp>
          <p:nvSpPr>
            <p:cNvPr id="3" name="4">
              <a:extLst>
                <a:ext uri="{FF2B5EF4-FFF2-40B4-BE49-F238E27FC236}">
                  <a16:creationId xmlns:a16="http://schemas.microsoft.com/office/drawing/2014/main" id="{23C888CD-CB1B-455D-BE1B-2BBA7A104BAD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8171C5F8-C016-4086-A938-2AB85503BF87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5" name="4">
            <a:extLst>
              <a:ext uri="{FF2B5EF4-FFF2-40B4-BE49-F238E27FC236}">
                <a16:creationId xmlns:a16="http://schemas.microsoft.com/office/drawing/2014/main" id="{2DEFFE10-C4AE-473D-AD46-6F0834FA5146}"/>
              </a:ext>
            </a:extLst>
          </p:cNvPr>
          <p:cNvSpPr/>
          <p:nvPr/>
        </p:nvSpPr>
        <p:spPr>
          <a:xfrm>
            <a:off x="449247" y="3777251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8551F40D-9B4F-40B6-8DE4-0E55297055CE}"/>
              </a:ext>
            </a:extLst>
          </p:cNvPr>
          <p:cNvSpPr/>
          <p:nvPr/>
        </p:nvSpPr>
        <p:spPr>
          <a:xfrm>
            <a:off x="692182" y="3782247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4">
            <a:extLst>
              <a:ext uri="{FF2B5EF4-FFF2-40B4-BE49-F238E27FC236}">
                <a16:creationId xmlns:a16="http://schemas.microsoft.com/office/drawing/2014/main" id="{9805AAF2-967B-4C46-87F1-D1D2CD122431}"/>
              </a:ext>
            </a:extLst>
          </p:cNvPr>
          <p:cNvSpPr txBox="1">
            <a:spLocks/>
          </p:cNvSpPr>
          <p:nvPr/>
        </p:nvSpPr>
        <p:spPr>
          <a:xfrm>
            <a:off x="202481" y="3054645"/>
            <a:ext cx="274255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0" name="TextBox 451">
            <a:extLst>
              <a:ext uri="{FF2B5EF4-FFF2-40B4-BE49-F238E27FC236}">
                <a16:creationId xmlns:a16="http://schemas.microsoft.com/office/drawing/2014/main" id="{3BD4D6BB-BE30-47A9-A522-80D4FB3C9BB0}"/>
              </a:ext>
            </a:extLst>
          </p:cNvPr>
          <p:cNvSpPr txBox="1"/>
          <p:nvPr/>
        </p:nvSpPr>
        <p:spPr>
          <a:xfrm>
            <a:off x="16132" y="3032286"/>
            <a:ext cx="302581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0"/>
            <a:r>
              <a:rPr lang="en-US" altLang="zh-CN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WORKBOOK</a:t>
            </a:r>
            <a:endParaRPr lang="zh-CN" altLang="en-US" sz="2400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6" name="Freeform: Shape 447">
            <a:extLst>
              <a:ext uri="{FF2B5EF4-FFF2-40B4-BE49-F238E27FC236}">
                <a16:creationId xmlns:a16="http://schemas.microsoft.com/office/drawing/2014/main" id="{1E5232C3-ADEA-4212-BDC3-52169CDA7F1D}"/>
              </a:ext>
            </a:extLst>
          </p:cNvPr>
          <p:cNvSpPr/>
          <p:nvPr/>
        </p:nvSpPr>
        <p:spPr>
          <a:xfrm rot="10411499" flipH="1" flipV="1">
            <a:off x="1150705" y="3720340"/>
            <a:ext cx="1233682" cy="609324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rgbClr val="13839B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449">
            <a:extLst>
              <a:ext uri="{FF2B5EF4-FFF2-40B4-BE49-F238E27FC236}">
                <a16:creationId xmlns:a16="http://schemas.microsoft.com/office/drawing/2014/main" id="{E72C6C7C-AE22-4600-A7BC-64C558F5817E}"/>
              </a:ext>
            </a:extLst>
          </p:cNvPr>
          <p:cNvSpPr txBox="1"/>
          <p:nvPr/>
        </p:nvSpPr>
        <p:spPr>
          <a:xfrm>
            <a:off x="990846" y="3722843"/>
            <a:ext cx="128411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87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671B4352-5D76-4D1E-9A07-F850C276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89" y="174162"/>
            <a:ext cx="9050394" cy="6234545"/>
          </a:xfrm>
          <a:prstGeom prst="rect">
            <a:avLst/>
          </a:prstGeom>
        </p:spPr>
      </p:pic>
      <p:grpSp>
        <p:nvGrpSpPr>
          <p:cNvPr id="2" name="4">
            <a:extLst>
              <a:ext uri="{FF2B5EF4-FFF2-40B4-BE49-F238E27FC236}">
                <a16:creationId xmlns:a16="http://schemas.microsoft.com/office/drawing/2014/main" id="{4BC5ABD7-A17B-4BB7-9840-B29F3590BE91}"/>
              </a:ext>
            </a:extLst>
          </p:cNvPr>
          <p:cNvGrpSpPr/>
          <p:nvPr/>
        </p:nvGrpSpPr>
        <p:grpSpPr>
          <a:xfrm>
            <a:off x="0" y="174162"/>
            <a:ext cx="1619797" cy="455119"/>
            <a:chOff x="4464419" y="-2391420"/>
            <a:chExt cx="3131155" cy="1060705"/>
          </a:xfrm>
          <a:solidFill>
            <a:schemeClr val="bg1">
              <a:lumMod val="65000"/>
            </a:schemeClr>
          </a:solidFill>
        </p:grpSpPr>
        <p:sp>
          <p:nvSpPr>
            <p:cNvPr id="3" name="4">
              <a:extLst>
                <a:ext uri="{FF2B5EF4-FFF2-40B4-BE49-F238E27FC236}">
                  <a16:creationId xmlns:a16="http://schemas.microsoft.com/office/drawing/2014/main" id="{F6921642-1963-4AD1-A14A-15AE5809F357}"/>
                </a:ext>
              </a:extLst>
            </p:cNvPr>
            <p:cNvSpPr/>
            <p:nvPr/>
          </p:nvSpPr>
          <p:spPr>
            <a:xfrm>
              <a:off x="4464419" y="-2391373"/>
              <a:ext cx="2911191" cy="1060616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A2F3C030-BF1D-4615-A593-755AF3F0BB3D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12" name="Freeform: Shape 447">
            <a:extLst>
              <a:ext uri="{FF2B5EF4-FFF2-40B4-BE49-F238E27FC236}">
                <a16:creationId xmlns:a16="http://schemas.microsoft.com/office/drawing/2014/main" id="{DC4B5F6D-6655-488F-A7AF-F4930008B775}"/>
              </a:ext>
            </a:extLst>
          </p:cNvPr>
          <p:cNvSpPr/>
          <p:nvPr/>
        </p:nvSpPr>
        <p:spPr>
          <a:xfrm rot="10411499" flipH="1" flipV="1">
            <a:off x="327702" y="843383"/>
            <a:ext cx="1233682" cy="609324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rgbClr val="13839B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F41DDAEF-06AB-4F22-9CDA-A0DD80B7056C}"/>
              </a:ext>
            </a:extLst>
          </p:cNvPr>
          <p:cNvSpPr/>
          <p:nvPr/>
        </p:nvSpPr>
        <p:spPr>
          <a:xfrm>
            <a:off x="-21227" y="940672"/>
            <a:ext cx="272006" cy="352225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F53C6C2A-703F-4D05-8027-FB0A0B8B490C}"/>
              </a:ext>
            </a:extLst>
          </p:cNvPr>
          <p:cNvSpPr/>
          <p:nvPr/>
        </p:nvSpPr>
        <p:spPr>
          <a:xfrm>
            <a:off x="120108" y="945668"/>
            <a:ext cx="272006" cy="352225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4">
            <a:extLst>
              <a:ext uri="{FF2B5EF4-FFF2-40B4-BE49-F238E27FC236}">
                <a16:creationId xmlns:a16="http://schemas.microsoft.com/office/drawing/2014/main" id="{5D397144-E438-4AD4-9935-F43E3FA2951C}"/>
              </a:ext>
            </a:extLst>
          </p:cNvPr>
          <p:cNvSpPr txBox="1">
            <a:spLocks/>
          </p:cNvSpPr>
          <p:nvPr/>
        </p:nvSpPr>
        <p:spPr>
          <a:xfrm>
            <a:off x="202482" y="247945"/>
            <a:ext cx="1417316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0" name="TextBox 451">
            <a:extLst>
              <a:ext uri="{FF2B5EF4-FFF2-40B4-BE49-F238E27FC236}">
                <a16:creationId xmlns:a16="http://schemas.microsoft.com/office/drawing/2014/main" id="{3DE93C0F-52D7-4258-9D18-E85F96974377}"/>
              </a:ext>
            </a:extLst>
          </p:cNvPr>
          <p:cNvSpPr txBox="1"/>
          <p:nvPr/>
        </p:nvSpPr>
        <p:spPr>
          <a:xfrm>
            <a:off x="0" y="225586"/>
            <a:ext cx="1619797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0"/>
            <a:r>
              <a:rPr lang="en-US" altLang="zh-CN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WORKBOOK</a:t>
            </a:r>
            <a:endParaRPr lang="zh-CN" altLang="en-US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TextBox 449">
            <a:extLst>
              <a:ext uri="{FF2B5EF4-FFF2-40B4-BE49-F238E27FC236}">
                <a16:creationId xmlns:a16="http://schemas.microsoft.com/office/drawing/2014/main" id="{AEA13FB5-BB48-477E-B8C4-A8DF168E8D1C}"/>
              </a:ext>
            </a:extLst>
          </p:cNvPr>
          <p:cNvSpPr txBox="1"/>
          <p:nvPr/>
        </p:nvSpPr>
        <p:spPr>
          <a:xfrm>
            <a:off x="167843" y="845886"/>
            <a:ext cx="128411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87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DB013D1-9DA5-404B-8CB0-02038C5BC35C}"/>
              </a:ext>
            </a:extLst>
          </p:cNvPr>
          <p:cNvSpPr txBox="1"/>
          <p:nvPr/>
        </p:nvSpPr>
        <p:spPr>
          <a:xfrm>
            <a:off x="4426865" y="756006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didn’t go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F19EAA-83BF-466F-AFED-782A12329C10}"/>
              </a:ext>
            </a:extLst>
          </p:cNvPr>
          <p:cNvSpPr txBox="1"/>
          <p:nvPr/>
        </p:nvSpPr>
        <p:spPr>
          <a:xfrm>
            <a:off x="3020257" y="1110134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wanted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E14D02F-C020-4338-BEC1-7AD43277B1B2}"/>
              </a:ext>
            </a:extLst>
          </p:cNvPr>
          <p:cNvSpPr txBox="1"/>
          <p:nvPr/>
        </p:nvSpPr>
        <p:spPr>
          <a:xfrm>
            <a:off x="2986825" y="1425774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waited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02BDC57-AA73-4579-97A4-B90B13FC86E3}"/>
              </a:ext>
            </a:extLst>
          </p:cNvPr>
          <p:cNvSpPr txBox="1"/>
          <p:nvPr/>
        </p:nvSpPr>
        <p:spPr>
          <a:xfrm>
            <a:off x="5264188" y="1795106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lived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29CE42D-119F-495F-8F44-DD293E2DEF82}"/>
              </a:ext>
            </a:extLst>
          </p:cNvPr>
          <p:cNvSpPr txBox="1"/>
          <p:nvPr/>
        </p:nvSpPr>
        <p:spPr>
          <a:xfrm>
            <a:off x="4688813" y="2149234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was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06C4673-047E-4E10-BE60-36736BE067D0}"/>
              </a:ext>
            </a:extLst>
          </p:cNvPr>
          <p:cNvSpPr txBox="1"/>
          <p:nvPr/>
        </p:nvSpPr>
        <p:spPr>
          <a:xfrm>
            <a:off x="2859125" y="2466270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damaged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34035F6-05E8-47FB-B494-7C6E685891E4}"/>
              </a:ext>
            </a:extLst>
          </p:cNvPr>
          <p:cNvSpPr txBox="1"/>
          <p:nvPr/>
        </p:nvSpPr>
        <p:spPr>
          <a:xfrm>
            <a:off x="3063025" y="2843692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caused</a:t>
            </a:r>
            <a:endParaRPr lang="ar-SA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D71B605-785D-4695-A6CB-3A75036652FE}"/>
              </a:ext>
            </a:extLst>
          </p:cNvPr>
          <p:cNvSpPr txBox="1"/>
          <p:nvPr/>
        </p:nvSpPr>
        <p:spPr>
          <a:xfrm>
            <a:off x="2566533" y="3164912"/>
            <a:ext cx="1707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didn’t arrive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4772C8C-218C-4736-A33B-BC9ABCA750E7}"/>
              </a:ext>
            </a:extLst>
          </p:cNvPr>
          <p:cNvSpPr txBox="1"/>
          <p:nvPr/>
        </p:nvSpPr>
        <p:spPr>
          <a:xfrm>
            <a:off x="7076391" y="3157320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decided</a:t>
            </a:r>
            <a:endParaRPr lang="ar-SA" dirty="0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619D79E-07CA-49DB-9D89-12F8F2BC6BB1}"/>
              </a:ext>
            </a:extLst>
          </p:cNvPr>
          <p:cNvSpPr txBox="1"/>
          <p:nvPr/>
        </p:nvSpPr>
        <p:spPr>
          <a:xfrm>
            <a:off x="6599305" y="3526651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didn’t think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9F02A86-B4B9-4EB1-8A53-561D476DB063}"/>
              </a:ext>
            </a:extLst>
          </p:cNvPr>
          <p:cNvSpPr txBox="1"/>
          <p:nvPr/>
        </p:nvSpPr>
        <p:spPr>
          <a:xfrm>
            <a:off x="3206005" y="3879445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tried</a:t>
            </a:r>
            <a:endParaRPr lang="ar-SA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BF9DAEF-2C5B-463E-B22E-3A4562A6C167}"/>
              </a:ext>
            </a:extLst>
          </p:cNvPr>
          <p:cNvSpPr txBox="1"/>
          <p:nvPr/>
        </p:nvSpPr>
        <p:spPr>
          <a:xfrm>
            <a:off x="8614372" y="3825753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reached</a:t>
            </a:r>
            <a:endParaRPr lang="ar-SA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C257206-9C9E-4ED5-8B3F-0A124008BBFE}"/>
              </a:ext>
            </a:extLst>
          </p:cNvPr>
          <p:cNvSpPr txBox="1"/>
          <p:nvPr/>
        </p:nvSpPr>
        <p:spPr>
          <a:xfrm>
            <a:off x="5917385" y="4195085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watched</a:t>
            </a:r>
            <a:endParaRPr lang="ar-SA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1924301-57B6-4621-BB5A-7177AD73CE5A}"/>
              </a:ext>
            </a:extLst>
          </p:cNvPr>
          <p:cNvSpPr txBox="1"/>
          <p:nvPr/>
        </p:nvSpPr>
        <p:spPr>
          <a:xfrm>
            <a:off x="6179333" y="4532254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talked</a:t>
            </a:r>
            <a:endParaRPr lang="ar-SA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703CA1C-2BF1-47DD-B2C1-CD1B1CDBD37E}"/>
              </a:ext>
            </a:extLst>
          </p:cNvPr>
          <p:cNvSpPr txBox="1"/>
          <p:nvPr/>
        </p:nvSpPr>
        <p:spPr>
          <a:xfrm>
            <a:off x="2767644" y="4874313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made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AB94723-EDB3-4F98-B1D5-B56D00A61DED}"/>
              </a:ext>
            </a:extLst>
          </p:cNvPr>
          <p:cNvSpPr txBox="1"/>
          <p:nvPr/>
        </p:nvSpPr>
        <p:spPr>
          <a:xfrm>
            <a:off x="7380656" y="4888864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discussed</a:t>
            </a:r>
            <a:endParaRPr lang="ar-SA" dirty="0"/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696D66A-7E29-4AA1-9B7A-14366749E079}"/>
              </a:ext>
            </a:extLst>
          </p:cNvPr>
          <p:cNvSpPr txBox="1"/>
          <p:nvPr/>
        </p:nvSpPr>
        <p:spPr>
          <a:xfrm>
            <a:off x="7119159" y="5200688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completed</a:t>
            </a:r>
            <a:endParaRPr lang="ar-SA" dirty="0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44F666E-9ED6-4731-B04A-4DA8D59FD79C}"/>
              </a:ext>
            </a:extLst>
          </p:cNvPr>
          <p:cNvSpPr txBox="1"/>
          <p:nvPr/>
        </p:nvSpPr>
        <p:spPr>
          <a:xfrm>
            <a:off x="4468009" y="5563200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wanted</a:t>
            </a:r>
            <a:endParaRPr lang="ar-SA" dirty="0"/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EDCDC1B-8741-4EDB-8D8F-E7D782081AFC}"/>
              </a:ext>
            </a:extLst>
          </p:cNvPr>
          <p:cNvSpPr txBox="1"/>
          <p:nvPr/>
        </p:nvSpPr>
        <p:spPr>
          <a:xfrm>
            <a:off x="2758308" y="5903161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didn’t want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CDB0993A-35B9-4ED7-A13D-B40E88DA4E32}"/>
              </a:ext>
            </a:extLst>
          </p:cNvPr>
          <p:cNvSpPr txBox="1"/>
          <p:nvPr/>
        </p:nvSpPr>
        <p:spPr>
          <a:xfrm>
            <a:off x="3788753" y="5200688"/>
            <a:ext cx="1449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sat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22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6" grpId="0"/>
      <p:bldP spid="38" grpId="0"/>
      <p:bldP spid="40" grpId="0"/>
      <p:bldP spid="42" grpId="0"/>
      <p:bldP spid="44" grpId="0"/>
      <p:bldP spid="46" grpId="0"/>
      <p:bldP spid="50" grpId="0"/>
      <p:bldP spid="52" grpId="0"/>
      <p:bldP spid="54" grpId="0"/>
      <p:bldP spid="56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">
            <a:extLst>
              <a:ext uri="{FF2B5EF4-FFF2-40B4-BE49-F238E27FC236}">
                <a16:creationId xmlns:a16="http://schemas.microsoft.com/office/drawing/2014/main" id="{4BC5ABD7-A17B-4BB7-9840-B29F3590BE91}"/>
              </a:ext>
            </a:extLst>
          </p:cNvPr>
          <p:cNvGrpSpPr/>
          <p:nvPr/>
        </p:nvGrpSpPr>
        <p:grpSpPr>
          <a:xfrm>
            <a:off x="0" y="174162"/>
            <a:ext cx="1619797" cy="455119"/>
            <a:chOff x="4464419" y="-2391420"/>
            <a:chExt cx="3131155" cy="1060705"/>
          </a:xfrm>
          <a:solidFill>
            <a:schemeClr val="bg1">
              <a:lumMod val="65000"/>
            </a:schemeClr>
          </a:solidFill>
        </p:grpSpPr>
        <p:sp>
          <p:nvSpPr>
            <p:cNvPr id="3" name="4">
              <a:extLst>
                <a:ext uri="{FF2B5EF4-FFF2-40B4-BE49-F238E27FC236}">
                  <a16:creationId xmlns:a16="http://schemas.microsoft.com/office/drawing/2014/main" id="{F6921642-1963-4AD1-A14A-15AE5809F357}"/>
                </a:ext>
              </a:extLst>
            </p:cNvPr>
            <p:cNvSpPr/>
            <p:nvPr/>
          </p:nvSpPr>
          <p:spPr>
            <a:xfrm>
              <a:off x="4464419" y="-2391373"/>
              <a:ext cx="2911191" cy="1060616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A2F3C030-BF1D-4615-A593-755AF3F0BB3D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12" name="Freeform: Shape 447">
            <a:extLst>
              <a:ext uri="{FF2B5EF4-FFF2-40B4-BE49-F238E27FC236}">
                <a16:creationId xmlns:a16="http://schemas.microsoft.com/office/drawing/2014/main" id="{DC4B5F6D-6655-488F-A7AF-F4930008B775}"/>
              </a:ext>
            </a:extLst>
          </p:cNvPr>
          <p:cNvSpPr/>
          <p:nvPr/>
        </p:nvSpPr>
        <p:spPr>
          <a:xfrm rot="10411499" flipH="1" flipV="1">
            <a:off x="327702" y="843383"/>
            <a:ext cx="1233682" cy="609324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rgbClr val="13839B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F41DDAEF-06AB-4F22-9CDA-A0DD80B7056C}"/>
              </a:ext>
            </a:extLst>
          </p:cNvPr>
          <p:cNvSpPr/>
          <p:nvPr/>
        </p:nvSpPr>
        <p:spPr>
          <a:xfrm>
            <a:off x="-21227" y="940672"/>
            <a:ext cx="272006" cy="352225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F53C6C2A-703F-4D05-8027-FB0A0B8B490C}"/>
              </a:ext>
            </a:extLst>
          </p:cNvPr>
          <p:cNvSpPr/>
          <p:nvPr/>
        </p:nvSpPr>
        <p:spPr>
          <a:xfrm>
            <a:off x="120108" y="945668"/>
            <a:ext cx="272006" cy="352225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4">
            <a:extLst>
              <a:ext uri="{FF2B5EF4-FFF2-40B4-BE49-F238E27FC236}">
                <a16:creationId xmlns:a16="http://schemas.microsoft.com/office/drawing/2014/main" id="{5D397144-E438-4AD4-9935-F43E3FA2951C}"/>
              </a:ext>
            </a:extLst>
          </p:cNvPr>
          <p:cNvSpPr txBox="1">
            <a:spLocks/>
          </p:cNvSpPr>
          <p:nvPr/>
        </p:nvSpPr>
        <p:spPr>
          <a:xfrm>
            <a:off x="202482" y="247945"/>
            <a:ext cx="1417316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0" name="TextBox 451">
            <a:extLst>
              <a:ext uri="{FF2B5EF4-FFF2-40B4-BE49-F238E27FC236}">
                <a16:creationId xmlns:a16="http://schemas.microsoft.com/office/drawing/2014/main" id="{3DE93C0F-52D7-4258-9D18-E85F96974377}"/>
              </a:ext>
            </a:extLst>
          </p:cNvPr>
          <p:cNvSpPr txBox="1"/>
          <p:nvPr/>
        </p:nvSpPr>
        <p:spPr>
          <a:xfrm>
            <a:off x="0" y="225586"/>
            <a:ext cx="1619797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0"/>
            <a:r>
              <a:rPr lang="en-US" altLang="zh-CN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WORKBOOK</a:t>
            </a:r>
            <a:endParaRPr lang="zh-CN" altLang="en-US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TextBox 449">
            <a:extLst>
              <a:ext uri="{FF2B5EF4-FFF2-40B4-BE49-F238E27FC236}">
                <a16:creationId xmlns:a16="http://schemas.microsoft.com/office/drawing/2014/main" id="{AEA13FB5-BB48-477E-B8C4-A8DF168E8D1C}"/>
              </a:ext>
            </a:extLst>
          </p:cNvPr>
          <p:cNvSpPr txBox="1"/>
          <p:nvPr/>
        </p:nvSpPr>
        <p:spPr>
          <a:xfrm>
            <a:off x="167843" y="845886"/>
            <a:ext cx="128411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87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D194BD16-1D5F-4923-83DC-69D0D82823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7843" y="1439227"/>
            <a:ext cx="10582886" cy="5022974"/>
          </a:xfrm>
          <a:custGeom>
            <a:avLst/>
            <a:gdLst>
              <a:gd name="connsiteX0" fmla="*/ 0 w 10582886"/>
              <a:gd name="connsiteY0" fmla="*/ 0 h 5022974"/>
              <a:gd name="connsiteX1" fmla="*/ 10582886 w 10582886"/>
              <a:gd name="connsiteY1" fmla="*/ 0 h 5022974"/>
              <a:gd name="connsiteX2" fmla="*/ 10582886 w 10582886"/>
              <a:gd name="connsiteY2" fmla="*/ 5022974 h 5022974"/>
              <a:gd name="connsiteX3" fmla="*/ 10512025 w 10582886"/>
              <a:gd name="connsiteY3" fmla="*/ 5022974 h 5022974"/>
              <a:gd name="connsiteX4" fmla="*/ 10512025 w 10582886"/>
              <a:gd name="connsiteY4" fmla="*/ 1465363 h 5022974"/>
              <a:gd name="connsiteX5" fmla="*/ 5549019 w 10582886"/>
              <a:gd name="connsiteY5" fmla="*/ 1465363 h 5022974"/>
              <a:gd name="connsiteX6" fmla="*/ 5549019 w 10582886"/>
              <a:gd name="connsiteY6" fmla="*/ 5022974 h 5022974"/>
              <a:gd name="connsiteX7" fmla="*/ 0 w 10582886"/>
              <a:gd name="connsiteY7" fmla="*/ 5022974 h 502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82886" h="5022974">
                <a:moveTo>
                  <a:pt x="0" y="0"/>
                </a:moveTo>
                <a:lnTo>
                  <a:pt x="10582886" y="0"/>
                </a:lnTo>
                <a:lnTo>
                  <a:pt x="10582886" y="5022974"/>
                </a:lnTo>
                <a:lnTo>
                  <a:pt x="10512025" y="5022974"/>
                </a:lnTo>
                <a:lnTo>
                  <a:pt x="10512025" y="1465363"/>
                </a:lnTo>
                <a:lnTo>
                  <a:pt x="5549019" y="1465363"/>
                </a:lnTo>
                <a:lnTo>
                  <a:pt x="5549019" y="5022974"/>
                </a:lnTo>
                <a:lnTo>
                  <a:pt x="0" y="5022974"/>
                </a:lnTo>
                <a:close/>
              </a:path>
            </a:pathLst>
          </a:custGeom>
        </p:spPr>
      </p:pic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7A46E14-7300-46B6-B667-3293F7E9BA60}"/>
              </a:ext>
            </a:extLst>
          </p:cNvPr>
          <p:cNvSpPr txBox="1"/>
          <p:nvPr/>
        </p:nvSpPr>
        <p:spPr>
          <a:xfrm>
            <a:off x="6527897" y="2757745"/>
            <a:ext cx="5151743" cy="3509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80000"/>
              </a:lnSpc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Proxima Nova"/>
              </a:rPr>
              <a:t>1.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Proxima Nova Light"/>
              </a:rPr>
              <a:t>He wanted to write a report.</a:t>
            </a:r>
            <a:endParaRPr lang="en-US" sz="1200" b="0" i="0" u="none" strike="noStrike" baseline="0" dirty="0">
              <a:solidFill>
                <a:schemeClr val="bg1">
                  <a:lumMod val="50000"/>
                </a:schemeClr>
              </a:solidFill>
              <a:latin typeface="Proxima Nova Light"/>
            </a:endParaRPr>
          </a:p>
          <a:p>
            <a:pPr algn="l" rtl="0">
              <a:lnSpc>
                <a:spcPct val="180000"/>
              </a:lnSpc>
            </a:pPr>
            <a:r>
              <a:rPr lang="en-US" sz="1800" b="1" i="0" u="none" strike="noStrike" baseline="0" dirty="0">
                <a:solidFill>
                  <a:srgbClr val="002060"/>
                </a:solidFill>
                <a:latin typeface="Proxima Nova"/>
              </a:rPr>
              <a:t>2.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Proxima Nova Light"/>
              </a:rPr>
              <a:t>They lived in the same town. </a:t>
            </a:r>
          </a:p>
          <a:p>
            <a:pPr algn="l" rtl="0">
              <a:lnSpc>
                <a:spcPct val="180000"/>
              </a:lnSpc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Proxima Nova"/>
              </a:rPr>
              <a:t>3.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Proxima Nova Light"/>
              </a:rPr>
              <a:t>It damaged the road</a:t>
            </a:r>
            <a:r>
              <a:rPr lang="en-US" sz="1200" dirty="0">
                <a:solidFill>
                  <a:srgbClr val="0000FF"/>
                </a:solidFill>
                <a:latin typeface="Proxima Nova Light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Proxima Nova Light"/>
            </a:endParaRPr>
          </a:p>
          <a:p>
            <a:pPr algn="l" rtl="0">
              <a:lnSpc>
                <a:spcPct val="180000"/>
              </a:lnSpc>
            </a:pPr>
            <a:r>
              <a:rPr lang="en-US" sz="1800" b="1" i="0" u="none" strike="noStrike" baseline="0" dirty="0">
                <a:solidFill>
                  <a:srgbClr val="002060"/>
                </a:solidFill>
                <a:latin typeface="Proxima Nova"/>
              </a:rPr>
              <a:t>4.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Proxima Nova Light"/>
              </a:rPr>
              <a:t>No, they didn’t.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Proxima Nova Light"/>
            </a:endParaRPr>
          </a:p>
          <a:p>
            <a:pPr algn="l" rtl="0">
              <a:lnSpc>
                <a:spcPct val="180000"/>
              </a:lnSpc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Proxima Nova"/>
              </a:rPr>
              <a:t>5.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Proxima Nova Light"/>
              </a:rPr>
              <a:t>No. they didn’t.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Proxima Nova Light"/>
            </a:endParaRPr>
          </a:p>
          <a:p>
            <a:pPr algn="l" rtl="0">
              <a:lnSpc>
                <a:spcPct val="180000"/>
              </a:lnSpc>
            </a:pPr>
            <a:r>
              <a:rPr lang="en-US" sz="1800" b="1" i="0" u="none" strike="noStrike" baseline="0" dirty="0">
                <a:solidFill>
                  <a:srgbClr val="002060"/>
                </a:solidFill>
                <a:latin typeface="Proxima Nova"/>
              </a:rPr>
              <a:t>6.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Proxima Nova Light"/>
              </a:rPr>
              <a:t>He completed it last night. </a:t>
            </a:r>
          </a:p>
          <a:p>
            <a:pPr algn="l" rtl="0">
              <a:lnSpc>
                <a:spcPct val="180000"/>
              </a:lnSpc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Proxima Nova"/>
              </a:rPr>
              <a:t>7.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Proxima Nova Light"/>
              </a:rPr>
              <a:t>Yes, he did. </a:t>
            </a:r>
            <a:endParaRPr lang="ar-SA" dirty="0">
              <a:solidFill>
                <a:srgbClr val="0000FF"/>
              </a:solidFill>
            </a:endParaRPr>
          </a:p>
        </p:txBody>
      </p:sp>
      <p:pic>
        <p:nvPicPr>
          <p:cNvPr id="85" name="مؤشر">
            <a:extLst>
              <a:ext uri="{FF2B5EF4-FFF2-40B4-BE49-F238E27FC236}">
                <a16:creationId xmlns:a16="http://schemas.microsoft.com/office/drawing/2014/main" id="{45AF9B6F-175C-4759-8EE8-137A893CF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rot="1711152">
            <a:off x="582344" y="2992676"/>
            <a:ext cx="193161" cy="1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مؤشر">
            <a:extLst>
              <a:ext uri="{FF2B5EF4-FFF2-40B4-BE49-F238E27FC236}">
                <a16:creationId xmlns:a16="http://schemas.microsoft.com/office/drawing/2014/main" id="{BDA1928A-F78C-4752-9B76-36AD599C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rot="1711152">
            <a:off x="582344" y="3492423"/>
            <a:ext cx="193161" cy="1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مؤشر">
            <a:extLst>
              <a:ext uri="{FF2B5EF4-FFF2-40B4-BE49-F238E27FC236}">
                <a16:creationId xmlns:a16="http://schemas.microsoft.com/office/drawing/2014/main" id="{188D835C-C175-4B1C-B20B-39DF55A8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rot="1711152">
            <a:off x="582344" y="4050224"/>
            <a:ext cx="193161" cy="1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مؤشر">
            <a:extLst>
              <a:ext uri="{FF2B5EF4-FFF2-40B4-BE49-F238E27FC236}">
                <a16:creationId xmlns:a16="http://schemas.microsoft.com/office/drawing/2014/main" id="{79DD785F-8AF1-457A-8CDB-AE201DA9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rot="1711152">
            <a:off x="582344" y="4520941"/>
            <a:ext cx="193161" cy="1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مؤشر">
            <a:extLst>
              <a:ext uri="{FF2B5EF4-FFF2-40B4-BE49-F238E27FC236}">
                <a16:creationId xmlns:a16="http://schemas.microsoft.com/office/drawing/2014/main" id="{92EAABF1-A379-4EE9-8FD3-4AC4A8E3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rot="1711152">
            <a:off x="582344" y="4991658"/>
            <a:ext cx="193161" cy="1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مؤشر">
            <a:extLst>
              <a:ext uri="{FF2B5EF4-FFF2-40B4-BE49-F238E27FC236}">
                <a16:creationId xmlns:a16="http://schemas.microsoft.com/office/drawing/2014/main" id="{EFD4CCAB-9BD8-4FE6-858E-2DA8EB0E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rot="1711152">
            <a:off x="582344" y="5563976"/>
            <a:ext cx="193161" cy="1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مؤشر">
            <a:extLst>
              <a:ext uri="{FF2B5EF4-FFF2-40B4-BE49-F238E27FC236}">
                <a16:creationId xmlns:a16="http://schemas.microsoft.com/office/drawing/2014/main" id="{74B83C5B-F5EF-4E11-BD67-613F72EC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rot="1711152">
            <a:off x="582344" y="6034693"/>
            <a:ext cx="193161" cy="1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AFAC779-6BE5-4733-A91B-C53FCE479AC7}"/>
              </a:ext>
            </a:extLst>
          </p:cNvPr>
          <p:cNvSpPr txBox="1"/>
          <p:nvPr/>
        </p:nvSpPr>
        <p:spPr>
          <a:xfrm>
            <a:off x="3615669" y="2874754"/>
            <a:ext cx="117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C00000"/>
                </a:solidFill>
                <a:latin typeface="Proxima Nova Light"/>
              </a:rPr>
              <a:t>a report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85AFEAC-DD2C-46F6-A33B-8D7A1CDBCCC7}"/>
              </a:ext>
            </a:extLst>
          </p:cNvPr>
          <p:cNvSpPr txBox="1"/>
          <p:nvPr/>
        </p:nvSpPr>
        <p:spPr>
          <a:xfrm>
            <a:off x="3624746" y="3372072"/>
            <a:ext cx="203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Proxima Nova Light"/>
              </a:rPr>
              <a:t>in the same town</a:t>
            </a:r>
            <a:endParaRPr lang="ar-SA" dirty="0">
              <a:solidFill>
                <a:srgbClr val="C00000"/>
              </a:solidFill>
              <a:latin typeface="Proxima Nova Light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AAF7DBC-7215-426D-AC98-53C1E87716CA}"/>
              </a:ext>
            </a:extLst>
          </p:cNvPr>
          <p:cNvSpPr txBox="1"/>
          <p:nvPr/>
        </p:nvSpPr>
        <p:spPr>
          <a:xfrm>
            <a:off x="3899754" y="3897193"/>
            <a:ext cx="117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C00000"/>
                </a:solidFill>
                <a:latin typeface="Proxima Nova Light"/>
              </a:rPr>
              <a:t>the road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5ACAC67-C7A3-4F98-9229-9771D9E250CC}"/>
              </a:ext>
            </a:extLst>
          </p:cNvPr>
          <p:cNvSpPr txBox="1"/>
          <p:nvPr/>
        </p:nvSpPr>
        <p:spPr>
          <a:xfrm>
            <a:off x="5213826" y="4404866"/>
            <a:ext cx="117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C00000"/>
                </a:solidFill>
                <a:latin typeface="Proxima Nova Light"/>
              </a:rPr>
              <a:t>no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82536A6-78F3-409E-9BE3-F9EF41DE1349}"/>
              </a:ext>
            </a:extLst>
          </p:cNvPr>
          <p:cNvSpPr txBox="1"/>
          <p:nvPr/>
        </p:nvSpPr>
        <p:spPr>
          <a:xfrm>
            <a:off x="5520086" y="4928765"/>
            <a:ext cx="117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C00000"/>
                </a:solidFill>
                <a:latin typeface="Proxima Nova Light"/>
              </a:rPr>
              <a:t>no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3B1A40B-22A9-4DB3-8009-920243741FEB}"/>
              </a:ext>
            </a:extLst>
          </p:cNvPr>
          <p:cNvSpPr txBox="1"/>
          <p:nvPr/>
        </p:nvSpPr>
        <p:spPr>
          <a:xfrm>
            <a:off x="4731657" y="5411958"/>
            <a:ext cx="117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C00000"/>
                </a:solidFill>
                <a:latin typeface="Proxima Nova Light"/>
              </a:rPr>
              <a:t>last night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90CE56D-C401-43C9-B09A-6893513F92FD}"/>
              </a:ext>
            </a:extLst>
          </p:cNvPr>
          <p:cNvSpPr txBox="1"/>
          <p:nvPr/>
        </p:nvSpPr>
        <p:spPr>
          <a:xfrm>
            <a:off x="4544834" y="5957356"/>
            <a:ext cx="117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C00000"/>
                </a:solidFill>
                <a:latin typeface="Proxima Nova Light"/>
              </a:rPr>
              <a:t>yes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AB484C-F215-45CA-8E00-EB33F5EEC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86"/>
          <a:stretch/>
        </p:blipFill>
        <p:spPr>
          <a:xfrm>
            <a:off x="1590454" y="311728"/>
            <a:ext cx="9011093" cy="6216663"/>
          </a:xfrm>
          <a:prstGeom prst="rect">
            <a:avLst/>
          </a:prstGeom>
        </p:spPr>
      </p:pic>
      <p:pic>
        <p:nvPicPr>
          <p:cNvPr id="4" name="Picture 8" descr="المكتبة">
            <a:extLst>
              <a:ext uri="{FF2B5EF4-FFF2-40B4-BE49-F238E27FC236}">
                <a16:creationId xmlns:a16="http://schemas.microsoft.com/office/drawing/2014/main" id="{CE621D96-2263-444B-AE32-2BFC8858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5" y="32960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C2CBC76-B9A7-453C-BA53-5287B3B72D3C}"/>
              </a:ext>
            </a:extLst>
          </p:cNvPr>
          <p:cNvSpPr/>
          <p:nvPr/>
        </p:nvSpPr>
        <p:spPr>
          <a:xfrm>
            <a:off x="8568069" y="1220730"/>
            <a:ext cx="1137684" cy="442674"/>
          </a:xfrm>
          <a:prstGeom prst="roundRect">
            <a:avLst/>
          </a:prstGeom>
          <a:solidFill>
            <a:srgbClr val="B367A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000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03499051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AB484C-F215-45CA-8E00-EB33F5EEC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419"/>
          <a:stretch/>
        </p:blipFill>
        <p:spPr>
          <a:xfrm>
            <a:off x="1590454" y="311729"/>
            <a:ext cx="9011093" cy="26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1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AB484C-F215-45CA-8E00-EB33F5EEC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3139"/>
          <a:stretch/>
        </p:blipFill>
        <p:spPr>
          <a:xfrm>
            <a:off x="1590454" y="311728"/>
            <a:ext cx="9011093" cy="4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2731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AB484C-F215-45CA-8E00-EB33F5EEC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86"/>
          <a:stretch/>
        </p:blipFill>
        <p:spPr>
          <a:xfrm>
            <a:off x="1590454" y="311728"/>
            <a:ext cx="9011093" cy="62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3549"/>
      </p:ext>
    </p:extLst>
  </p:cSld>
  <p:clrMapOvr>
    <a:masterClrMapping/>
  </p:clrMapOvr>
  <p:transition spd="slow" advTm="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AB484C-F215-45CA-8E00-EB33F5EEC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86"/>
          <a:stretch/>
        </p:blipFill>
        <p:spPr>
          <a:xfrm>
            <a:off x="1590454" y="-4624744"/>
            <a:ext cx="9011093" cy="621666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479C75E-3158-4798-A27D-C57B0199607A}"/>
              </a:ext>
            </a:extLst>
          </p:cNvPr>
          <p:cNvSpPr txBox="1"/>
          <p:nvPr/>
        </p:nvSpPr>
        <p:spPr>
          <a:xfrm>
            <a:off x="3527528" y="342366"/>
            <a:ext cx="701074" cy="276999"/>
          </a:xfrm>
          <a:prstGeom prst="rect">
            <a:avLst/>
          </a:prstGeom>
          <a:solidFill>
            <a:srgbClr val="FAF6E9"/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When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C39200D-ECC9-4D3C-B524-F767CC16AC7C}"/>
              </a:ext>
            </a:extLst>
          </p:cNvPr>
          <p:cNvSpPr/>
          <p:nvPr/>
        </p:nvSpPr>
        <p:spPr>
          <a:xfrm>
            <a:off x="3221724" y="2231771"/>
            <a:ext cx="5355093" cy="194631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EB7D0B1-0078-4862-8C1C-557888E0CF19}"/>
              </a:ext>
            </a:extLst>
          </p:cNvPr>
          <p:cNvSpPr/>
          <p:nvPr/>
        </p:nvSpPr>
        <p:spPr>
          <a:xfrm>
            <a:off x="5501270" y="2164351"/>
            <a:ext cx="796000" cy="344799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when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3615EDD-0CA9-44AE-AE15-3163AB319761}"/>
              </a:ext>
            </a:extLst>
          </p:cNvPr>
          <p:cNvSpPr txBox="1"/>
          <p:nvPr/>
        </p:nvSpPr>
        <p:spPr>
          <a:xfrm>
            <a:off x="3147621" y="1761309"/>
            <a:ext cx="2769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000" b="1" i="0" u="none" strike="noStrike" baseline="0" dirty="0">
                <a:solidFill>
                  <a:srgbClr val="0000FF"/>
                </a:solidFill>
                <a:latin typeface="ProximaNova-Bold"/>
              </a:rPr>
              <a:t>Hans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ProximaNova-Bold"/>
              </a:rPr>
              <a:t>was walking </a:t>
            </a:r>
            <a:r>
              <a:rPr lang="en-US" sz="1000" b="1" dirty="0">
                <a:solidFill>
                  <a:srgbClr val="0000FF"/>
                </a:solidFill>
                <a:latin typeface="ProximaNova-Bold"/>
              </a:rPr>
              <a:t>to college</a:t>
            </a:r>
            <a:endParaRPr lang="ar-SA" sz="1000" b="1" dirty="0">
              <a:solidFill>
                <a:srgbClr val="0000FF"/>
              </a:solidFill>
              <a:latin typeface="ProximaNova-Bold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E129077-5A3E-411B-94FB-596955BB1238}"/>
              </a:ext>
            </a:extLst>
          </p:cNvPr>
          <p:cNvSpPr txBox="1"/>
          <p:nvPr/>
        </p:nvSpPr>
        <p:spPr>
          <a:xfrm>
            <a:off x="5288383" y="2478473"/>
            <a:ext cx="1221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100" b="1" dirty="0">
                <a:solidFill>
                  <a:srgbClr val="FF0000"/>
                </a:solidFill>
                <a:latin typeface="ProximaNova-Bold"/>
              </a:rPr>
              <a:t>He</a:t>
            </a:r>
            <a:r>
              <a:rPr lang="en-US" b="1" dirty="0">
                <a:solidFill>
                  <a:srgbClr val="FF0000"/>
                </a:solidFill>
                <a:latin typeface="ProximaNova-Bold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ProximaNova-Bold"/>
              </a:rPr>
              <a:t>saw </a:t>
            </a:r>
            <a:r>
              <a:rPr lang="en-US" sz="1050" b="1" i="0" u="none" strike="noStrike" baseline="0" dirty="0">
                <a:solidFill>
                  <a:srgbClr val="FF0000"/>
                </a:solidFill>
                <a:latin typeface="ProximaNova-Bold"/>
              </a:rPr>
              <a:t>Saud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31612A-5403-4F46-844B-072C9DCDFAEC}"/>
              </a:ext>
            </a:extLst>
          </p:cNvPr>
          <p:cNvSpPr txBox="1"/>
          <p:nvPr/>
        </p:nvSpPr>
        <p:spPr>
          <a:xfrm>
            <a:off x="3017044" y="2930574"/>
            <a:ext cx="7283124" cy="963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+mj-lt"/>
              </a:rPr>
              <a:t>Hans </a:t>
            </a:r>
            <a:r>
              <a:rPr lang="en-US" sz="2000" b="1" i="0" u="none" strike="noStrike" baseline="0" dirty="0">
                <a:latin typeface="+mj-lt"/>
              </a:rPr>
              <a:t>was walking </a:t>
            </a:r>
            <a:r>
              <a:rPr lang="en-US" sz="2000" b="0" i="0" u="none" strike="noStrike" baseline="0" dirty="0">
                <a:latin typeface="+mj-lt"/>
              </a:rPr>
              <a:t>to college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+mj-lt"/>
              </a:rPr>
              <a:t>when</a:t>
            </a:r>
            <a:r>
              <a:rPr lang="en-US" sz="2000" b="1" i="0" u="none" strike="noStrike" baseline="0" dirty="0">
                <a:latin typeface="+mj-lt"/>
              </a:rPr>
              <a:t> </a:t>
            </a:r>
            <a:r>
              <a:rPr lang="en-US" sz="2000" b="0" i="0" u="none" strike="noStrike" baseline="0" dirty="0">
                <a:latin typeface="+mj-lt"/>
              </a:rPr>
              <a:t>he </a:t>
            </a:r>
            <a:r>
              <a:rPr lang="en-US" sz="2000" b="1" i="0" u="none" strike="noStrike" baseline="0" dirty="0">
                <a:latin typeface="+mj-lt"/>
              </a:rPr>
              <a:t>saw </a:t>
            </a:r>
            <a:r>
              <a:rPr lang="en-US" sz="2000" b="0" i="0" u="none" strike="noStrike" baseline="0" dirty="0">
                <a:latin typeface="+mj-lt"/>
              </a:rPr>
              <a:t>Saud.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+mj-lt"/>
              </a:rPr>
              <a:t>When</a:t>
            </a:r>
            <a:r>
              <a:rPr lang="en-US" sz="2000" b="1" i="0" u="none" strike="noStrike" baseline="0" dirty="0">
                <a:latin typeface="+mj-lt"/>
              </a:rPr>
              <a:t> </a:t>
            </a:r>
            <a:r>
              <a:rPr lang="en-US" sz="2000" b="0" i="0" u="none" strike="noStrike" baseline="0" dirty="0">
                <a:latin typeface="+mj-lt"/>
              </a:rPr>
              <a:t>Hans </a:t>
            </a:r>
            <a:r>
              <a:rPr lang="en-US" sz="2000" b="1" i="0" u="none" strike="noStrike" baseline="0" dirty="0">
                <a:latin typeface="+mj-lt"/>
              </a:rPr>
              <a:t>saw </a:t>
            </a:r>
            <a:r>
              <a:rPr lang="en-US" sz="2000" b="0" i="0" u="none" strike="noStrike" baseline="0" dirty="0">
                <a:latin typeface="+mj-lt"/>
              </a:rPr>
              <a:t>Saud, he </a:t>
            </a:r>
            <a:r>
              <a:rPr lang="en-US" sz="2000" b="1" i="0" u="none" strike="noStrike" baseline="0" dirty="0">
                <a:latin typeface="+mj-lt"/>
              </a:rPr>
              <a:t>was walking </a:t>
            </a:r>
            <a:r>
              <a:rPr lang="en-US" sz="2000" b="0" i="0" u="none" strike="noStrike" baseline="0" dirty="0">
                <a:latin typeface="+mj-lt"/>
              </a:rPr>
              <a:t>to college.</a:t>
            </a:r>
            <a:endParaRPr lang="ar-SA" sz="2000" dirty="0">
              <a:latin typeface="+mj-lt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EDE6F6F-380B-4062-AB25-C4FD15D51F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8279" r="8729" b="6642"/>
          <a:stretch/>
        </p:blipFill>
        <p:spPr>
          <a:xfrm>
            <a:off x="2667000" y="4899330"/>
            <a:ext cx="7283124" cy="3962400"/>
          </a:xfrm>
          <a:prstGeom prst="rect">
            <a:avLst/>
          </a:prstGeom>
        </p:spPr>
      </p:pic>
      <p:sp>
        <p:nvSpPr>
          <p:cNvPr id="16" name="!!مستدير16">
            <a:extLst>
              <a:ext uri="{FF2B5EF4-FFF2-40B4-BE49-F238E27FC236}">
                <a16:creationId xmlns:a16="http://schemas.microsoft.com/office/drawing/2014/main" id="{10111EAC-DFA6-4125-8CA8-D8A7BBEF6E8B}"/>
              </a:ext>
            </a:extLst>
          </p:cNvPr>
          <p:cNvSpPr txBox="1"/>
          <p:nvPr/>
        </p:nvSpPr>
        <p:spPr>
          <a:xfrm rot="14237306" flipH="1">
            <a:off x="148841" y="2669243"/>
            <a:ext cx="2092000" cy="2587006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rgbClr val="138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17" name="مربع 22">
            <a:extLst>
              <a:ext uri="{FF2B5EF4-FFF2-40B4-BE49-F238E27FC236}">
                <a16:creationId xmlns:a16="http://schemas.microsoft.com/office/drawing/2014/main" id="{2D90D0A1-DFBE-4877-8B33-212AB35CEFDF}"/>
              </a:ext>
            </a:extLst>
          </p:cNvPr>
          <p:cNvSpPr txBox="1">
            <a:spLocks/>
          </p:cNvSpPr>
          <p:nvPr/>
        </p:nvSpPr>
        <p:spPr>
          <a:xfrm>
            <a:off x="-19919" y="3825353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Stative Verbs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E6BD5D7-6F03-4174-8707-1E150BC0BAFA}"/>
              </a:ext>
            </a:extLst>
          </p:cNvPr>
          <p:cNvSpPr txBox="1"/>
          <p:nvPr/>
        </p:nvSpPr>
        <p:spPr>
          <a:xfrm>
            <a:off x="1664202" y="1248416"/>
            <a:ext cx="555090" cy="276999"/>
          </a:xfrm>
          <a:prstGeom prst="rect">
            <a:avLst/>
          </a:prstGeom>
          <a:solidFill>
            <a:srgbClr val="FAF6E9"/>
          </a:solidFill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Note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C16EB6D-3208-46B1-97A6-F1C63B8B9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112">
            <a:off x="1079437" y="1180956"/>
            <a:ext cx="564352" cy="564352"/>
          </a:xfrm>
          <a:prstGeom prst="rect">
            <a:avLst/>
          </a:prstGeom>
        </p:spPr>
      </p:pic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659E0F5-5A52-4016-9EED-D357A6A7CBFF}"/>
              </a:ext>
            </a:extLst>
          </p:cNvPr>
          <p:cNvSpPr/>
          <p:nvPr/>
        </p:nvSpPr>
        <p:spPr>
          <a:xfrm rot="20935768">
            <a:off x="2241350" y="2784545"/>
            <a:ext cx="851298" cy="51062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FYI</a:t>
            </a:r>
            <a:endParaRPr lang="ar-S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8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3321 0.00463 " pathEditMode="relative" rAng="0" ptsTypes="AA">
                                      <p:cBhvr>
                                        <p:cTn id="22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969 -4.8148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8" grpId="1"/>
      <p:bldP spid="8" grpId="2"/>
      <p:bldP spid="9" grpId="0"/>
      <p:bldP spid="11" grpId="0"/>
      <p:bldP spid="16" grpId="0" animBg="1"/>
      <p:bldP spid="17" grpId="0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96BD793-ABF9-4C1C-A58A-542FF5FF1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7149" r="8077" b="7290"/>
          <a:stretch/>
        </p:blipFill>
        <p:spPr>
          <a:xfrm>
            <a:off x="1266513" y="917580"/>
            <a:ext cx="9658970" cy="530381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A7E2D1-05F9-4780-8A28-FAFF3866F7FE}"/>
              </a:ext>
            </a:extLst>
          </p:cNvPr>
          <p:cNvSpPr txBox="1"/>
          <p:nvPr/>
        </p:nvSpPr>
        <p:spPr>
          <a:xfrm>
            <a:off x="2377619" y="329976"/>
            <a:ext cx="7436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0" i="0" u="none" strike="noStrike" baseline="0" dirty="0">
                <a:solidFill>
                  <a:srgbClr val="0000FF"/>
                </a:solidFill>
                <a:latin typeface="+mj-lt"/>
              </a:rPr>
              <a:t>We do not usually use the progressive with verbs like the following</a:t>
            </a:r>
            <a:endParaRPr lang="ar-SA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37B3192-B206-4B7F-BF71-64CCC7CB329D}"/>
              </a:ext>
            </a:extLst>
          </p:cNvPr>
          <p:cNvSpPr/>
          <p:nvPr/>
        </p:nvSpPr>
        <p:spPr>
          <a:xfrm rot="20935768">
            <a:off x="1526321" y="188686"/>
            <a:ext cx="851298" cy="51062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FYI</a:t>
            </a:r>
            <a:endParaRPr lang="ar-S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36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DC95D04-B9A4-4694-A593-DC9263A354DD}"/>
              </a:ext>
            </a:extLst>
          </p:cNvPr>
          <p:cNvSpPr/>
          <p:nvPr/>
        </p:nvSpPr>
        <p:spPr>
          <a:xfrm>
            <a:off x="8436864" y="130629"/>
            <a:ext cx="195300" cy="2088315"/>
          </a:xfrm>
          <a:prstGeom prst="roundRect">
            <a:avLst/>
          </a:prstGeom>
          <a:solidFill>
            <a:srgbClr val="E9EA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B1809FD-36C1-4EF1-9D9A-631F58D84FE6}"/>
              </a:ext>
            </a:extLst>
          </p:cNvPr>
          <p:cNvGrpSpPr/>
          <p:nvPr/>
        </p:nvGrpSpPr>
        <p:grpSpPr>
          <a:xfrm>
            <a:off x="3632988" y="130629"/>
            <a:ext cx="4926024" cy="6233239"/>
            <a:chOff x="3632988" y="130629"/>
            <a:chExt cx="4926024" cy="6233239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EFF04C2-7192-410E-BE36-830920B47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988" y="130629"/>
              <a:ext cx="4926024" cy="6233239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BB9339E-8075-42B2-917B-773A145374D0}"/>
                </a:ext>
              </a:extLst>
            </p:cNvPr>
            <p:cNvSpPr txBox="1"/>
            <p:nvPr/>
          </p:nvSpPr>
          <p:spPr>
            <a:xfrm>
              <a:off x="4332514" y="3633528"/>
              <a:ext cx="3526972" cy="646331"/>
            </a:xfrm>
            <a:prstGeom prst="rect">
              <a:avLst/>
            </a:prstGeom>
            <a:solidFill>
              <a:srgbClr val="018275"/>
            </a:solidFill>
          </p:spPr>
          <p:txBody>
            <a:bodyPr wrap="square">
              <a:spAutoFit/>
            </a:bodyPr>
            <a:lstStyle/>
            <a:p>
              <a:pPr algn="ctr" rtl="0"/>
              <a:r>
                <a:rPr lang="en-US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Let’s continue</a:t>
              </a:r>
            </a:p>
            <a:p>
              <a:pPr algn="ctr" rtl="0"/>
              <a:r>
                <a:rPr lang="en-US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protect ourselves!</a:t>
              </a:r>
              <a:endParaRPr 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51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96BD793-ABF9-4C1C-A58A-542FF5FF1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7520" r="8043" b="8159"/>
          <a:stretch/>
        </p:blipFill>
        <p:spPr>
          <a:xfrm>
            <a:off x="6749143" y="1509486"/>
            <a:ext cx="4513943" cy="2438400"/>
          </a:xfrm>
          <a:prstGeom prst="rect">
            <a:avLst/>
          </a:prstGeom>
        </p:spPr>
      </p:pic>
      <p:pic>
        <p:nvPicPr>
          <p:cNvPr id="1026" name="Picture 2" descr="Stative Verbs – AIRC247">
            <a:extLst>
              <a:ext uri="{FF2B5EF4-FFF2-40B4-BE49-F238E27FC236}">
                <a16:creationId xmlns:a16="http://schemas.microsoft.com/office/drawing/2014/main" id="{9AF4C47C-0EE2-4844-B6F8-312696D1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7F0"/>
              </a:clrFrom>
              <a:clrTo>
                <a:srgbClr val="F8F7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6" y="307153"/>
            <a:ext cx="5667768" cy="56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9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787BF1-CB20-4B68-A11A-9894EB8AE7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98" y="684180"/>
            <a:ext cx="9160030" cy="36484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969B5E2-D7E6-472C-9357-E07A1D4B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028" y="1116138"/>
            <a:ext cx="2322697" cy="249212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46BB413-9B26-493F-8EB9-137931D31DDE}"/>
              </a:ext>
            </a:extLst>
          </p:cNvPr>
          <p:cNvSpPr txBox="1"/>
          <p:nvPr/>
        </p:nvSpPr>
        <p:spPr>
          <a:xfrm>
            <a:off x="590550" y="4186443"/>
            <a:ext cx="7778750" cy="222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+mj-lt"/>
              </a:rPr>
              <a:t>1.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+mj-lt"/>
              </a:rPr>
              <a:t>The people were sleeping </a:t>
            </a:r>
            <a:r>
              <a:rPr lang="en-US" sz="1800" b="0" i="0" u="none" strike="noStrike" baseline="0" dirty="0">
                <a:solidFill>
                  <a:srgbClr val="0000FF"/>
                </a:solidFill>
                <a:highlight>
                  <a:srgbClr val="FFCCD8"/>
                </a:highlight>
                <a:latin typeface="+mj-lt"/>
              </a:rPr>
              <a:t>when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+mj-lt"/>
              </a:rPr>
              <a:t> the earthquake happened. </a:t>
            </a:r>
          </a:p>
          <a:p>
            <a:pPr algn="l" rtl="0">
              <a:lnSpc>
                <a:spcPct val="200000"/>
              </a:lnSpc>
            </a:pPr>
            <a:r>
              <a:rPr lang="en-US" sz="1800" b="1" i="0" u="none" strike="noStrike" baseline="0" dirty="0">
                <a:solidFill>
                  <a:srgbClr val="002060"/>
                </a:solidFill>
                <a:latin typeface="+mj-lt"/>
              </a:rPr>
              <a:t>2.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+mj-lt"/>
              </a:rPr>
              <a:t>Fatima was going home </a:t>
            </a:r>
            <a:r>
              <a:rPr lang="en-US" sz="1800" b="0" i="0" u="none" strike="noStrike" baseline="0" dirty="0">
                <a:solidFill>
                  <a:srgbClr val="002060"/>
                </a:solidFill>
                <a:highlight>
                  <a:srgbClr val="FFCCD8"/>
                </a:highlight>
                <a:latin typeface="+mj-lt"/>
              </a:rPr>
              <a:t>when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+mj-lt"/>
              </a:rPr>
              <a:t> she </a:t>
            </a:r>
            <a:r>
              <a:rPr lang="en-US" sz="1800" b="0" i="0" u="sng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</a:rPr>
              <a:t>saw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+mj-lt"/>
              </a:rPr>
              <a:t> her friend, Nawal. </a:t>
            </a:r>
          </a:p>
          <a:p>
            <a:pPr algn="l" rtl="0">
              <a:lnSpc>
                <a:spcPct val="200000"/>
              </a:lnSpc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+mj-lt"/>
              </a:rPr>
              <a:t>3.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+mj-lt"/>
              </a:rPr>
              <a:t>Majid was looking at the trees </a:t>
            </a:r>
            <a:r>
              <a:rPr lang="en-US" sz="1800" b="0" i="0" u="none" strike="noStrike" baseline="0" dirty="0">
                <a:solidFill>
                  <a:srgbClr val="0000FF"/>
                </a:solidFill>
                <a:highlight>
                  <a:srgbClr val="FFCCD8"/>
                </a:highlight>
                <a:latin typeface="+mj-lt"/>
              </a:rPr>
              <a:t>when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+mj-lt"/>
              </a:rPr>
              <a:t> he </a:t>
            </a:r>
            <a:r>
              <a:rPr lang="en-US" sz="1800" b="0" i="0" u="sng" strike="noStrike" baseline="0" dirty="0">
                <a:solidFill>
                  <a:srgbClr val="0000FF"/>
                </a:solidFill>
                <a:highlight>
                  <a:srgbClr val="FFFF00"/>
                </a:highlight>
                <a:latin typeface="+mj-lt"/>
              </a:rPr>
              <a:t>saw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+mj-lt"/>
              </a:rPr>
              <a:t> a parrot. </a:t>
            </a:r>
          </a:p>
          <a:p>
            <a:pPr algn="l" rtl="0">
              <a:lnSpc>
                <a:spcPct val="200000"/>
              </a:lnSpc>
            </a:pPr>
            <a:r>
              <a:rPr lang="en-US" sz="1800" b="1" i="0" u="none" strike="noStrike" baseline="0" dirty="0">
                <a:solidFill>
                  <a:srgbClr val="002060"/>
                </a:solidFill>
                <a:latin typeface="+mj-lt"/>
              </a:rPr>
              <a:t>4.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+mj-lt"/>
              </a:rPr>
              <a:t>The students were waiting for a bus </a:t>
            </a:r>
            <a:r>
              <a:rPr lang="en-US" sz="1800" b="0" i="0" u="none" strike="noStrike" baseline="0" dirty="0">
                <a:solidFill>
                  <a:srgbClr val="002060"/>
                </a:solidFill>
                <a:highlight>
                  <a:srgbClr val="FFCCD8"/>
                </a:highlight>
                <a:latin typeface="+mj-lt"/>
              </a:rPr>
              <a:t>when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+mj-lt"/>
              </a:rPr>
              <a:t> it started to rain. </a:t>
            </a:r>
            <a:endParaRPr lang="ar-SA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168D67CC-012A-4B56-883B-BD88ECC6A025}"/>
              </a:ext>
            </a:extLst>
          </p:cNvPr>
          <p:cNvSpPr/>
          <p:nvPr/>
        </p:nvSpPr>
        <p:spPr>
          <a:xfrm>
            <a:off x="121998" y="124528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33F8B4A3-EC74-4FAB-BEDB-2F5FCA9130B0}"/>
              </a:ext>
            </a:extLst>
          </p:cNvPr>
          <p:cNvSpPr/>
          <p:nvPr/>
        </p:nvSpPr>
        <p:spPr>
          <a:xfrm>
            <a:off x="364933" y="129524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reeform: Shape 447">
            <a:extLst>
              <a:ext uri="{FF2B5EF4-FFF2-40B4-BE49-F238E27FC236}">
                <a16:creationId xmlns:a16="http://schemas.microsoft.com/office/drawing/2014/main" id="{3C12E729-89AD-4B20-8BC2-5DCE5E59AC9F}"/>
              </a:ext>
            </a:extLst>
          </p:cNvPr>
          <p:cNvSpPr/>
          <p:nvPr/>
        </p:nvSpPr>
        <p:spPr>
          <a:xfrm rot="10411499" flipH="1" flipV="1">
            <a:off x="823456" y="67617"/>
            <a:ext cx="1233682" cy="609324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rgbClr val="13839B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449">
            <a:extLst>
              <a:ext uri="{FF2B5EF4-FFF2-40B4-BE49-F238E27FC236}">
                <a16:creationId xmlns:a16="http://schemas.microsoft.com/office/drawing/2014/main" id="{E6425872-1250-4E15-B317-2473242CC884}"/>
              </a:ext>
            </a:extLst>
          </p:cNvPr>
          <p:cNvSpPr txBox="1"/>
          <p:nvPr/>
        </p:nvSpPr>
        <p:spPr>
          <a:xfrm>
            <a:off x="663597" y="70120"/>
            <a:ext cx="128411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17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A5ACA8-77D7-47AC-BC63-39F774C8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82" y="1113238"/>
            <a:ext cx="11083636" cy="3691724"/>
          </a:xfrm>
          <a:prstGeom prst="rect">
            <a:avLst/>
          </a:prstGeom>
        </p:spPr>
      </p:pic>
      <p:sp>
        <p:nvSpPr>
          <p:cNvPr id="7" name="4">
            <a:extLst>
              <a:ext uri="{FF2B5EF4-FFF2-40B4-BE49-F238E27FC236}">
                <a16:creationId xmlns:a16="http://schemas.microsoft.com/office/drawing/2014/main" id="{D6674B4E-D7D8-4ED3-A177-55EA915D9FF8}"/>
              </a:ext>
            </a:extLst>
          </p:cNvPr>
          <p:cNvSpPr/>
          <p:nvPr/>
        </p:nvSpPr>
        <p:spPr>
          <a:xfrm>
            <a:off x="121998" y="124528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1E699EA3-75F2-43E7-8DAF-29416565C703}"/>
              </a:ext>
            </a:extLst>
          </p:cNvPr>
          <p:cNvSpPr/>
          <p:nvPr/>
        </p:nvSpPr>
        <p:spPr>
          <a:xfrm>
            <a:off x="364933" y="129524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reeform: Shape 447">
            <a:extLst>
              <a:ext uri="{FF2B5EF4-FFF2-40B4-BE49-F238E27FC236}">
                <a16:creationId xmlns:a16="http://schemas.microsoft.com/office/drawing/2014/main" id="{EB067305-D3C5-43A1-A0CE-52415F8BE9DD}"/>
              </a:ext>
            </a:extLst>
          </p:cNvPr>
          <p:cNvSpPr/>
          <p:nvPr/>
        </p:nvSpPr>
        <p:spPr>
          <a:xfrm rot="10411499" flipH="1" flipV="1">
            <a:off x="823456" y="67617"/>
            <a:ext cx="1233682" cy="609324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rgbClr val="13839B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449">
            <a:extLst>
              <a:ext uri="{FF2B5EF4-FFF2-40B4-BE49-F238E27FC236}">
                <a16:creationId xmlns:a16="http://schemas.microsoft.com/office/drawing/2014/main" id="{68353E90-5104-4194-9F8F-2BEA50850FB8}"/>
              </a:ext>
            </a:extLst>
          </p:cNvPr>
          <p:cNvSpPr txBox="1"/>
          <p:nvPr/>
        </p:nvSpPr>
        <p:spPr>
          <a:xfrm>
            <a:off x="663597" y="70120"/>
            <a:ext cx="128411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17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50B705-B9B3-49EA-99CB-4EB1645F93FA}"/>
              </a:ext>
            </a:extLst>
          </p:cNvPr>
          <p:cNvSpPr txBox="1"/>
          <p:nvPr/>
        </p:nvSpPr>
        <p:spPr>
          <a:xfrm>
            <a:off x="1004732" y="2480149"/>
            <a:ext cx="137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traveled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F4D8BC2-8264-4746-A9F8-49AB0386D50E}"/>
              </a:ext>
            </a:extLst>
          </p:cNvPr>
          <p:cNvSpPr txBox="1"/>
          <p:nvPr/>
        </p:nvSpPr>
        <p:spPr>
          <a:xfrm>
            <a:off x="5664200" y="2480149"/>
            <a:ext cx="137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boarded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5F99A4-5C88-499E-A327-5A1A43E6DA39}"/>
              </a:ext>
            </a:extLst>
          </p:cNvPr>
          <p:cNvSpPr txBox="1"/>
          <p:nvPr/>
        </p:nvSpPr>
        <p:spPr>
          <a:xfrm>
            <a:off x="4813658" y="2841462"/>
            <a:ext cx="1701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i="0" u="none" strike="noStrike" baseline="0" dirty="0">
                <a:solidFill>
                  <a:srgbClr val="FF0000"/>
                </a:solidFill>
                <a:latin typeface="+mj-lt"/>
              </a:rPr>
              <a:t>was setting off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7C9973A-D56C-4965-AC71-142C2E7EAC92}"/>
              </a:ext>
            </a:extLst>
          </p:cNvPr>
          <p:cNvSpPr txBox="1"/>
          <p:nvPr/>
        </p:nvSpPr>
        <p:spPr>
          <a:xfrm>
            <a:off x="1262623" y="3154616"/>
            <a:ext cx="137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cried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0A16B30-D201-4E0E-BA30-0C5B031908EF}"/>
              </a:ext>
            </a:extLst>
          </p:cNvPr>
          <p:cNvSpPr txBox="1"/>
          <p:nvPr/>
        </p:nvSpPr>
        <p:spPr>
          <a:xfrm>
            <a:off x="7650722" y="3154616"/>
            <a:ext cx="17744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i="0" u="none" strike="noStrike" baseline="0" dirty="0">
                <a:solidFill>
                  <a:srgbClr val="FF0000"/>
                </a:solidFill>
                <a:latin typeface="+mj-lt"/>
              </a:rPr>
              <a:t>were standing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B6638E1-2C68-4542-99D7-60DA4E267EBD}"/>
              </a:ext>
            </a:extLst>
          </p:cNvPr>
          <p:cNvSpPr txBox="1"/>
          <p:nvPr/>
        </p:nvSpPr>
        <p:spPr>
          <a:xfrm>
            <a:off x="5410916" y="3460448"/>
            <a:ext cx="137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0000FF"/>
                </a:solidFill>
                <a:latin typeface="+mj-lt"/>
              </a:rPr>
              <a:t>made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C4227C1-7C63-4868-A411-0A7124DBC561}"/>
              </a:ext>
            </a:extLst>
          </p:cNvPr>
          <p:cNvSpPr txBox="1"/>
          <p:nvPr/>
        </p:nvSpPr>
        <p:spPr>
          <a:xfrm>
            <a:off x="977878" y="3795123"/>
            <a:ext cx="137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arrived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49B5FD2-C4A6-49E2-8776-459C81C765E8}"/>
              </a:ext>
            </a:extLst>
          </p:cNvPr>
          <p:cNvSpPr txBox="1"/>
          <p:nvPr/>
        </p:nvSpPr>
        <p:spPr>
          <a:xfrm>
            <a:off x="977878" y="4100258"/>
            <a:ext cx="137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stepped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1EC2FEA-332B-47DD-B540-F54B6B2B59F1}"/>
              </a:ext>
            </a:extLst>
          </p:cNvPr>
          <p:cNvSpPr txBox="1"/>
          <p:nvPr/>
        </p:nvSpPr>
        <p:spPr>
          <a:xfrm>
            <a:off x="7655919" y="4100258"/>
            <a:ext cx="137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4994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">
            <a:extLst>
              <a:ext uri="{FF2B5EF4-FFF2-40B4-BE49-F238E27FC236}">
                <a16:creationId xmlns:a16="http://schemas.microsoft.com/office/drawing/2014/main" id="{2555642F-5751-4ADA-98E5-23435832E802}"/>
              </a:ext>
            </a:extLst>
          </p:cNvPr>
          <p:cNvGrpSpPr/>
          <p:nvPr/>
        </p:nvGrpSpPr>
        <p:grpSpPr>
          <a:xfrm>
            <a:off x="0" y="2988901"/>
            <a:ext cx="3114922" cy="455119"/>
            <a:chOff x="3562350" y="-2391420"/>
            <a:chExt cx="4033224" cy="1060705"/>
          </a:xfrm>
          <a:solidFill>
            <a:schemeClr val="bg1">
              <a:lumMod val="65000"/>
            </a:schemeClr>
          </a:solidFill>
        </p:grpSpPr>
        <p:sp>
          <p:nvSpPr>
            <p:cNvPr id="3" name="4">
              <a:extLst>
                <a:ext uri="{FF2B5EF4-FFF2-40B4-BE49-F238E27FC236}">
                  <a16:creationId xmlns:a16="http://schemas.microsoft.com/office/drawing/2014/main" id="{23C888CD-CB1B-455D-BE1B-2BBA7A104BAD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8171C5F8-C016-4086-A938-2AB85503BF87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5" name="4">
            <a:extLst>
              <a:ext uri="{FF2B5EF4-FFF2-40B4-BE49-F238E27FC236}">
                <a16:creationId xmlns:a16="http://schemas.microsoft.com/office/drawing/2014/main" id="{2DEFFE10-C4AE-473D-AD46-6F0834FA5146}"/>
              </a:ext>
            </a:extLst>
          </p:cNvPr>
          <p:cNvSpPr/>
          <p:nvPr/>
        </p:nvSpPr>
        <p:spPr>
          <a:xfrm>
            <a:off x="449247" y="3777251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8551F40D-9B4F-40B6-8DE4-0E55297055CE}"/>
              </a:ext>
            </a:extLst>
          </p:cNvPr>
          <p:cNvSpPr/>
          <p:nvPr/>
        </p:nvSpPr>
        <p:spPr>
          <a:xfrm>
            <a:off x="692182" y="3782247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4">
            <a:extLst>
              <a:ext uri="{FF2B5EF4-FFF2-40B4-BE49-F238E27FC236}">
                <a16:creationId xmlns:a16="http://schemas.microsoft.com/office/drawing/2014/main" id="{9805AAF2-967B-4C46-87F1-D1D2CD122431}"/>
              </a:ext>
            </a:extLst>
          </p:cNvPr>
          <p:cNvSpPr txBox="1">
            <a:spLocks/>
          </p:cNvSpPr>
          <p:nvPr/>
        </p:nvSpPr>
        <p:spPr>
          <a:xfrm>
            <a:off x="202481" y="3054645"/>
            <a:ext cx="274255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0" name="TextBox 451">
            <a:extLst>
              <a:ext uri="{FF2B5EF4-FFF2-40B4-BE49-F238E27FC236}">
                <a16:creationId xmlns:a16="http://schemas.microsoft.com/office/drawing/2014/main" id="{3BD4D6BB-BE30-47A9-A522-80D4FB3C9BB0}"/>
              </a:ext>
            </a:extLst>
          </p:cNvPr>
          <p:cNvSpPr txBox="1"/>
          <p:nvPr/>
        </p:nvSpPr>
        <p:spPr>
          <a:xfrm>
            <a:off x="16132" y="3032286"/>
            <a:ext cx="302581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0"/>
            <a:r>
              <a:rPr lang="en-US" altLang="zh-CN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WORKBOOK</a:t>
            </a:r>
            <a:endParaRPr lang="zh-CN" altLang="en-US" sz="2400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6" name="Freeform: Shape 447">
            <a:extLst>
              <a:ext uri="{FF2B5EF4-FFF2-40B4-BE49-F238E27FC236}">
                <a16:creationId xmlns:a16="http://schemas.microsoft.com/office/drawing/2014/main" id="{1E5232C3-ADEA-4212-BDC3-52169CDA7F1D}"/>
              </a:ext>
            </a:extLst>
          </p:cNvPr>
          <p:cNvSpPr/>
          <p:nvPr/>
        </p:nvSpPr>
        <p:spPr>
          <a:xfrm rot="10411499" flipH="1" flipV="1">
            <a:off x="1150705" y="3720340"/>
            <a:ext cx="1233682" cy="609324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rgbClr val="13839B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449">
            <a:extLst>
              <a:ext uri="{FF2B5EF4-FFF2-40B4-BE49-F238E27FC236}">
                <a16:creationId xmlns:a16="http://schemas.microsoft.com/office/drawing/2014/main" id="{E72C6C7C-AE22-4600-A7BC-64C558F5817E}"/>
              </a:ext>
            </a:extLst>
          </p:cNvPr>
          <p:cNvSpPr txBox="1"/>
          <p:nvPr/>
        </p:nvSpPr>
        <p:spPr>
          <a:xfrm>
            <a:off x="990846" y="3722843"/>
            <a:ext cx="128411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88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7CD5DC94-EA74-425A-AB6C-6D4ADA1EFF26}"/>
              </a:ext>
            </a:extLst>
          </p:cNvPr>
          <p:cNvGrpSpPr/>
          <p:nvPr/>
        </p:nvGrpSpPr>
        <p:grpSpPr>
          <a:xfrm>
            <a:off x="0" y="174162"/>
            <a:ext cx="1619797" cy="455119"/>
            <a:chOff x="4464419" y="-2391420"/>
            <a:chExt cx="3131155" cy="1060705"/>
          </a:xfrm>
          <a:solidFill>
            <a:schemeClr val="bg1">
              <a:lumMod val="65000"/>
            </a:schemeClr>
          </a:solidFill>
        </p:grpSpPr>
        <p:sp>
          <p:nvSpPr>
            <p:cNvPr id="5" name="4">
              <a:extLst>
                <a:ext uri="{FF2B5EF4-FFF2-40B4-BE49-F238E27FC236}">
                  <a16:creationId xmlns:a16="http://schemas.microsoft.com/office/drawing/2014/main" id="{9D3256EE-AA51-4D30-977A-6FAC693B884B}"/>
                </a:ext>
              </a:extLst>
            </p:cNvPr>
            <p:cNvSpPr/>
            <p:nvPr/>
          </p:nvSpPr>
          <p:spPr>
            <a:xfrm>
              <a:off x="4464419" y="-2391373"/>
              <a:ext cx="2911191" cy="1060616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6" name="4">
              <a:extLst>
                <a:ext uri="{FF2B5EF4-FFF2-40B4-BE49-F238E27FC236}">
                  <a16:creationId xmlns:a16="http://schemas.microsoft.com/office/drawing/2014/main" id="{342E40B5-C08C-4E97-87D8-78726B516BC2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Freeform: Shape 447">
            <a:extLst>
              <a:ext uri="{FF2B5EF4-FFF2-40B4-BE49-F238E27FC236}">
                <a16:creationId xmlns:a16="http://schemas.microsoft.com/office/drawing/2014/main" id="{8899ABDA-DECC-4E98-AA8E-57D2B91C3DDF}"/>
              </a:ext>
            </a:extLst>
          </p:cNvPr>
          <p:cNvSpPr/>
          <p:nvPr/>
        </p:nvSpPr>
        <p:spPr>
          <a:xfrm rot="10411499" flipH="1" flipV="1">
            <a:off x="327702" y="843383"/>
            <a:ext cx="1233682" cy="609324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rgbClr val="13839B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64B21E85-F06E-46EE-ABC0-B53CBF322E24}"/>
              </a:ext>
            </a:extLst>
          </p:cNvPr>
          <p:cNvSpPr/>
          <p:nvPr/>
        </p:nvSpPr>
        <p:spPr>
          <a:xfrm>
            <a:off x="-21227" y="940672"/>
            <a:ext cx="272006" cy="352225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42B546F2-0B24-4576-99BA-0AD1FC268880}"/>
              </a:ext>
            </a:extLst>
          </p:cNvPr>
          <p:cNvSpPr/>
          <p:nvPr/>
        </p:nvSpPr>
        <p:spPr>
          <a:xfrm>
            <a:off x="120108" y="945668"/>
            <a:ext cx="272006" cy="352225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80F030D5-CBF8-4D83-8240-A8276E0A7E79}"/>
              </a:ext>
            </a:extLst>
          </p:cNvPr>
          <p:cNvSpPr txBox="1">
            <a:spLocks/>
          </p:cNvSpPr>
          <p:nvPr/>
        </p:nvSpPr>
        <p:spPr>
          <a:xfrm>
            <a:off x="202482" y="247945"/>
            <a:ext cx="1417316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1" name="TextBox 451">
            <a:extLst>
              <a:ext uri="{FF2B5EF4-FFF2-40B4-BE49-F238E27FC236}">
                <a16:creationId xmlns:a16="http://schemas.microsoft.com/office/drawing/2014/main" id="{20D1AB2D-D81C-401D-B9F8-3CCF81C6BEB9}"/>
              </a:ext>
            </a:extLst>
          </p:cNvPr>
          <p:cNvSpPr txBox="1"/>
          <p:nvPr/>
        </p:nvSpPr>
        <p:spPr>
          <a:xfrm>
            <a:off x="0" y="225586"/>
            <a:ext cx="1619797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0"/>
            <a:r>
              <a:rPr lang="en-US" altLang="zh-CN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WORKBOOK</a:t>
            </a:r>
            <a:endParaRPr lang="zh-CN" altLang="en-US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TextBox 449">
            <a:extLst>
              <a:ext uri="{FF2B5EF4-FFF2-40B4-BE49-F238E27FC236}">
                <a16:creationId xmlns:a16="http://schemas.microsoft.com/office/drawing/2014/main" id="{BBF5887E-F903-447B-AD84-521BDB3DCCCF}"/>
              </a:ext>
            </a:extLst>
          </p:cNvPr>
          <p:cNvSpPr txBox="1"/>
          <p:nvPr/>
        </p:nvSpPr>
        <p:spPr>
          <a:xfrm>
            <a:off x="167843" y="845886"/>
            <a:ext cx="128411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88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CF7B8E4-E6E8-4D83-ABE3-9B6F98764116}"/>
              </a:ext>
            </a:extLst>
          </p:cNvPr>
          <p:cNvGrpSpPr/>
          <p:nvPr/>
        </p:nvGrpSpPr>
        <p:grpSpPr>
          <a:xfrm>
            <a:off x="499281" y="1520325"/>
            <a:ext cx="11193437" cy="3781953"/>
            <a:chOff x="499281" y="1520325"/>
            <a:chExt cx="11193437" cy="378195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58EAC17-50BC-424D-953E-AF376EF6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281" y="1520325"/>
              <a:ext cx="11193437" cy="3781953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CF6C57A-6D19-441D-A5F3-11BB049D89A0}"/>
                </a:ext>
              </a:extLst>
            </p:cNvPr>
            <p:cNvSpPr/>
            <p:nvPr/>
          </p:nvSpPr>
          <p:spPr>
            <a:xfrm>
              <a:off x="5537200" y="1520325"/>
              <a:ext cx="3492500" cy="9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4C631AF-7B1B-48E5-8876-494C38AAC823}"/>
              </a:ext>
            </a:extLst>
          </p:cNvPr>
          <p:cNvSpPr txBox="1"/>
          <p:nvPr/>
        </p:nvSpPr>
        <p:spPr>
          <a:xfrm>
            <a:off x="1451953" y="2484704"/>
            <a:ext cx="701074" cy="2677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n-US" sz="2900" b="1" i="0" u="none" strike="noStrike" baseline="0" dirty="0">
                <a:solidFill>
                  <a:srgbClr val="FF0000"/>
                </a:solidFill>
                <a:latin typeface="+mj-lt"/>
              </a:rPr>
              <a:t>f</a:t>
            </a:r>
          </a:p>
          <a:p>
            <a:pPr algn="ctr" rtl="0"/>
            <a:r>
              <a:rPr lang="en-US" sz="2900" b="1" dirty="0">
                <a:solidFill>
                  <a:srgbClr val="FF0000"/>
                </a:solidFill>
                <a:latin typeface="+mj-lt"/>
              </a:rPr>
              <a:t>d</a:t>
            </a:r>
          </a:p>
          <a:p>
            <a:pPr algn="ctr" rtl="0"/>
            <a:r>
              <a:rPr lang="en-US" sz="2900" b="1" i="0" u="none" strike="noStrike" baseline="0" dirty="0">
                <a:solidFill>
                  <a:srgbClr val="FF0000"/>
                </a:solidFill>
                <a:latin typeface="+mj-lt"/>
              </a:rPr>
              <a:t>e</a:t>
            </a:r>
          </a:p>
          <a:p>
            <a:pPr algn="ctr" rtl="0"/>
            <a:r>
              <a:rPr lang="en-US" sz="2900" b="1" dirty="0">
                <a:solidFill>
                  <a:srgbClr val="FF0000"/>
                </a:solidFill>
                <a:latin typeface="+mj-lt"/>
              </a:rPr>
              <a:t>c</a:t>
            </a:r>
          </a:p>
          <a:p>
            <a:pPr algn="ctr" rtl="0"/>
            <a:r>
              <a:rPr lang="en-US" sz="2900" b="1" i="0" u="none" strike="noStrike" baseline="0" dirty="0">
                <a:solidFill>
                  <a:srgbClr val="FF0000"/>
                </a:solidFill>
                <a:latin typeface="+mj-lt"/>
              </a:rPr>
              <a:t>b</a:t>
            </a:r>
          </a:p>
          <a:p>
            <a:pPr algn="ctr" rtl="0"/>
            <a:r>
              <a:rPr lang="en-US" sz="2900" b="1" dirty="0">
                <a:solidFill>
                  <a:srgbClr val="FF0000"/>
                </a:solidFill>
                <a:latin typeface="+mj-lt"/>
              </a:rPr>
              <a:t>a</a:t>
            </a:r>
            <a:endParaRPr lang="en-US" sz="2900" b="1" i="0" u="none" strike="noStrike" baseline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4EADF4D-68C3-4B1E-BE12-0D39E8345D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3805" y="85273"/>
            <a:ext cx="2959289" cy="23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CD5F9B65-FC7B-4A3F-ADF0-17FB9818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38" y="715751"/>
            <a:ext cx="11076523" cy="5741778"/>
          </a:xfrm>
          <a:prstGeom prst="rect">
            <a:avLst/>
          </a:prstGeom>
        </p:spPr>
      </p:pic>
      <p:grpSp>
        <p:nvGrpSpPr>
          <p:cNvPr id="4" name="4">
            <a:extLst>
              <a:ext uri="{FF2B5EF4-FFF2-40B4-BE49-F238E27FC236}">
                <a16:creationId xmlns:a16="http://schemas.microsoft.com/office/drawing/2014/main" id="{7CD5DC94-EA74-425A-AB6C-6D4ADA1EFF26}"/>
              </a:ext>
            </a:extLst>
          </p:cNvPr>
          <p:cNvGrpSpPr/>
          <p:nvPr/>
        </p:nvGrpSpPr>
        <p:grpSpPr>
          <a:xfrm>
            <a:off x="0" y="174162"/>
            <a:ext cx="1619797" cy="455119"/>
            <a:chOff x="4464419" y="-2391420"/>
            <a:chExt cx="3131155" cy="1060705"/>
          </a:xfrm>
          <a:solidFill>
            <a:schemeClr val="bg1">
              <a:lumMod val="65000"/>
            </a:schemeClr>
          </a:solidFill>
        </p:grpSpPr>
        <p:sp>
          <p:nvSpPr>
            <p:cNvPr id="5" name="4">
              <a:extLst>
                <a:ext uri="{FF2B5EF4-FFF2-40B4-BE49-F238E27FC236}">
                  <a16:creationId xmlns:a16="http://schemas.microsoft.com/office/drawing/2014/main" id="{9D3256EE-AA51-4D30-977A-6FAC693B884B}"/>
                </a:ext>
              </a:extLst>
            </p:cNvPr>
            <p:cNvSpPr/>
            <p:nvPr/>
          </p:nvSpPr>
          <p:spPr>
            <a:xfrm>
              <a:off x="4464419" y="-2391373"/>
              <a:ext cx="2911191" cy="1060616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6" name="4">
              <a:extLst>
                <a:ext uri="{FF2B5EF4-FFF2-40B4-BE49-F238E27FC236}">
                  <a16:creationId xmlns:a16="http://schemas.microsoft.com/office/drawing/2014/main" id="{342E40B5-C08C-4E97-87D8-78726B516BC2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Freeform: Shape 447">
            <a:extLst>
              <a:ext uri="{FF2B5EF4-FFF2-40B4-BE49-F238E27FC236}">
                <a16:creationId xmlns:a16="http://schemas.microsoft.com/office/drawing/2014/main" id="{8899ABDA-DECC-4E98-AA8E-57D2B91C3DDF}"/>
              </a:ext>
            </a:extLst>
          </p:cNvPr>
          <p:cNvSpPr/>
          <p:nvPr/>
        </p:nvSpPr>
        <p:spPr>
          <a:xfrm rot="10411499" flipH="1" flipV="1">
            <a:off x="1916203" y="119907"/>
            <a:ext cx="1233682" cy="609324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rgbClr val="13839B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64B21E85-F06E-46EE-ABC0-B53CBF322E24}"/>
              </a:ext>
            </a:extLst>
          </p:cNvPr>
          <p:cNvSpPr/>
          <p:nvPr/>
        </p:nvSpPr>
        <p:spPr>
          <a:xfrm>
            <a:off x="1567274" y="217196"/>
            <a:ext cx="272006" cy="352225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42B546F2-0B24-4576-99BA-0AD1FC268880}"/>
              </a:ext>
            </a:extLst>
          </p:cNvPr>
          <p:cNvSpPr/>
          <p:nvPr/>
        </p:nvSpPr>
        <p:spPr>
          <a:xfrm>
            <a:off x="1708609" y="222192"/>
            <a:ext cx="272006" cy="352225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80F030D5-CBF8-4D83-8240-A8276E0A7E79}"/>
              </a:ext>
            </a:extLst>
          </p:cNvPr>
          <p:cNvSpPr txBox="1">
            <a:spLocks/>
          </p:cNvSpPr>
          <p:nvPr/>
        </p:nvSpPr>
        <p:spPr>
          <a:xfrm>
            <a:off x="202482" y="247945"/>
            <a:ext cx="1417316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1" name="TextBox 451">
            <a:extLst>
              <a:ext uri="{FF2B5EF4-FFF2-40B4-BE49-F238E27FC236}">
                <a16:creationId xmlns:a16="http://schemas.microsoft.com/office/drawing/2014/main" id="{20D1AB2D-D81C-401D-B9F8-3CCF81C6BEB9}"/>
              </a:ext>
            </a:extLst>
          </p:cNvPr>
          <p:cNvSpPr txBox="1"/>
          <p:nvPr/>
        </p:nvSpPr>
        <p:spPr>
          <a:xfrm>
            <a:off x="0" y="225586"/>
            <a:ext cx="1619797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0"/>
            <a:r>
              <a:rPr lang="en-US" altLang="zh-CN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WORKBOOK</a:t>
            </a:r>
            <a:endParaRPr lang="zh-CN" altLang="en-US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TextBox 449">
            <a:extLst>
              <a:ext uri="{FF2B5EF4-FFF2-40B4-BE49-F238E27FC236}">
                <a16:creationId xmlns:a16="http://schemas.microsoft.com/office/drawing/2014/main" id="{BBF5887E-F903-447B-AD84-521BDB3DCCCF}"/>
              </a:ext>
            </a:extLst>
          </p:cNvPr>
          <p:cNvSpPr txBox="1"/>
          <p:nvPr/>
        </p:nvSpPr>
        <p:spPr>
          <a:xfrm>
            <a:off x="1756344" y="122410"/>
            <a:ext cx="128411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88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12E7CD9-6106-4727-8C70-424C5BE51F4D}"/>
              </a:ext>
            </a:extLst>
          </p:cNvPr>
          <p:cNvSpPr txBox="1"/>
          <p:nvPr/>
        </p:nvSpPr>
        <p:spPr>
          <a:xfrm>
            <a:off x="2135897" y="2289649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was sleeping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08F17BF-B37D-4BCF-940B-3900FD698BD2}"/>
              </a:ext>
            </a:extLst>
          </p:cNvPr>
          <p:cNvSpPr txBox="1"/>
          <p:nvPr/>
        </p:nvSpPr>
        <p:spPr>
          <a:xfrm>
            <a:off x="6375113" y="2289649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flooded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20E81C1-2413-43CF-A0E9-213CDD6CCE0B}"/>
              </a:ext>
            </a:extLst>
          </p:cNvPr>
          <p:cNvSpPr txBox="1"/>
          <p:nvPr/>
        </p:nvSpPr>
        <p:spPr>
          <a:xfrm>
            <a:off x="1885781" y="2691264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+mj-lt"/>
              </a:rPr>
              <a:t>heard</a:t>
            </a:r>
            <a:endParaRPr lang="en-US" sz="1800" i="0" u="none" strike="noStrike" baseline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6FC2F2E-570D-44B7-8AFB-E88FBD019A32}"/>
              </a:ext>
            </a:extLst>
          </p:cNvPr>
          <p:cNvSpPr txBox="1"/>
          <p:nvPr/>
        </p:nvSpPr>
        <p:spPr>
          <a:xfrm>
            <a:off x="8261063" y="2703186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was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0E82D48-0169-4959-8111-A5E5FF96E3D4}"/>
              </a:ext>
            </a:extLst>
          </p:cNvPr>
          <p:cNvSpPr txBox="1"/>
          <p:nvPr/>
        </p:nvSpPr>
        <p:spPr>
          <a:xfrm>
            <a:off x="2636225" y="3533399"/>
            <a:ext cx="1885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i="0" u="none" strike="noStrike" baseline="0" dirty="0">
                <a:solidFill>
                  <a:srgbClr val="FF0000"/>
                </a:solidFill>
                <a:latin typeface="+mj-lt"/>
              </a:rPr>
              <a:t>weren’t rationing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FB9E169-1C0C-47FA-B942-6C258C1EA28C}"/>
              </a:ext>
            </a:extLst>
          </p:cNvPr>
          <p:cNvSpPr txBox="1"/>
          <p:nvPr/>
        </p:nvSpPr>
        <p:spPr>
          <a:xfrm>
            <a:off x="7784125" y="3547078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started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F01812C-1396-4340-A6D9-A042F164D884}"/>
              </a:ext>
            </a:extLst>
          </p:cNvPr>
          <p:cNvSpPr txBox="1"/>
          <p:nvPr/>
        </p:nvSpPr>
        <p:spPr>
          <a:xfrm>
            <a:off x="3515294" y="3932840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located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88033A9-6FDB-4C0F-B1D9-8E5D21E44C32}"/>
              </a:ext>
            </a:extLst>
          </p:cNvPr>
          <p:cNvSpPr txBox="1"/>
          <p:nvPr/>
        </p:nvSpPr>
        <p:spPr>
          <a:xfrm>
            <a:off x="7492712" y="3936081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was studying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ECDA11B-028E-4E88-B1E0-30F398F58A6D}"/>
              </a:ext>
            </a:extLst>
          </p:cNvPr>
          <p:cNvSpPr txBox="1"/>
          <p:nvPr/>
        </p:nvSpPr>
        <p:spPr>
          <a:xfrm>
            <a:off x="1506006" y="4751732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Was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9BCB7D4-C720-47DB-89D1-E71874635B0B}"/>
              </a:ext>
            </a:extLst>
          </p:cNvPr>
          <p:cNvSpPr txBox="1"/>
          <p:nvPr/>
        </p:nvSpPr>
        <p:spPr>
          <a:xfrm>
            <a:off x="4340224" y="4751732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FF0000"/>
                </a:solidFill>
                <a:latin typeface="+mj-lt"/>
              </a:rPr>
              <a:t>traveling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F689066-ABC7-4C4A-AABD-433C0A6DDE01}"/>
              </a:ext>
            </a:extLst>
          </p:cNvPr>
          <p:cNvSpPr txBox="1"/>
          <p:nvPr/>
        </p:nvSpPr>
        <p:spPr>
          <a:xfrm>
            <a:off x="8543924" y="4751732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0000FF"/>
                </a:solidFill>
                <a:latin typeface="+mj-lt"/>
              </a:rPr>
              <a:t>made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F6917EC-83FB-4267-A5D4-635782DB4E56}"/>
              </a:ext>
            </a:extLst>
          </p:cNvPr>
          <p:cNvSpPr txBox="1"/>
          <p:nvPr/>
        </p:nvSpPr>
        <p:spPr>
          <a:xfrm>
            <a:off x="5283199" y="5591348"/>
            <a:ext cx="1885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i="0" u="none" strike="noStrike" baseline="0" dirty="0">
                <a:solidFill>
                  <a:srgbClr val="FF0000"/>
                </a:solidFill>
                <a:latin typeface="+mj-lt"/>
              </a:rPr>
              <a:t>was representing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A71E238-8C22-48FD-836F-BD5AB9D500C3}"/>
              </a:ext>
            </a:extLst>
          </p:cNvPr>
          <p:cNvSpPr txBox="1"/>
          <p:nvPr/>
        </p:nvSpPr>
        <p:spPr>
          <a:xfrm>
            <a:off x="1455424" y="5993162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 dirty="0">
                <a:solidFill>
                  <a:srgbClr val="0000FF"/>
                </a:solidFill>
                <a:latin typeface="+mj-lt"/>
              </a:rPr>
              <a:t>flew</a:t>
            </a:r>
          </a:p>
        </p:txBody>
      </p:sp>
    </p:spTree>
    <p:extLst>
      <p:ext uri="{BB962C8B-B14F-4D97-AF65-F5344CB8AC3E}">
        <p14:creationId xmlns:p14="http://schemas.microsoft.com/office/powerpoint/2010/main" val="25402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EDE04E67-B096-4891-A0A9-95476956F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44"/>
          <a:stretch/>
        </p:blipFill>
        <p:spPr>
          <a:xfrm>
            <a:off x="1988197" y="478262"/>
            <a:ext cx="9511621" cy="54763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2" name="4">
            <a:extLst>
              <a:ext uri="{FF2B5EF4-FFF2-40B4-BE49-F238E27FC236}">
                <a16:creationId xmlns:a16="http://schemas.microsoft.com/office/drawing/2014/main" id="{EBCF0A03-8847-4948-9351-B605B1E59506}"/>
              </a:ext>
            </a:extLst>
          </p:cNvPr>
          <p:cNvGrpSpPr/>
          <p:nvPr/>
        </p:nvGrpSpPr>
        <p:grpSpPr>
          <a:xfrm>
            <a:off x="0" y="2988901"/>
            <a:ext cx="3114922" cy="455119"/>
            <a:chOff x="3562350" y="-2391420"/>
            <a:chExt cx="4033224" cy="1060705"/>
          </a:xfrm>
          <a:solidFill>
            <a:schemeClr val="bg1">
              <a:lumMod val="65000"/>
            </a:schemeClr>
          </a:solidFill>
        </p:grpSpPr>
        <p:sp>
          <p:nvSpPr>
            <p:cNvPr id="3" name="4">
              <a:extLst>
                <a:ext uri="{FF2B5EF4-FFF2-40B4-BE49-F238E27FC236}">
                  <a16:creationId xmlns:a16="http://schemas.microsoft.com/office/drawing/2014/main" id="{3B15B462-3DC0-4468-84E7-59EE52D803BF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F599FCA0-92E7-4F92-8810-7E7A310F35B0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5" name="4">
            <a:extLst>
              <a:ext uri="{FF2B5EF4-FFF2-40B4-BE49-F238E27FC236}">
                <a16:creationId xmlns:a16="http://schemas.microsoft.com/office/drawing/2014/main" id="{15663B78-00D7-4B35-B346-855254AA0D0D}"/>
              </a:ext>
            </a:extLst>
          </p:cNvPr>
          <p:cNvSpPr/>
          <p:nvPr/>
        </p:nvSpPr>
        <p:spPr>
          <a:xfrm>
            <a:off x="449247" y="3777251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2C6DDE76-155D-48EF-8AFD-803E88B68B26}"/>
              </a:ext>
            </a:extLst>
          </p:cNvPr>
          <p:cNvSpPr/>
          <p:nvPr/>
        </p:nvSpPr>
        <p:spPr>
          <a:xfrm>
            <a:off x="692182" y="3782247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4">
            <a:extLst>
              <a:ext uri="{FF2B5EF4-FFF2-40B4-BE49-F238E27FC236}">
                <a16:creationId xmlns:a16="http://schemas.microsoft.com/office/drawing/2014/main" id="{F0D5BBDC-FFBB-4977-9C79-09E32B9F1520}"/>
              </a:ext>
            </a:extLst>
          </p:cNvPr>
          <p:cNvSpPr txBox="1">
            <a:spLocks/>
          </p:cNvSpPr>
          <p:nvPr/>
        </p:nvSpPr>
        <p:spPr>
          <a:xfrm>
            <a:off x="202481" y="3054645"/>
            <a:ext cx="274255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8" name="Group 466">
            <a:extLst>
              <a:ext uri="{FF2B5EF4-FFF2-40B4-BE49-F238E27FC236}">
                <a16:creationId xmlns:a16="http://schemas.microsoft.com/office/drawing/2014/main" id="{9E5C172B-9B04-49B6-8D67-D5B24BB3BC91}"/>
              </a:ext>
            </a:extLst>
          </p:cNvPr>
          <p:cNvGrpSpPr/>
          <p:nvPr/>
        </p:nvGrpSpPr>
        <p:grpSpPr>
          <a:xfrm>
            <a:off x="16132" y="3032286"/>
            <a:ext cx="3025813" cy="1303884"/>
            <a:chOff x="6215185" y="2346725"/>
            <a:chExt cx="1891226" cy="1303884"/>
          </a:xfrm>
        </p:grpSpPr>
        <p:sp>
          <p:nvSpPr>
            <p:cNvPr id="9" name="Freeform: Shape 447">
              <a:extLst>
                <a:ext uri="{FF2B5EF4-FFF2-40B4-BE49-F238E27FC236}">
                  <a16:creationId xmlns:a16="http://schemas.microsoft.com/office/drawing/2014/main" id="{BA6260B4-8586-41BA-86B6-7B07AF0012C4}"/>
                </a:ext>
              </a:extLst>
            </p:cNvPr>
            <p:cNvSpPr/>
            <p:nvPr/>
          </p:nvSpPr>
          <p:spPr>
            <a:xfrm rot="10411499" flipH="1" flipV="1">
              <a:off x="6905810" y="3041285"/>
              <a:ext cx="1128952" cy="609324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13839B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451">
              <a:extLst>
                <a:ext uri="{FF2B5EF4-FFF2-40B4-BE49-F238E27FC236}">
                  <a16:creationId xmlns:a16="http://schemas.microsoft.com/office/drawing/2014/main" id="{F78F7D9B-AE45-4E9D-84B6-A715851CC78B}"/>
                </a:ext>
              </a:extLst>
            </p:cNvPr>
            <p:cNvSpPr txBox="1"/>
            <p:nvPr/>
          </p:nvSpPr>
          <p:spPr>
            <a:xfrm>
              <a:off x="6215185" y="2346725"/>
              <a:ext cx="189122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WORKBOOK @</a:t>
              </a:r>
              <a:endParaRPr lang="zh-CN" altLang="en-US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1" name="TextBox 449">
              <a:extLst>
                <a:ext uri="{FF2B5EF4-FFF2-40B4-BE49-F238E27FC236}">
                  <a16:creationId xmlns:a16="http://schemas.microsoft.com/office/drawing/2014/main" id="{8D0C6783-887E-4B4F-AC79-96D9A43D3FAA}"/>
                </a:ext>
              </a:extLst>
            </p:cNvPr>
            <p:cNvSpPr txBox="1"/>
            <p:nvPr/>
          </p:nvSpPr>
          <p:spPr>
            <a:xfrm>
              <a:off x="6895560" y="3091690"/>
              <a:ext cx="80260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FFC000"/>
                  </a:solidFill>
                  <a:cs typeface="Arial" pitchFamily="34" charset="0"/>
                </a:rPr>
                <a:t>88</a:t>
              </a:r>
              <a:endParaRPr lang="ko-KR" altLang="en-US" sz="36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34">
            <a:extLst>
              <a:ext uri="{FF2B5EF4-FFF2-40B4-BE49-F238E27FC236}">
                <a16:creationId xmlns:a16="http://schemas.microsoft.com/office/drawing/2014/main" id="{E56A32E3-0998-4D5E-BE72-99BBAD574BFF}"/>
              </a:ext>
            </a:extLst>
          </p:cNvPr>
          <p:cNvGrpSpPr/>
          <p:nvPr/>
        </p:nvGrpSpPr>
        <p:grpSpPr>
          <a:xfrm>
            <a:off x="-8338" y="2369964"/>
            <a:ext cx="3114922" cy="455119"/>
            <a:chOff x="3562350" y="-2391420"/>
            <a:chExt cx="4033224" cy="1060705"/>
          </a:xfrm>
          <a:solidFill>
            <a:srgbClr val="FF0000"/>
          </a:solidFill>
        </p:grpSpPr>
        <p:sp>
          <p:nvSpPr>
            <p:cNvPr id="13" name="4">
              <a:extLst>
                <a:ext uri="{FF2B5EF4-FFF2-40B4-BE49-F238E27FC236}">
                  <a16:creationId xmlns:a16="http://schemas.microsoft.com/office/drawing/2014/main" id="{18DD4F41-97EF-4E5C-90E3-0E40C1077771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14" name="36">
              <a:extLst>
                <a:ext uri="{FF2B5EF4-FFF2-40B4-BE49-F238E27FC236}">
                  <a16:creationId xmlns:a16="http://schemas.microsoft.com/office/drawing/2014/main" id="{A936084B-12E9-4928-9EAE-DCE66CA376CB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15" name="HW">
            <a:extLst>
              <a:ext uri="{FF2B5EF4-FFF2-40B4-BE49-F238E27FC236}">
                <a16:creationId xmlns:a16="http://schemas.microsoft.com/office/drawing/2014/main" id="{A6A81300-C690-4CE0-BCE8-6E8F8130ADA4}"/>
              </a:ext>
            </a:extLst>
          </p:cNvPr>
          <p:cNvSpPr txBox="1">
            <a:spLocks/>
          </p:cNvSpPr>
          <p:nvPr/>
        </p:nvSpPr>
        <p:spPr>
          <a:xfrm>
            <a:off x="194143" y="2435708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HOMEWORK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4799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C13BE1C-40E9-4ED6-821A-4EEDD540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8" y="595116"/>
            <a:ext cx="5667768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2A93E87-3269-434A-9E3D-759936909DBF}"/>
              </a:ext>
            </a:extLst>
          </p:cNvPr>
          <p:cNvSpPr txBox="1"/>
          <p:nvPr/>
        </p:nvSpPr>
        <p:spPr>
          <a:xfrm rot="14237306" flipH="1">
            <a:off x="552779" y="-112482"/>
            <a:ext cx="1728925" cy="1943656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rgbClr val="FFC8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4951B2C0-BB03-4C71-BB2C-48BCBF7E8021}"/>
              </a:ext>
            </a:extLst>
          </p:cNvPr>
          <p:cNvSpPr txBox="1">
            <a:spLocks/>
          </p:cNvSpPr>
          <p:nvPr/>
        </p:nvSpPr>
        <p:spPr>
          <a:xfrm>
            <a:off x="202481" y="710802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Objectives</a:t>
            </a:r>
            <a:endParaRPr lang="zh-CN" altLang="en-US" sz="2000" dirty="0"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423CD7-BA4B-4BE5-BB31-F03C5AD5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48" y="2488900"/>
            <a:ext cx="46101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">
            <a:extLst>
              <a:ext uri="{FF2B5EF4-FFF2-40B4-BE49-F238E27FC236}">
                <a16:creationId xmlns:a16="http://schemas.microsoft.com/office/drawing/2014/main" id="{D661D451-8166-4BB4-9B2A-A696B630390E}"/>
              </a:ext>
            </a:extLst>
          </p:cNvPr>
          <p:cNvSpPr txBox="1">
            <a:spLocks/>
          </p:cNvSpPr>
          <p:nvPr/>
        </p:nvSpPr>
        <p:spPr>
          <a:xfrm>
            <a:off x="1932876" y="2608354"/>
            <a:ext cx="1393300" cy="26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066FF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/>
            <a:r>
              <a:rPr lang="en-US" sz="2000" dirty="0">
                <a:latin typeface="Arial Black" panose="020B0A04020102020204" pitchFamily="34" charset="0"/>
              </a:rPr>
              <a:t>USE</a:t>
            </a:r>
            <a:endParaRPr lang="zh-CN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6">
            <a:extLst>
              <a:ext uri="{FF2B5EF4-FFF2-40B4-BE49-F238E27FC236}">
                <a16:creationId xmlns:a16="http://schemas.microsoft.com/office/drawing/2014/main" id="{5E8D9BED-8398-4C47-AE5D-C47FF8AA67BA}"/>
              </a:ext>
            </a:extLst>
          </p:cNvPr>
          <p:cNvSpPr txBox="1">
            <a:spLocks/>
          </p:cNvSpPr>
          <p:nvPr/>
        </p:nvSpPr>
        <p:spPr>
          <a:xfrm>
            <a:off x="3326176" y="2533616"/>
            <a:ext cx="6394216" cy="41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simple past tense correctly</a:t>
            </a:r>
            <a:endParaRPr lang="zh-CN" altLang="en-US" sz="2400" dirty="0">
              <a:solidFill>
                <a:schemeClr val="tx1"/>
              </a:solidFill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EE14DE-1A5D-4097-8ED2-B3A10913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34" y="3177540"/>
            <a:ext cx="46101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6">
            <a:extLst>
              <a:ext uri="{FF2B5EF4-FFF2-40B4-BE49-F238E27FC236}">
                <a16:creationId xmlns:a16="http://schemas.microsoft.com/office/drawing/2014/main" id="{20A14808-6163-41E1-9ECC-5635AA264598}"/>
              </a:ext>
            </a:extLst>
          </p:cNvPr>
          <p:cNvSpPr txBox="1">
            <a:spLocks/>
          </p:cNvSpPr>
          <p:nvPr/>
        </p:nvSpPr>
        <p:spPr>
          <a:xfrm>
            <a:off x="2276662" y="3296994"/>
            <a:ext cx="1393300" cy="26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066FF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/>
            <a:r>
              <a:rPr lang="en-US" sz="2000" dirty="0">
                <a:latin typeface="Arial Black" panose="020B0A04020102020204" pitchFamily="34" charset="0"/>
              </a:rPr>
              <a:t>USE</a:t>
            </a:r>
            <a:endParaRPr lang="zh-CN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2" name="6">
            <a:extLst>
              <a:ext uri="{FF2B5EF4-FFF2-40B4-BE49-F238E27FC236}">
                <a16:creationId xmlns:a16="http://schemas.microsoft.com/office/drawing/2014/main" id="{C69B016D-DDE4-406A-B64E-15DC23A27C3F}"/>
              </a:ext>
            </a:extLst>
          </p:cNvPr>
          <p:cNvSpPr txBox="1">
            <a:spLocks/>
          </p:cNvSpPr>
          <p:nvPr/>
        </p:nvSpPr>
        <p:spPr>
          <a:xfrm>
            <a:off x="3669962" y="3222256"/>
            <a:ext cx="6394216" cy="41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past progressive tense correctly</a:t>
            </a:r>
            <a:endParaRPr lang="zh-CN" altLang="en-US" sz="2400" dirty="0">
              <a:solidFill>
                <a:schemeClr val="tx1"/>
              </a:solidFill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7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CEE98C0E-6BE9-4607-8325-83B7CA5B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0"/>
            <a:ext cx="5334001" cy="68580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B84CD275-0CB6-4FF6-8517-86011651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734" y="0"/>
            <a:ext cx="5280660" cy="685800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F6568719-9836-4946-A2D7-EE55B4EA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" y="396789"/>
            <a:ext cx="4843414" cy="3303342"/>
          </a:xfrm>
          <a:prstGeom prst="rect">
            <a:avLst/>
          </a:prstGeom>
        </p:spPr>
      </p:pic>
      <p:pic>
        <p:nvPicPr>
          <p:cNvPr id="5" name="Picture 8" descr="المكتبة">
            <a:extLst>
              <a:ext uri="{FF2B5EF4-FFF2-40B4-BE49-F238E27FC236}">
                <a16:creationId xmlns:a16="http://schemas.microsoft.com/office/drawing/2014/main" id="{B9E0B35C-EABB-4F07-9BDC-A01F97752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34" y="14516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FE2FC4A-21A0-4382-A3C3-A79D5C2D047B}"/>
              </a:ext>
            </a:extLst>
          </p:cNvPr>
          <p:cNvSpPr/>
          <p:nvPr/>
        </p:nvSpPr>
        <p:spPr>
          <a:xfrm>
            <a:off x="5527158" y="2342801"/>
            <a:ext cx="1137684" cy="442674"/>
          </a:xfrm>
          <a:prstGeom prst="roundRect">
            <a:avLst/>
          </a:prstGeom>
          <a:solidFill>
            <a:srgbClr val="B367A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000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30413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F9EFA2C-E723-4591-A7E1-9B6A9D9F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05" y="311728"/>
            <a:ext cx="9141191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88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2F60F7-12C8-4E19-BB9C-10228FC9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525404" y="311727"/>
            <a:ext cx="9141191" cy="3117273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F22E808C-D36F-4D54-878A-A4DFCA3BF5B5}"/>
              </a:ext>
            </a:extLst>
          </p:cNvPr>
          <p:cNvSpPr/>
          <p:nvPr/>
        </p:nvSpPr>
        <p:spPr>
          <a:xfrm>
            <a:off x="7857461" y="1669309"/>
            <a:ext cx="1892595" cy="425302"/>
          </a:xfrm>
          <a:prstGeom prst="rect">
            <a:avLst/>
          </a:prstGeom>
          <a:solidFill>
            <a:srgbClr val="FEE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irregu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lar verbs</a:t>
            </a:r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 </a:t>
            </a:r>
            <a:r>
              <a:rPr lang="en-US" sz="1200" b="1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(p: 72)</a:t>
            </a:r>
            <a:endParaRPr lang="en-US" sz="1600" b="1" i="0" u="none" strike="noStrike" baseline="0" dirty="0">
              <a:solidFill>
                <a:schemeClr val="bg2">
                  <a:lumMod val="50000"/>
                </a:schemeClr>
              </a:solidFill>
              <a:latin typeface="CVGAC S+ Proxima Nova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387E1E-31E1-463F-B62E-643FB64199B3}"/>
              </a:ext>
            </a:extLst>
          </p:cNvPr>
          <p:cNvSpPr txBox="1"/>
          <p:nvPr/>
        </p:nvSpPr>
        <p:spPr>
          <a:xfrm>
            <a:off x="2453463" y="2627645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ate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E595AF-96F9-4F46-87ED-E6CC36707B9F}"/>
              </a:ext>
            </a:extLst>
          </p:cNvPr>
          <p:cNvSpPr txBox="1"/>
          <p:nvPr/>
        </p:nvSpPr>
        <p:spPr>
          <a:xfrm>
            <a:off x="5645888" y="2627645"/>
            <a:ext cx="115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VGAC S+ Proxima Nova"/>
              </a:rPr>
              <a:t>didn’t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1711051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2F60F7-12C8-4E19-BB9C-10228FC9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74"/>
          <a:stretch/>
        </p:blipFill>
        <p:spPr>
          <a:xfrm>
            <a:off x="1525404" y="311727"/>
            <a:ext cx="9141191" cy="455288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7761536-C0C3-4385-B971-C8BDD3A9B7BD}"/>
              </a:ext>
            </a:extLst>
          </p:cNvPr>
          <p:cNvSpPr/>
          <p:nvPr/>
        </p:nvSpPr>
        <p:spPr>
          <a:xfrm>
            <a:off x="7857461" y="1669309"/>
            <a:ext cx="1892595" cy="425302"/>
          </a:xfrm>
          <a:prstGeom prst="rect">
            <a:avLst/>
          </a:prstGeom>
          <a:solidFill>
            <a:srgbClr val="FEE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irregu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lar verbs</a:t>
            </a:r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 </a:t>
            </a:r>
            <a:r>
              <a:rPr lang="en-US" sz="1200" b="1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(p: 72)</a:t>
            </a:r>
            <a:endParaRPr lang="en-US" sz="1600" b="1" i="0" u="none" strike="noStrike" baseline="0" dirty="0">
              <a:solidFill>
                <a:schemeClr val="bg2">
                  <a:lumMod val="50000"/>
                </a:schemeClr>
              </a:solidFill>
              <a:latin typeface="CVGAC S+ Proxima Nov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45761C6-C52C-4F50-9330-67C15CA68637}"/>
              </a:ext>
            </a:extLst>
          </p:cNvPr>
          <p:cNvSpPr txBox="1"/>
          <p:nvPr/>
        </p:nvSpPr>
        <p:spPr>
          <a:xfrm>
            <a:off x="2453463" y="2627645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ate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BF32E66-9D7E-46D3-A61C-26E443233B8F}"/>
              </a:ext>
            </a:extLst>
          </p:cNvPr>
          <p:cNvSpPr txBox="1"/>
          <p:nvPr/>
        </p:nvSpPr>
        <p:spPr>
          <a:xfrm>
            <a:off x="5645888" y="2627645"/>
            <a:ext cx="115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VGAC S+ Proxima Nova"/>
              </a:rPr>
              <a:t>didn’t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C88432-C0D2-408C-B3BF-9D8CC73A5F87}"/>
              </a:ext>
            </a:extLst>
          </p:cNvPr>
          <p:cNvSpPr txBox="1"/>
          <p:nvPr/>
        </p:nvSpPr>
        <p:spPr>
          <a:xfrm>
            <a:off x="3386151" y="4194317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218004536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2F60F7-12C8-4E19-BB9C-10228FC9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36"/>
          <a:stretch/>
        </p:blipFill>
        <p:spPr>
          <a:xfrm>
            <a:off x="1525404" y="311726"/>
            <a:ext cx="9141191" cy="628045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B2CB773-B436-407F-9340-F9B89D97C27B}"/>
              </a:ext>
            </a:extLst>
          </p:cNvPr>
          <p:cNvSpPr/>
          <p:nvPr/>
        </p:nvSpPr>
        <p:spPr>
          <a:xfrm>
            <a:off x="7857461" y="1669309"/>
            <a:ext cx="1892595" cy="425302"/>
          </a:xfrm>
          <a:prstGeom prst="rect">
            <a:avLst/>
          </a:prstGeom>
          <a:solidFill>
            <a:srgbClr val="FEE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irregu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lar verbs</a:t>
            </a:r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 </a:t>
            </a:r>
            <a:r>
              <a:rPr lang="en-US" sz="1200" b="1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(p: 72)</a:t>
            </a:r>
            <a:endParaRPr lang="en-US" sz="1600" b="1" i="0" u="none" strike="noStrike" baseline="0" dirty="0">
              <a:solidFill>
                <a:schemeClr val="bg2">
                  <a:lumMod val="50000"/>
                </a:schemeClr>
              </a:solidFill>
              <a:latin typeface="CVGAC S+ Proxima Nova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390A83D-871D-461F-AB34-3EE081437CD3}"/>
              </a:ext>
            </a:extLst>
          </p:cNvPr>
          <p:cNvSpPr txBox="1"/>
          <p:nvPr/>
        </p:nvSpPr>
        <p:spPr>
          <a:xfrm>
            <a:off x="2453463" y="2627645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ate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CA997F2-2871-4B8F-8411-DEA0A741F27A}"/>
              </a:ext>
            </a:extLst>
          </p:cNvPr>
          <p:cNvSpPr txBox="1"/>
          <p:nvPr/>
        </p:nvSpPr>
        <p:spPr>
          <a:xfrm>
            <a:off x="5645888" y="2627645"/>
            <a:ext cx="115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VGAC S+ Proxima Nova"/>
              </a:rPr>
              <a:t>didn’t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9250DDB-C42B-4F26-8995-E58D1523DF61}"/>
              </a:ext>
            </a:extLst>
          </p:cNvPr>
          <p:cNvSpPr txBox="1"/>
          <p:nvPr/>
        </p:nvSpPr>
        <p:spPr>
          <a:xfrm>
            <a:off x="3386151" y="4194317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81264426"/>
      </p:ext>
    </p:extLst>
  </p:cSld>
  <p:clrMapOvr>
    <a:masterClrMapping/>
  </p:clrMapOvr>
  <p:transition spd="slow" advTm="2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2F60F7-12C8-4E19-BB9C-10228FC9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36"/>
          <a:stretch/>
        </p:blipFill>
        <p:spPr>
          <a:xfrm>
            <a:off x="1525404" y="-3356518"/>
            <a:ext cx="9141191" cy="628045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B2CB773-B436-407F-9340-F9B89D97C27B}"/>
              </a:ext>
            </a:extLst>
          </p:cNvPr>
          <p:cNvSpPr/>
          <p:nvPr/>
        </p:nvSpPr>
        <p:spPr>
          <a:xfrm>
            <a:off x="7857461" y="-1998935"/>
            <a:ext cx="1892595" cy="425302"/>
          </a:xfrm>
          <a:prstGeom prst="rect">
            <a:avLst/>
          </a:prstGeom>
          <a:solidFill>
            <a:srgbClr val="FEEB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irregu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lar verbs</a:t>
            </a:r>
            <a:r>
              <a:rPr lang="en-US" sz="16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 </a:t>
            </a:r>
            <a:r>
              <a:rPr lang="en-US" sz="1200" b="1" i="0" u="none" strike="noStrike" baseline="0" dirty="0">
                <a:solidFill>
                  <a:schemeClr val="bg2">
                    <a:lumMod val="50000"/>
                  </a:schemeClr>
                </a:solidFill>
                <a:latin typeface="CVGAC S+ Proxima Nova"/>
              </a:rPr>
              <a:t>(p: 73)</a:t>
            </a:r>
            <a:endParaRPr lang="en-US" sz="1600" b="1" i="0" u="none" strike="noStrike" baseline="0" dirty="0">
              <a:solidFill>
                <a:schemeClr val="bg2">
                  <a:lumMod val="50000"/>
                </a:schemeClr>
              </a:solidFill>
              <a:latin typeface="CVGAC S+ Proxima Nova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390A83D-871D-461F-AB34-3EE081437CD3}"/>
              </a:ext>
            </a:extLst>
          </p:cNvPr>
          <p:cNvSpPr txBox="1"/>
          <p:nvPr/>
        </p:nvSpPr>
        <p:spPr>
          <a:xfrm>
            <a:off x="2453463" y="-1040599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ate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CA997F2-2871-4B8F-8411-DEA0A741F27A}"/>
              </a:ext>
            </a:extLst>
          </p:cNvPr>
          <p:cNvSpPr txBox="1"/>
          <p:nvPr/>
        </p:nvSpPr>
        <p:spPr>
          <a:xfrm>
            <a:off x="5645888" y="-1040599"/>
            <a:ext cx="115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VGAC S+ Proxima Nova"/>
              </a:rPr>
              <a:t>didn’t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9250DDB-C42B-4F26-8995-E58D1523DF61}"/>
              </a:ext>
            </a:extLst>
          </p:cNvPr>
          <p:cNvSpPr txBox="1"/>
          <p:nvPr/>
        </p:nvSpPr>
        <p:spPr>
          <a:xfrm>
            <a:off x="3386151" y="526073"/>
            <a:ext cx="64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baseline="0" dirty="0">
                <a:solidFill>
                  <a:srgbClr val="FF0000"/>
                </a:solidFill>
                <a:latin typeface="CVGAC S+ Proxima Nova"/>
              </a:rPr>
              <a:t>eat</a:t>
            </a:r>
          </a:p>
        </p:txBody>
      </p:sp>
      <p:pic>
        <p:nvPicPr>
          <p:cNvPr id="1028" name="Picture 4" descr="Past time expressions (yesterday, last week, last night, two years ago)">
            <a:extLst>
              <a:ext uri="{FF2B5EF4-FFF2-40B4-BE49-F238E27FC236}">
                <a16:creationId xmlns:a16="http://schemas.microsoft.com/office/drawing/2014/main" id="{8ED546FF-8C20-4EBD-86AD-8F7557733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71" y="2997520"/>
            <a:ext cx="3394364" cy="33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st time expressions (yesterday, last week, last night, two years ago)">
            <a:extLst>
              <a:ext uri="{FF2B5EF4-FFF2-40B4-BE49-F238E27FC236}">
                <a16:creationId xmlns:a16="http://schemas.microsoft.com/office/drawing/2014/main" id="{F691823A-1A8C-4219-AD68-FCD8893D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77" y="3201441"/>
            <a:ext cx="33623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67D3AF-4473-469E-8B94-6F223C1E4DEE}"/>
              </a:ext>
            </a:extLst>
          </p:cNvPr>
          <p:cNvGrpSpPr/>
          <p:nvPr/>
        </p:nvGrpSpPr>
        <p:grpSpPr>
          <a:xfrm>
            <a:off x="457606" y="2997520"/>
            <a:ext cx="3362325" cy="3448050"/>
            <a:chOff x="1092606" y="3053971"/>
            <a:chExt cx="3362325" cy="3448050"/>
          </a:xfrm>
        </p:grpSpPr>
        <p:pic>
          <p:nvPicPr>
            <p:cNvPr id="1026" name="Picture 2" descr="Past time expressions (yesterday, last week, last night, two years ago)">
              <a:extLst>
                <a:ext uri="{FF2B5EF4-FFF2-40B4-BE49-F238E27FC236}">
                  <a16:creationId xmlns:a16="http://schemas.microsoft.com/office/drawing/2014/main" id="{B6730781-9DEE-44D9-B9D3-42DA890BF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606" y="3053971"/>
              <a:ext cx="3362325" cy="344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E2047249-7D3B-4C0B-ABA9-5AB31A8ABD2C}"/>
                </a:ext>
              </a:extLst>
            </p:cNvPr>
            <p:cNvSpPr/>
            <p:nvPr/>
          </p:nvSpPr>
          <p:spPr>
            <a:xfrm>
              <a:off x="1384300" y="5156200"/>
              <a:ext cx="863600" cy="863600"/>
            </a:xfrm>
            <a:prstGeom prst="ellipse">
              <a:avLst/>
            </a:prstGeom>
            <a:gradFill flip="none" rotWithShape="1">
              <a:gsLst>
                <a:gs pos="0">
                  <a:srgbClr val="E2E1BC"/>
                </a:gs>
                <a:gs pos="79000">
                  <a:srgbClr val="D6D37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>
                  <a:solidFill>
                    <a:srgbClr val="9B35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ar-SA" sz="1400" dirty="0">
                <a:solidFill>
                  <a:srgbClr val="9B359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857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</TotalTime>
  <Words>592</Words>
  <Application>Microsoft Office PowerPoint</Application>
  <PresentationFormat>شاشة عريضة</PresentationFormat>
  <Paragraphs>159</Paragraphs>
  <Slides>27</Slides>
  <Notes>5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40" baseType="lpstr">
      <vt:lpstr>Arial</vt:lpstr>
      <vt:lpstr>Arial Black</vt:lpstr>
      <vt:lpstr>Calibri</vt:lpstr>
      <vt:lpstr>Comic Sans MS</vt:lpstr>
      <vt:lpstr>CVGAC S+ Proxima Nova</vt:lpstr>
      <vt:lpstr>Dog Rough</vt:lpstr>
      <vt:lpstr>Josefin Sans</vt:lpstr>
      <vt:lpstr>MV Boli</vt:lpstr>
      <vt:lpstr>Proxima Nova</vt:lpstr>
      <vt:lpstr>Proxima Nova Light</vt:lpstr>
      <vt:lpstr>ProximaNova-Bold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عيسى بن الحسيني</dc:creator>
  <cp:lastModifiedBy>عيسى بن الحسيني</cp:lastModifiedBy>
  <cp:revision>146</cp:revision>
  <dcterms:created xsi:type="dcterms:W3CDTF">2021-08-29T16:29:52Z</dcterms:created>
  <dcterms:modified xsi:type="dcterms:W3CDTF">2021-09-14T17:17:05Z</dcterms:modified>
</cp:coreProperties>
</file>