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8" r:id="rId3"/>
    <p:sldId id="275" r:id="rId4"/>
    <p:sldId id="454" r:id="rId5"/>
    <p:sldId id="1074" r:id="rId6"/>
    <p:sldId id="455" r:id="rId7"/>
    <p:sldId id="457" r:id="rId8"/>
    <p:sldId id="1056" r:id="rId9"/>
    <p:sldId id="458" r:id="rId10"/>
    <p:sldId id="453" r:id="rId11"/>
    <p:sldId id="460" r:id="rId12"/>
    <p:sldId id="1038" r:id="rId13"/>
    <p:sldId id="1039" r:id="rId14"/>
    <p:sldId id="1042" r:id="rId15"/>
    <p:sldId id="1043" r:id="rId16"/>
    <p:sldId id="1076" r:id="rId17"/>
    <p:sldId id="1040" r:id="rId18"/>
    <p:sldId id="1075" r:id="rId19"/>
    <p:sldId id="1041" r:id="rId20"/>
    <p:sldId id="1065" r:id="rId21"/>
    <p:sldId id="1069" r:id="rId22"/>
    <p:sldId id="1054" r:id="rId23"/>
    <p:sldId id="1055" r:id="rId24"/>
    <p:sldId id="1046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8F8"/>
    <a:srgbClr val="22BF7F"/>
    <a:srgbClr val="ADDCF4"/>
    <a:srgbClr val="B3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3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5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4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2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33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18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7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89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5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2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1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2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microsoft.com/office/2007/relationships/hdphoto" Target="../media/hdphoto2.wdp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56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microsoft.com/office/2007/relationships/hdphoto" Target="../media/hdphoto1.wdp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svg"/><Relationship Id="rId7" Type="http://schemas.openxmlformats.org/officeDocument/2006/relationships/image" Target="../media/image58.svg"/><Relationship Id="rId12" Type="http://schemas.openxmlformats.org/officeDocument/2006/relationships/image" Target="../media/image5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2.wdp"/><Relationship Id="rId3" Type="http://schemas.openxmlformats.org/officeDocument/2006/relationships/image" Target="../media/image30.svg"/><Relationship Id="rId7" Type="http://schemas.openxmlformats.org/officeDocument/2006/relationships/image" Target="../media/image61.svg"/><Relationship Id="rId12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5" Type="http://schemas.openxmlformats.org/officeDocument/2006/relationships/image" Target="../media/image63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58.svg"/><Relationship Id="rId1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5.png"/><Relationship Id="rId3" Type="http://schemas.openxmlformats.org/officeDocument/2006/relationships/image" Target="../media/image30.svg"/><Relationship Id="rId7" Type="http://schemas.openxmlformats.org/officeDocument/2006/relationships/image" Target="../media/image58.svg"/><Relationship Id="rId12" Type="http://schemas.openxmlformats.org/officeDocument/2006/relationships/image" Target="../media/image6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5" Type="http://schemas.openxmlformats.org/officeDocument/2006/relationships/image" Target="../media/image67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69.png"/><Relationship Id="rId2" Type="http://schemas.openxmlformats.org/officeDocument/2006/relationships/video" Target="../media/media1.mp4"/><Relationship Id="rId16" Type="http://schemas.openxmlformats.org/officeDocument/2006/relationships/image" Target="../media/image68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58.svg"/><Relationship Id="rId5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57.png"/><Relationship Id="rId4" Type="http://schemas.openxmlformats.org/officeDocument/2006/relationships/image" Target="../media/image29.png"/><Relationship Id="rId9" Type="http://schemas.openxmlformats.org/officeDocument/2006/relationships/image" Target="../media/image61.sv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microsoft.com/office/2007/relationships/hdphoto" Target="../media/hdphoto2.wdp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70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microsoft.com/office/2007/relationships/hdphoto" Target="../media/hdphoto1.wdp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svg"/><Relationship Id="rId7" Type="http://schemas.openxmlformats.org/officeDocument/2006/relationships/image" Target="../media/image58.svg"/><Relationship Id="rId12" Type="http://schemas.openxmlformats.org/officeDocument/2006/relationships/image" Target="../media/image7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3.png"/><Relationship Id="rId3" Type="http://schemas.openxmlformats.org/officeDocument/2006/relationships/image" Target="../media/image30.svg"/><Relationship Id="rId7" Type="http://schemas.openxmlformats.org/officeDocument/2006/relationships/image" Target="../media/image58.svg"/><Relationship Id="rId12" Type="http://schemas.openxmlformats.org/officeDocument/2006/relationships/image" Target="../media/image7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74.png"/><Relationship Id="rId2" Type="http://schemas.openxmlformats.org/officeDocument/2006/relationships/video" Target="../media/media1.mp4"/><Relationship Id="rId16" Type="http://schemas.openxmlformats.org/officeDocument/2006/relationships/image" Target="../media/image69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58.svg"/><Relationship Id="rId5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57.png"/><Relationship Id="rId4" Type="http://schemas.openxmlformats.org/officeDocument/2006/relationships/image" Target="../media/image29.png"/><Relationship Id="rId9" Type="http://schemas.openxmlformats.org/officeDocument/2006/relationships/image" Target="../media/image61.sv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6.png"/><Relationship Id="rId3" Type="http://schemas.openxmlformats.org/officeDocument/2006/relationships/image" Target="../media/image30.svg"/><Relationship Id="rId7" Type="http://schemas.openxmlformats.org/officeDocument/2006/relationships/image" Target="../media/image58.sv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29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5" Type="http://schemas.openxmlformats.org/officeDocument/2006/relationships/image" Target="../media/image78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image" Target="../media/image32.svg"/><Relationship Id="rId1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microsoft.com/office/2007/relationships/hdphoto" Target="../media/hdphoto1.wdp"/><Relationship Id="rId3" Type="http://schemas.openxmlformats.org/officeDocument/2006/relationships/image" Target="../media/image30.svg"/><Relationship Id="rId7" Type="http://schemas.openxmlformats.org/officeDocument/2006/relationships/image" Target="../media/image61.svg"/><Relationship Id="rId12" Type="http://schemas.openxmlformats.org/officeDocument/2006/relationships/image" Target="../media/image23.png"/><Relationship Id="rId17" Type="http://schemas.openxmlformats.org/officeDocument/2006/relationships/image" Target="../media/image84.png"/><Relationship Id="rId2" Type="http://schemas.openxmlformats.org/officeDocument/2006/relationships/image" Target="../media/image29.png"/><Relationship Id="rId16" Type="http://schemas.openxmlformats.org/officeDocument/2006/relationships/image" Target="../media/image83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openxmlformats.org/officeDocument/2006/relationships/image" Target="../media/image58.sv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82.sv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8.svg"/><Relationship Id="rId3" Type="http://schemas.openxmlformats.org/officeDocument/2006/relationships/image" Target="../media/image86.svg"/><Relationship Id="rId7" Type="http://schemas.microsoft.com/office/2007/relationships/hdphoto" Target="../media/hdphoto1.wdp"/><Relationship Id="rId12" Type="http://schemas.openxmlformats.org/officeDocument/2006/relationships/image" Target="../media/image57.png"/><Relationship Id="rId2" Type="http://schemas.openxmlformats.org/officeDocument/2006/relationships/image" Target="../media/image85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90.svg"/><Relationship Id="rId5" Type="http://schemas.openxmlformats.org/officeDocument/2006/relationships/image" Target="../media/image88.svg"/><Relationship Id="rId15" Type="http://schemas.microsoft.com/office/2007/relationships/hdphoto" Target="../media/hdphoto2.wdp"/><Relationship Id="rId10" Type="http://schemas.openxmlformats.org/officeDocument/2006/relationships/image" Target="../media/image89.png"/><Relationship Id="rId4" Type="http://schemas.openxmlformats.org/officeDocument/2006/relationships/image" Target="../media/image87.png"/><Relationship Id="rId9" Type="http://schemas.openxmlformats.org/officeDocument/2006/relationships/image" Target="../media/image6.svg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2.wdp"/><Relationship Id="rId3" Type="http://schemas.openxmlformats.org/officeDocument/2006/relationships/image" Target="../media/image30.svg"/><Relationship Id="rId7" Type="http://schemas.openxmlformats.org/officeDocument/2006/relationships/image" Target="../media/image61.svg"/><Relationship Id="rId12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58.svg"/><Relationship Id="rId1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8.svg"/><Relationship Id="rId18" Type="http://schemas.openxmlformats.org/officeDocument/2006/relationships/image" Target="../media/image100.png"/><Relationship Id="rId3" Type="http://schemas.openxmlformats.org/officeDocument/2006/relationships/image" Target="../media/image94.svg"/><Relationship Id="rId21" Type="http://schemas.openxmlformats.org/officeDocument/2006/relationships/hyperlink" Target="https://t.me/fatimahalsubeie" TargetMode="External"/><Relationship Id="rId7" Type="http://schemas.openxmlformats.org/officeDocument/2006/relationships/image" Target="../media/image43.svg"/><Relationship Id="rId12" Type="http://schemas.openxmlformats.org/officeDocument/2006/relationships/image" Target="../media/image97.png"/><Relationship Id="rId17" Type="http://schemas.openxmlformats.org/officeDocument/2006/relationships/image" Target="../media/image99.svg"/><Relationship Id="rId2" Type="http://schemas.openxmlformats.org/officeDocument/2006/relationships/image" Target="../media/image93.png"/><Relationship Id="rId16" Type="http://schemas.openxmlformats.org/officeDocument/2006/relationships/image" Target="../media/image19.png"/><Relationship Id="rId20" Type="http://schemas.openxmlformats.org/officeDocument/2006/relationships/hyperlink" Target="https://refaheducation.com/ar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5" Type="http://schemas.microsoft.com/office/2007/relationships/hdphoto" Target="../media/hdphoto1.wdp"/><Relationship Id="rId23" Type="http://schemas.microsoft.com/office/2007/relationships/hdphoto" Target="../media/hdphoto2.wdp"/><Relationship Id="rId10" Type="http://schemas.openxmlformats.org/officeDocument/2006/relationships/image" Target="../media/image95.png"/><Relationship Id="rId19" Type="http://schemas.openxmlformats.org/officeDocument/2006/relationships/image" Target="../media/image101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32.svg"/><Relationship Id="rId12" Type="http://schemas.openxmlformats.org/officeDocument/2006/relationships/image" Target="../media/image23.png"/><Relationship Id="rId17" Type="http://schemas.openxmlformats.org/officeDocument/2006/relationships/image" Target="../media/image35.sv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20.svg"/><Relationship Id="rId5" Type="http://schemas.openxmlformats.org/officeDocument/2006/relationships/image" Target="../media/image30.svg"/><Relationship Id="rId15" Type="http://schemas.openxmlformats.org/officeDocument/2006/relationships/image" Target="../media/image8.svg"/><Relationship Id="rId10" Type="http://schemas.openxmlformats.org/officeDocument/2006/relationships/image" Target="../media/image19.png"/><Relationship Id="rId19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22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svg"/><Relationship Id="rId3" Type="http://schemas.openxmlformats.org/officeDocument/2006/relationships/image" Target="../media/image30.svg"/><Relationship Id="rId7" Type="http://schemas.openxmlformats.org/officeDocument/2006/relationships/image" Target="../media/image22.svg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openxmlformats.org/officeDocument/2006/relationships/image" Target="../media/image2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32.svg"/><Relationship Id="rId15" Type="http://schemas.openxmlformats.org/officeDocument/2006/relationships/image" Target="../media/image35.sv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20.sv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.svg"/><Relationship Id="rId18" Type="http://schemas.openxmlformats.org/officeDocument/2006/relationships/image" Target="../media/image28.png"/><Relationship Id="rId3" Type="http://schemas.openxmlformats.org/officeDocument/2006/relationships/image" Target="../media/image30.svg"/><Relationship Id="rId7" Type="http://schemas.openxmlformats.org/officeDocument/2006/relationships/image" Target="../media/image35.svg"/><Relationship Id="rId12" Type="http://schemas.openxmlformats.org/officeDocument/2006/relationships/image" Target="../media/image3.png"/><Relationship Id="rId17" Type="http://schemas.openxmlformats.org/officeDocument/2006/relationships/image" Target="../media/image43.svg"/><Relationship Id="rId2" Type="http://schemas.openxmlformats.org/officeDocument/2006/relationships/image" Target="../media/image29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5" Type="http://schemas.microsoft.com/office/2007/relationships/hdphoto" Target="../media/hdphoto1.wdp"/><Relationship Id="rId10" Type="http://schemas.openxmlformats.org/officeDocument/2006/relationships/image" Target="../media/image40.png"/><Relationship Id="rId19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39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7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12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5" Type="http://schemas.microsoft.com/office/2007/relationships/hdphoto" Target="../media/hdphoto1.wdp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openxmlformats.org/officeDocument/2006/relationships/image" Target="../media/image51.sv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svg"/><Relationship Id="rId3" Type="http://schemas.openxmlformats.org/officeDocument/2006/relationships/image" Target="../media/image30.svg"/><Relationship Id="rId7" Type="http://schemas.openxmlformats.org/officeDocument/2006/relationships/image" Target="../media/image55.svg"/><Relationship Id="rId12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11" Type="http://schemas.microsoft.com/office/2007/relationships/hdphoto" Target="../media/hdphoto2.wdp"/><Relationship Id="rId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741767" y="-4108321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801243" y="4855921"/>
            <a:ext cx="700901" cy="6932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09831" y="2324847"/>
            <a:ext cx="10251004" cy="1033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Childos Arabic SemiBold"/>
              </a:rPr>
              <a:t>صباح الخير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576E36-F9B6-51B0-0870-61567F470B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1804695" y="4183958"/>
            <a:ext cx="996774" cy="1028567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7F83CB00-BA46-8AFC-650B-A1B418724D6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flipH="1">
            <a:off x="2294439" y="5244835"/>
            <a:ext cx="555750" cy="5734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96A3BE-5F0D-09EC-20DB-438C2B18D5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52" y="4459773"/>
            <a:ext cx="1454765" cy="1307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93738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02125" y="4602843"/>
            <a:ext cx="4098967" cy="2752722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37096" y="70226"/>
            <a:ext cx="467239" cy="4621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415327" y="242683"/>
            <a:ext cx="1318679" cy="109709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922A2A2-9C22-DEED-D535-9277579897FF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7397"/>
          <a:stretch/>
        </p:blipFill>
        <p:spPr>
          <a:xfrm>
            <a:off x="1741406" y="2289798"/>
            <a:ext cx="9680821" cy="3483584"/>
          </a:xfrm>
          <a:prstGeom prst="rect">
            <a:avLst/>
          </a:prstGeom>
        </p:spPr>
      </p:pic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CDD02DE1-0ADE-90B6-841C-23795918CA07}"/>
              </a:ext>
            </a:extLst>
          </p:cNvPr>
          <p:cNvSpPr/>
          <p:nvPr/>
        </p:nvSpPr>
        <p:spPr>
          <a:xfrm>
            <a:off x="3031857" y="1096714"/>
            <a:ext cx="6835908" cy="871014"/>
          </a:xfrm>
          <a:custGeom>
            <a:avLst/>
            <a:gdLst>
              <a:gd name="connsiteX0" fmla="*/ 0 w 6835908"/>
              <a:gd name="connsiteY0" fmla="*/ 145172 h 871014"/>
              <a:gd name="connsiteX1" fmla="*/ 145172 w 6835908"/>
              <a:gd name="connsiteY1" fmla="*/ 0 h 871014"/>
              <a:gd name="connsiteX2" fmla="*/ 6690736 w 6835908"/>
              <a:gd name="connsiteY2" fmla="*/ 0 h 871014"/>
              <a:gd name="connsiteX3" fmla="*/ 6835908 w 6835908"/>
              <a:gd name="connsiteY3" fmla="*/ 145172 h 871014"/>
              <a:gd name="connsiteX4" fmla="*/ 6835908 w 6835908"/>
              <a:gd name="connsiteY4" fmla="*/ 725842 h 871014"/>
              <a:gd name="connsiteX5" fmla="*/ 6690736 w 6835908"/>
              <a:gd name="connsiteY5" fmla="*/ 871014 h 871014"/>
              <a:gd name="connsiteX6" fmla="*/ 145172 w 6835908"/>
              <a:gd name="connsiteY6" fmla="*/ 871014 h 871014"/>
              <a:gd name="connsiteX7" fmla="*/ 0 w 6835908"/>
              <a:gd name="connsiteY7" fmla="*/ 725842 h 871014"/>
              <a:gd name="connsiteX8" fmla="*/ 0 w 6835908"/>
              <a:gd name="connsiteY8" fmla="*/ 145172 h 8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5908" h="871014" fill="none" extrusionOk="0">
                <a:moveTo>
                  <a:pt x="0" y="145172"/>
                </a:moveTo>
                <a:cubicBezTo>
                  <a:pt x="-7482" y="72266"/>
                  <a:pt x="55876" y="-4433"/>
                  <a:pt x="145172" y="0"/>
                </a:cubicBezTo>
                <a:cubicBezTo>
                  <a:pt x="1620842" y="-56444"/>
                  <a:pt x="5341519" y="127025"/>
                  <a:pt x="6690736" y="0"/>
                </a:cubicBezTo>
                <a:cubicBezTo>
                  <a:pt x="6772895" y="797"/>
                  <a:pt x="6832215" y="52668"/>
                  <a:pt x="6835908" y="145172"/>
                </a:cubicBezTo>
                <a:cubicBezTo>
                  <a:pt x="6870273" y="222089"/>
                  <a:pt x="6834036" y="542705"/>
                  <a:pt x="6835908" y="725842"/>
                </a:cubicBezTo>
                <a:cubicBezTo>
                  <a:pt x="6849744" y="798059"/>
                  <a:pt x="6766036" y="858245"/>
                  <a:pt x="6690736" y="871014"/>
                </a:cubicBezTo>
                <a:cubicBezTo>
                  <a:pt x="4709319" y="816018"/>
                  <a:pt x="3326976" y="739370"/>
                  <a:pt x="145172" y="871014"/>
                </a:cubicBezTo>
                <a:cubicBezTo>
                  <a:pt x="67165" y="880827"/>
                  <a:pt x="12579" y="815552"/>
                  <a:pt x="0" y="725842"/>
                </a:cubicBezTo>
                <a:cubicBezTo>
                  <a:pt x="41494" y="596505"/>
                  <a:pt x="-48909" y="323456"/>
                  <a:pt x="0" y="145172"/>
                </a:cubicBezTo>
                <a:close/>
              </a:path>
              <a:path w="6835908" h="871014" stroke="0" extrusionOk="0">
                <a:moveTo>
                  <a:pt x="0" y="145172"/>
                </a:moveTo>
                <a:cubicBezTo>
                  <a:pt x="2533" y="64878"/>
                  <a:pt x="59544" y="4451"/>
                  <a:pt x="145172" y="0"/>
                </a:cubicBezTo>
                <a:cubicBezTo>
                  <a:pt x="840284" y="114653"/>
                  <a:pt x="3991121" y="95341"/>
                  <a:pt x="6690736" y="0"/>
                </a:cubicBezTo>
                <a:cubicBezTo>
                  <a:pt x="6784377" y="6087"/>
                  <a:pt x="6833750" y="64537"/>
                  <a:pt x="6835908" y="145172"/>
                </a:cubicBezTo>
                <a:cubicBezTo>
                  <a:pt x="6833888" y="245247"/>
                  <a:pt x="6798329" y="495273"/>
                  <a:pt x="6835908" y="725842"/>
                </a:cubicBezTo>
                <a:cubicBezTo>
                  <a:pt x="6834188" y="804502"/>
                  <a:pt x="6768203" y="882205"/>
                  <a:pt x="6690736" y="871014"/>
                </a:cubicBezTo>
                <a:cubicBezTo>
                  <a:pt x="3921423" y="888536"/>
                  <a:pt x="881638" y="1028187"/>
                  <a:pt x="145172" y="871014"/>
                </a:cubicBezTo>
                <a:cubicBezTo>
                  <a:pt x="67075" y="876723"/>
                  <a:pt x="-12" y="817419"/>
                  <a:pt x="0" y="725842"/>
                </a:cubicBezTo>
                <a:cubicBezTo>
                  <a:pt x="32469" y="549998"/>
                  <a:pt x="-23600" y="385848"/>
                  <a:pt x="0" y="14517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خاصية توزيع عملية الضرب على الجمع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45C1DBE-BC11-859D-CEFE-CA18587A852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78" y="5550563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1616590" y="1009528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القراءة المبصرة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4072597" y="186159"/>
            <a:ext cx="4769953" cy="843776"/>
          </a:xfrm>
          <a:custGeom>
            <a:avLst/>
            <a:gdLst>
              <a:gd name="connsiteX0" fmla="*/ 0 w 4769953"/>
              <a:gd name="connsiteY0" fmla="*/ 140632 h 843776"/>
              <a:gd name="connsiteX1" fmla="*/ 140632 w 4769953"/>
              <a:gd name="connsiteY1" fmla="*/ 0 h 843776"/>
              <a:gd name="connsiteX2" fmla="*/ 4629321 w 4769953"/>
              <a:gd name="connsiteY2" fmla="*/ 0 h 843776"/>
              <a:gd name="connsiteX3" fmla="*/ 4769953 w 4769953"/>
              <a:gd name="connsiteY3" fmla="*/ 140632 h 843776"/>
              <a:gd name="connsiteX4" fmla="*/ 4769953 w 4769953"/>
              <a:gd name="connsiteY4" fmla="*/ 703144 h 843776"/>
              <a:gd name="connsiteX5" fmla="*/ 4629321 w 4769953"/>
              <a:gd name="connsiteY5" fmla="*/ 843776 h 843776"/>
              <a:gd name="connsiteX6" fmla="*/ 140632 w 4769953"/>
              <a:gd name="connsiteY6" fmla="*/ 843776 h 843776"/>
              <a:gd name="connsiteX7" fmla="*/ 0 w 4769953"/>
              <a:gd name="connsiteY7" fmla="*/ 703144 h 843776"/>
              <a:gd name="connsiteX8" fmla="*/ 0 w 4769953"/>
              <a:gd name="connsiteY8" fmla="*/ 140632 h 8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9953" h="843776" fill="none" extrusionOk="0">
                <a:moveTo>
                  <a:pt x="0" y="140632"/>
                </a:moveTo>
                <a:cubicBezTo>
                  <a:pt x="-1558" y="64477"/>
                  <a:pt x="56638" y="-3074"/>
                  <a:pt x="140632" y="0"/>
                </a:cubicBezTo>
                <a:cubicBezTo>
                  <a:pt x="2038205" y="-56444"/>
                  <a:pt x="3224765" y="127025"/>
                  <a:pt x="4629321" y="0"/>
                </a:cubicBezTo>
                <a:cubicBezTo>
                  <a:pt x="4716341" y="3760"/>
                  <a:pt x="4765654" y="48611"/>
                  <a:pt x="4769953" y="140632"/>
                </a:cubicBezTo>
                <a:cubicBezTo>
                  <a:pt x="4801980" y="263147"/>
                  <a:pt x="4795631" y="431423"/>
                  <a:pt x="4769953" y="703144"/>
                </a:cubicBezTo>
                <a:cubicBezTo>
                  <a:pt x="4779286" y="775444"/>
                  <a:pt x="4702824" y="832867"/>
                  <a:pt x="4629321" y="843776"/>
                </a:cubicBezTo>
                <a:cubicBezTo>
                  <a:pt x="2782739" y="788780"/>
                  <a:pt x="655498" y="712132"/>
                  <a:pt x="140632" y="843776"/>
                </a:cubicBezTo>
                <a:cubicBezTo>
                  <a:pt x="66245" y="858626"/>
                  <a:pt x="5753" y="785174"/>
                  <a:pt x="0" y="703144"/>
                </a:cubicBezTo>
                <a:cubicBezTo>
                  <a:pt x="14103" y="521773"/>
                  <a:pt x="-15363" y="414197"/>
                  <a:pt x="0" y="140632"/>
                </a:cubicBezTo>
                <a:close/>
              </a:path>
              <a:path w="4769953" h="843776" stroke="0" extrusionOk="0">
                <a:moveTo>
                  <a:pt x="0" y="140632"/>
                </a:moveTo>
                <a:cubicBezTo>
                  <a:pt x="3302" y="62809"/>
                  <a:pt x="53247" y="7931"/>
                  <a:pt x="140632" y="0"/>
                </a:cubicBezTo>
                <a:cubicBezTo>
                  <a:pt x="1355970" y="114653"/>
                  <a:pt x="2737528" y="95341"/>
                  <a:pt x="4629321" y="0"/>
                </a:cubicBezTo>
                <a:cubicBezTo>
                  <a:pt x="4720020" y="5890"/>
                  <a:pt x="4768009" y="62549"/>
                  <a:pt x="4769953" y="140632"/>
                </a:cubicBezTo>
                <a:cubicBezTo>
                  <a:pt x="4765963" y="354375"/>
                  <a:pt x="4766458" y="608336"/>
                  <a:pt x="4769953" y="703144"/>
                </a:cubicBezTo>
                <a:cubicBezTo>
                  <a:pt x="4768910" y="779893"/>
                  <a:pt x="4705687" y="849160"/>
                  <a:pt x="4629321" y="843776"/>
                </a:cubicBezTo>
                <a:cubicBezTo>
                  <a:pt x="3130274" y="861298"/>
                  <a:pt x="688381" y="1000949"/>
                  <a:pt x="140632" y="843776"/>
                </a:cubicBezTo>
                <a:cubicBezTo>
                  <a:pt x="64023" y="846685"/>
                  <a:pt x="-4" y="784798"/>
                  <a:pt x="0" y="703144"/>
                </a:cubicBezTo>
                <a:cubicBezTo>
                  <a:pt x="24843" y="457771"/>
                  <a:pt x="46095" y="377985"/>
                  <a:pt x="0" y="1406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استعمال خاصية التوزيع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34FFA4B8-0054-37CF-7BA3-699417FD69E3}"/>
              </a:ext>
            </a:extLst>
          </p:cNvPr>
          <p:cNvSpPr/>
          <p:nvPr/>
        </p:nvSpPr>
        <p:spPr>
          <a:xfrm>
            <a:off x="8025618" y="2774039"/>
            <a:ext cx="2828945" cy="969305"/>
          </a:xfrm>
          <a:custGeom>
            <a:avLst/>
            <a:gdLst>
              <a:gd name="connsiteX0" fmla="*/ 0 w 2828945"/>
              <a:gd name="connsiteY0" fmla="*/ 0 h 969305"/>
              <a:gd name="connsiteX1" fmla="*/ 2828945 w 2828945"/>
              <a:gd name="connsiteY1" fmla="*/ 0 h 969305"/>
              <a:gd name="connsiteX2" fmla="*/ 2828945 w 2828945"/>
              <a:gd name="connsiteY2" fmla="*/ 969305 h 969305"/>
              <a:gd name="connsiteX3" fmla="*/ 0 w 2828945"/>
              <a:gd name="connsiteY3" fmla="*/ 969305 h 969305"/>
              <a:gd name="connsiteX4" fmla="*/ 0 w 2828945"/>
              <a:gd name="connsiteY4" fmla="*/ 0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945" h="969305" extrusionOk="0">
                <a:moveTo>
                  <a:pt x="0" y="0"/>
                </a:moveTo>
                <a:cubicBezTo>
                  <a:pt x="1342516" y="-5264"/>
                  <a:pt x="1765079" y="84467"/>
                  <a:pt x="2828945" y="0"/>
                </a:cubicBezTo>
                <a:cubicBezTo>
                  <a:pt x="2799328" y="435626"/>
                  <a:pt x="2866409" y="784926"/>
                  <a:pt x="2828945" y="969305"/>
                </a:cubicBezTo>
                <a:cubicBezTo>
                  <a:pt x="1920102" y="1075625"/>
                  <a:pt x="1263930" y="961656"/>
                  <a:pt x="0" y="969305"/>
                </a:cubicBezTo>
                <a:cubicBezTo>
                  <a:pt x="46814" y="711044"/>
                  <a:pt x="-27927" y="220479"/>
                  <a:pt x="0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 ( 3 + 2 )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88693CD-07E6-396D-39CE-184D0600713D}"/>
              </a:ext>
            </a:extLst>
          </p:cNvPr>
          <p:cNvSpPr/>
          <p:nvPr/>
        </p:nvSpPr>
        <p:spPr>
          <a:xfrm>
            <a:off x="10719397" y="2745737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081F163-4086-291E-9232-C07BAEB75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2795" y="1773761"/>
            <a:ext cx="9704001" cy="747146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8DC8081B-2325-C954-F032-D88CA18D590E}"/>
              </a:ext>
            </a:extLst>
          </p:cNvPr>
          <p:cNvSpPr/>
          <p:nvPr/>
        </p:nvSpPr>
        <p:spPr>
          <a:xfrm>
            <a:off x="2528808" y="2785734"/>
            <a:ext cx="2828945" cy="969305"/>
          </a:xfrm>
          <a:custGeom>
            <a:avLst/>
            <a:gdLst>
              <a:gd name="connsiteX0" fmla="*/ 0 w 2828945"/>
              <a:gd name="connsiteY0" fmla="*/ 0 h 969305"/>
              <a:gd name="connsiteX1" fmla="*/ 2828945 w 2828945"/>
              <a:gd name="connsiteY1" fmla="*/ 0 h 969305"/>
              <a:gd name="connsiteX2" fmla="*/ 2828945 w 2828945"/>
              <a:gd name="connsiteY2" fmla="*/ 969305 h 969305"/>
              <a:gd name="connsiteX3" fmla="*/ 0 w 2828945"/>
              <a:gd name="connsiteY3" fmla="*/ 969305 h 969305"/>
              <a:gd name="connsiteX4" fmla="*/ 0 w 2828945"/>
              <a:gd name="connsiteY4" fmla="*/ 0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945" h="969305" extrusionOk="0">
                <a:moveTo>
                  <a:pt x="0" y="0"/>
                </a:moveTo>
                <a:cubicBezTo>
                  <a:pt x="1342516" y="-5264"/>
                  <a:pt x="1765079" y="84467"/>
                  <a:pt x="2828945" y="0"/>
                </a:cubicBezTo>
                <a:cubicBezTo>
                  <a:pt x="2799328" y="435626"/>
                  <a:pt x="2866409" y="784926"/>
                  <a:pt x="2828945" y="969305"/>
                </a:cubicBezTo>
                <a:cubicBezTo>
                  <a:pt x="1920102" y="1075625"/>
                  <a:pt x="1263930" y="961656"/>
                  <a:pt x="0" y="969305"/>
                </a:cubicBezTo>
                <a:cubicBezTo>
                  <a:pt x="46814" y="711044"/>
                  <a:pt x="-27927" y="220479"/>
                  <a:pt x="0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( 7 ) + 3 ( 4 )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68015DC-DD47-DCEC-C826-2AEBF6E25287}"/>
              </a:ext>
            </a:extLst>
          </p:cNvPr>
          <p:cNvSpPr/>
          <p:nvPr/>
        </p:nvSpPr>
        <p:spPr>
          <a:xfrm>
            <a:off x="5222587" y="2757432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65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21" grpId="0" animBg="1"/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3455346" y="74790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0962" y="964514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0840" y="401072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A41E45E-54E7-D8D2-9D10-BB315FE446FC}"/>
              </a:ext>
            </a:extLst>
          </p:cNvPr>
          <p:cNvSpPr/>
          <p:nvPr/>
        </p:nvSpPr>
        <p:spPr>
          <a:xfrm>
            <a:off x="3262746" y="3300308"/>
            <a:ext cx="44334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991C973-9EEE-681B-8C24-E3A2F0A9EB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7763" y="2451251"/>
            <a:ext cx="9853275" cy="605877"/>
          </a:xfrm>
          <a:prstGeom prst="rect">
            <a:avLst/>
          </a:prstGeom>
          <a:ln w="12700">
            <a:noFill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6A0FE8D-8BAD-8160-3F2A-06510EF5B7F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6527" b="7056"/>
          <a:stretch/>
        </p:blipFill>
        <p:spPr>
          <a:xfrm>
            <a:off x="3262746" y="3202983"/>
            <a:ext cx="7958827" cy="7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659856" y="4300757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AFDAB003-0D40-6675-AA7A-3A760120CD73}"/>
              </a:ext>
            </a:extLst>
          </p:cNvPr>
          <p:cNvSpPr txBox="1"/>
          <p:nvPr/>
        </p:nvSpPr>
        <p:spPr>
          <a:xfrm>
            <a:off x="168366" y="2730575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القراءة المبصرة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A35536D-31CF-BB8F-B4EE-B52EBB31BA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58732" y="3303304"/>
            <a:ext cx="1615694" cy="161210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D941EDA-415C-E2E6-7A4A-50B6BBED8D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0831" y="497475"/>
            <a:ext cx="9691899" cy="611433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B33D6A1-30FA-AAD9-2468-54248791D5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8284" y="3986090"/>
            <a:ext cx="3437982" cy="253428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B521948-3966-2837-7676-DEFA5960D5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60875" y="1950153"/>
            <a:ext cx="2175803" cy="15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721715" cy="16810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67295" y="206630"/>
            <a:ext cx="1930400" cy="79508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</a:p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20B291DA-49AC-5FF6-1AB6-2F8BD8721C81}"/>
              </a:ext>
            </a:extLst>
          </p:cNvPr>
          <p:cNvSpPr/>
          <p:nvPr/>
        </p:nvSpPr>
        <p:spPr>
          <a:xfrm>
            <a:off x="6267566" y="3229696"/>
            <a:ext cx="44334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A41E45E-54E7-D8D2-9D10-BB315FE446FC}"/>
              </a:ext>
            </a:extLst>
          </p:cNvPr>
          <p:cNvSpPr/>
          <p:nvPr/>
        </p:nvSpPr>
        <p:spPr>
          <a:xfrm>
            <a:off x="3262746" y="3300308"/>
            <a:ext cx="44334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A1F278A-FC7C-F448-A117-87FFC20226CB}"/>
              </a:ext>
            </a:extLst>
          </p:cNvPr>
          <p:cNvSpPr/>
          <p:nvPr/>
        </p:nvSpPr>
        <p:spPr>
          <a:xfrm>
            <a:off x="3439886" y="2952206"/>
            <a:ext cx="2455817" cy="649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2A1E2C3-F90B-9354-8138-29654ED639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6815" y="2769691"/>
            <a:ext cx="10841501" cy="1681019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9" name="دقيقة واحدة">
            <a:hlinkClick r:id="" action="ppaction://media"/>
            <a:extLst>
              <a:ext uri="{FF2B5EF4-FFF2-40B4-BE49-F238E27FC236}">
                <a16:creationId xmlns:a16="http://schemas.microsoft.com/office/drawing/2014/main" id="{0ECE6BA3-43BC-941F-4698-5321A2EA65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477247" y="4981327"/>
            <a:ext cx="2295085" cy="10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50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9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93738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02125" y="4602843"/>
            <a:ext cx="4098967" cy="2752722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37096" y="70226"/>
            <a:ext cx="467239" cy="4621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415327" y="242683"/>
            <a:ext cx="1318679" cy="109709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BF4CA67-968B-A7D9-0C1B-80730C81CC2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69915" y="1949492"/>
            <a:ext cx="2653131" cy="3698390"/>
          </a:xfrm>
          <a:prstGeom prst="rect">
            <a:avLst/>
          </a:prstGeom>
        </p:spPr>
      </p:pic>
      <p:sp>
        <p:nvSpPr>
          <p:cNvPr id="27" name="فقاعة الكلام: بيضاوية 26">
            <a:extLst>
              <a:ext uri="{FF2B5EF4-FFF2-40B4-BE49-F238E27FC236}">
                <a16:creationId xmlns:a16="http://schemas.microsoft.com/office/drawing/2014/main" id="{CDD02DE1-0ADE-90B6-841C-23795918CA07}"/>
              </a:ext>
            </a:extLst>
          </p:cNvPr>
          <p:cNvSpPr/>
          <p:nvPr/>
        </p:nvSpPr>
        <p:spPr>
          <a:xfrm>
            <a:off x="2728153" y="1102659"/>
            <a:ext cx="7347473" cy="1397258"/>
          </a:xfrm>
          <a:custGeom>
            <a:avLst/>
            <a:gdLst>
              <a:gd name="connsiteX0" fmla="*/ 7187298 w 7347473"/>
              <a:gd name="connsiteY0" fmla="*/ 1531758 h 1397258"/>
              <a:gd name="connsiteX1" fmla="*/ 5383123 w 7347473"/>
              <a:gd name="connsiteY1" fmla="*/ 1317023 h 1397258"/>
              <a:gd name="connsiteX2" fmla="*/ 3457792 w 7347473"/>
              <a:gd name="connsiteY2" fmla="*/ 1396050 h 1397258"/>
              <a:gd name="connsiteX3" fmla="*/ 1499438 w 7347473"/>
              <a:gd name="connsiteY3" fmla="*/ 135500 h 1397258"/>
              <a:gd name="connsiteX4" fmla="*/ 3820033 w 7347473"/>
              <a:gd name="connsiteY4" fmla="*/ 554 h 1397258"/>
              <a:gd name="connsiteX5" fmla="*/ 6476807 w 7347473"/>
              <a:gd name="connsiteY5" fmla="*/ 1150220 h 1397258"/>
              <a:gd name="connsiteX6" fmla="*/ 7187298 w 7347473"/>
              <a:gd name="connsiteY6" fmla="*/ 1531758 h 139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7473" h="1397258" fill="none" extrusionOk="0">
                <a:moveTo>
                  <a:pt x="7187298" y="1531758"/>
                </a:moveTo>
                <a:cubicBezTo>
                  <a:pt x="6986677" y="1656321"/>
                  <a:pt x="5691294" y="1342204"/>
                  <a:pt x="5383123" y="1317023"/>
                </a:cubicBezTo>
                <a:cubicBezTo>
                  <a:pt x="4870482" y="1347213"/>
                  <a:pt x="4206515" y="1322344"/>
                  <a:pt x="3457792" y="1396050"/>
                </a:cubicBezTo>
                <a:cubicBezTo>
                  <a:pt x="-128003" y="1504328"/>
                  <a:pt x="-1404110" y="459505"/>
                  <a:pt x="1499438" y="135500"/>
                </a:cubicBezTo>
                <a:cubicBezTo>
                  <a:pt x="2161050" y="15909"/>
                  <a:pt x="2845960" y="-70794"/>
                  <a:pt x="3820033" y="554"/>
                </a:cubicBezTo>
                <a:cubicBezTo>
                  <a:pt x="7102364" y="113920"/>
                  <a:pt x="8389509" y="487265"/>
                  <a:pt x="6476807" y="1150220"/>
                </a:cubicBezTo>
                <a:cubicBezTo>
                  <a:pt x="6679844" y="1216158"/>
                  <a:pt x="6930915" y="1469150"/>
                  <a:pt x="7187298" y="1531758"/>
                </a:cubicBezTo>
                <a:close/>
              </a:path>
              <a:path w="7347473" h="1397258" stroke="0" extrusionOk="0">
                <a:moveTo>
                  <a:pt x="7187298" y="1531758"/>
                </a:moveTo>
                <a:cubicBezTo>
                  <a:pt x="6792817" y="1421752"/>
                  <a:pt x="5574686" y="1383657"/>
                  <a:pt x="5383123" y="1317023"/>
                </a:cubicBezTo>
                <a:cubicBezTo>
                  <a:pt x="4870392" y="1361657"/>
                  <a:pt x="4101716" y="1281466"/>
                  <a:pt x="3457792" y="1396050"/>
                </a:cubicBezTo>
                <a:cubicBezTo>
                  <a:pt x="136496" y="1408891"/>
                  <a:pt x="-1492451" y="476257"/>
                  <a:pt x="1499438" y="135500"/>
                </a:cubicBezTo>
                <a:cubicBezTo>
                  <a:pt x="2093884" y="31037"/>
                  <a:pt x="3129734" y="-57186"/>
                  <a:pt x="3820033" y="554"/>
                </a:cubicBezTo>
                <a:cubicBezTo>
                  <a:pt x="6708097" y="-126069"/>
                  <a:pt x="8421477" y="844966"/>
                  <a:pt x="6476807" y="1150220"/>
                </a:cubicBezTo>
                <a:cubicBezTo>
                  <a:pt x="6782155" y="1257834"/>
                  <a:pt x="7105357" y="1462889"/>
                  <a:pt x="7187298" y="1531758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wedgeEllipseCallout">
                    <a:avLst>
                      <a:gd name="adj1" fmla="val 47820"/>
                      <a:gd name="adj2" fmla="val 5962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جميع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البشر لهم نفس الخصائص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الجسمية والنفسية والعقلية ؟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CDF01E9-8356-FFCD-CBC4-ECCA544EE1B3}"/>
              </a:ext>
            </a:extLst>
          </p:cNvPr>
          <p:cNvSpPr/>
          <p:nvPr/>
        </p:nvSpPr>
        <p:spPr>
          <a:xfrm>
            <a:off x="1673302" y="2941176"/>
            <a:ext cx="6916731" cy="2148890"/>
          </a:xfrm>
          <a:custGeom>
            <a:avLst/>
            <a:gdLst>
              <a:gd name="connsiteX0" fmla="*/ 0 w 6916731"/>
              <a:gd name="connsiteY0" fmla="*/ 358155 h 2148890"/>
              <a:gd name="connsiteX1" fmla="*/ 358155 w 6916731"/>
              <a:gd name="connsiteY1" fmla="*/ 0 h 2148890"/>
              <a:gd name="connsiteX2" fmla="*/ 6558576 w 6916731"/>
              <a:gd name="connsiteY2" fmla="*/ 0 h 2148890"/>
              <a:gd name="connsiteX3" fmla="*/ 6916731 w 6916731"/>
              <a:gd name="connsiteY3" fmla="*/ 358155 h 2148890"/>
              <a:gd name="connsiteX4" fmla="*/ 6916731 w 6916731"/>
              <a:gd name="connsiteY4" fmla="*/ 1790735 h 2148890"/>
              <a:gd name="connsiteX5" fmla="*/ 6558576 w 6916731"/>
              <a:gd name="connsiteY5" fmla="*/ 2148890 h 2148890"/>
              <a:gd name="connsiteX6" fmla="*/ 358155 w 6916731"/>
              <a:gd name="connsiteY6" fmla="*/ 2148890 h 2148890"/>
              <a:gd name="connsiteX7" fmla="*/ 0 w 6916731"/>
              <a:gd name="connsiteY7" fmla="*/ 1790735 h 2148890"/>
              <a:gd name="connsiteX8" fmla="*/ 0 w 6916731"/>
              <a:gd name="connsiteY8" fmla="*/ 358155 h 214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6731" h="2148890" fill="none" extrusionOk="0">
                <a:moveTo>
                  <a:pt x="0" y="358155"/>
                </a:moveTo>
                <a:cubicBezTo>
                  <a:pt x="-24289" y="183953"/>
                  <a:pt x="146221" y="-6867"/>
                  <a:pt x="358155" y="0"/>
                </a:cubicBezTo>
                <a:cubicBezTo>
                  <a:pt x="3062184" y="-56444"/>
                  <a:pt x="4059681" y="127025"/>
                  <a:pt x="6558576" y="0"/>
                </a:cubicBezTo>
                <a:cubicBezTo>
                  <a:pt x="6775847" y="7827"/>
                  <a:pt x="6909801" y="137218"/>
                  <a:pt x="6916731" y="358155"/>
                </a:cubicBezTo>
                <a:cubicBezTo>
                  <a:pt x="6863175" y="843924"/>
                  <a:pt x="6935056" y="1201380"/>
                  <a:pt x="6916731" y="1790735"/>
                </a:cubicBezTo>
                <a:cubicBezTo>
                  <a:pt x="6949987" y="1969410"/>
                  <a:pt x="6745030" y="2119168"/>
                  <a:pt x="6558576" y="2148890"/>
                </a:cubicBezTo>
                <a:cubicBezTo>
                  <a:pt x="4813967" y="2093894"/>
                  <a:pt x="2300894" y="2017246"/>
                  <a:pt x="358155" y="2148890"/>
                </a:cubicBezTo>
                <a:cubicBezTo>
                  <a:pt x="163899" y="2164940"/>
                  <a:pt x="3700" y="1991343"/>
                  <a:pt x="0" y="1790735"/>
                </a:cubicBezTo>
                <a:cubicBezTo>
                  <a:pt x="18846" y="1366240"/>
                  <a:pt x="80173" y="964518"/>
                  <a:pt x="0" y="358155"/>
                </a:cubicBezTo>
                <a:close/>
              </a:path>
              <a:path w="6916731" h="2148890" stroke="0" extrusionOk="0">
                <a:moveTo>
                  <a:pt x="0" y="358155"/>
                </a:moveTo>
                <a:cubicBezTo>
                  <a:pt x="32264" y="158847"/>
                  <a:pt x="131192" y="23801"/>
                  <a:pt x="358155" y="0"/>
                </a:cubicBezTo>
                <a:cubicBezTo>
                  <a:pt x="1281204" y="114653"/>
                  <a:pt x="5195230" y="95341"/>
                  <a:pt x="6558576" y="0"/>
                </a:cubicBezTo>
                <a:cubicBezTo>
                  <a:pt x="6759976" y="1626"/>
                  <a:pt x="6910612" y="159049"/>
                  <a:pt x="6916731" y="358155"/>
                </a:cubicBezTo>
                <a:cubicBezTo>
                  <a:pt x="6868156" y="893701"/>
                  <a:pt x="6892523" y="1637977"/>
                  <a:pt x="6916731" y="1790735"/>
                </a:cubicBezTo>
                <a:cubicBezTo>
                  <a:pt x="6907614" y="1980504"/>
                  <a:pt x="6752744" y="2163912"/>
                  <a:pt x="6558576" y="2148890"/>
                </a:cubicBezTo>
                <a:cubicBezTo>
                  <a:pt x="3592459" y="2166412"/>
                  <a:pt x="2687632" y="2306063"/>
                  <a:pt x="358155" y="2148890"/>
                </a:cubicBezTo>
                <a:cubicBezTo>
                  <a:pt x="168783" y="2172043"/>
                  <a:pt x="-10" y="1998077"/>
                  <a:pt x="0" y="1790735"/>
                </a:cubicBezTo>
                <a:cubicBezTo>
                  <a:pt x="-55105" y="1097835"/>
                  <a:pt x="-66805" y="748822"/>
                  <a:pt x="0" y="35815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لقد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خلقنا الله عز وجل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ولكل منا خصائصه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التي تميزه عن غيره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baseline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وكذلك</a:t>
            </a:r>
            <a:r>
              <a:rPr lang="ar-SA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العمليات الرياضية لكل منها خصائص مميزة سنتعرف عليها :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6376FC40-063B-7B26-D15D-802048677738}"/>
              </a:ext>
            </a:extLst>
          </p:cNvPr>
          <p:cNvSpPr/>
          <p:nvPr/>
        </p:nvSpPr>
        <p:spPr>
          <a:xfrm>
            <a:off x="3621312" y="5435517"/>
            <a:ext cx="3539108" cy="1203610"/>
          </a:xfrm>
          <a:custGeom>
            <a:avLst/>
            <a:gdLst>
              <a:gd name="connsiteX0" fmla="*/ 0 w 3539108"/>
              <a:gd name="connsiteY0" fmla="*/ 601805 h 1203610"/>
              <a:gd name="connsiteX1" fmla="*/ 1769554 w 3539108"/>
              <a:gd name="connsiteY1" fmla="*/ 0 h 1203610"/>
              <a:gd name="connsiteX2" fmla="*/ 3539108 w 3539108"/>
              <a:gd name="connsiteY2" fmla="*/ 601805 h 1203610"/>
              <a:gd name="connsiteX3" fmla="*/ 1769554 w 3539108"/>
              <a:gd name="connsiteY3" fmla="*/ 1203610 h 1203610"/>
              <a:gd name="connsiteX4" fmla="*/ 0 w 3539108"/>
              <a:gd name="connsiteY4" fmla="*/ 601805 h 12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9108" h="1203610" fill="none" extrusionOk="0">
                <a:moveTo>
                  <a:pt x="0" y="601805"/>
                </a:moveTo>
                <a:cubicBezTo>
                  <a:pt x="75692" y="332693"/>
                  <a:pt x="704518" y="-110028"/>
                  <a:pt x="1769554" y="0"/>
                </a:cubicBezTo>
                <a:cubicBezTo>
                  <a:pt x="2737049" y="616"/>
                  <a:pt x="3530438" y="304471"/>
                  <a:pt x="3539108" y="601805"/>
                </a:cubicBezTo>
                <a:cubicBezTo>
                  <a:pt x="3539583" y="792576"/>
                  <a:pt x="2618756" y="1247447"/>
                  <a:pt x="1769554" y="1203610"/>
                </a:cubicBezTo>
                <a:cubicBezTo>
                  <a:pt x="782255" y="1190670"/>
                  <a:pt x="45933" y="908411"/>
                  <a:pt x="0" y="601805"/>
                </a:cubicBezTo>
                <a:close/>
              </a:path>
              <a:path w="3539108" h="1203610" stroke="0" extrusionOk="0">
                <a:moveTo>
                  <a:pt x="0" y="601805"/>
                </a:moveTo>
                <a:cubicBezTo>
                  <a:pt x="-32574" y="209369"/>
                  <a:pt x="880987" y="-39570"/>
                  <a:pt x="1769554" y="0"/>
                </a:cubicBezTo>
                <a:cubicBezTo>
                  <a:pt x="2773875" y="57288"/>
                  <a:pt x="3481198" y="296437"/>
                  <a:pt x="3539108" y="601805"/>
                </a:cubicBezTo>
                <a:cubicBezTo>
                  <a:pt x="3431714" y="840979"/>
                  <a:pt x="2899500" y="1146877"/>
                  <a:pt x="1769554" y="1203610"/>
                </a:cubicBezTo>
                <a:cubicBezTo>
                  <a:pt x="789473" y="1200709"/>
                  <a:pt x="22706" y="951378"/>
                  <a:pt x="0" y="601805"/>
                </a:cubicBezTo>
                <a:close/>
              </a:path>
            </a:pathLst>
          </a:custGeom>
          <a:solidFill>
            <a:srgbClr val="C8E8F8"/>
          </a:solidFill>
          <a:ln>
            <a:solidFill>
              <a:schemeClr val="accent5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موعدنا الأسبوع القادم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مع دورة أنماط التعلم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D8B550E6-03EA-F8CB-486D-D8DAE6B04D9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12" y="5550563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847174" y="-2431907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659856" y="4300757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647E45D-DE56-F5ED-BC1D-0A26D15282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8446" y="76763"/>
            <a:ext cx="9948491" cy="67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755592" y="1365466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67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القراءة المبصرة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3039845" y="598938"/>
            <a:ext cx="7357186" cy="843776"/>
          </a:xfrm>
          <a:custGeom>
            <a:avLst/>
            <a:gdLst>
              <a:gd name="connsiteX0" fmla="*/ 0 w 7357186"/>
              <a:gd name="connsiteY0" fmla="*/ 140632 h 843776"/>
              <a:gd name="connsiteX1" fmla="*/ 140632 w 7357186"/>
              <a:gd name="connsiteY1" fmla="*/ 0 h 843776"/>
              <a:gd name="connsiteX2" fmla="*/ 7216554 w 7357186"/>
              <a:gd name="connsiteY2" fmla="*/ 0 h 843776"/>
              <a:gd name="connsiteX3" fmla="*/ 7357186 w 7357186"/>
              <a:gd name="connsiteY3" fmla="*/ 140632 h 843776"/>
              <a:gd name="connsiteX4" fmla="*/ 7357186 w 7357186"/>
              <a:gd name="connsiteY4" fmla="*/ 703144 h 843776"/>
              <a:gd name="connsiteX5" fmla="*/ 7216554 w 7357186"/>
              <a:gd name="connsiteY5" fmla="*/ 843776 h 843776"/>
              <a:gd name="connsiteX6" fmla="*/ 140632 w 7357186"/>
              <a:gd name="connsiteY6" fmla="*/ 843776 h 843776"/>
              <a:gd name="connsiteX7" fmla="*/ 0 w 7357186"/>
              <a:gd name="connsiteY7" fmla="*/ 703144 h 843776"/>
              <a:gd name="connsiteX8" fmla="*/ 0 w 7357186"/>
              <a:gd name="connsiteY8" fmla="*/ 140632 h 8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7186" h="843776" fill="none" extrusionOk="0">
                <a:moveTo>
                  <a:pt x="0" y="140632"/>
                </a:moveTo>
                <a:cubicBezTo>
                  <a:pt x="-1558" y="64477"/>
                  <a:pt x="56638" y="-3074"/>
                  <a:pt x="140632" y="0"/>
                </a:cubicBezTo>
                <a:cubicBezTo>
                  <a:pt x="2171796" y="-56444"/>
                  <a:pt x="4356206" y="127025"/>
                  <a:pt x="7216554" y="0"/>
                </a:cubicBezTo>
                <a:cubicBezTo>
                  <a:pt x="7303574" y="3760"/>
                  <a:pt x="7352887" y="48611"/>
                  <a:pt x="7357186" y="140632"/>
                </a:cubicBezTo>
                <a:cubicBezTo>
                  <a:pt x="7389213" y="263147"/>
                  <a:pt x="7382864" y="431423"/>
                  <a:pt x="7357186" y="703144"/>
                </a:cubicBezTo>
                <a:cubicBezTo>
                  <a:pt x="7366519" y="775444"/>
                  <a:pt x="7290057" y="832867"/>
                  <a:pt x="7216554" y="843776"/>
                </a:cubicBezTo>
                <a:cubicBezTo>
                  <a:pt x="4725245" y="788780"/>
                  <a:pt x="2336000" y="712132"/>
                  <a:pt x="140632" y="843776"/>
                </a:cubicBezTo>
                <a:cubicBezTo>
                  <a:pt x="66245" y="858626"/>
                  <a:pt x="5753" y="785174"/>
                  <a:pt x="0" y="703144"/>
                </a:cubicBezTo>
                <a:cubicBezTo>
                  <a:pt x="14103" y="521773"/>
                  <a:pt x="-15363" y="414197"/>
                  <a:pt x="0" y="140632"/>
                </a:cubicBezTo>
                <a:close/>
              </a:path>
              <a:path w="7357186" h="843776" stroke="0" extrusionOk="0">
                <a:moveTo>
                  <a:pt x="0" y="140632"/>
                </a:moveTo>
                <a:cubicBezTo>
                  <a:pt x="3302" y="62809"/>
                  <a:pt x="53247" y="7931"/>
                  <a:pt x="140632" y="0"/>
                </a:cubicBezTo>
                <a:cubicBezTo>
                  <a:pt x="1302585" y="114653"/>
                  <a:pt x="5551808" y="95341"/>
                  <a:pt x="7216554" y="0"/>
                </a:cubicBezTo>
                <a:cubicBezTo>
                  <a:pt x="7307253" y="5890"/>
                  <a:pt x="7355242" y="62549"/>
                  <a:pt x="7357186" y="140632"/>
                </a:cubicBezTo>
                <a:cubicBezTo>
                  <a:pt x="7353196" y="354375"/>
                  <a:pt x="7353691" y="608336"/>
                  <a:pt x="7357186" y="703144"/>
                </a:cubicBezTo>
                <a:cubicBezTo>
                  <a:pt x="7356143" y="779893"/>
                  <a:pt x="7292920" y="849160"/>
                  <a:pt x="7216554" y="843776"/>
                </a:cubicBezTo>
                <a:cubicBezTo>
                  <a:pt x="5696240" y="861298"/>
                  <a:pt x="1483292" y="1000949"/>
                  <a:pt x="140632" y="843776"/>
                </a:cubicBezTo>
                <a:cubicBezTo>
                  <a:pt x="64023" y="846685"/>
                  <a:pt x="-4" y="784798"/>
                  <a:pt x="0" y="703144"/>
                </a:cubicBezTo>
                <a:cubicBezTo>
                  <a:pt x="24843" y="457771"/>
                  <a:pt x="46095" y="377985"/>
                  <a:pt x="0" y="1406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استعمال خصائص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العمليات لحساب قيمة العبارة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64AB365-041A-8E24-D568-3A5C9DA422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5364" y="2049806"/>
            <a:ext cx="9449014" cy="2996418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D025F93-A6DD-09ED-127B-A0D7D589402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1897" t="24385" r="5243" b="11403"/>
          <a:stretch/>
        </p:blipFill>
        <p:spPr>
          <a:xfrm>
            <a:off x="8541806" y="4107766"/>
            <a:ext cx="3543347" cy="262362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377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0840" y="149497"/>
            <a:ext cx="1930400" cy="79508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</a:p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0" name="دقيقة واحدة">
            <a:hlinkClick r:id="" action="ppaction://media"/>
            <a:extLst>
              <a:ext uri="{FF2B5EF4-FFF2-40B4-BE49-F238E27FC236}">
                <a16:creationId xmlns:a16="http://schemas.microsoft.com/office/drawing/2014/main" id="{6051E375-3923-7B1F-DB43-FDD6DAE3F7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4960" y="3303019"/>
            <a:ext cx="2295085" cy="107923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F78AE8C-D30C-6F71-8D0F-84E2A5B176F0}"/>
              </a:ext>
            </a:extLst>
          </p:cNvPr>
          <p:cNvSpPr/>
          <p:nvPr/>
        </p:nvSpPr>
        <p:spPr>
          <a:xfrm>
            <a:off x="9975273" y="3429000"/>
            <a:ext cx="44334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0B291DA-49AC-5FF6-1AB6-2F8BD8721C81}"/>
              </a:ext>
            </a:extLst>
          </p:cNvPr>
          <p:cNvSpPr/>
          <p:nvPr/>
        </p:nvSpPr>
        <p:spPr>
          <a:xfrm>
            <a:off x="6267566" y="3229696"/>
            <a:ext cx="44334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A41E45E-54E7-D8D2-9D10-BB315FE446FC}"/>
              </a:ext>
            </a:extLst>
          </p:cNvPr>
          <p:cNvSpPr/>
          <p:nvPr/>
        </p:nvSpPr>
        <p:spPr>
          <a:xfrm>
            <a:off x="3262746" y="3300308"/>
            <a:ext cx="44334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E5B1D42-F421-98CF-759F-DC4C2BAF654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6311" t="-5384" b="50000"/>
          <a:stretch/>
        </p:blipFill>
        <p:spPr>
          <a:xfrm>
            <a:off x="2783633" y="1676510"/>
            <a:ext cx="9075431" cy="781262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07C6C43-2919-4A7A-5F10-941817A3228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50000" r="62052"/>
          <a:stretch/>
        </p:blipFill>
        <p:spPr>
          <a:xfrm>
            <a:off x="4912531" y="2654258"/>
            <a:ext cx="4817634" cy="9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5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722336" y="4479201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2496979" y="560131"/>
            <a:ext cx="2394465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67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التعلم الثنائي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5708659" y="203344"/>
            <a:ext cx="4773658" cy="947022"/>
          </a:xfrm>
          <a:custGeom>
            <a:avLst/>
            <a:gdLst>
              <a:gd name="connsiteX0" fmla="*/ 0 w 4773658"/>
              <a:gd name="connsiteY0" fmla="*/ 157840 h 947022"/>
              <a:gd name="connsiteX1" fmla="*/ 157840 w 4773658"/>
              <a:gd name="connsiteY1" fmla="*/ 0 h 947022"/>
              <a:gd name="connsiteX2" fmla="*/ 4615818 w 4773658"/>
              <a:gd name="connsiteY2" fmla="*/ 0 h 947022"/>
              <a:gd name="connsiteX3" fmla="*/ 4773658 w 4773658"/>
              <a:gd name="connsiteY3" fmla="*/ 157840 h 947022"/>
              <a:gd name="connsiteX4" fmla="*/ 4773658 w 4773658"/>
              <a:gd name="connsiteY4" fmla="*/ 789182 h 947022"/>
              <a:gd name="connsiteX5" fmla="*/ 4615818 w 4773658"/>
              <a:gd name="connsiteY5" fmla="*/ 947022 h 947022"/>
              <a:gd name="connsiteX6" fmla="*/ 157840 w 4773658"/>
              <a:gd name="connsiteY6" fmla="*/ 947022 h 947022"/>
              <a:gd name="connsiteX7" fmla="*/ 0 w 4773658"/>
              <a:gd name="connsiteY7" fmla="*/ 789182 h 947022"/>
              <a:gd name="connsiteX8" fmla="*/ 0 w 4773658"/>
              <a:gd name="connsiteY8" fmla="*/ 157840 h 94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3658" h="947022" fill="none" extrusionOk="0">
                <a:moveTo>
                  <a:pt x="0" y="157840"/>
                </a:moveTo>
                <a:cubicBezTo>
                  <a:pt x="-5659" y="76166"/>
                  <a:pt x="65160" y="-2676"/>
                  <a:pt x="157840" y="0"/>
                </a:cubicBezTo>
                <a:cubicBezTo>
                  <a:pt x="2227396" y="-56444"/>
                  <a:pt x="3357837" y="127025"/>
                  <a:pt x="4615818" y="0"/>
                </a:cubicBezTo>
                <a:cubicBezTo>
                  <a:pt x="4718731" y="6329"/>
                  <a:pt x="4772174" y="65713"/>
                  <a:pt x="4773658" y="157840"/>
                </a:cubicBezTo>
                <a:cubicBezTo>
                  <a:pt x="4746952" y="319773"/>
                  <a:pt x="4774650" y="604865"/>
                  <a:pt x="4773658" y="789182"/>
                </a:cubicBezTo>
                <a:cubicBezTo>
                  <a:pt x="4780483" y="872429"/>
                  <a:pt x="4699670" y="938325"/>
                  <a:pt x="4615818" y="947022"/>
                </a:cubicBezTo>
                <a:cubicBezTo>
                  <a:pt x="2809996" y="892026"/>
                  <a:pt x="810067" y="815378"/>
                  <a:pt x="157840" y="947022"/>
                </a:cubicBezTo>
                <a:cubicBezTo>
                  <a:pt x="71027" y="948653"/>
                  <a:pt x="13120" y="886299"/>
                  <a:pt x="0" y="789182"/>
                </a:cubicBezTo>
                <a:cubicBezTo>
                  <a:pt x="43367" y="717483"/>
                  <a:pt x="45004" y="252830"/>
                  <a:pt x="0" y="157840"/>
                </a:cubicBezTo>
                <a:close/>
              </a:path>
              <a:path w="4773658" h="947022" stroke="0" extrusionOk="0">
                <a:moveTo>
                  <a:pt x="0" y="157840"/>
                </a:moveTo>
                <a:cubicBezTo>
                  <a:pt x="1355" y="70604"/>
                  <a:pt x="62841" y="6388"/>
                  <a:pt x="157840" y="0"/>
                </a:cubicBezTo>
                <a:cubicBezTo>
                  <a:pt x="945179" y="114653"/>
                  <a:pt x="3698683" y="95341"/>
                  <a:pt x="4615818" y="0"/>
                </a:cubicBezTo>
                <a:cubicBezTo>
                  <a:pt x="4708508" y="2494"/>
                  <a:pt x="4768908" y="69656"/>
                  <a:pt x="4773658" y="157840"/>
                </a:cubicBezTo>
                <a:cubicBezTo>
                  <a:pt x="4762469" y="233664"/>
                  <a:pt x="4736646" y="597544"/>
                  <a:pt x="4773658" y="789182"/>
                </a:cubicBezTo>
                <a:cubicBezTo>
                  <a:pt x="4764409" y="868204"/>
                  <a:pt x="4700648" y="956702"/>
                  <a:pt x="4615818" y="947022"/>
                </a:cubicBezTo>
                <a:cubicBezTo>
                  <a:pt x="3589439" y="964544"/>
                  <a:pt x="765894" y="1104195"/>
                  <a:pt x="157840" y="947022"/>
                </a:cubicBezTo>
                <a:cubicBezTo>
                  <a:pt x="76419" y="962815"/>
                  <a:pt x="-15" y="891006"/>
                  <a:pt x="0" y="789182"/>
                </a:cubicBezTo>
                <a:cubicBezTo>
                  <a:pt x="16242" y="563573"/>
                  <a:pt x="-5279" y="439897"/>
                  <a:pt x="0" y="1578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تأكد – تدرب وحل المسائل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A0275AA-404A-A701-1E33-F98CDB6842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7715" y="1441969"/>
            <a:ext cx="9474838" cy="78665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568CB3A-B33F-BE42-4AB6-13E276AD07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9379" y="2228625"/>
            <a:ext cx="2714763" cy="86002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6529383-A27E-77C2-D34D-33413F83B2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6000" y="2179554"/>
            <a:ext cx="3255845" cy="80649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AA60FFB-11C9-4A1B-4B74-D6403F3BF1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5913" y="3239000"/>
            <a:ext cx="10856240" cy="152509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47A5FB9-F6B9-C4CE-8D57-49DE8549121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47800"/>
          <a:stretch/>
        </p:blipFill>
        <p:spPr>
          <a:xfrm>
            <a:off x="3837074" y="5147315"/>
            <a:ext cx="6712308" cy="80649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AB92B530-803F-7959-3E5D-5709756CB38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164" t="52605" r="50000"/>
          <a:stretch/>
        </p:blipFill>
        <p:spPr>
          <a:xfrm>
            <a:off x="5919636" y="5873750"/>
            <a:ext cx="3139054" cy="731035"/>
          </a:xfrm>
          <a:prstGeom prst="rect">
            <a:avLst/>
          </a:pr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A7FED6DA-7D85-2207-E005-9B665FCEBDC3}"/>
              </a:ext>
            </a:extLst>
          </p:cNvPr>
          <p:cNvSpPr/>
          <p:nvPr/>
        </p:nvSpPr>
        <p:spPr>
          <a:xfrm>
            <a:off x="2207715" y="1356318"/>
            <a:ext cx="9474838" cy="16779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A9B1646-A0F4-4769-DFC1-9D505E197EC6}"/>
              </a:ext>
            </a:extLst>
          </p:cNvPr>
          <p:cNvSpPr/>
          <p:nvPr/>
        </p:nvSpPr>
        <p:spPr>
          <a:xfrm>
            <a:off x="977774" y="3239000"/>
            <a:ext cx="10964379" cy="16779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85D95A02-1398-5E17-5C97-7EEDDD74642F}"/>
              </a:ext>
            </a:extLst>
          </p:cNvPr>
          <p:cNvSpPr/>
          <p:nvPr/>
        </p:nvSpPr>
        <p:spPr>
          <a:xfrm>
            <a:off x="3594226" y="5067256"/>
            <a:ext cx="7097917" cy="167790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0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-4794528">
            <a:off x="607333" y="4947010"/>
            <a:ext cx="141384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11650">
            <a:off x="5321847" y="-1979298"/>
            <a:ext cx="8784469" cy="335407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739435" y="995223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1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84" b="0" i="0" u="none" strike="noStrike" kern="1200" cap="none" spc="0" normalizeH="0" baseline="0" noProof="0" dirty="0">
                <a:ln>
                  <a:noFill/>
                </a:ln>
                <a:solidFill>
                  <a:srgbClr val="F16B16"/>
                </a:solidFill>
                <a:effectLst/>
                <a:uLnTx/>
                <a:uFillTx/>
                <a:latin typeface="Calibri"/>
                <a:ea typeface="+mn-ea"/>
                <a:cs typeface="Childos Arabic SemiBold"/>
              </a:rPr>
              <a:t>الاستراتيجيات المستخدمة بدرسنا :</a:t>
            </a:r>
            <a:endParaRPr kumimoji="0" lang="en-US" sz="4184" b="0" i="0" u="none" strike="noStrike" kern="1200" cap="none" spc="0" normalizeH="0" baseline="0" noProof="0" dirty="0">
              <a:ln>
                <a:noFill/>
              </a:ln>
              <a:solidFill>
                <a:srgbClr val="F16B16"/>
              </a:solidFill>
              <a:effectLst/>
              <a:uLnTx/>
              <a:uFillTx/>
              <a:latin typeface="Calibri"/>
              <a:ea typeface="+mn-ea"/>
              <a:cs typeface="Childos Arabic SemiBold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D3C90A4-CC68-F41D-CFC9-A40EC281F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8C37A30-D369-23F5-C2D7-E4472C1B7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8675" y="5033819"/>
            <a:ext cx="1007743" cy="1280043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3EEFD35-F14E-3957-D461-2FFAD4692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954656" flipH="1">
            <a:off x="-675308" y="4910991"/>
            <a:ext cx="3604981" cy="100805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C79CFD2F-5602-9459-A227-7F8B05CF9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>
            <a:off x="50800" y="6109803"/>
            <a:ext cx="1888861" cy="96596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227B965-7287-51BA-2811-1AC53125E4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57" y="5456084"/>
            <a:ext cx="1454765" cy="130743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5E08CBD-8EAC-6DA3-043F-420A453511F2}"/>
              </a:ext>
            </a:extLst>
          </p:cNvPr>
          <p:cNvSpPr/>
          <p:nvPr/>
        </p:nvSpPr>
        <p:spPr>
          <a:xfrm>
            <a:off x="4128867" y="1990579"/>
            <a:ext cx="5151203" cy="396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التصفح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البطاقات المرقمة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عصف ذهني</a:t>
            </a:r>
            <a:endParaRPr kumimoji="0" lang="ar-SA" sz="4000" b="1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القراءة </a:t>
            </a:r>
            <a:r>
              <a:rPr lang="ar-SA" sz="4000" b="1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المبصرة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الثنائي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</a:p>
        </p:txBody>
      </p:sp>
    </p:spTree>
    <p:extLst>
      <p:ext uri="{BB962C8B-B14F-4D97-AF65-F5344CB8AC3E}">
        <p14:creationId xmlns:p14="http://schemas.microsoft.com/office/powerpoint/2010/main" val="39040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03184" y="-2336426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2953402" y="316683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87150" y="342048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3493505" y="497476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67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تعلم فردي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6424424" y="639066"/>
            <a:ext cx="5600891" cy="48096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sng" strike="noStrike" kern="1200" cap="none" spc="0" normalizeH="0" baseline="0" noProof="0" dirty="0">
                <a:ln>
                  <a:noFill/>
                </a:ln>
                <a:solidFill>
                  <a:srgbClr val="F16B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تدرب وحل المسائل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16B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064393A-DA6A-0BBA-A3AE-C5E3AE662E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90B6030-8B62-6778-3CA1-9139A5D68A13}"/>
              </a:ext>
            </a:extLst>
          </p:cNvPr>
          <p:cNvSpPr/>
          <p:nvPr/>
        </p:nvSpPr>
        <p:spPr>
          <a:xfrm>
            <a:off x="6549717" y="1572638"/>
            <a:ext cx="2024115" cy="947969"/>
          </a:xfrm>
          <a:custGeom>
            <a:avLst/>
            <a:gdLst>
              <a:gd name="connsiteX0" fmla="*/ 0 w 2024115"/>
              <a:gd name="connsiteY0" fmla="*/ 0 h 947969"/>
              <a:gd name="connsiteX1" fmla="*/ 2024115 w 2024115"/>
              <a:gd name="connsiteY1" fmla="*/ 0 h 947969"/>
              <a:gd name="connsiteX2" fmla="*/ 2024115 w 2024115"/>
              <a:gd name="connsiteY2" fmla="*/ 947969 h 947969"/>
              <a:gd name="connsiteX3" fmla="*/ 0 w 2024115"/>
              <a:gd name="connsiteY3" fmla="*/ 947969 h 947969"/>
              <a:gd name="connsiteX4" fmla="*/ 0 w 2024115"/>
              <a:gd name="connsiteY4" fmla="*/ 0 h 94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115" h="947969" fill="none" extrusionOk="0">
                <a:moveTo>
                  <a:pt x="0" y="0"/>
                </a:moveTo>
                <a:cubicBezTo>
                  <a:pt x="952022" y="-146004"/>
                  <a:pt x="1677738" y="36175"/>
                  <a:pt x="2024115" y="0"/>
                </a:cubicBezTo>
                <a:cubicBezTo>
                  <a:pt x="1974952" y="112857"/>
                  <a:pt x="2016642" y="674245"/>
                  <a:pt x="2024115" y="947969"/>
                </a:cubicBezTo>
                <a:cubicBezTo>
                  <a:pt x="1778339" y="983793"/>
                  <a:pt x="428050" y="892552"/>
                  <a:pt x="0" y="947969"/>
                </a:cubicBezTo>
                <a:cubicBezTo>
                  <a:pt x="73659" y="795697"/>
                  <a:pt x="73493" y="283121"/>
                  <a:pt x="0" y="0"/>
                </a:cubicBezTo>
                <a:close/>
              </a:path>
              <a:path w="2024115" h="947969" stroke="0" extrusionOk="0">
                <a:moveTo>
                  <a:pt x="0" y="0"/>
                </a:moveTo>
                <a:cubicBezTo>
                  <a:pt x="476439" y="-85058"/>
                  <a:pt x="1697011" y="69557"/>
                  <a:pt x="2024115" y="0"/>
                </a:cubicBezTo>
                <a:cubicBezTo>
                  <a:pt x="2073748" y="369518"/>
                  <a:pt x="1950807" y="835500"/>
                  <a:pt x="2024115" y="947969"/>
                </a:cubicBezTo>
                <a:cubicBezTo>
                  <a:pt x="1095444" y="902831"/>
                  <a:pt x="823242" y="1013990"/>
                  <a:pt x="0" y="947969"/>
                </a:cubicBezTo>
                <a:cubicBezTo>
                  <a:pt x="75725" y="847543"/>
                  <a:pt x="82251" y="402394"/>
                  <a:pt x="0" y="0"/>
                </a:cubicBezTo>
                <a:close/>
              </a:path>
            </a:pathLst>
          </a:cu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0483028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سؤال الألماسي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عشر نقاط</a:t>
            </a:r>
          </a:p>
        </p:txBody>
      </p:sp>
      <p:pic>
        <p:nvPicPr>
          <p:cNvPr id="12" name="Picture 30">
            <a:extLst>
              <a:ext uri="{FF2B5EF4-FFF2-40B4-BE49-F238E27FC236}">
                <a16:creationId xmlns:a16="http://schemas.microsoft.com/office/drawing/2014/main" id="{A0E28501-2E79-212C-73E7-287D9316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43" y="939268"/>
            <a:ext cx="2306772" cy="23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45C997A-5E3D-34A6-4074-218780C956B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30941"/>
          <a:stretch/>
        </p:blipFill>
        <p:spPr>
          <a:xfrm>
            <a:off x="1248053" y="3211870"/>
            <a:ext cx="10777262" cy="129112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9A64430-9057-0740-F8BB-8557EDC2350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4704" t="63986"/>
          <a:stretch/>
        </p:blipFill>
        <p:spPr>
          <a:xfrm>
            <a:off x="4867836" y="4394409"/>
            <a:ext cx="4008899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013" t="55746" r="10884"/>
          <a:stretch>
            <a:fillRect/>
          </a:stretch>
        </p:blipFill>
        <p:spPr>
          <a:xfrm rot="-5400000" flipH="1">
            <a:off x="-2355078" y="2373162"/>
            <a:ext cx="6973743" cy="22274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25764" flipH="1" flipV="1">
            <a:off x="5090740" y="-2831681"/>
            <a:ext cx="7883437" cy="52227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195457" y="337457"/>
            <a:ext cx="5333999" cy="127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4800"/>
              </a:lnSpc>
              <a:defRPr/>
            </a:pPr>
            <a:r>
              <a:rPr lang="ar-SA" sz="5334" dirty="0">
                <a:solidFill>
                  <a:srgbClr val="F16B16"/>
                </a:solidFill>
                <a:latin typeface="Calibri"/>
                <a:cs typeface="Childos Arabic SemiBold"/>
              </a:rPr>
              <a:t>مسائل مهارات</a:t>
            </a:r>
          </a:p>
          <a:p>
            <a:pPr algn="ctr" defTabSz="609630" rtl="0">
              <a:lnSpc>
                <a:spcPts val="4800"/>
              </a:lnSpc>
              <a:defRPr/>
            </a:pPr>
            <a:r>
              <a:rPr lang="ar-SA" sz="5334" dirty="0">
                <a:solidFill>
                  <a:srgbClr val="F16B16"/>
                </a:solidFill>
                <a:latin typeface="Calibri"/>
                <a:cs typeface="Childos Arabic SemiBold"/>
              </a:rPr>
              <a:t>التفكير العليا :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9F3DB0C0-9C3B-7204-C82E-F42FA898EA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11328" y="431800"/>
            <a:ext cx="1318679" cy="1097094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E29A5699-24A0-2DEF-7FBF-3C2C62081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6485" y="5238246"/>
            <a:ext cx="1161915" cy="1619754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4EF55D34-DD72-33B2-BF42-D60B30C79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54000" y="4676557"/>
            <a:ext cx="272765" cy="553583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1A606425-9F4E-33C6-27A7-F2D6346988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3670" flipH="1">
            <a:off x="7563787" y="158713"/>
            <a:ext cx="403086" cy="69497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F75EF30-9324-79E2-1720-D4F8F38F75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50" y="5550563"/>
            <a:ext cx="1454765" cy="130743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C291B66-77FC-2121-AD62-D2328BA42E4C}"/>
              </a:ext>
            </a:extLst>
          </p:cNvPr>
          <p:cNvSpPr txBox="1"/>
          <p:nvPr/>
        </p:nvSpPr>
        <p:spPr>
          <a:xfrm>
            <a:off x="3784348" y="4453416"/>
            <a:ext cx="5781223" cy="1569660"/>
          </a:xfrm>
          <a:prstGeom prst="rect">
            <a:avLst/>
          </a:prstGeom>
          <a:solidFill>
            <a:srgbClr val="FCF0AA"/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غير صحيحة</a:t>
            </a:r>
          </a:p>
          <a:p>
            <a:pPr algn="ctr"/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لأن ،  ( 18 + 35 ) × 4 = 212</a:t>
            </a:r>
          </a:p>
          <a:p>
            <a:pPr algn="ctr"/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بينما    18 + 35 × 4 =  158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5C617DA-9E6B-8108-A958-BE8A843E0C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5759" y="2420272"/>
            <a:ext cx="9659396" cy="17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25577" y="702426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670" flipH="1">
            <a:off x="7642304" y="146936"/>
            <a:ext cx="294797" cy="508271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1186522" y="4314741"/>
            <a:ext cx="2280033" cy="3450157"/>
          </a:xfrm>
          <a:prstGeom prst="rect">
            <a:avLst/>
          </a:prstGeom>
        </p:spPr>
      </p:pic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722131" y="401072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الاختبارات الدولية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187"/>
            <a:ext cx="1369710" cy="12309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77806BB-38E0-4B0D-A20F-2853B9A219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3411" y="1718734"/>
            <a:ext cx="10296818" cy="435145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FEA9347-EFE4-AEF4-0BE4-C1E9DC2C2BBE}"/>
              </a:ext>
            </a:extLst>
          </p:cNvPr>
          <p:cNvSpPr/>
          <p:nvPr/>
        </p:nvSpPr>
        <p:spPr>
          <a:xfrm flipV="1">
            <a:off x="9469925" y="4093286"/>
            <a:ext cx="2292742" cy="6314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32C796CD-DA7C-9F7E-4071-6A3558938C0F}"/>
              </a:ext>
            </a:extLst>
          </p:cNvPr>
          <p:cNvSpPr/>
          <p:nvPr/>
        </p:nvSpPr>
        <p:spPr>
          <a:xfrm flipV="1">
            <a:off x="4265824" y="5290552"/>
            <a:ext cx="1913592" cy="6314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18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8448" flipH="1">
            <a:off x="2543897" y="-2440369"/>
            <a:ext cx="7910157" cy="11581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-647375" flipH="1">
            <a:off x="-136566" y="-250166"/>
            <a:ext cx="3008899" cy="15387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10099591" flipH="1">
            <a:off x="8772025" y="4219634"/>
            <a:ext cx="3745701" cy="2206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351099" y="2017233"/>
            <a:ext cx="922757" cy="9126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812477" y="2830032"/>
            <a:ext cx="1301750" cy="128755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2F1E3CA-8B93-075C-9437-F8EF96D0A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17573" y="3429000"/>
            <a:ext cx="2484400" cy="146353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04E4300-4E55-EE37-1D76-D49A0BE67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001973" y="3034941"/>
            <a:ext cx="922757" cy="912691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CEAE522-3BF6-BD19-841B-EE50F9862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478621" y="2143204"/>
            <a:ext cx="667713" cy="66042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6B43B48-1C24-F57A-771E-2CB7622A63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229538" y="459535"/>
            <a:ext cx="1318679" cy="1097094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CD787C2-4572-FE9F-730D-6B3224A07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0812107" y="5622621"/>
            <a:ext cx="254000" cy="437931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C5A21A2-3B34-CA21-7EFE-B9A1A57F4E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0527940" y="5776732"/>
            <a:ext cx="254001" cy="437931"/>
          </a:xfrm>
          <a:prstGeom prst="rect">
            <a:avLst/>
          </a:prstGeom>
        </p:spPr>
      </p:pic>
      <p:sp>
        <p:nvSpPr>
          <p:cNvPr id="5" name="مخطط انسيابي: تخزين داخلي 4">
            <a:hlinkClick r:id="rId20"/>
            <a:extLst>
              <a:ext uri="{FF2B5EF4-FFF2-40B4-BE49-F238E27FC236}">
                <a16:creationId xmlns:a16="http://schemas.microsoft.com/office/drawing/2014/main" id="{C0FCB42E-C0A3-21E7-F709-23402A800DAE}"/>
              </a:ext>
            </a:extLst>
          </p:cNvPr>
          <p:cNvSpPr/>
          <p:nvPr/>
        </p:nvSpPr>
        <p:spPr>
          <a:xfrm>
            <a:off x="6733475" y="256575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موقع رفعة التعليمية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خطط انسيابي: تخزين داخلي 5">
            <a:hlinkClick r:id="rId21"/>
            <a:extLst>
              <a:ext uri="{FF2B5EF4-FFF2-40B4-BE49-F238E27FC236}">
                <a16:creationId xmlns:a16="http://schemas.microsoft.com/office/drawing/2014/main" id="{D402B1E9-BBC2-4515-B6E3-ADF07766F2A2}"/>
              </a:ext>
            </a:extLst>
          </p:cNvPr>
          <p:cNvSpPr/>
          <p:nvPr/>
        </p:nvSpPr>
        <p:spPr>
          <a:xfrm>
            <a:off x="4244237" y="4407851"/>
            <a:ext cx="4205632" cy="1445327"/>
          </a:xfrm>
          <a:custGeom>
            <a:avLst/>
            <a:gdLst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  <a:gd name="connsiteX0" fmla="*/ 525704 w 4205632"/>
              <a:gd name="connsiteY0" fmla="*/ 0 h 1445327"/>
              <a:gd name="connsiteX1" fmla="*/ 525704 w 4205632"/>
              <a:gd name="connsiteY1" fmla="*/ 1445327 h 1445327"/>
              <a:gd name="connsiteX2" fmla="*/ 0 w 4205632"/>
              <a:gd name="connsiteY2" fmla="*/ 180665 h 1445327"/>
              <a:gd name="connsiteX3" fmla="*/ 4205632 w 4205632"/>
              <a:gd name="connsiteY3" fmla="*/ 180665 h 1445327"/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445327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89196" y="573351"/>
                  <a:pt x="4327793" y="858728"/>
                  <a:pt x="4205632" y="1445327"/>
                </a:cubicBezTo>
                <a:cubicBezTo>
                  <a:pt x="2358687" y="1488216"/>
                  <a:pt x="466340" y="1340321"/>
                  <a:pt x="0" y="1445327"/>
                </a:cubicBezTo>
                <a:cubicBezTo>
                  <a:pt x="39581" y="751674"/>
                  <a:pt x="-1499" y="340233"/>
                  <a:pt x="0" y="0"/>
                </a:cubicBezTo>
                <a:close/>
              </a:path>
              <a:path w="4205632" h="1445327" fill="none" extrusionOk="0">
                <a:moveTo>
                  <a:pt x="525704" y="0"/>
                </a:moveTo>
                <a:cubicBezTo>
                  <a:pt x="615618" y="386570"/>
                  <a:pt x="539992" y="1215975"/>
                  <a:pt x="525704" y="1445327"/>
                </a:cubicBezTo>
                <a:moveTo>
                  <a:pt x="0" y="180665"/>
                </a:moveTo>
                <a:cubicBezTo>
                  <a:pt x="1849148" y="71377"/>
                  <a:pt x="3463523" y="128702"/>
                  <a:pt x="4205632" y="180665"/>
                </a:cubicBezTo>
              </a:path>
              <a:path w="4205632" h="1445327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27953" y="501533"/>
                  <a:pt x="4143484" y="1275526"/>
                  <a:pt x="4205632" y="1445327"/>
                </a:cubicBezTo>
                <a:cubicBezTo>
                  <a:pt x="2844007" y="1505207"/>
                  <a:pt x="1554393" y="1431732"/>
                  <a:pt x="0" y="1445327"/>
                </a:cubicBezTo>
                <a:cubicBezTo>
                  <a:pt x="-81913" y="793137"/>
                  <a:pt x="104549" y="277926"/>
                  <a:pt x="0" y="0"/>
                </a:cubicBezTo>
                <a:close/>
              </a:path>
              <a:path w="4205632" h="1445327" fill="none" stroke="0" extrusionOk="0">
                <a:moveTo>
                  <a:pt x="525704" y="0"/>
                </a:moveTo>
                <a:cubicBezTo>
                  <a:pt x="463152" y="542025"/>
                  <a:pt x="421329" y="1300638"/>
                  <a:pt x="525704" y="1445327"/>
                </a:cubicBezTo>
                <a:moveTo>
                  <a:pt x="0" y="180665"/>
                </a:moveTo>
                <a:cubicBezTo>
                  <a:pt x="2080532" y="65594"/>
                  <a:pt x="3343794" y="177574"/>
                  <a:pt x="4205632" y="180665"/>
                </a:cubicBezTo>
              </a:path>
              <a:path w="4205632" h="1445327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082252" y="540511"/>
                  <a:pt x="4186134" y="1292046"/>
                  <a:pt x="4205632" y="1445327"/>
                </a:cubicBezTo>
                <a:cubicBezTo>
                  <a:pt x="2713985" y="1366997"/>
                  <a:pt x="1663930" y="1289659"/>
                  <a:pt x="0" y="1445327"/>
                </a:cubicBezTo>
                <a:cubicBezTo>
                  <a:pt x="-85020" y="1053986"/>
                  <a:pt x="-106328" y="4199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AEA84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قناة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تيليجرام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FAEA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صالح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خطط انسيابي: تخزين داخلي 9">
            <a:extLst>
              <a:ext uri="{FF2B5EF4-FFF2-40B4-BE49-F238E27FC236}">
                <a16:creationId xmlns:a16="http://schemas.microsoft.com/office/drawing/2014/main" id="{ACF98D28-2B0F-6971-2097-B758999E8320}"/>
              </a:ext>
            </a:extLst>
          </p:cNvPr>
          <p:cNvSpPr/>
          <p:nvPr/>
        </p:nvSpPr>
        <p:spPr>
          <a:xfrm>
            <a:off x="3737068" y="99582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منصة مدرستي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1B5B596-6B86-276E-4236-13CF543ACE0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348658"/>
            <a:ext cx="1679421" cy="15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032166">
            <a:off x="132797" y="3547196"/>
            <a:ext cx="2422499" cy="47869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786183">
            <a:off x="6256436" y="-197276"/>
            <a:ext cx="6733606" cy="282467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367626" y="428752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1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84" b="0" i="0" u="none" strike="noStrike" kern="1200" cap="none" spc="0" normalizeH="0" baseline="0" noProof="0" dirty="0">
                <a:ln>
                  <a:noFill/>
                </a:ln>
                <a:solidFill>
                  <a:srgbClr val="F16B16"/>
                </a:solidFill>
                <a:effectLst/>
                <a:uLnTx/>
                <a:uFillTx/>
                <a:latin typeface="Calibri"/>
                <a:ea typeface="+mn-ea"/>
                <a:cs typeface="Childos Arabic SemiBold"/>
              </a:rPr>
              <a:t>" مراجعة الدروس السابقة "</a:t>
            </a:r>
            <a:endParaRPr kumimoji="0" lang="en-US" sz="4184" b="0" i="0" u="none" strike="noStrike" kern="1200" cap="none" spc="0" normalizeH="0" baseline="0" noProof="0" dirty="0">
              <a:ln>
                <a:noFill/>
              </a:ln>
              <a:solidFill>
                <a:srgbClr val="F16B16"/>
              </a:solidFill>
              <a:effectLst/>
              <a:uLnTx/>
              <a:uFillTx/>
              <a:latin typeface="Calibri"/>
              <a:ea typeface="+mn-ea"/>
              <a:cs typeface="Childos Arabic SemiBold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0F8EC92-A7B2-85B4-D6A2-B30BE8D34706}"/>
              </a:ext>
            </a:extLst>
          </p:cNvPr>
          <p:cNvSpPr/>
          <p:nvPr/>
        </p:nvSpPr>
        <p:spPr>
          <a:xfrm>
            <a:off x="8151019" y="2543174"/>
            <a:ext cx="2985191" cy="1794547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احسبي قيمة العبارة الجبرية</a:t>
            </a:r>
          </a:p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 – 3</a:t>
            </a:r>
          </a:p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كانت ن = 9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72CF9081-821C-8B3B-6415-D590C15A471D}"/>
              </a:ext>
            </a:extLst>
          </p:cNvPr>
          <p:cNvSpPr/>
          <p:nvPr/>
        </p:nvSpPr>
        <p:spPr>
          <a:xfrm>
            <a:off x="8295676" y="2657139"/>
            <a:ext cx="2721143" cy="1588345"/>
          </a:xfrm>
          <a:prstGeom prst="ellipse">
            <a:avLst/>
          </a:prstGeom>
          <a:solidFill>
            <a:schemeClr val="accent5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none" spc="0" normalizeH="0" baseline="0" noProof="0" dirty="0">
                <a:ln w="0"/>
                <a:solidFill>
                  <a:srgbClr val="F16B1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FBCB422-4A78-F150-FF60-DAB540E8C177}"/>
              </a:ext>
            </a:extLst>
          </p:cNvPr>
          <p:cNvSpPr/>
          <p:nvPr/>
        </p:nvSpPr>
        <p:spPr>
          <a:xfrm>
            <a:off x="703195" y="1826294"/>
            <a:ext cx="3097111" cy="1844049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المعادلة ذهنيًّا</a:t>
            </a:r>
          </a:p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+ 11 = 15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CEB2CC5B-E579-E72C-525B-22BC7BA127CB}"/>
              </a:ext>
            </a:extLst>
          </p:cNvPr>
          <p:cNvSpPr txBox="1"/>
          <p:nvPr/>
        </p:nvSpPr>
        <p:spPr>
          <a:xfrm>
            <a:off x="2846614" y="540473"/>
            <a:ext cx="2521012" cy="51232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1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Childos Arabic SemiBold"/>
              </a:rPr>
              <a:t>البطاقات المرقمة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AA072196-53DA-BCCB-4A93-DDA3DA3155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1600" y="4898121"/>
            <a:ext cx="575619" cy="593978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B0C44174-E700-6F28-F9A2-9FAE9D12F9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1375947" y="2895600"/>
            <a:ext cx="465244" cy="802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C4A902-3E16-4782-B98C-743A9BD952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1379200" y="1455844"/>
            <a:ext cx="465244" cy="80214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3CC2B4F-C789-C376-4EF2-48FB4EC50D9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58801" y="279400"/>
            <a:ext cx="1318679" cy="1097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81FB6-173C-372A-0E27-605A2EB6AD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5537200" y="5261345"/>
            <a:ext cx="2194526" cy="129277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D02C5E86-E884-4A1E-08C9-0EE30BAD7D2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661727" y="4851400"/>
            <a:ext cx="797119" cy="907693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66EFD01-3B92-8C73-7AB2-76671C679AAA}"/>
              </a:ext>
            </a:extLst>
          </p:cNvPr>
          <p:cNvSpPr/>
          <p:nvPr/>
        </p:nvSpPr>
        <p:spPr>
          <a:xfrm>
            <a:off x="4427079" y="2871143"/>
            <a:ext cx="3025943" cy="1828800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مبروك ربحتِ</a:t>
            </a:r>
          </a:p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ثلاث نقاط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5006F836-2AA3-6C71-7533-F00AC0759181}"/>
              </a:ext>
            </a:extLst>
          </p:cNvPr>
          <p:cNvSpPr/>
          <p:nvPr/>
        </p:nvSpPr>
        <p:spPr>
          <a:xfrm>
            <a:off x="861665" y="1897151"/>
            <a:ext cx="2780169" cy="1647148"/>
          </a:xfrm>
          <a:prstGeom prst="ellipse">
            <a:avLst/>
          </a:prstGeom>
          <a:solidFill>
            <a:schemeClr val="accent5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0"/>
                <a:solidFill>
                  <a:srgbClr val="F16B1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3229FAB-2EA5-8E7C-440D-F9203B115A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0" y="5387712"/>
            <a:ext cx="1454765" cy="1307437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8D0DDF6-7E50-DA98-2284-8C475CF29152}"/>
              </a:ext>
            </a:extLst>
          </p:cNvPr>
          <p:cNvSpPr/>
          <p:nvPr/>
        </p:nvSpPr>
        <p:spPr>
          <a:xfrm>
            <a:off x="4549965" y="2988144"/>
            <a:ext cx="2780169" cy="1574800"/>
          </a:xfrm>
          <a:prstGeom prst="ellipse">
            <a:avLst/>
          </a:prstGeom>
          <a:solidFill>
            <a:schemeClr val="accent5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0"/>
                <a:solidFill>
                  <a:srgbClr val="F16B1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55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2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032166">
            <a:off x="-652448" y="3580485"/>
            <a:ext cx="2422499" cy="47869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786183">
            <a:off x="6256436" y="-197276"/>
            <a:ext cx="6733606" cy="282467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367626" y="428752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1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84" b="0" i="0" u="none" strike="noStrike" kern="1200" cap="none" spc="0" normalizeH="0" baseline="0" noProof="0" dirty="0">
                <a:ln>
                  <a:noFill/>
                </a:ln>
                <a:solidFill>
                  <a:srgbClr val="F16B16"/>
                </a:solidFill>
                <a:effectLst/>
                <a:uLnTx/>
                <a:uFillTx/>
                <a:latin typeface="Calibri"/>
                <a:ea typeface="+mn-ea"/>
                <a:cs typeface="Childos Arabic SemiBold"/>
              </a:rPr>
              <a:t>" الدروس السابقة "</a:t>
            </a:r>
            <a:endParaRPr kumimoji="0" lang="en-US" sz="4184" b="0" i="0" u="none" strike="noStrike" kern="1200" cap="none" spc="0" normalizeH="0" baseline="0" noProof="0" dirty="0">
              <a:ln>
                <a:noFill/>
              </a:ln>
              <a:solidFill>
                <a:srgbClr val="F16B16"/>
              </a:solidFill>
              <a:effectLst/>
              <a:uLnTx/>
              <a:uFillTx/>
              <a:latin typeface="Calibri"/>
              <a:ea typeface="+mn-ea"/>
              <a:cs typeface="Childos Arabic SemiBold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0F8EC92-A7B2-85B4-D6A2-B30BE8D34706}"/>
              </a:ext>
            </a:extLst>
          </p:cNvPr>
          <p:cNvSpPr/>
          <p:nvPr/>
        </p:nvSpPr>
        <p:spPr>
          <a:xfrm>
            <a:off x="8422491" y="2121172"/>
            <a:ext cx="2693343" cy="1574519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الخطوات الأربع لحل المسألة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FBCB422-4A78-F150-FF60-DAB540E8C177}"/>
              </a:ext>
            </a:extLst>
          </p:cNvPr>
          <p:cNvSpPr/>
          <p:nvPr/>
        </p:nvSpPr>
        <p:spPr>
          <a:xfrm>
            <a:off x="5245465" y="2121172"/>
            <a:ext cx="2633083" cy="1594834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القوى والأسس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AA072196-53DA-BCCB-4A93-DDA3DA315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1600" y="4898121"/>
            <a:ext cx="575619" cy="593978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B0C44174-E700-6F28-F9A2-9FAE9D12F9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375947" y="2895600"/>
            <a:ext cx="465244" cy="802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C4A902-3E16-4782-B98C-743A9BD95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379200" y="1455844"/>
            <a:ext cx="465244" cy="80214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3CC2B4F-C789-C376-4EF2-48FB4EC50D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58801" y="279400"/>
            <a:ext cx="1318679" cy="1097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81FB6-173C-372A-0E27-605A2EB6AD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27087" y="3933004"/>
            <a:ext cx="1601836" cy="943627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D02C5E86-E884-4A1E-08C9-0EE30BAD7D2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2114" y="2895600"/>
            <a:ext cx="797119" cy="907693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66EFD01-3B92-8C73-7AB2-76671C679AAA}"/>
              </a:ext>
            </a:extLst>
          </p:cNvPr>
          <p:cNvSpPr/>
          <p:nvPr/>
        </p:nvSpPr>
        <p:spPr>
          <a:xfrm>
            <a:off x="5439595" y="4045080"/>
            <a:ext cx="2880756" cy="1706079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المتغيرات والعبارات الجبرية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3229FAB-2EA5-8E7C-440D-F9203B115A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0" y="5387712"/>
            <a:ext cx="1454765" cy="1307437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B5598B01-E671-4D39-F785-14DC037CB68E}"/>
              </a:ext>
            </a:extLst>
          </p:cNvPr>
          <p:cNvSpPr/>
          <p:nvPr/>
        </p:nvSpPr>
        <p:spPr>
          <a:xfrm>
            <a:off x="8856434" y="4110859"/>
            <a:ext cx="2874589" cy="1574519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حل المسألة بالتخمين والتحقق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93033164-3273-848E-740B-BC6A6658B5F3}"/>
              </a:ext>
            </a:extLst>
          </p:cNvPr>
          <p:cNvSpPr/>
          <p:nvPr/>
        </p:nvSpPr>
        <p:spPr>
          <a:xfrm>
            <a:off x="2259182" y="4242103"/>
            <a:ext cx="2816998" cy="1509056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المعادلات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7B74E26-AF10-5A64-BABA-B5A17D9690F8}"/>
              </a:ext>
            </a:extLst>
          </p:cNvPr>
          <p:cNvSpPr/>
          <p:nvPr/>
        </p:nvSpPr>
        <p:spPr>
          <a:xfrm>
            <a:off x="1684231" y="1927493"/>
            <a:ext cx="2623801" cy="1594833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ترتيب العمليات</a:t>
            </a:r>
          </a:p>
        </p:txBody>
      </p:sp>
    </p:spTree>
    <p:extLst>
      <p:ext uri="{BB962C8B-B14F-4D97-AF65-F5344CB8AC3E}">
        <p14:creationId xmlns:p14="http://schemas.microsoft.com/office/powerpoint/2010/main" val="5166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4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663945" y="-3954490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902911" y="5287121"/>
            <a:ext cx="467239" cy="4621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87629" y="1603617"/>
            <a:ext cx="10249709" cy="532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khbar MT" pitchFamily="2" charset="-78"/>
              </a:rPr>
              <a:t>الجبر والدوالٌّ</a:t>
            </a:r>
          </a:p>
          <a:p>
            <a:pPr marL="0" marR="0" lvl="0" indent="0" algn="ctr" defTabSz="609630" rtl="0" eaLnBrk="1" fontAlgn="auto" latinLnBrk="0" hangingPunct="1">
              <a:lnSpc>
                <a:spcPts val="6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7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/>
              <a:ea typeface="+mn-ea"/>
              <a:cs typeface="Akhbar MT" pitchFamily="2" charset="-78"/>
            </a:endParaRPr>
          </a:p>
          <a:p>
            <a:pPr marL="0" marR="0" lvl="0" indent="0" algn="ctr" defTabSz="609630" rtl="0" eaLnBrk="1" fontAlgn="auto" latinLnBrk="0" hangingPunct="1">
              <a:lnSpc>
                <a:spcPts val="6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khbar MT" pitchFamily="2" charset="-78"/>
              </a:rPr>
              <a:t>الخصائص</a:t>
            </a:r>
          </a:p>
          <a:p>
            <a:pPr marL="0" marR="0" lvl="0" indent="0" algn="ctr" defTabSz="609630" rtl="0" eaLnBrk="1" fontAlgn="auto" latinLnBrk="0" hangingPunct="1">
              <a:lnSpc>
                <a:spcPts val="6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khbar MT" pitchFamily="2" charset="-78"/>
              </a:rPr>
              <a:t>يوم الثلاثاء</a:t>
            </a:r>
          </a:p>
          <a:p>
            <a:pPr marL="0" marR="0" lvl="0" indent="0" algn="ctr" defTabSz="609630" rtl="0" eaLnBrk="1" fontAlgn="auto" latinLnBrk="0" hangingPunct="1">
              <a:lnSpc>
                <a:spcPts val="6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khbar MT" pitchFamily="2" charset="-78"/>
              </a:rPr>
              <a:t>20 / 2 / 1445 هـ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/>
              <a:ea typeface="+mn-ea"/>
              <a:cs typeface="Akhbar MT" pitchFamily="2" charset="-78"/>
            </a:endParaRPr>
          </a:p>
          <a:p>
            <a:pPr marL="0" marR="0" lvl="0" indent="0" algn="ctr" defTabSz="609630" rtl="0" eaLnBrk="1" fontAlgn="auto" latinLnBrk="0" hangingPunct="1">
              <a:lnSpc>
                <a:spcPts val="6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7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/>
              <a:ea typeface="+mn-ea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A50948-2B18-5D0E-D2D4-6312375A2F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35" y="463340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25" t="30171"/>
          <a:stretch>
            <a:fillRect/>
          </a:stretch>
        </p:blipFill>
        <p:spPr>
          <a:xfrm rot="5400000">
            <a:off x="2511193" y="-1964125"/>
            <a:ext cx="8160290" cy="112889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18793">
            <a:off x="7933264" y="2665137"/>
            <a:ext cx="3820205" cy="2736345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7" y="4967211"/>
                    <a:pt x="3165048" y="4965941"/>
                  </a:cubicBezTo>
                  <a:cubicBezTo>
                    <a:pt x="3126628" y="4965941"/>
                    <a:pt x="3091700" y="4967211"/>
                    <a:pt x="3053280" y="4967211"/>
                  </a:cubicBezTo>
                  <a:cubicBezTo>
                    <a:pt x="2955482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09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7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8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4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91627" y="2823009"/>
            <a:ext cx="4017716" cy="2383692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7" y="5104978"/>
                    <a:pt x="3165048" y="5103708"/>
                  </a:cubicBezTo>
                  <a:cubicBezTo>
                    <a:pt x="3126628" y="5103708"/>
                    <a:pt x="3091700" y="5104978"/>
                    <a:pt x="3053280" y="5104978"/>
                  </a:cubicBezTo>
                  <a:cubicBezTo>
                    <a:pt x="2955482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09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7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8"/>
                    <a:pt x="11430" y="4850250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8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57" r="31826" b="76553"/>
          <a:stretch>
            <a:fillRect/>
          </a:stretch>
        </p:blipFill>
        <p:spPr>
          <a:xfrm rot="1994143" flipH="1">
            <a:off x="7953186" y="2401690"/>
            <a:ext cx="908932" cy="6704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0954" y="2151651"/>
            <a:ext cx="2102923" cy="2394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3029" flipH="1">
            <a:off x="1359705" y="4621264"/>
            <a:ext cx="388368" cy="669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51839" flipH="1">
            <a:off x="897500" y="4478731"/>
            <a:ext cx="220601" cy="447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7112397" flipH="1">
            <a:off x="10100184" y="5259340"/>
            <a:ext cx="2216477" cy="11335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1152938" flipH="1">
            <a:off x="-266295" y="355471"/>
            <a:ext cx="3116331" cy="159370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7038A4D-4AEF-F484-659B-999D625929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697476" y="-112964"/>
            <a:ext cx="1318679" cy="1097094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B020C22C-20DC-24BF-8089-B3D31F7EB9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872100" y="2443249"/>
            <a:ext cx="593801" cy="58732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75EC16D0-8639-EE05-3D5B-DFE104071E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958862" y="2498995"/>
            <a:ext cx="593801" cy="587324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5317FA97-F59C-BF20-ABA3-2EECACB170CA}"/>
              </a:ext>
            </a:extLst>
          </p:cNvPr>
          <p:cNvSpPr/>
          <p:nvPr/>
        </p:nvSpPr>
        <p:spPr>
          <a:xfrm>
            <a:off x="8131689" y="932170"/>
            <a:ext cx="3442535" cy="872790"/>
          </a:xfrm>
          <a:prstGeom prst="rect">
            <a:avLst/>
          </a:prstGeom>
          <a:solidFill>
            <a:srgbClr val="FAEA8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707C9FA8-EB9A-DAF3-A91F-4F52ACF630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10665CD2-F1A6-20AB-2220-9549D87D80F5}"/>
              </a:ext>
            </a:extLst>
          </p:cNvPr>
          <p:cNvSpPr/>
          <p:nvPr/>
        </p:nvSpPr>
        <p:spPr>
          <a:xfrm>
            <a:off x="2149116" y="932170"/>
            <a:ext cx="5113342" cy="6103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العبارات المتكافئة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خاصية التوزيع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5D0CA51-F127-D053-50B1-6145B58E2C21}"/>
              </a:ext>
            </a:extLst>
          </p:cNvPr>
          <p:cNvSpPr/>
          <p:nvPr/>
        </p:nvSpPr>
        <p:spPr>
          <a:xfrm>
            <a:off x="7417398" y="2786231"/>
            <a:ext cx="4324840" cy="2379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فكرة الدرس</a:t>
            </a:r>
          </a:p>
          <a:p>
            <a:pPr algn="ctr"/>
            <a:endParaRPr lang="ar-SA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استعمل خصائص الإبدال والتجميع والتوزيع وخاصية العنصر المحايد لأحل المسائل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uiExpand="1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552001" y="4759056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7499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891006" y="887513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53491" y="1057439"/>
            <a:ext cx="5347246" cy="740963"/>
          </a:xfrm>
          <a:prstGeom prst="rect">
            <a:avLst/>
          </a:prstGeom>
        </p:spPr>
      </p:pic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id="{C7610334-B590-5455-6C94-D04C0EC04F1E}"/>
              </a:ext>
            </a:extLst>
          </p:cNvPr>
          <p:cNvSpPr/>
          <p:nvPr/>
        </p:nvSpPr>
        <p:spPr>
          <a:xfrm>
            <a:off x="1878037" y="2406566"/>
            <a:ext cx="3906530" cy="1200615"/>
          </a:xfrm>
          <a:custGeom>
            <a:avLst/>
            <a:gdLst>
              <a:gd name="connsiteX0" fmla="*/ 0 w 3906530"/>
              <a:gd name="connsiteY0" fmla="*/ 200107 h 1200615"/>
              <a:gd name="connsiteX1" fmla="*/ 200107 w 3906530"/>
              <a:gd name="connsiteY1" fmla="*/ 0 h 1200615"/>
              <a:gd name="connsiteX2" fmla="*/ 2278809 w 3906530"/>
              <a:gd name="connsiteY2" fmla="*/ 0 h 1200615"/>
              <a:gd name="connsiteX3" fmla="*/ 2278809 w 3906530"/>
              <a:gd name="connsiteY3" fmla="*/ 0 h 1200615"/>
              <a:gd name="connsiteX4" fmla="*/ 3255442 w 3906530"/>
              <a:gd name="connsiteY4" fmla="*/ 0 h 1200615"/>
              <a:gd name="connsiteX5" fmla="*/ 3706423 w 3906530"/>
              <a:gd name="connsiteY5" fmla="*/ 0 h 1200615"/>
              <a:gd name="connsiteX6" fmla="*/ 3906530 w 3906530"/>
              <a:gd name="connsiteY6" fmla="*/ 200107 h 1200615"/>
              <a:gd name="connsiteX7" fmla="*/ 3906530 w 3906530"/>
              <a:gd name="connsiteY7" fmla="*/ 700359 h 1200615"/>
              <a:gd name="connsiteX8" fmla="*/ 4088340 w 3906530"/>
              <a:gd name="connsiteY8" fmla="*/ 619169 h 1200615"/>
              <a:gd name="connsiteX9" fmla="*/ 3906530 w 3906530"/>
              <a:gd name="connsiteY9" fmla="*/ 1000513 h 1200615"/>
              <a:gd name="connsiteX10" fmla="*/ 3906530 w 3906530"/>
              <a:gd name="connsiteY10" fmla="*/ 1000508 h 1200615"/>
              <a:gd name="connsiteX11" fmla="*/ 3706423 w 3906530"/>
              <a:gd name="connsiteY11" fmla="*/ 1200615 h 1200615"/>
              <a:gd name="connsiteX12" fmla="*/ 3255442 w 3906530"/>
              <a:gd name="connsiteY12" fmla="*/ 1200615 h 1200615"/>
              <a:gd name="connsiteX13" fmla="*/ 2278809 w 3906530"/>
              <a:gd name="connsiteY13" fmla="*/ 1200615 h 1200615"/>
              <a:gd name="connsiteX14" fmla="*/ 2278809 w 3906530"/>
              <a:gd name="connsiteY14" fmla="*/ 1200615 h 1200615"/>
              <a:gd name="connsiteX15" fmla="*/ 200107 w 3906530"/>
              <a:gd name="connsiteY15" fmla="*/ 1200615 h 1200615"/>
              <a:gd name="connsiteX16" fmla="*/ 0 w 3906530"/>
              <a:gd name="connsiteY16" fmla="*/ 1000508 h 1200615"/>
              <a:gd name="connsiteX17" fmla="*/ 0 w 3906530"/>
              <a:gd name="connsiteY17" fmla="*/ 1000513 h 1200615"/>
              <a:gd name="connsiteX18" fmla="*/ 0 w 3906530"/>
              <a:gd name="connsiteY18" fmla="*/ 700359 h 1200615"/>
              <a:gd name="connsiteX19" fmla="*/ 0 w 3906530"/>
              <a:gd name="connsiteY19" fmla="*/ 700359 h 1200615"/>
              <a:gd name="connsiteX20" fmla="*/ 0 w 3906530"/>
              <a:gd name="connsiteY20" fmla="*/ 200107 h 120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6530" h="1200615" fill="none" extrusionOk="0">
                <a:moveTo>
                  <a:pt x="0" y="200107"/>
                </a:moveTo>
                <a:cubicBezTo>
                  <a:pt x="6976" y="75164"/>
                  <a:pt x="80116" y="2383"/>
                  <a:pt x="200107" y="0"/>
                </a:cubicBezTo>
                <a:cubicBezTo>
                  <a:pt x="540799" y="-13783"/>
                  <a:pt x="2045603" y="7815"/>
                  <a:pt x="2278809" y="0"/>
                </a:cubicBezTo>
                <a:lnTo>
                  <a:pt x="2278809" y="0"/>
                </a:lnTo>
                <a:cubicBezTo>
                  <a:pt x="2377826" y="-12781"/>
                  <a:pt x="2789714" y="-31692"/>
                  <a:pt x="3255442" y="0"/>
                </a:cubicBezTo>
                <a:cubicBezTo>
                  <a:pt x="3424826" y="-15958"/>
                  <a:pt x="3595629" y="-13064"/>
                  <a:pt x="3706423" y="0"/>
                </a:cubicBezTo>
                <a:cubicBezTo>
                  <a:pt x="3829592" y="13072"/>
                  <a:pt x="3913137" y="72351"/>
                  <a:pt x="3906530" y="200107"/>
                </a:cubicBezTo>
                <a:cubicBezTo>
                  <a:pt x="3948577" y="323444"/>
                  <a:pt x="3878673" y="477541"/>
                  <a:pt x="3906530" y="700359"/>
                </a:cubicBezTo>
                <a:cubicBezTo>
                  <a:pt x="3921070" y="679343"/>
                  <a:pt x="4025497" y="655117"/>
                  <a:pt x="4088340" y="619169"/>
                </a:cubicBezTo>
                <a:cubicBezTo>
                  <a:pt x="4013601" y="790705"/>
                  <a:pt x="3948611" y="895464"/>
                  <a:pt x="3906530" y="1000513"/>
                </a:cubicBezTo>
                <a:lnTo>
                  <a:pt x="3906530" y="1000508"/>
                </a:lnTo>
                <a:cubicBezTo>
                  <a:pt x="3918063" y="1113586"/>
                  <a:pt x="3799087" y="1201503"/>
                  <a:pt x="3706423" y="1200615"/>
                </a:cubicBezTo>
                <a:cubicBezTo>
                  <a:pt x="3560361" y="1221666"/>
                  <a:pt x="3381904" y="1201437"/>
                  <a:pt x="3255442" y="1200615"/>
                </a:cubicBezTo>
                <a:cubicBezTo>
                  <a:pt x="2912318" y="1126295"/>
                  <a:pt x="2706007" y="1288320"/>
                  <a:pt x="2278809" y="1200615"/>
                </a:cubicBezTo>
                <a:lnTo>
                  <a:pt x="2278809" y="1200615"/>
                </a:lnTo>
                <a:cubicBezTo>
                  <a:pt x="1624093" y="1322432"/>
                  <a:pt x="609233" y="1120544"/>
                  <a:pt x="200107" y="1200615"/>
                </a:cubicBezTo>
                <a:cubicBezTo>
                  <a:pt x="92743" y="1197543"/>
                  <a:pt x="-2097" y="1111419"/>
                  <a:pt x="0" y="1000508"/>
                </a:cubicBezTo>
                <a:lnTo>
                  <a:pt x="0" y="1000513"/>
                </a:lnTo>
                <a:cubicBezTo>
                  <a:pt x="-20514" y="960319"/>
                  <a:pt x="7798" y="750426"/>
                  <a:pt x="0" y="700359"/>
                </a:cubicBezTo>
                <a:lnTo>
                  <a:pt x="0" y="700359"/>
                </a:lnTo>
                <a:cubicBezTo>
                  <a:pt x="-11459" y="484769"/>
                  <a:pt x="-1344" y="412187"/>
                  <a:pt x="0" y="200107"/>
                </a:cubicBezTo>
                <a:close/>
              </a:path>
              <a:path w="3906530" h="1200615" stroke="0" extrusionOk="0">
                <a:moveTo>
                  <a:pt x="0" y="200107"/>
                </a:moveTo>
                <a:cubicBezTo>
                  <a:pt x="-1645" y="86958"/>
                  <a:pt x="102366" y="10329"/>
                  <a:pt x="200107" y="0"/>
                </a:cubicBezTo>
                <a:cubicBezTo>
                  <a:pt x="1121795" y="47811"/>
                  <a:pt x="1350731" y="155899"/>
                  <a:pt x="2278809" y="0"/>
                </a:cubicBezTo>
                <a:lnTo>
                  <a:pt x="2278809" y="0"/>
                </a:lnTo>
                <a:cubicBezTo>
                  <a:pt x="2485035" y="35166"/>
                  <a:pt x="2815143" y="-70168"/>
                  <a:pt x="3255442" y="0"/>
                </a:cubicBezTo>
                <a:cubicBezTo>
                  <a:pt x="3418838" y="35665"/>
                  <a:pt x="3483907" y="525"/>
                  <a:pt x="3706423" y="0"/>
                </a:cubicBezTo>
                <a:cubicBezTo>
                  <a:pt x="3817702" y="15408"/>
                  <a:pt x="3905364" y="83284"/>
                  <a:pt x="3906530" y="200107"/>
                </a:cubicBezTo>
                <a:cubicBezTo>
                  <a:pt x="3892866" y="272087"/>
                  <a:pt x="3882970" y="573719"/>
                  <a:pt x="3906530" y="700359"/>
                </a:cubicBezTo>
                <a:cubicBezTo>
                  <a:pt x="3942963" y="674398"/>
                  <a:pt x="4058275" y="640580"/>
                  <a:pt x="4088340" y="619169"/>
                </a:cubicBezTo>
                <a:cubicBezTo>
                  <a:pt x="4056844" y="660349"/>
                  <a:pt x="3973237" y="917340"/>
                  <a:pt x="3906530" y="1000513"/>
                </a:cubicBezTo>
                <a:lnTo>
                  <a:pt x="3906530" y="1000508"/>
                </a:lnTo>
                <a:cubicBezTo>
                  <a:pt x="3892691" y="1104993"/>
                  <a:pt x="3817155" y="1211877"/>
                  <a:pt x="3706423" y="1200615"/>
                </a:cubicBezTo>
                <a:cubicBezTo>
                  <a:pt x="3507359" y="1181373"/>
                  <a:pt x="3440443" y="1172303"/>
                  <a:pt x="3255442" y="1200615"/>
                </a:cubicBezTo>
                <a:cubicBezTo>
                  <a:pt x="2918867" y="1207630"/>
                  <a:pt x="2570364" y="1250643"/>
                  <a:pt x="2278809" y="1200615"/>
                </a:cubicBezTo>
                <a:lnTo>
                  <a:pt x="2278809" y="1200615"/>
                </a:lnTo>
                <a:cubicBezTo>
                  <a:pt x="2020839" y="1227498"/>
                  <a:pt x="830729" y="1225360"/>
                  <a:pt x="200107" y="1200615"/>
                </a:cubicBezTo>
                <a:cubicBezTo>
                  <a:pt x="85126" y="1196429"/>
                  <a:pt x="-20772" y="1114819"/>
                  <a:pt x="0" y="1000508"/>
                </a:cubicBezTo>
                <a:lnTo>
                  <a:pt x="0" y="1000513"/>
                </a:lnTo>
                <a:cubicBezTo>
                  <a:pt x="-13990" y="877690"/>
                  <a:pt x="6334" y="739680"/>
                  <a:pt x="0" y="700359"/>
                </a:cubicBezTo>
                <a:lnTo>
                  <a:pt x="0" y="700359"/>
                </a:lnTo>
                <a:cubicBezTo>
                  <a:pt x="20690" y="615216"/>
                  <a:pt x="-12390" y="343025"/>
                  <a:pt x="0" y="2001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33775664">
                  <a:prstGeom prst="wedgeRoundRectCallout">
                    <a:avLst>
                      <a:gd name="adj1" fmla="val 54654"/>
                      <a:gd name="adj2" fmla="val 157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يؤدي تغيير ترتيب العوامل إلى تغيير ناتج الضرب ؟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44EC7F-1C2A-7490-8BED-54BE18FA61C3}"/>
              </a:ext>
            </a:extLst>
          </p:cNvPr>
          <p:cNvSpPr/>
          <p:nvPr/>
        </p:nvSpPr>
        <p:spPr>
          <a:xfrm>
            <a:off x="8877678" y="417786"/>
            <a:ext cx="2766538" cy="7182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أسئلة البناء</a:t>
            </a:r>
          </a:p>
        </p:txBody>
      </p:sp>
      <p:sp>
        <p:nvSpPr>
          <p:cNvPr id="8" name="فقاعة الكلام: مستطيلة مستديرة الزوايا 7">
            <a:extLst>
              <a:ext uri="{FF2B5EF4-FFF2-40B4-BE49-F238E27FC236}">
                <a16:creationId xmlns:a16="http://schemas.microsoft.com/office/drawing/2014/main" id="{B8F2B070-3C46-A373-A6DC-DCA37DC6C876}"/>
              </a:ext>
            </a:extLst>
          </p:cNvPr>
          <p:cNvSpPr/>
          <p:nvPr/>
        </p:nvSpPr>
        <p:spPr>
          <a:xfrm>
            <a:off x="1683368" y="4873129"/>
            <a:ext cx="4005003" cy="1200615"/>
          </a:xfrm>
          <a:custGeom>
            <a:avLst/>
            <a:gdLst>
              <a:gd name="connsiteX0" fmla="*/ 0 w 4005003"/>
              <a:gd name="connsiteY0" fmla="*/ 200107 h 1200615"/>
              <a:gd name="connsiteX1" fmla="*/ 200107 w 4005003"/>
              <a:gd name="connsiteY1" fmla="*/ 0 h 1200615"/>
              <a:gd name="connsiteX2" fmla="*/ 2336252 w 4005003"/>
              <a:gd name="connsiteY2" fmla="*/ 0 h 1200615"/>
              <a:gd name="connsiteX3" fmla="*/ 2336252 w 4005003"/>
              <a:gd name="connsiteY3" fmla="*/ 0 h 1200615"/>
              <a:gd name="connsiteX4" fmla="*/ 3337503 w 4005003"/>
              <a:gd name="connsiteY4" fmla="*/ 0 h 1200615"/>
              <a:gd name="connsiteX5" fmla="*/ 3804896 w 4005003"/>
              <a:gd name="connsiteY5" fmla="*/ 0 h 1200615"/>
              <a:gd name="connsiteX6" fmla="*/ 4005003 w 4005003"/>
              <a:gd name="connsiteY6" fmla="*/ 200107 h 1200615"/>
              <a:gd name="connsiteX7" fmla="*/ 4005003 w 4005003"/>
              <a:gd name="connsiteY7" fmla="*/ 700359 h 1200615"/>
              <a:gd name="connsiteX8" fmla="*/ 4191396 w 4005003"/>
              <a:gd name="connsiteY8" fmla="*/ 619169 h 1200615"/>
              <a:gd name="connsiteX9" fmla="*/ 4005003 w 4005003"/>
              <a:gd name="connsiteY9" fmla="*/ 1000513 h 1200615"/>
              <a:gd name="connsiteX10" fmla="*/ 4005003 w 4005003"/>
              <a:gd name="connsiteY10" fmla="*/ 1000508 h 1200615"/>
              <a:gd name="connsiteX11" fmla="*/ 3804896 w 4005003"/>
              <a:gd name="connsiteY11" fmla="*/ 1200615 h 1200615"/>
              <a:gd name="connsiteX12" fmla="*/ 3337503 w 4005003"/>
              <a:gd name="connsiteY12" fmla="*/ 1200615 h 1200615"/>
              <a:gd name="connsiteX13" fmla="*/ 2336252 w 4005003"/>
              <a:gd name="connsiteY13" fmla="*/ 1200615 h 1200615"/>
              <a:gd name="connsiteX14" fmla="*/ 2336252 w 4005003"/>
              <a:gd name="connsiteY14" fmla="*/ 1200615 h 1200615"/>
              <a:gd name="connsiteX15" fmla="*/ 200107 w 4005003"/>
              <a:gd name="connsiteY15" fmla="*/ 1200615 h 1200615"/>
              <a:gd name="connsiteX16" fmla="*/ 0 w 4005003"/>
              <a:gd name="connsiteY16" fmla="*/ 1000508 h 1200615"/>
              <a:gd name="connsiteX17" fmla="*/ 0 w 4005003"/>
              <a:gd name="connsiteY17" fmla="*/ 1000513 h 1200615"/>
              <a:gd name="connsiteX18" fmla="*/ 0 w 4005003"/>
              <a:gd name="connsiteY18" fmla="*/ 700359 h 1200615"/>
              <a:gd name="connsiteX19" fmla="*/ 0 w 4005003"/>
              <a:gd name="connsiteY19" fmla="*/ 700359 h 1200615"/>
              <a:gd name="connsiteX20" fmla="*/ 0 w 4005003"/>
              <a:gd name="connsiteY20" fmla="*/ 200107 h 120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05003" h="1200615" fill="none" extrusionOk="0">
                <a:moveTo>
                  <a:pt x="0" y="200107"/>
                </a:moveTo>
                <a:cubicBezTo>
                  <a:pt x="6976" y="75164"/>
                  <a:pt x="80116" y="2383"/>
                  <a:pt x="200107" y="0"/>
                </a:cubicBezTo>
                <a:cubicBezTo>
                  <a:pt x="1081800" y="-13783"/>
                  <a:pt x="1618364" y="7815"/>
                  <a:pt x="2336252" y="0"/>
                </a:cubicBezTo>
                <a:lnTo>
                  <a:pt x="2336252" y="0"/>
                </a:lnTo>
                <a:cubicBezTo>
                  <a:pt x="2605690" y="36066"/>
                  <a:pt x="3173676" y="-54497"/>
                  <a:pt x="3337503" y="0"/>
                </a:cubicBezTo>
                <a:cubicBezTo>
                  <a:pt x="3387684" y="-1047"/>
                  <a:pt x="3630766" y="41420"/>
                  <a:pt x="3804896" y="0"/>
                </a:cubicBezTo>
                <a:cubicBezTo>
                  <a:pt x="3928065" y="13072"/>
                  <a:pt x="4011610" y="72351"/>
                  <a:pt x="4005003" y="200107"/>
                </a:cubicBezTo>
                <a:cubicBezTo>
                  <a:pt x="4047050" y="323444"/>
                  <a:pt x="3977146" y="477541"/>
                  <a:pt x="4005003" y="700359"/>
                </a:cubicBezTo>
                <a:cubicBezTo>
                  <a:pt x="4053037" y="672005"/>
                  <a:pt x="4132443" y="631550"/>
                  <a:pt x="4191396" y="619169"/>
                </a:cubicBezTo>
                <a:cubicBezTo>
                  <a:pt x="4157931" y="749400"/>
                  <a:pt x="4075703" y="888009"/>
                  <a:pt x="4005003" y="1000513"/>
                </a:cubicBezTo>
                <a:lnTo>
                  <a:pt x="4005003" y="1000508"/>
                </a:lnTo>
                <a:cubicBezTo>
                  <a:pt x="4016536" y="1113586"/>
                  <a:pt x="3897560" y="1201503"/>
                  <a:pt x="3804896" y="1200615"/>
                </a:cubicBezTo>
                <a:cubicBezTo>
                  <a:pt x="3725789" y="1202496"/>
                  <a:pt x="3440971" y="1229195"/>
                  <a:pt x="3337503" y="1200615"/>
                </a:cubicBezTo>
                <a:cubicBezTo>
                  <a:pt x="3032207" y="1131438"/>
                  <a:pt x="2628515" y="1175682"/>
                  <a:pt x="2336252" y="1200615"/>
                </a:cubicBezTo>
                <a:lnTo>
                  <a:pt x="2336252" y="1200615"/>
                </a:lnTo>
                <a:cubicBezTo>
                  <a:pt x="1289842" y="1322432"/>
                  <a:pt x="1218512" y="1120544"/>
                  <a:pt x="200107" y="1200615"/>
                </a:cubicBezTo>
                <a:cubicBezTo>
                  <a:pt x="92743" y="1197543"/>
                  <a:pt x="-2097" y="1111419"/>
                  <a:pt x="0" y="1000508"/>
                </a:cubicBezTo>
                <a:lnTo>
                  <a:pt x="0" y="1000513"/>
                </a:lnTo>
                <a:cubicBezTo>
                  <a:pt x="-20514" y="960319"/>
                  <a:pt x="7798" y="750426"/>
                  <a:pt x="0" y="700359"/>
                </a:cubicBezTo>
                <a:lnTo>
                  <a:pt x="0" y="700359"/>
                </a:lnTo>
                <a:cubicBezTo>
                  <a:pt x="-11459" y="484769"/>
                  <a:pt x="-1344" y="412187"/>
                  <a:pt x="0" y="200107"/>
                </a:cubicBezTo>
                <a:close/>
              </a:path>
              <a:path w="4005003" h="1200615" stroke="0" extrusionOk="0">
                <a:moveTo>
                  <a:pt x="0" y="200107"/>
                </a:moveTo>
                <a:cubicBezTo>
                  <a:pt x="-1645" y="86958"/>
                  <a:pt x="102366" y="10329"/>
                  <a:pt x="200107" y="0"/>
                </a:cubicBezTo>
                <a:cubicBezTo>
                  <a:pt x="1256708" y="47811"/>
                  <a:pt x="1789664" y="155899"/>
                  <a:pt x="2336252" y="0"/>
                </a:cubicBezTo>
                <a:lnTo>
                  <a:pt x="2336252" y="0"/>
                </a:lnTo>
                <a:cubicBezTo>
                  <a:pt x="2780054" y="11101"/>
                  <a:pt x="3211404" y="-21905"/>
                  <a:pt x="3337503" y="0"/>
                </a:cubicBezTo>
                <a:cubicBezTo>
                  <a:pt x="3523233" y="-41222"/>
                  <a:pt x="3572273" y="16515"/>
                  <a:pt x="3804896" y="0"/>
                </a:cubicBezTo>
                <a:cubicBezTo>
                  <a:pt x="3916175" y="15408"/>
                  <a:pt x="4003837" y="83284"/>
                  <a:pt x="4005003" y="200107"/>
                </a:cubicBezTo>
                <a:cubicBezTo>
                  <a:pt x="3991339" y="272087"/>
                  <a:pt x="3981443" y="573719"/>
                  <a:pt x="4005003" y="700359"/>
                </a:cubicBezTo>
                <a:cubicBezTo>
                  <a:pt x="4098947" y="679123"/>
                  <a:pt x="4134223" y="650272"/>
                  <a:pt x="4191396" y="619169"/>
                </a:cubicBezTo>
                <a:cubicBezTo>
                  <a:pt x="4151535" y="714322"/>
                  <a:pt x="4064505" y="886853"/>
                  <a:pt x="4005003" y="1000513"/>
                </a:cubicBezTo>
                <a:lnTo>
                  <a:pt x="4005003" y="1000508"/>
                </a:lnTo>
                <a:cubicBezTo>
                  <a:pt x="3991164" y="1104993"/>
                  <a:pt x="3915628" y="1211877"/>
                  <a:pt x="3804896" y="1200615"/>
                </a:cubicBezTo>
                <a:cubicBezTo>
                  <a:pt x="3661173" y="1226512"/>
                  <a:pt x="3410496" y="1226690"/>
                  <a:pt x="3337503" y="1200615"/>
                </a:cubicBezTo>
                <a:cubicBezTo>
                  <a:pt x="3119481" y="1220656"/>
                  <a:pt x="2506999" y="1119299"/>
                  <a:pt x="2336252" y="1200615"/>
                </a:cubicBezTo>
                <a:lnTo>
                  <a:pt x="2336252" y="1200615"/>
                </a:lnTo>
                <a:cubicBezTo>
                  <a:pt x="1347877" y="1227498"/>
                  <a:pt x="990443" y="1225360"/>
                  <a:pt x="200107" y="1200615"/>
                </a:cubicBezTo>
                <a:cubicBezTo>
                  <a:pt x="85126" y="1196429"/>
                  <a:pt x="-20772" y="1114819"/>
                  <a:pt x="0" y="1000508"/>
                </a:cubicBezTo>
                <a:lnTo>
                  <a:pt x="0" y="1000513"/>
                </a:lnTo>
                <a:cubicBezTo>
                  <a:pt x="-13990" y="877690"/>
                  <a:pt x="6334" y="739680"/>
                  <a:pt x="0" y="700359"/>
                </a:cubicBezTo>
                <a:lnTo>
                  <a:pt x="0" y="700359"/>
                </a:lnTo>
                <a:cubicBezTo>
                  <a:pt x="20690" y="615216"/>
                  <a:pt x="-12390" y="343025"/>
                  <a:pt x="0" y="2001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33775664">
                  <a:prstGeom prst="wedgeRoundRectCallout">
                    <a:avLst>
                      <a:gd name="adj1" fmla="val 54654"/>
                      <a:gd name="adj2" fmla="val 157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يؤدي تغيير ترتيب العوامل إلى تغيير ناتج الجمع ؟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4C54A-B10F-6490-1A70-C0831AED92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33889" y="2034465"/>
            <a:ext cx="1860976" cy="186097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027B3F1-6F61-E0BA-7AF2-C6D9BC70DF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9671" y="4510254"/>
            <a:ext cx="1549411" cy="1711495"/>
          </a:xfrm>
          <a:prstGeom prst="rect">
            <a:avLst/>
          </a:prstGeom>
        </p:spPr>
      </p:pic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F9D2F3CB-C0D6-2730-AA78-60C5CA186723}"/>
              </a:ext>
            </a:extLst>
          </p:cNvPr>
          <p:cNvSpPr/>
          <p:nvPr/>
        </p:nvSpPr>
        <p:spPr>
          <a:xfrm>
            <a:off x="6096001" y="3149131"/>
            <a:ext cx="3723250" cy="864973"/>
          </a:xfrm>
          <a:custGeom>
            <a:avLst/>
            <a:gdLst>
              <a:gd name="connsiteX0" fmla="*/ 0 w 3723250"/>
              <a:gd name="connsiteY0" fmla="*/ 144165 h 864973"/>
              <a:gd name="connsiteX1" fmla="*/ 144165 w 3723250"/>
              <a:gd name="connsiteY1" fmla="*/ 0 h 864973"/>
              <a:gd name="connsiteX2" fmla="*/ 2171896 w 3723250"/>
              <a:gd name="connsiteY2" fmla="*/ 0 h 864973"/>
              <a:gd name="connsiteX3" fmla="*/ 2171896 w 3723250"/>
              <a:gd name="connsiteY3" fmla="*/ 0 h 864973"/>
              <a:gd name="connsiteX4" fmla="*/ 3102708 w 3723250"/>
              <a:gd name="connsiteY4" fmla="*/ 0 h 864973"/>
              <a:gd name="connsiteX5" fmla="*/ 3579085 w 3723250"/>
              <a:gd name="connsiteY5" fmla="*/ 0 h 864973"/>
              <a:gd name="connsiteX6" fmla="*/ 3723250 w 3723250"/>
              <a:gd name="connsiteY6" fmla="*/ 144165 h 864973"/>
              <a:gd name="connsiteX7" fmla="*/ 3723250 w 3723250"/>
              <a:gd name="connsiteY7" fmla="*/ 144162 h 864973"/>
              <a:gd name="connsiteX8" fmla="*/ 4315098 w 3723250"/>
              <a:gd name="connsiteY8" fmla="*/ 330541 h 864973"/>
              <a:gd name="connsiteX9" fmla="*/ 3723250 w 3723250"/>
              <a:gd name="connsiteY9" fmla="*/ 360405 h 864973"/>
              <a:gd name="connsiteX10" fmla="*/ 3723250 w 3723250"/>
              <a:gd name="connsiteY10" fmla="*/ 720808 h 864973"/>
              <a:gd name="connsiteX11" fmla="*/ 3579085 w 3723250"/>
              <a:gd name="connsiteY11" fmla="*/ 864973 h 864973"/>
              <a:gd name="connsiteX12" fmla="*/ 3102708 w 3723250"/>
              <a:gd name="connsiteY12" fmla="*/ 864973 h 864973"/>
              <a:gd name="connsiteX13" fmla="*/ 2171896 w 3723250"/>
              <a:gd name="connsiteY13" fmla="*/ 864973 h 864973"/>
              <a:gd name="connsiteX14" fmla="*/ 2171896 w 3723250"/>
              <a:gd name="connsiteY14" fmla="*/ 864973 h 864973"/>
              <a:gd name="connsiteX15" fmla="*/ 144165 w 3723250"/>
              <a:gd name="connsiteY15" fmla="*/ 864973 h 864973"/>
              <a:gd name="connsiteX16" fmla="*/ 0 w 3723250"/>
              <a:gd name="connsiteY16" fmla="*/ 720808 h 864973"/>
              <a:gd name="connsiteX17" fmla="*/ 0 w 3723250"/>
              <a:gd name="connsiteY17" fmla="*/ 360405 h 864973"/>
              <a:gd name="connsiteX18" fmla="*/ 0 w 3723250"/>
              <a:gd name="connsiteY18" fmla="*/ 144162 h 864973"/>
              <a:gd name="connsiteX19" fmla="*/ 0 w 3723250"/>
              <a:gd name="connsiteY19" fmla="*/ 144162 h 864973"/>
              <a:gd name="connsiteX20" fmla="*/ 0 w 3723250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23250" h="864973" fill="none" extrusionOk="0">
                <a:moveTo>
                  <a:pt x="0" y="144165"/>
                </a:moveTo>
                <a:cubicBezTo>
                  <a:pt x="6161" y="58626"/>
                  <a:pt x="78967" y="-1149"/>
                  <a:pt x="144165" y="0"/>
                </a:cubicBezTo>
                <a:cubicBezTo>
                  <a:pt x="416548" y="96984"/>
                  <a:pt x="1467243" y="-59984"/>
                  <a:pt x="2171896" y="0"/>
                </a:cubicBezTo>
                <a:lnTo>
                  <a:pt x="2171896" y="0"/>
                </a:lnTo>
                <a:cubicBezTo>
                  <a:pt x="2575970" y="73751"/>
                  <a:pt x="2764716" y="10160"/>
                  <a:pt x="3102708" y="0"/>
                </a:cubicBezTo>
                <a:cubicBezTo>
                  <a:pt x="3274947" y="19838"/>
                  <a:pt x="3519299" y="-27394"/>
                  <a:pt x="3579085" y="0"/>
                </a:cubicBezTo>
                <a:cubicBezTo>
                  <a:pt x="3645390" y="-3029"/>
                  <a:pt x="3708690" y="62051"/>
                  <a:pt x="3723250" y="144165"/>
                </a:cubicBezTo>
                <a:lnTo>
                  <a:pt x="3723250" y="144162"/>
                </a:lnTo>
                <a:cubicBezTo>
                  <a:pt x="3857727" y="176017"/>
                  <a:pt x="4018251" y="270059"/>
                  <a:pt x="4315098" y="330541"/>
                </a:cubicBezTo>
                <a:cubicBezTo>
                  <a:pt x="4211138" y="382463"/>
                  <a:pt x="3922258" y="363702"/>
                  <a:pt x="3723250" y="360405"/>
                </a:cubicBezTo>
                <a:cubicBezTo>
                  <a:pt x="3752255" y="429008"/>
                  <a:pt x="3706432" y="684676"/>
                  <a:pt x="3723250" y="720808"/>
                </a:cubicBezTo>
                <a:cubicBezTo>
                  <a:pt x="3710036" y="802716"/>
                  <a:pt x="3658868" y="870081"/>
                  <a:pt x="3579085" y="864973"/>
                </a:cubicBezTo>
                <a:cubicBezTo>
                  <a:pt x="3448613" y="904439"/>
                  <a:pt x="3254583" y="894046"/>
                  <a:pt x="3102708" y="864973"/>
                </a:cubicBezTo>
                <a:cubicBezTo>
                  <a:pt x="2706638" y="849773"/>
                  <a:pt x="2382241" y="890537"/>
                  <a:pt x="2171896" y="864973"/>
                </a:cubicBezTo>
                <a:lnTo>
                  <a:pt x="2171896" y="864973"/>
                </a:lnTo>
                <a:cubicBezTo>
                  <a:pt x="1786604" y="733983"/>
                  <a:pt x="823646" y="752709"/>
                  <a:pt x="144165" y="864973"/>
                </a:cubicBezTo>
                <a:cubicBezTo>
                  <a:pt x="61040" y="865616"/>
                  <a:pt x="-4507" y="799390"/>
                  <a:pt x="0" y="720808"/>
                </a:cubicBezTo>
                <a:cubicBezTo>
                  <a:pt x="-6001" y="625595"/>
                  <a:pt x="7513" y="466886"/>
                  <a:pt x="0" y="360405"/>
                </a:cubicBezTo>
                <a:cubicBezTo>
                  <a:pt x="-6396" y="313423"/>
                  <a:pt x="11789" y="203260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3723250" h="864973" stroke="0" extrusionOk="0">
                <a:moveTo>
                  <a:pt x="0" y="144165"/>
                </a:moveTo>
                <a:cubicBezTo>
                  <a:pt x="5066" y="75864"/>
                  <a:pt x="55298" y="3006"/>
                  <a:pt x="144165" y="0"/>
                </a:cubicBezTo>
                <a:cubicBezTo>
                  <a:pt x="601298" y="-62649"/>
                  <a:pt x="1458322" y="-85882"/>
                  <a:pt x="2171896" y="0"/>
                </a:cubicBezTo>
                <a:lnTo>
                  <a:pt x="2171896" y="0"/>
                </a:lnTo>
                <a:cubicBezTo>
                  <a:pt x="2605652" y="50240"/>
                  <a:pt x="2937234" y="-48338"/>
                  <a:pt x="3102708" y="0"/>
                </a:cubicBezTo>
                <a:cubicBezTo>
                  <a:pt x="3183411" y="-18253"/>
                  <a:pt x="3384294" y="20397"/>
                  <a:pt x="3579085" y="0"/>
                </a:cubicBezTo>
                <a:cubicBezTo>
                  <a:pt x="3658551" y="2130"/>
                  <a:pt x="3727775" y="58678"/>
                  <a:pt x="3723250" y="144165"/>
                </a:cubicBezTo>
                <a:lnTo>
                  <a:pt x="3723250" y="144162"/>
                </a:lnTo>
                <a:cubicBezTo>
                  <a:pt x="3998589" y="241266"/>
                  <a:pt x="4095533" y="299386"/>
                  <a:pt x="4315098" y="330541"/>
                </a:cubicBezTo>
                <a:cubicBezTo>
                  <a:pt x="4179615" y="303716"/>
                  <a:pt x="3897250" y="304178"/>
                  <a:pt x="3723250" y="360405"/>
                </a:cubicBezTo>
                <a:cubicBezTo>
                  <a:pt x="3736166" y="415779"/>
                  <a:pt x="3701935" y="601817"/>
                  <a:pt x="3723250" y="720808"/>
                </a:cubicBezTo>
                <a:cubicBezTo>
                  <a:pt x="3713124" y="804265"/>
                  <a:pt x="3663908" y="864370"/>
                  <a:pt x="3579085" y="864973"/>
                </a:cubicBezTo>
                <a:cubicBezTo>
                  <a:pt x="3452991" y="863603"/>
                  <a:pt x="3283852" y="896278"/>
                  <a:pt x="3102708" y="864973"/>
                </a:cubicBezTo>
                <a:cubicBezTo>
                  <a:pt x="2873545" y="882121"/>
                  <a:pt x="2581142" y="933211"/>
                  <a:pt x="2171896" y="864973"/>
                </a:cubicBezTo>
                <a:lnTo>
                  <a:pt x="2171896" y="864973"/>
                </a:lnTo>
                <a:cubicBezTo>
                  <a:pt x="1901473" y="826852"/>
                  <a:pt x="425264" y="1034692"/>
                  <a:pt x="144165" y="864973"/>
                </a:cubicBezTo>
                <a:cubicBezTo>
                  <a:pt x="58939" y="868563"/>
                  <a:pt x="-3519" y="785357"/>
                  <a:pt x="0" y="720808"/>
                </a:cubicBezTo>
                <a:cubicBezTo>
                  <a:pt x="7989" y="624471"/>
                  <a:pt x="27948" y="411212"/>
                  <a:pt x="0" y="360405"/>
                </a:cubicBezTo>
                <a:cubicBezTo>
                  <a:pt x="-15541" y="325750"/>
                  <a:pt x="-1659" y="211676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64323175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ناتج ضرب 9 × 7  ؟</a:t>
            </a:r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223F103D-788B-2D5B-F8D2-6CC730698FDA}"/>
              </a:ext>
            </a:extLst>
          </p:cNvPr>
          <p:cNvSpPr/>
          <p:nvPr/>
        </p:nvSpPr>
        <p:spPr>
          <a:xfrm>
            <a:off x="6096000" y="2034465"/>
            <a:ext cx="3723250" cy="864973"/>
          </a:xfrm>
          <a:custGeom>
            <a:avLst/>
            <a:gdLst>
              <a:gd name="connsiteX0" fmla="*/ 0 w 3723250"/>
              <a:gd name="connsiteY0" fmla="*/ 144165 h 864973"/>
              <a:gd name="connsiteX1" fmla="*/ 144165 w 3723250"/>
              <a:gd name="connsiteY1" fmla="*/ 0 h 864973"/>
              <a:gd name="connsiteX2" fmla="*/ 2171896 w 3723250"/>
              <a:gd name="connsiteY2" fmla="*/ 0 h 864973"/>
              <a:gd name="connsiteX3" fmla="*/ 2171896 w 3723250"/>
              <a:gd name="connsiteY3" fmla="*/ 0 h 864973"/>
              <a:gd name="connsiteX4" fmla="*/ 3102708 w 3723250"/>
              <a:gd name="connsiteY4" fmla="*/ 0 h 864973"/>
              <a:gd name="connsiteX5" fmla="*/ 3579085 w 3723250"/>
              <a:gd name="connsiteY5" fmla="*/ 0 h 864973"/>
              <a:gd name="connsiteX6" fmla="*/ 3723250 w 3723250"/>
              <a:gd name="connsiteY6" fmla="*/ 144165 h 864973"/>
              <a:gd name="connsiteX7" fmla="*/ 3723250 w 3723250"/>
              <a:gd name="connsiteY7" fmla="*/ 144162 h 864973"/>
              <a:gd name="connsiteX8" fmla="*/ 4315098 w 3723250"/>
              <a:gd name="connsiteY8" fmla="*/ 330541 h 864973"/>
              <a:gd name="connsiteX9" fmla="*/ 3723250 w 3723250"/>
              <a:gd name="connsiteY9" fmla="*/ 360405 h 864973"/>
              <a:gd name="connsiteX10" fmla="*/ 3723250 w 3723250"/>
              <a:gd name="connsiteY10" fmla="*/ 720808 h 864973"/>
              <a:gd name="connsiteX11" fmla="*/ 3579085 w 3723250"/>
              <a:gd name="connsiteY11" fmla="*/ 864973 h 864973"/>
              <a:gd name="connsiteX12" fmla="*/ 3102708 w 3723250"/>
              <a:gd name="connsiteY12" fmla="*/ 864973 h 864973"/>
              <a:gd name="connsiteX13" fmla="*/ 2171896 w 3723250"/>
              <a:gd name="connsiteY13" fmla="*/ 864973 h 864973"/>
              <a:gd name="connsiteX14" fmla="*/ 2171896 w 3723250"/>
              <a:gd name="connsiteY14" fmla="*/ 864973 h 864973"/>
              <a:gd name="connsiteX15" fmla="*/ 144165 w 3723250"/>
              <a:gd name="connsiteY15" fmla="*/ 864973 h 864973"/>
              <a:gd name="connsiteX16" fmla="*/ 0 w 3723250"/>
              <a:gd name="connsiteY16" fmla="*/ 720808 h 864973"/>
              <a:gd name="connsiteX17" fmla="*/ 0 w 3723250"/>
              <a:gd name="connsiteY17" fmla="*/ 360405 h 864973"/>
              <a:gd name="connsiteX18" fmla="*/ 0 w 3723250"/>
              <a:gd name="connsiteY18" fmla="*/ 144162 h 864973"/>
              <a:gd name="connsiteX19" fmla="*/ 0 w 3723250"/>
              <a:gd name="connsiteY19" fmla="*/ 144162 h 864973"/>
              <a:gd name="connsiteX20" fmla="*/ 0 w 3723250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23250" h="864973" fill="none" extrusionOk="0">
                <a:moveTo>
                  <a:pt x="0" y="144165"/>
                </a:moveTo>
                <a:cubicBezTo>
                  <a:pt x="-7005" y="66941"/>
                  <a:pt x="68201" y="-10517"/>
                  <a:pt x="144165" y="0"/>
                </a:cubicBezTo>
                <a:cubicBezTo>
                  <a:pt x="1093760" y="162246"/>
                  <a:pt x="1409770" y="-81669"/>
                  <a:pt x="2171896" y="0"/>
                </a:cubicBezTo>
                <a:lnTo>
                  <a:pt x="2171896" y="0"/>
                </a:lnTo>
                <a:cubicBezTo>
                  <a:pt x="2460745" y="70769"/>
                  <a:pt x="2843203" y="-32254"/>
                  <a:pt x="3102708" y="0"/>
                </a:cubicBezTo>
                <a:cubicBezTo>
                  <a:pt x="3191931" y="-16764"/>
                  <a:pt x="3472291" y="-9993"/>
                  <a:pt x="3579085" y="0"/>
                </a:cubicBezTo>
                <a:cubicBezTo>
                  <a:pt x="3656290" y="-11773"/>
                  <a:pt x="3737069" y="66350"/>
                  <a:pt x="3723250" y="144165"/>
                </a:cubicBezTo>
                <a:lnTo>
                  <a:pt x="3723250" y="144162"/>
                </a:lnTo>
                <a:cubicBezTo>
                  <a:pt x="3936021" y="234151"/>
                  <a:pt x="4012408" y="282105"/>
                  <a:pt x="4315098" y="330541"/>
                </a:cubicBezTo>
                <a:cubicBezTo>
                  <a:pt x="4058183" y="306401"/>
                  <a:pt x="3888380" y="401093"/>
                  <a:pt x="3723250" y="360405"/>
                </a:cubicBezTo>
                <a:cubicBezTo>
                  <a:pt x="3740309" y="412489"/>
                  <a:pt x="3732324" y="555076"/>
                  <a:pt x="3723250" y="720808"/>
                </a:cubicBezTo>
                <a:cubicBezTo>
                  <a:pt x="3725240" y="815265"/>
                  <a:pt x="3646307" y="855610"/>
                  <a:pt x="3579085" y="864973"/>
                </a:cubicBezTo>
                <a:cubicBezTo>
                  <a:pt x="3387265" y="889611"/>
                  <a:pt x="3245169" y="901132"/>
                  <a:pt x="3102708" y="864973"/>
                </a:cubicBezTo>
                <a:cubicBezTo>
                  <a:pt x="2815446" y="924112"/>
                  <a:pt x="2301744" y="889970"/>
                  <a:pt x="2171896" y="864973"/>
                </a:cubicBezTo>
                <a:lnTo>
                  <a:pt x="2171896" y="864973"/>
                </a:lnTo>
                <a:cubicBezTo>
                  <a:pt x="1346167" y="799728"/>
                  <a:pt x="1068468" y="897534"/>
                  <a:pt x="144165" y="864973"/>
                </a:cubicBezTo>
                <a:cubicBezTo>
                  <a:pt x="73709" y="872916"/>
                  <a:pt x="-6265" y="798856"/>
                  <a:pt x="0" y="720808"/>
                </a:cubicBezTo>
                <a:cubicBezTo>
                  <a:pt x="-14366" y="619054"/>
                  <a:pt x="5385" y="425923"/>
                  <a:pt x="0" y="360405"/>
                </a:cubicBezTo>
                <a:cubicBezTo>
                  <a:pt x="-9383" y="321219"/>
                  <a:pt x="-17647" y="183780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3723250" h="864973" stroke="0" extrusionOk="0">
                <a:moveTo>
                  <a:pt x="0" y="144165"/>
                </a:moveTo>
                <a:cubicBezTo>
                  <a:pt x="1215" y="65701"/>
                  <a:pt x="56538" y="-4566"/>
                  <a:pt x="144165" y="0"/>
                </a:cubicBezTo>
                <a:cubicBezTo>
                  <a:pt x="417201" y="4519"/>
                  <a:pt x="1166888" y="-40085"/>
                  <a:pt x="2171896" y="0"/>
                </a:cubicBezTo>
                <a:lnTo>
                  <a:pt x="2171896" y="0"/>
                </a:lnTo>
                <a:cubicBezTo>
                  <a:pt x="2433398" y="76859"/>
                  <a:pt x="2776073" y="-42006"/>
                  <a:pt x="3102708" y="0"/>
                </a:cubicBezTo>
                <a:cubicBezTo>
                  <a:pt x="3207794" y="-38096"/>
                  <a:pt x="3445932" y="16395"/>
                  <a:pt x="3579085" y="0"/>
                </a:cubicBezTo>
                <a:cubicBezTo>
                  <a:pt x="3668942" y="-10257"/>
                  <a:pt x="3720586" y="61969"/>
                  <a:pt x="3723250" y="144165"/>
                </a:cubicBezTo>
                <a:lnTo>
                  <a:pt x="3723250" y="144162"/>
                </a:lnTo>
                <a:cubicBezTo>
                  <a:pt x="3913788" y="248938"/>
                  <a:pt x="4104351" y="317498"/>
                  <a:pt x="4315098" y="330541"/>
                </a:cubicBezTo>
                <a:cubicBezTo>
                  <a:pt x="4137438" y="360267"/>
                  <a:pt x="4014398" y="376788"/>
                  <a:pt x="3723250" y="360405"/>
                </a:cubicBezTo>
                <a:cubicBezTo>
                  <a:pt x="3698987" y="504324"/>
                  <a:pt x="3694893" y="682510"/>
                  <a:pt x="3723250" y="720808"/>
                </a:cubicBezTo>
                <a:cubicBezTo>
                  <a:pt x="3710767" y="801815"/>
                  <a:pt x="3673263" y="859695"/>
                  <a:pt x="3579085" y="864973"/>
                </a:cubicBezTo>
                <a:cubicBezTo>
                  <a:pt x="3473523" y="842046"/>
                  <a:pt x="3239806" y="854253"/>
                  <a:pt x="3102708" y="864973"/>
                </a:cubicBezTo>
                <a:cubicBezTo>
                  <a:pt x="2806887" y="845237"/>
                  <a:pt x="2381053" y="797594"/>
                  <a:pt x="2171896" y="864973"/>
                </a:cubicBezTo>
                <a:lnTo>
                  <a:pt x="2171896" y="864973"/>
                </a:lnTo>
                <a:cubicBezTo>
                  <a:pt x="1857960" y="897560"/>
                  <a:pt x="1057358" y="760557"/>
                  <a:pt x="144165" y="864973"/>
                </a:cubicBezTo>
                <a:cubicBezTo>
                  <a:pt x="49859" y="869938"/>
                  <a:pt x="-5336" y="799291"/>
                  <a:pt x="0" y="720808"/>
                </a:cubicBezTo>
                <a:cubicBezTo>
                  <a:pt x="11946" y="662964"/>
                  <a:pt x="-32093" y="515729"/>
                  <a:pt x="0" y="360405"/>
                </a:cubicBezTo>
                <a:cubicBezTo>
                  <a:pt x="-2495" y="337290"/>
                  <a:pt x="8524" y="189722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69941467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ناتج ضرب  7 × 9  ؟</a:t>
            </a:r>
          </a:p>
        </p:txBody>
      </p:sp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B51102AD-87F7-722A-96C8-7192B312ABB1}"/>
              </a:ext>
            </a:extLst>
          </p:cNvPr>
          <p:cNvSpPr/>
          <p:nvPr/>
        </p:nvSpPr>
        <p:spPr>
          <a:xfrm>
            <a:off x="6095999" y="4501029"/>
            <a:ext cx="3723250" cy="864973"/>
          </a:xfrm>
          <a:custGeom>
            <a:avLst/>
            <a:gdLst>
              <a:gd name="connsiteX0" fmla="*/ 0 w 3723250"/>
              <a:gd name="connsiteY0" fmla="*/ 144165 h 864973"/>
              <a:gd name="connsiteX1" fmla="*/ 144165 w 3723250"/>
              <a:gd name="connsiteY1" fmla="*/ 0 h 864973"/>
              <a:gd name="connsiteX2" fmla="*/ 2171896 w 3723250"/>
              <a:gd name="connsiteY2" fmla="*/ 0 h 864973"/>
              <a:gd name="connsiteX3" fmla="*/ 2171896 w 3723250"/>
              <a:gd name="connsiteY3" fmla="*/ 0 h 864973"/>
              <a:gd name="connsiteX4" fmla="*/ 3102708 w 3723250"/>
              <a:gd name="connsiteY4" fmla="*/ 0 h 864973"/>
              <a:gd name="connsiteX5" fmla="*/ 3579085 w 3723250"/>
              <a:gd name="connsiteY5" fmla="*/ 0 h 864973"/>
              <a:gd name="connsiteX6" fmla="*/ 3723250 w 3723250"/>
              <a:gd name="connsiteY6" fmla="*/ 144165 h 864973"/>
              <a:gd name="connsiteX7" fmla="*/ 3723250 w 3723250"/>
              <a:gd name="connsiteY7" fmla="*/ 144162 h 864973"/>
              <a:gd name="connsiteX8" fmla="*/ 4315098 w 3723250"/>
              <a:gd name="connsiteY8" fmla="*/ 330541 h 864973"/>
              <a:gd name="connsiteX9" fmla="*/ 3723250 w 3723250"/>
              <a:gd name="connsiteY9" fmla="*/ 360405 h 864973"/>
              <a:gd name="connsiteX10" fmla="*/ 3723250 w 3723250"/>
              <a:gd name="connsiteY10" fmla="*/ 720808 h 864973"/>
              <a:gd name="connsiteX11" fmla="*/ 3579085 w 3723250"/>
              <a:gd name="connsiteY11" fmla="*/ 864973 h 864973"/>
              <a:gd name="connsiteX12" fmla="*/ 3102708 w 3723250"/>
              <a:gd name="connsiteY12" fmla="*/ 864973 h 864973"/>
              <a:gd name="connsiteX13" fmla="*/ 2171896 w 3723250"/>
              <a:gd name="connsiteY13" fmla="*/ 864973 h 864973"/>
              <a:gd name="connsiteX14" fmla="*/ 2171896 w 3723250"/>
              <a:gd name="connsiteY14" fmla="*/ 864973 h 864973"/>
              <a:gd name="connsiteX15" fmla="*/ 144165 w 3723250"/>
              <a:gd name="connsiteY15" fmla="*/ 864973 h 864973"/>
              <a:gd name="connsiteX16" fmla="*/ 0 w 3723250"/>
              <a:gd name="connsiteY16" fmla="*/ 720808 h 864973"/>
              <a:gd name="connsiteX17" fmla="*/ 0 w 3723250"/>
              <a:gd name="connsiteY17" fmla="*/ 360405 h 864973"/>
              <a:gd name="connsiteX18" fmla="*/ 0 w 3723250"/>
              <a:gd name="connsiteY18" fmla="*/ 144162 h 864973"/>
              <a:gd name="connsiteX19" fmla="*/ 0 w 3723250"/>
              <a:gd name="connsiteY19" fmla="*/ 144162 h 864973"/>
              <a:gd name="connsiteX20" fmla="*/ 0 w 3723250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23250" h="864973" fill="none" extrusionOk="0">
                <a:moveTo>
                  <a:pt x="0" y="144165"/>
                </a:moveTo>
                <a:cubicBezTo>
                  <a:pt x="-7005" y="66941"/>
                  <a:pt x="68201" y="-10517"/>
                  <a:pt x="144165" y="0"/>
                </a:cubicBezTo>
                <a:cubicBezTo>
                  <a:pt x="1093760" y="162246"/>
                  <a:pt x="1409770" y="-81669"/>
                  <a:pt x="2171896" y="0"/>
                </a:cubicBezTo>
                <a:lnTo>
                  <a:pt x="2171896" y="0"/>
                </a:lnTo>
                <a:cubicBezTo>
                  <a:pt x="2460745" y="70769"/>
                  <a:pt x="2843203" y="-32254"/>
                  <a:pt x="3102708" y="0"/>
                </a:cubicBezTo>
                <a:cubicBezTo>
                  <a:pt x="3191931" y="-16764"/>
                  <a:pt x="3472291" y="-9993"/>
                  <a:pt x="3579085" y="0"/>
                </a:cubicBezTo>
                <a:cubicBezTo>
                  <a:pt x="3656290" y="-11773"/>
                  <a:pt x="3737069" y="66350"/>
                  <a:pt x="3723250" y="144165"/>
                </a:cubicBezTo>
                <a:lnTo>
                  <a:pt x="3723250" y="144162"/>
                </a:lnTo>
                <a:cubicBezTo>
                  <a:pt x="3936021" y="234151"/>
                  <a:pt x="4012408" y="282105"/>
                  <a:pt x="4315098" y="330541"/>
                </a:cubicBezTo>
                <a:cubicBezTo>
                  <a:pt x="4058183" y="306401"/>
                  <a:pt x="3888380" y="401093"/>
                  <a:pt x="3723250" y="360405"/>
                </a:cubicBezTo>
                <a:cubicBezTo>
                  <a:pt x="3740309" y="412489"/>
                  <a:pt x="3732324" y="555076"/>
                  <a:pt x="3723250" y="720808"/>
                </a:cubicBezTo>
                <a:cubicBezTo>
                  <a:pt x="3725240" y="815265"/>
                  <a:pt x="3646307" y="855610"/>
                  <a:pt x="3579085" y="864973"/>
                </a:cubicBezTo>
                <a:cubicBezTo>
                  <a:pt x="3387265" y="889611"/>
                  <a:pt x="3245169" y="901132"/>
                  <a:pt x="3102708" y="864973"/>
                </a:cubicBezTo>
                <a:cubicBezTo>
                  <a:pt x="2815446" y="924112"/>
                  <a:pt x="2301744" y="889970"/>
                  <a:pt x="2171896" y="864973"/>
                </a:cubicBezTo>
                <a:lnTo>
                  <a:pt x="2171896" y="864973"/>
                </a:lnTo>
                <a:cubicBezTo>
                  <a:pt x="1346167" y="799728"/>
                  <a:pt x="1068468" y="897534"/>
                  <a:pt x="144165" y="864973"/>
                </a:cubicBezTo>
                <a:cubicBezTo>
                  <a:pt x="73709" y="872916"/>
                  <a:pt x="-6265" y="798856"/>
                  <a:pt x="0" y="720808"/>
                </a:cubicBezTo>
                <a:cubicBezTo>
                  <a:pt x="-14366" y="619054"/>
                  <a:pt x="5385" y="425923"/>
                  <a:pt x="0" y="360405"/>
                </a:cubicBezTo>
                <a:cubicBezTo>
                  <a:pt x="-9383" y="321219"/>
                  <a:pt x="-17647" y="183780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3723250" h="864973" stroke="0" extrusionOk="0">
                <a:moveTo>
                  <a:pt x="0" y="144165"/>
                </a:moveTo>
                <a:cubicBezTo>
                  <a:pt x="1215" y="65701"/>
                  <a:pt x="56538" y="-4566"/>
                  <a:pt x="144165" y="0"/>
                </a:cubicBezTo>
                <a:cubicBezTo>
                  <a:pt x="417201" y="4519"/>
                  <a:pt x="1166888" y="-40085"/>
                  <a:pt x="2171896" y="0"/>
                </a:cubicBezTo>
                <a:lnTo>
                  <a:pt x="2171896" y="0"/>
                </a:lnTo>
                <a:cubicBezTo>
                  <a:pt x="2433398" y="76859"/>
                  <a:pt x="2776073" y="-42006"/>
                  <a:pt x="3102708" y="0"/>
                </a:cubicBezTo>
                <a:cubicBezTo>
                  <a:pt x="3207794" y="-38096"/>
                  <a:pt x="3445932" y="16395"/>
                  <a:pt x="3579085" y="0"/>
                </a:cubicBezTo>
                <a:cubicBezTo>
                  <a:pt x="3668942" y="-10257"/>
                  <a:pt x="3720586" y="61969"/>
                  <a:pt x="3723250" y="144165"/>
                </a:cubicBezTo>
                <a:lnTo>
                  <a:pt x="3723250" y="144162"/>
                </a:lnTo>
                <a:cubicBezTo>
                  <a:pt x="3913788" y="248938"/>
                  <a:pt x="4104351" y="317498"/>
                  <a:pt x="4315098" y="330541"/>
                </a:cubicBezTo>
                <a:cubicBezTo>
                  <a:pt x="4137438" y="360267"/>
                  <a:pt x="4014398" y="376788"/>
                  <a:pt x="3723250" y="360405"/>
                </a:cubicBezTo>
                <a:cubicBezTo>
                  <a:pt x="3698987" y="504324"/>
                  <a:pt x="3694893" y="682510"/>
                  <a:pt x="3723250" y="720808"/>
                </a:cubicBezTo>
                <a:cubicBezTo>
                  <a:pt x="3710767" y="801815"/>
                  <a:pt x="3673263" y="859695"/>
                  <a:pt x="3579085" y="864973"/>
                </a:cubicBezTo>
                <a:cubicBezTo>
                  <a:pt x="3473523" y="842046"/>
                  <a:pt x="3239806" y="854253"/>
                  <a:pt x="3102708" y="864973"/>
                </a:cubicBezTo>
                <a:cubicBezTo>
                  <a:pt x="2806887" y="845237"/>
                  <a:pt x="2381053" y="797594"/>
                  <a:pt x="2171896" y="864973"/>
                </a:cubicBezTo>
                <a:lnTo>
                  <a:pt x="2171896" y="864973"/>
                </a:lnTo>
                <a:cubicBezTo>
                  <a:pt x="1857960" y="897560"/>
                  <a:pt x="1057358" y="760557"/>
                  <a:pt x="144165" y="864973"/>
                </a:cubicBezTo>
                <a:cubicBezTo>
                  <a:pt x="49859" y="869938"/>
                  <a:pt x="-5336" y="799291"/>
                  <a:pt x="0" y="720808"/>
                </a:cubicBezTo>
                <a:cubicBezTo>
                  <a:pt x="11946" y="662964"/>
                  <a:pt x="-32093" y="515729"/>
                  <a:pt x="0" y="360405"/>
                </a:cubicBezTo>
                <a:cubicBezTo>
                  <a:pt x="-2495" y="337290"/>
                  <a:pt x="8524" y="189722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69941467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مجموع    3  +  5  +  2   ؟</a:t>
            </a:r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07875788-E4B6-5FF4-DF17-BB000BCE9E6E}"/>
              </a:ext>
            </a:extLst>
          </p:cNvPr>
          <p:cNvSpPr/>
          <p:nvPr/>
        </p:nvSpPr>
        <p:spPr>
          <a:xfrm>
            <a:off x="6096000" y="5615695"/>
            <a:ext cx="3723250" cy="864973"/>
          </a:xfrm>
          <a:custGeom>
            <a:avLst/>
            <a:gdLst>
              <a:gd name="connsiteX0" fmla="*/ 0 w 3723250"/>
              <a:gd name="connsiteY0" fmla="*/ 144165 h 864973"/>
              <a:gd name="connsiteX1" fmla="*/ 144165 w 3723250"/>
              <a:gd name="connsiteY1" fmla="*/ 0 h 864973"/>
              <a:gd name="connsiteX2" fmla="*/ 2171896 w 3723250"/>
              <a:gd name="connsiteY2" fmla="*/ 0 h 864973"/>
              <a:gd name="connsiteX3" fmla="*/ 2171896 w 3723250"/>
              <a:gd name="connsiteY3" fmla="*/ 0 h 864973"/>
              <a:gd name="connsiteX4" fmla="*/ 3102708 w 3723250"/>
              <a:gd name="connsiteY4" fmla="*/ 0 h 864973"/>
              <a:gd name="connsiteX5" fmla="*/ 3579085 w 3723250"/>
              <a:gd name="connsiteY5" fmla="*/ 0 h 864973"/>
              <a:gd name="connsiteX6" fmla="*/ 3723250 w 3723250"/>
              <a:gd name="connsiteY6" fmla="*/ 144165 h 864973"/>
              <a:gd name="connsiteX7" fmla="*/ 3723250 w 3723250"/>
              <a:gd name="connsiteY7" fmla="*/ 144162 h 864973"/>
              <a:gd name="connsiteX8" fmla="*/ 4315098 w 3723250"/>
              <a:gd name="connsiteY8" fmla="*/ 330541 h 864973"/>
              <a:gd name="connsiteX9" fmla="*/ 3723250 w 3723250"/>
              <a:gd name="connsiteY9" fmla="*/ 360405 h 864973"/>
              <a:gd name="connsiteX10" fmla="*/ 3723250 w 3723250"/>
              <a:gd name="connsiteY10" fmla="*/ 720808 h 864973"/>
              <a:gd name="connsiteX11" fmla="*/ 3579085 w 3723250"/>
              <a:gd name="connsiteY11" fmla="*/ 864973 h 864973"/>
              <a:gd name="connsiteX12" fmla="*/ 3102708 w 3723250"/>
              <a:gd name="connsiteY12" fmla="*/ 864973 h 864973"/>
              <a:gd name="connsiteX13" fmla="*/ 2171896 w 3723250"/>
              <a:gd name="connsiteY13" fmla="*/ 864973 h 864973"/>
              <a:gd name="connsiteX14" fmla="*/ 2171896 w 3723250"/>
              <a:gd name="connsiteY14" fmla="*/ 864973 h 864973"/>
              <a:gd name="connsiteX15" fmla="*/ 144165 w 3723250"/>
              <a:gd name="connsiteY15" fmla="*/ 864973 h 864973"/>
              <a:gd name="connsiteX16" fmla="*/ 0 w 3723250"/>
              <a:gd name="connsiteY16" fmla="*/ 720808 h 864973"/>
              <a:gd name="connsiteX17" fmla="*/ 0 w 3723250"/>
              <a:gd name="connsiteY17" fmla="*/ 360405 h 864973"/>
              <a:gd name="connsiteX18" fmla="*/ 0 w 3723250"/>
              <a:gd name="connsiteY18" fmla="*/ 144162 h 864973"/>
              <a:gd name="connsiteX19" fmla="*/ 0 w 3723250"/>
              <a:gd name="connsiteY19" fmla="*/ 144162 h 864973"/>
              <a:gd name="connsiteX20" fmla="*/ 0 w 3723250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23250" h="864973" fill="none" extrusionOk="0">
                <a:moveTo>
                  <a:pt x="0" y="144165"/>
                </a:moveTo>
                <a:cubicBezTo>
                  <a:pt x="6161" y="58626"/>
                  <a:pt x="78967" y="-1149"/>
                  <a:pt x="144165" y="0"/>
                </a:cubicBezTo>
                <a:cubicBezTo>
                  <a:pt x="416548" y="96984"/>
                  <a:pt x="1467243" y="-59984"/>
                  <a:pt x="2171896" y="0"/>
                </a:cubicBezTo>
                <a:lnTo>
                  <a:pt x="2171896" y="0"/>
                </a:lnTo>
                <a:cubicBezTo>
                  <a:pt x="2575970" y="73751"/>
                  <a:pt x="2764716" y="10160"/>
                  <a:pt x="3102708" y="0"/>
                </a:cubicBezTo>
                <a:cubicBezTo>
                  <a:pt x="3274947" y="19838"/>
                  <a:pt x="3519299" y="-27394"/>
                  <a:pt x="3579085" y="0"/>
                </a:cubicBezTo>
                <a:cubicBezTo>
                  <a:pt x="3645390" y="-3029"/>
                  <a:pt x="3708690" y="62051"/>
                  <a:pt x="3723250" y="144165"/>
                </a:cubicBezTo>
                <a:lnTo>
                  <a:pt x="3723250" y="144162"/>
                </a:lnTo>
                <a:cubicBezTo>
                  <a:pt x="3857727" y="176017"/>
                  <a:pt x="4018251" y="270059"/>
                  <a:pt x="4315098" y="330541"/>
                </a:cubicBezTo>
                <a:cubicBezTo>
                  <a:pt x="4211138" y="382463"/>
                  <a:pt x="3922258" y="363702"/>
                  <a:pt x="3723250" y="360405"/>
                </a:cubicBezTo>
                <a:cubicBezTo>
                  <a:pt x="3752255" y="429008"/>
                  <a:pt x="3706432" y="684676"/>
                  <a:pt x="3723250" y="720808"/>
                </a:cubicBezTo>
                <a:cubicBezTo>
                  <a:pt x="3710036" y="802716"/>
                  <a:pt x="3658868" y="870081"/>
                  <a:pt x="3579085" y="864973"/>
                </a:cubicBezTo>
                <a:cubicBezTo>
                  <a:pt x="3448613" y="904439"/>
                  <a:pt x="3254583" y="894046"/>
                  <a:pt x="3102708" y="864973"/>
                </a:cubicBezTo>
                <a:cubicBezTo>
                  <a:pt x="2706638" y="849773"/>
                  <a:pt x="2382241" y="890537"/>
                  <a:pt x="2171896" y="864973"/>
                </a:cubicBezTo>
                <a:lnTo>
                  <a:pt x="2171896" y="864973"/>
                </a:lnTo>
                <a:cubicBezTo>
                  <a:pt x="1786604" y="733983"/>
                  <a:pt x="823646" y="752709"/>
                  <a:pt x="144165" y="864973"/>
                </a:cubicBezTo>
                <a:cubicBezTo>
                  <a:pt x="61040" y="865616"/>
                  <a:pt x="-4507" y="799390"/>
                  <a:pt x="0" y="720808"/>
                </a:cubicBezTo>
                <a:cubicBezTo>
                  <a:pt x="-6001" y="625595"/>
                  <a:pt x="7513" y="466886"/>
                  <a:pt x="0" y="360405"/>
                </a:cubicBezTo>
                <a:cubicBezTo>
                  <a:pt x="-6396" y="313423"/>
                  <a:pt x="11789" y="203260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3723250" h="864973" stroke="0" extrusionOk="0">
                <a:moveTo>
                  <a:pt x="0" y="144165"/>
                </a:moveTo>
                <a:cubicBezTo>
                  <a:pt x="5066" y="75864"/>
                  <a:pt x="55298" y="3006"/>
                  <a:pt x="144165" y="0"/>
                </a:cubicBezTo>
                <a:cubicBezTo>
                  <a:pt x="601298" y="-62649"/>
                  <a:pt x="1458322" y="-85882"/>
                  <a:pt x="2171896" y="0"/>
                </a:cubicBezTo>
                <a:lnTo>
                  <a:pt x="2171896" y="0"/>
                </a:lnTo>
                <a:cubicBezTo>
                  <a:pt x="2605652" y="50240"/>
                  <a:pt x="2937234" y="-48338"/>
                  <a:pt x="3102708" y="0"/>
                </a:cubicBezTo>
                <a:cubicBezTo>
                  <a:pt x="3183411" y="-18253"/>
                  <a:pt x="3384294" y="20397"/>
                  <a:pt x="3579085" y="0"/>
                </a:cubicBezTo>
                <a:cubicBezTo>
                  <a:pt x="3658551" y="2130"/>
                  <a:pt x="3727775" y="58678"/>
                  <a:pt x="3723250" y="144165"/>
                </a:cubicBezTo>
                <a:lnTo>
                  <a:pt x="3723250" y="144162"/>
                </a:lnTo>
                <a:cubicBezTo>
                  <a:pt x="3998589" y="241266"/>
                  <a:pt x="4095533" y="299386"/>
                  <a:pt x="4315098" y="330541"/>
                </a:cubicBezTo>
                <a:cubicBezTo>
                  <a:pt x="4179615" y="303716"/>
                  <a:pt x="3897250" y="304178"/>
                  <a:pt x="3723250" y="360405"/>
                </a:cubicBezTo>
                <a:cubicBezTo>
                  <a:pt x="3736166" y="415779"/>
                  <a:pt x="3701935" y="601817"/>
                  <a:pt x="3723250" y="720808"/>
                </a:cubicBezTo>
                <a:cubicBezTo>
                  <a:pt x="3713124" y="804265"/>
                  <a:pt x="3663908" y="864370"/>
                  <a:pt x="3579085" y="864973"/>
                </a:cubicBezTo>
                <a:cubicBezTo>
                  <a:pt x="3452991" y="863603"/>
                  <a:pt x="3283852" y="896278"/>
                  <a:pt x="3102708" y="864973"/>
                </a:cubicBezTo>
                <a:cubicBezTo>
                  <a:pt x="2873545" y="882121"/>
                  <a:pt x="2581142" y="933211"/>
                  <a:pt x="2171896" y="864973"/>
                </a:cubicBezTo>
                <a:lnTo>
                  <a:pt x="2171896" y="864973"/>
                </a:lnTo>
                <a:cubicBezTo>
                  <a:pt x="1901473" y="826852"/>
                  <a:pt x="425264" y="1034692"/>
                  <a:pt x="144165" y="864973"/>
                </a:cubicBezTo>
                <a:cubicBezTo>
                  <a:pt x="58939" y="868563"/>
                  <a:pt x="-3519" y="785357"/>
                  <a:pt x="0" y="720808"/>
                </a:cubicBezTo>
                <a:cubicBezTo>
                  <a:pt x="7989" y="624471"/>
                  <a:pt x="27948" y="411212"/>
                  <a:pt x="0" y="360405"/>
                </a:cubicBezTo>
                <a:cubicBezTo>
                  <a:pt x="-15541" y="325750"/>
                  <a:pt x="-1659" y="211676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64323175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مجموع   2  +  5  +  3   ؟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C9A03871-9918-BA57-AB62-D68D39812E5B}"/>
              </a:ext>
            </a:extLst>
          </p:cNvPr>
          <p:cNvSpPr txBox="1"/>
          <p:nvPr/>
        </p:nvSpPr>
        <p:spPr>
          <a:xfrm>
            <a:off x="5520544" y="873957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عصف ذهني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7" grpId="0" animBg="1"/>
      <p:bldP spid="6" grpId="0" animBg="1"/>
      <p:bldP spid="2" grpId="0" animBg="1"/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11650">
            <a:off x="7367633" y="215895"/>
            <a:ext cx="4680767" cy="21831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D3C90A4-CC68-F41D-CFC9-A40EC281F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225720" y="187048"/>
            <a:ext cx="1318679" cy="1097094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7FA2779-E392-D347-5685-E27A12C2386F}"/>
              </a:ext>
            </a:extLst>
          </p:cNvPr>
          <p:cNvSpPr/>
          <p:nvPr/>
        </p:nvSpPr>
        <p:spPr>
          <a:xfrm>
            <a:off x="5788742" y="2098314"/>
            <a:ext cx="692442" cy="220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9514"/>
          <a:stretch>
            <a:fillRect/>
          </a:stretch>
        </p:blipFill>
        <p:spPr>
          <a:xfrm rot="17925789">
            <a:off x="-310312" y="4892510"/>
            <a:ext cx="1933177" cy="2629377"/>
          </a:xfrm>
          <a:prstGeom prst="rect">
            <a:avLst/>
          </a:prstGeom>
        </p:spPr>
      </p:pic>
      <p:pic>
        <p:nvPicPr>
          <p:cNvPr id="33" name="Picture 17">
            <a:extLst>
              <a:ext uri="{FF2B5EF4-FFF2-40B4-BE49-F238E27FC236}">
                <a16:creationId xmlns:a16="http://schemas.microsoft.com/office/drawing/2014/main" id="{07C896D4-43BE-ED1C-8F6F-2982DC8A27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11650">
            <a:off x="7345585" y="64592"/>
            <a:ext cx="4813041" cy="2183100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511B3AF8-A27B-ED3E-6C66-FA7349EBD06B}"/>
              </a:ext>
            </a:extLst>
          </p:cNvPr>
          <p:cNvSpPr/>
          <p:nvPr/>
        </p:nvSpPr>
        <p:spPr>
          <a:xfrm>
            <a:off x="8491407" y="505960"/>
            <a:ext cx="2210043" cy="776181"/>
          </a:xfrm>
          <a:custGeom>
            <a:avLst/>
            <a:gdLst>
              <a:gd name="connsiteX0" fmla="*/ 0 w 2210043"/>
              <a:gd name="connsiteY0" fmla="*/ 129366 h 776181"/>
              <a:gd name="connsiteX1" fmla="*/ 129366 w 2210043"/>
              <a:gd name="connsiteY1" fmla="*/ 0 h 776181"/>
              <a:gd name="connsiteX2" fmla="*/ 2080677 w 2210043"/>
              <a:gd name="connsiteY2" fmla="*/ 0 h 776181"/>
              <a:gd name="connsiteX3" fmla="*/ 2210043 w 2210043"/>
              <a:gd name="connsiteY3" fmla="*/ 129366 h 776181"/>
              <a:gd name="connsiteX4" fmla="*/ 2210043 w 2210043"/>
              <a:gd name="connsiteY4" fmla="*/ 646815 h 776181"/>
              <a:gd name="connsiteX5" fmla="*/ 2080677 w 2210043"/>
              <a:gd name="connsiteY5" fmla="*/ 776181 h 776181"/>
              <a:gd name="connsiteX6" fmla="*/ 129366 w 2210043"/>
              <a:gd name="connsiteY6" fmla="*/ 776181 h 776181"/>
              <a:gd name="connsiteX7" fmla="*/ 0 w 2210043"/>
              <a:gd name="connsiteY7" fmla="*/ 646815 h 776181"/>
              <a:gd name="connsiteX8" fmla="*/ 0 w 2210043"/>
              <a:gd name="connsiteY8" fmla="*/ 129366 h 77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0043" h="776181" extrusionOk="0">
                <a:moveTo>
                  <a:pt x="0" y="129366"/>
                </a:moveTo>
                <a:cubicBezTo>
                  <a:pt x="10619" y="57424"/>
                  <a:pt x="49347" y="6997"/>
                  <a:pt x="129366" y="0"/>
                </a:cubicBezTo>
                <a:cubicBezTo>
                  <a:pt x="768504" y="114653"/>
                  <a:pt x="1165136" y="95341"/>
                  <a:pt x="2080677" y="0"/>
                </a:cubicBezTo>
                <a:cubicBezTo>
                  <a:pt x="2155154" y="1370"/>
                  <a:pt x="2206754" y="57219"/>
                  <a:pt x="2210043" y="129366"/>
                </a:cubicBezTo>
                <a:cubicBezTo>
                  <a:pt x="2248568" y="232536"/>
                  <a:pt x="2243284" y="558277"/>
                  <a:pt x="2210043" y="646815"/>
                </a:cubicBezTo>
                <a:cubicBezTo>
                  <a:pt x="2203978" y="712916"/>
                  <a:pt x="2149240" y="788099"/>
                  <a:pt x="2080677" y="776181"/>
                </a:cubicBezTo>
                <a:cubicBezTo>
                  <a:pt x="1705562" y="793703"/>
                  <a:pt x="385832" y="933354"/>
                  <a:pt x="129366" y="776181"/>
                </a:cubicBezTo>
                <a:cubicBezTo>
                  <a:pt x="61690" y="786536"/>
                  <a:pt x="-11" y="728677"/>
                  <a:pt x="0" y="646815"/>
                </a:cubicBezTo>
                <a:cubicBezTo>
                  <a:pt x="-8444" y="421042"/>
                  <a:pt x="29219" y="216202"/>
                  <a:pt x="0" y="129366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استعد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7C536B48-FD2C-1735-B3F1-3A8AA62862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7" y="5479153"/>
            <a:ext cx="1454765" cy="1307437"/>
          </a:xfrm>
          <a:prstGeom prst="rect">
            <a:avLst/>
          </a:prstGeom>
        </p:spPr>
      </p:pic>
      <p:pic>
        <p:nvPicPr>
          <p:cNvPr id="34" name="Picture 22">
            <a:extLst>
              <a:ext uri="{FF2B5EF4-FFF2-40B4-BE49-F238E27FC236}">
                <a16:creationId xmlns:a16="http://schemas.microsoft.com/office/drawing/2014/main" id="{BF6F8467-9FF6-ED58-CC72-FE79B2BF9E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7630401" y="550727"/>
            <a:ext cx="751747" cy="743547"/>
          </a:xfrm>
          <a:prstGeom prst="rect">
            <a:avLst/>
          </a:prstGeom>
        </p:spPr>
      </p:pic>
      <p:pic>
        <p:nvPicPr>
          <p:cNvPr id="35" name="Picture 22">
            <a:extLst>
              <a:ext uri="{FF2B5EF4-FFF2-40B4-BE49-F238E27FC236}">
                <a16:creationId xmlns:a16="http://schemas.microsoft.com/office/drawing/2014/main" id="{F1FDAB0B-82DB-9A02-0109-72BBC097F6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0810709" y="935738"/>
            <a:ext cx="751746" cy="74354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793EC19-9B1B-4BDE-27F8-184C917191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754" y="2574621"/>
            <a:ext cx="9352336" cy="314306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00B040D7-6351-E122-84F1-CA1F438D4BD2}"/>
              </a:ext>
            </a:extLst>
          </p:cNvPr>
          <p:cNvSpPr/>
          <p:nvPr/>
        </p:nvSpPr>
        <p:spPr>
          <a:xfrm>
            <a:off x="2382819" y="2396761"/>
            <a:ext cx="3752144" cy="1357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4B2B0C1-C768-01E3-988C-6B1659EE2A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42739" y="1276004"/>
            <a:ext cx="4503721" cy="22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-4794528">
            <a:off x="-457256" y="4319243"/>
            <a:ext cx="186855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11650">
            <a:off x="5779908" y="-505035"/>
            <a:ext cx="8784469" cy="3137887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6AF4FEBD-FD10-2034-A163-A9DFA20CF77F}"/>
              </a:ext>
            </a:extLst>
          </p:cNvPr>
          <p:cNvSpPr txBox="1">
            <a:spLocks/>
          </p:cNvSpPr>
          <p:nvPr/>
        </p:nvSpPr>
        <p:spPr>
          <a:xfrm>
            <a:off x="6157818" y="271080"/>
            <a:ext cx="4512771" cy="710799"/>
          </a:xfrm>
          <a:prstGeom prst="rect">
            <a:avLst/>
          </a:prstGeom>
          <a:solidFill>
            <a:srgbClr val="FAEA84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هناك طريقتان لإيجاد المبلغ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40821CD-3C1A-C154-7DF5-FFE36EB5783F}"/>
              </a:ext>
            </a:extLst>
          </p:cNvPr>
          <p:cNvSpPr/>
          <p:nvPr/>
        </p:nvSpPr>
        <p:spPr>
          <a:xfrm>
            <a:off x="6757955" y="2567764"/>
            <a:ext cx="3885063" cy="2043494"/>
          </a:xfrm>
          <a:prstGeom prst="rect">
            <a:avLst/>
          </a:prstGeom>
          <a:solidFill>
            <a:srgbClr val="C8E8F8"/>
          </a:solidFill>
          <a:ln>
            <a:solidFill>
              <a:srgbClr val="22B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( 12 ) 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+ 4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( 8 )</a:t>
            </a:r>
          </a:p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48  +  32</a:t>
            </a:r>
          </a:p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80          </a:t>
            </a:r>
            <a:r>
              <a:rPr lang="ar-SA" sz="4000" b="1" dirty="0">
                <a:solidFill>
                  <a:srgbClr val="C8E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4656553-0DA3-2972-775F-403DF6E8A6E2}"/>
              </a:ext>
            </a:extLst>
          </p:cNvPr>
          <p:cNvSpPr/>
          <p:nvPr/>
        </p:nvSpPr>
        <p:spPr>
          <a:xfrm>
            <a:off x="1429094" y="2535063"/>
            <a:ext cx="3950634" cy="2076196"/>
          </a:xfrm>
          <a:prstGeom prst="rect">
            <a:avLst/>
          </a:prstGeom>
          <a:solidFill>
            <a:srgbClr val="C8E8F8"/>
          </a:solidFill>
          <a:ln>
            <a:solidFill>
              <a:srgbClr val="22B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( 12 + 8 )</a:t>
            </a:r>
          </a:p>
          <a:p>
            <a:pPr algn="ctr"/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 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( 20 )</a:t>
            </a:r>
          </a:p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80   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ar-SA" sz="4000" b="1" dirty="0">
                <a:solidFill>
                  <a:srgbClr val="C8E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4FFD156-A0D4-AB0E-D030-63309356FAEC}"/>
              </a:ext>
            </a:extLst>
          </p:cNvPr>
          <p:cNvSpPr/>
          <p:nvPr/>
        </p:nvSpPr>
        <p:spPr>
          <a:xfrm>
            <a:off x="10429400" y="2170106"/>
            <a:ext cx="801619" cy="886836"/>
          </a:xfrm>
          <a:prstGeom prst="ellipse">
            <a:avLst/>
          </a:prstGeom>
          <a:solidFill>
            <a:srgbClr val="22B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3262F17-AEA6-13AA-42C9-417BEAD6A086}"/>
              </a:ext>
            </a:extLst>
          </p:cNvPr>
          <p:cNvSpPr/>
          <p:nvPr/>
        </p:nvSpPr>
        <p:spPr>
          <a:xfrm>
            <a:off x="4923590" y="2202361"/>
            <a:ext cx="808995" cy="941767"/>
          </a:xfrm>
          <a:prstGeom prst="ellipse">
            <a:avLst/>
          </a:prstGeom>
          <a:solidFill>
            <a:srgbClr val="22BF7F"/>
          </a:solidFill>
          <a:ln>
            <a:solidFill>
              <a:srgbClr val="22B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9" name="رسم 8" descr="فص المخ الأيسر خطوط عريضة">
            <a:extLst>
              <a:ext uri="{FF2B5EF4-FFF2-40B4-BE49-F238E27FC236}">
                <a16:creationId xmlns:a16="http://schemas.microsoft.com/office/drawing/2014/main" id="{B8709137-4BC8-AFE0-87FF-6850AF11E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9160" y="252655"/>
            <a:ext cx="734603" cy="73460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44BBA39-F028-5B44-E530-E9DDC5E601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02516" y="71410"/>
            <a:ext cx="1318679" cy="109709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B2A7697-C373-8579-412B-50CACA0FE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7" y="5479153"/>
            <a:ext cx="1454765" cy="1307437"/>
          </a:xfrm>
          <a:prstGeom prst="rect">
            <a:avLst/>
          </a:prstGeom>
        </p:spPr>
      </p:pic>
      <p:sp>
        <p:nvSpPr>
          <p:cNvPr id="13" name="فقاعة الكلام: مستطيلة مستديرة الزوايا 12">
            <a:extLst>
              <a:ext uri="{FF2B5EF4-FFF2-40B4-BE49-F238E27FC236}">
                <a16:creationId xmlns:a16="http://schemas.microsoft.com/office/drawing/2014/main" id="{1E292443-4A9A-A1DE-A31C-D149B1785125}"/>
              </a:ext>
            </a:extLst>
          </p:cNvPr>
          <p:cNvSpPr/>
          <p:nvPr/>
        </p:nvSpPr>
        <p:spPr>
          <a:xfrm>
            <a:off x="5032158" y="5115869"/>
            <a:ext cx="3480598" cy="1038746"/>
          </a:xfrm>
          <a:custGeom>
            <a:avLst/>
            <a:gdLst>
              <a:gd name="connsiteX0" fmla="*/ 0 w 3480598"/>
              <a:gd name="connsiteY0" fmla="*/ 173128 h 1038746"/>
              <a:gd name="connsiteX1" fmla="*/ 173128 w 3480598"/>
              <a:gd name="connsiteY1" fmla="*/ 0 h 1038746"/>
              <a:gd name="connsiteX2" fmla="*/ 580100 w 3480598"/>
              <a:gd name="connsiteY2" fmla="*/ 0 h 1038746"/>
              <a:gd name="connsiteX3" fmla="*/ 1019537 w 3480598"/>
              <a:gd name="connsiteY3" fmla="*/ -669794 h 1038746"/>
              <a:gd name="connsiteX4" fmla="*/ 1450249 w 3480598"/>
              <a:gd name="connsiteY4" fmla="*/ 0 h 1038746"/>
              <a:gd name="connsiteX5" fmla="*/ 3307470 w 3480598"/>
              <a:gd name="connsiteY5" fmla="*/ 0 h 1038746"/>
              <a:gd name="connsiteX6" fmla="*/ 3480598 w 3480598"/>
              <a:gd name="connsiteY6" fmla="*/ 173128 h 1038746"/>
              <a:gd name="connsiteX7" fmla="*/ 3480598 w 3480598"/>
              <a:gd name="connsiteY7" fmla="*/ 173124 h 1038746"/>
              <a:gd name="connsiteX8" fmla="*/ 3480598 w 3480598"/>
              <a:gd name="connsiteY8" fmla="*/ 173124 h 1038746"/>
              <a:gd name="connsiteX9" fmla="*/ 3480598 w 3480598"/>
              <a:gd name="connsiteY9" fmla="*/ 432811 h 1038746"/>
              <a:gd name="connsiteX10" fmla="*/ 3480598 w 3480598"/>
              <a:gd name="connsiteY10" fmla="*/ 865618 h 1038746"/>
              <a:gd name="connsiteX11" fmla="*/ 3307470 w 3480598"/>
              <a:gd name="connsiteY11" fmla="*/ 1038746 h 1038746"/>
              <a:gd name="connsiteX12" fmla="*/ 1450249 w 3480598"/>
              <a:gd name="connsiteY12" fmla="*/ 1038746 h 1038746"/>
              <a:gd name="connsiteX13" fmla="*/ 580100 w 3480598"/>
              <a:gd name="connsiteY13" fmla="*/ 1038746 h 1038746"/>
              <a:gd name="connsiteX14" fmla="*/ 580100 w 3480598"/>
              <a:gd name="connsiteY14" fmla="*/ 1038746 h 1038746"/>
              <a:gd name="connsiteX15" fmla="*/ 173128 w 3480598"/>
              <a:gd name="connsiteY15" fmla="*/ 1038746 h 1038746"/>
              <a:gd name="connsiteX16" fmla="*/ 0 w 3480598"/>
              <a:gd name="connsiteY16" fmla="*/ 865618 h 1038746"/>
              <a:gd name="connsiteX17" fmla="*/ 0 w 3480598"/>
              <a:gd name="connsiteY17" fmla="*/ 432811 h 1038746"/>
              <a:gd name="connsiteX18" fmla="*/ 0 w 3480598"/>
              <a:gd name="connsiteY18" fmla="*/ 173124 h 1038746"/>
              <a:gd name="connsiteX19" fmla="*/ 0 w 3480598"/>
              <a:gd name="connsiteY19" fmla="*/ 173124 h 1038746"/>
              <a:gd name="connsiteX20" fmla="*/ 0 w 3480598"/>
              <a:gd name="connsiteY20" fmla="*/ 173128 h 103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80598" h="1038746" fill="none" extrusionOk="0">
                <a:moveTo>
                  <a:pt x="0" y="173128"/>
                </a:moveTo>
                <a:cubicBezTo>
                  <a:pt x="12386" y="65612"/>
                  <a:pt x="90510" y="-1036"/>
                  <a:pt x="173128" y="0"/>
                </a:cubicBezTo>
                <a:cubicBezTo>
                  <a:pt x="233436" y="7632"/>
                  <a:pt x="464862" y="-32871"/>
                  <a:pt x="580100" y="0"/>
                </a:cubicBezTo>
                <a:cubicBezTo>
                  <a:pt x="639951" y="-71478"/>
                  <a:pt x="994368" y="-543486"/>
                  <a:pt x="1019537" y="-669794"/>
                </a:cubicBezTo>
                <a:cubicBezTo>
                  <a:pt x="1170495" y="-541970"/>
                  <a:pt x="1436982" y="-118723"/>
                  <a:pt x="1450249" y="0"/>
                </a:cubicBezTo>
                <a:cubicBezTo>
                  <a:pt x="1667407" y="12536"/>
                  <a:pt x="2478554" y="-57484"/>
                  <a:pt x="3307470" y="0"/>
                </a:cubicBezTo>
                <a:cubicBezTo>
                  <a:pt x="3402516" y="2724"/>
                  <a:pt x="3482290" y="81393"/>
                  <a:pt x="3480598" y="173128"/>
                </a:cubicBezTo>
                <a:lnTo>
                  <a:pt x="3480598" y="173124"/>
                </a:lnTo>
                <a:lnTo>
                  <a:pt x="3480598" y="173124"/>
                </a:lnTo>
                <a:cubicBezTo>
                  <a:pt x="3501492" y="272916"/>
                  <a:pt x="3491065" y="324971"/>
                  <a:pt x="3480598" y="432811"/>
                </a:cubicBezTo>
                <a:cubicBezTo>
                  <a:pt x="3445456" y="523805"/>
                  <a:pt x="3485169" y="712358"/>
                  <a:pt x="3480598" y="865618"/>
                </a:cubicBezTo>
                <a:cubicBezTo>
                  <a:pt x="3463862" y="964132"/>
                  <a:pt x="3403606" y="1055037"/>
                  <a:pt x="3307470" y="1038746"/>
                </a:cubicBezTo>
                <a:cubicBezTo>
                  <a:pt x="2732838" y="1125365"/>
                  <a:pt x="2345424" y="1002101"/>
                  <a:pt x="1450249" y="1038746"/>
                </a:cubicBezTo>
                <a:cubicBezTo>
                  <a:pt x="1045674" y="1009967"/>
                  <a:pt x="924526" y="1052663"/>
                  <a:pt x="580100" y="1038746"/>
                </a:cubicBezTo>
                <a:lnTo>
                  <a:pt x="580100" y="1038746"/>
                </a:lnTo>
                <a:cubicBezTo>
                  <a:pt x="465170" y="1014225"/>
                  <a:pt x="277781" y="1069660"/>
                  <a:pt x="173128" y="1038746"/>
                </a:cubicBezTo>
                <a:cubicBezTo>
                  <a:pt x="61696" y="1041647"/>
                  <a:pt x="-7507" y="959505"/>
                  <a:pt x="0" y="865618"/>
                </a:cubicBezTo>
                <a:cubicBezTo>
                  <a:pt x="-37010" y="772108"/>
                  <a:pt x="26124" y="622887"/>
                  <a:pt x="0" y="432811"/>
                </a:cubicBezTo>
                <a:cubicBezTo>
                  <a:pt x="-22229" y="305564"/>
                  <a:pt x="17739" y="277035"/>
                  <a:pt x="0" y="173124"/>
                </a:cubicBezTo>
                <a:lnTo>
                  <a:pt x="0" y="173124"/>
                </a:lnTo>
                <a:lnTo>
                  <a:pt x="0" y="173128"/>
                </a:lnTo>
                <a:close/>
              </a:path>
              <a:path w="3480598" h="1038746" stroke="0" extrusionOk="0">
                <a:moveTo>
                  <a:pt x="0" y="173128"/>
                </a:moveTo>
                <a:cubicBezTo>
                  <a:pt x="5772" y="90408"/>
                  <a:pt x="69009" y="2764"/>
                  <a:pt x="173128" y="0"/>
                </a:cubicBezTo>
                <a:cubicBezTo>
                  <a:pt x="284322" y="-305"/>
                  <a:pt x="446199" y="20857"/>
                  <a:pt x="580100" y="0"/>
                </a:cubicBezTo>
                <a:cubicBezTo>
                  <a:pt x="593390" y="-145974"/>
                  <a:pt x="966582" y="-499552"/>
                  <a:pt x="1019537" y="-669794"/>
                </a:cubicBezTo>
                <a:cubicBezTo>
                  <a:pt x="1072203" y="-505250"/>
                  <a:pt x="1358995" y="-133765"/>
                  <a:pt x="1450249" y="0"/>
                </a:cubicBezTo>
                <a:cubicBezTo>
                  <a:pt x="2160745" y="-37145"/>
                  <a:pt x="2947948" y="108328"/>
                  <a:pt x="3307470" y="0"/>
                </a:cubicBezTo>
                <a:cubicBezTo>
                  <a:pt x="3396648" y="-9797"/>
                  <a:pt x="3480113" y="61703"/>
                  <a:pt x="3480598" y="173128"/>
                </a:cubicBezTo>
                <a:lnTo>
                  <a:pt x="3480598" y="173124"/>
                </a:lnTo>
                <a:lnTo>
                  <a:pt x="3480598" y="173124"/>
                </a:lnTo>
                <a:cubicBezTo>
                  <a:pt x="3498169" y="296725"/>
                  <a:pt x="3472326" y="317396"/>
                  <a:pt x="3480598" y="432811"/>
                </a:cubicBezTo>
                <a:cubicBezTo>
                  <a:pt x="3467004" y="581264"/>
                  <a:pt x="3507287" y="691644"/>
                  <a:pt x="3480598" y="865618"/>
                </a:cubicBezTo>
                <a:cubicBezTo>
                  <a:pt x="3465546" y="966937"/>
                  <a:pt x="3404476" y="1038585"/>
                  <a:pt x="3307470" y="1038746"/>
                </a:cubicBezTo>
                <a:cubicBezTo>
                  <a:pt x="2422525" y="1113975"/>
                  <a:pt x="2252678" y="1111897"/>
                  <a:pt x="1450249" y="1038746"/>
                </a:cubicBezTo>
                <a:cubicBezTo>
                  <a:pt x="1281979" y="1093287"/>
                  <a:pt x="923009" y="984202"/>
                  <a:pt x="580100" y="1038746"/>
                </a:cubicBezTo>
                <a:lnTo>
                  <a:pt x="580100" y="1038746"/>
                </a:lnTo>
                <a:cubicBezTo>
                  <a:pt x="538660" y="1045003"/>
                  <a:pt x="373460" y="1025059"/>
                  <a:pt x="173128" y="1038746"/>
                </a:cubicBezTo>
                <a:cubicBezTo>
                  <a:pt x="61745" y="1048842"/>
                  <a:pt x="-2295" y="951404"/>
                  <a:pt x="0" y="865618"/>
                </a:cubicBezTo>
                <a:cubicBezTo>
                  <a:pt x="-36173" y="783405"/>
                  <a:pt x="-29571" y="542573"/>
                  <a:pt x="0" y="432811"/>
                </a:cubicBezTo>
                <a:cubicBezTo>
                  <a:pt x="-19367" y="307985"/>
                  <a:pt x="11235" y="258132"/>
                  <a:pt x="0" y="173124"/>
                </a:cubicBezTo>
                <a:lnTo>
                  <a:pt x="0" y="173124"/>
                </a:lnTo>
                <a:lnTo>
                  <a:pt x="0" y="1731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64323175">
                  <a:prstGeom prst="wedgeRoundRectCallout">
                    <a:avLst>
                      <a:gd name="adj1" fmla="val -20708"/>
                      <a:gd name="adj2" fmla="val -11448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تسمى عبارتان متكافئتان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لأن لهما القيمة نفسها</a:t>
            </a: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389FE853-28E1-1089-A411-4CFCB7E6B7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205801" y="5595957"/>
            <a:ext cx="960981" cy="1220645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E38B398-B8F6-BBA2-8AE3-D053CF364EE9}"/>
              </a:ext>
            </a:extLst>
          </p:cNvPr>
          <p:cNvSpPr/>
          <p:nvPr/>
        </p:nvSpPr>
        <p:spPr>
          <a:xfrm>
            <a:off x="6949440" y="2645780"/>
            <a:ext cx="3334283" cy="7121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4034CF8-35F3-7F98-B1FE-B06BE8FA4CD5}"/>
              </a:ext>
            </a:extLst>
          </p:cNvPr>
          <p:cNvSpPr/>
          <p:nvPr/>
        </p:nvSpPr>
        <p:spPr>
          <a:xfrm>
            <a:off x="2173458" y="2644313"/>
            <a:ext cx="2444242" cy="6404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74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build="p" animBg="1"/>
      <p:bldP spid="5" grpId="0" animBg="1"/>
      <p:bldP spid="6" grpId="0" animBg="1"/>
      <p:bldP spid="13" grpId="0" animBg="1"/>
      <p:bldP spid="14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شاشة عريضة</PresentationFormat>
  <Paragraphs>107</Paragraphs>
  <Slides>23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صالح السبيعي</dc:creator>
  <cp:lastModifiedBy>فاطمه صالح السبيعي</cp:lastModifiedBy>
  <cp:revision>11</cp:revision>
  <dcterms:created xsi:type="dcterms:W3CDTF">2023-09-02T07:25:33Z</dcterms:created>
  <dcterms:modified xsi:type="dcterms:W3CDTF">2023-09-04T19:35:01Z</dcterms:modified>
</cp:coreProperties>
</file>