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1.jpeg" ContentType="image/jpeg"/>
  <Override PartName="/ppt/theme/theme2.xml" ContentType="application/vnd.openxmlformats-officedocument.theme+xml"/>
  <Override PartName="/ppt/media/media1.mp4" ContentType="vide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media1.m4a" ContentType="audio/unknown"/>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media2.mp4" ContentType="video/unknown"/>
  <Override PartName="/ppt/media/image13.jpeg" ContentType="image/jpeg"/>
  <Override PartName="/ppt/media/media1.mp3" ContentType="audio/unknown"/>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b="def" i="def"/>
      <a:tcStyle>
        <a:tcBdr/>
        <a:fill>
          <a:solidFill>
            <a:srgbClr val="FFFFFF"/>
          </a:solidFill>
        </a:fill>
      </a:tcStyle>
    </a:band2H>
    <a:firstCo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EECE"/>
          </a:solidFill>
        </a:fill>
      </a:tcStyle>
    </a:wholeTbl>
    <a:band2H>
      <a:tcTxStyle b="def" i="def"/>
      <a:tcStyle>
        <a:tcBdr/>
        <a:fill>
          <a:solidFill>
            <a:srgbClr val="FCF6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FAFA"/>
          </a:solidFill>
        </a:fill>
      </a:tcStyle>
    </a:wholeTbl>
    <a:band2H>
      <a:tcTxStyle b="def" i="def"/>
      <a:tcStyle>
        <a:tcBdr/>
        <a:fill>
          <a:solidFill>
            <a:srgbClr val="F9FCF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9D7"/>
          </a:solidFill>
        </a:fill>
      </a:tcStyle>
    </a:wholeTbl>
    <a:band2H>
      <a:tcTxStyle b="def" i="def"/>
      <a:tcStyle>
        <a:tcBdr/>
        <a:fill>
          <a:solidFill>
            <a:srgbClr val="EAED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36" name="Shape 2236"/>
          <p:cNvSpPr/>
          <p:nvPr>
            <p:ph type="sldImg"/>
          </p:nvPr>
        </p:nvSpPr>
        <p:spPr>
          <a:xfrm>
            <a:off x="1143000" y="685800"/>
            <a:ext cx="4572000" cy="3429000"/>
          </a:xfrm>
          <a:prstGeom prst="rect">
            <a:avLst/>
          </a:prstGeom>
        </p:spPr>
        <p:txBody>
          <a:bodyPr/>
          <a:lstStyle/>
          <a:p>
            <a:pPr/>
          </a:p>
        </p:txBody>
      </p:sp>
      <p:sp>
        <p:nvSpPr>
          <p:cNvPr id="2237" name="Shape 22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rtl="1" latinLnBrk="0">
      <a:defRPr sz="1400">
        <a:latin typeface="+mn-lt"/>
        <a:ea typeface="+mn-ea"/>
        <a:cs typeface="+mn-cs"/>
        <a:sym typeface="Arial"/>
      </a:defRPr>
    </a:lvl1pPr>
    <a:lvl2pPr indent="228600" rtl="1" latinLnBrk="0">
      <a:defRPr sz="1400">
        <a:latin typeface="+mn-lt"/>
        <a:ea typeface="+mn-ea"/>
        <a:cs typeface="+mn-cs"/>
        <a:sym typeface="Arial"/>
      </a:defRPr>
    </a:lvl2pPr>
    <a:lvl3pPr indent="457200" rtl="1" latinLnBrk="0">
      <a:defRPr sz="1400">
        <a:latin typeface="+mn-lt"/>
        <a:ea typeface="+mn-ea"/>
        <a:cs typeface="+mn-cs"/>
        <a:sym typeface="Arial"/>
      </a:defRPr>
    </a:lvl3pPr>
    <a:lvl4pPr indent="685800" rtl="1" latinLnBrk="0">
      <a:defRPr sz="1400">
        <a:latin typeface="+mn-lt"/>
        <a:ea typeface="+mn-ea"/>
        <a:cs typeface="+mn-cs"/>
        <a:sym typeface="Arial"/>
      </a:defRPr>
    </a:lvl4pPr>
    <a:lvl5pPr indent="914400" rtl="1" latinLnBrk="0">
      <a:defRPr sz="1400">
        <a:latin typeface="+mn-lt"/>
        <a:ea typeface="+mn-ea"/>
        <a:cs typeface="+mn-cs"/>
        <a:sym typeface="Arial"/>
      </a:defRPr>
    </a:lvl5pPr>
    <a:lvl6pPr indent="1143000" rtl="1" latinLnBrk="0">
      <a:defRPr sz="1400">
        <a:latin typeface="+mn-lt"/>
        <a:ea typeface="+mn-ea"/>
        <a:cs typeface="+mn-cs"/>
        <a:sym typeface="Arial"/>
      </a:defRPr>
    </a:lvl6pPr>
    <a:lvl7pPr indent="1371600" rtl="1" latinLnBrk="0">
      <a:defRPr sz="1400">
        <a:latin typeface="+mn-lt"/>
        <a:ea typeface="+mn-ea"/>
        <a:cs typeface="+mn-cs"/>
        <a:sym typeface="Arial"/>
      </a:defRPr>
    </a:lvl7pPr>
    <a:lvl8pPr indent="1600200" rtl="1" latinLnBrk="0">
      <a:defRPr sz="1400">
        <a:latin typeface="+mn-lt"/>
        <a:ea typeface="+mn-ea"/>
        <a:cs typeface="+mn-cs"/>
        <a:sym typeface="Arial"/>
      </a:defRPr>
    </a:lvl8pPr>
    <a:lvl9pPr indent="1828800" rtl="1"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95" name="Google Shape;9;p2"/>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sp>
        <p:nvSpPr>
          <p:cNvPr id="96" name="Google Shape;10;p2"/>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a:miter lim="400000"/>
          </a:ln>
        </p:spPr>
        <p:txBody>
          <a:bodyPr lIns="0" tIns="0" rIns="0" bIns="0" anchor="ctr"/>
          <a:lstStyle/>
          <a:p>
            <a:pPr/>
          </a:p>
        </p:txBody>
      </p:sp>
      <p:grpSp>
        <p:nvGrpSpPr>
          <p:cNvPr id="99" name="Google Shape;11;p2"/>
          <p:cNvGrpSpPr/>
          <p:nvPr/>
        </p:nvGrpSpPr>
        <p:grpSpPr>
          <a:xfrm>
            <a:off x="8341542" y="2282040"/>
            <a:ext cx="569677" cy="380581"/>
            <a:chOff x="0" y="32"/>
            <a:chExt cx="569675" cy="380579"/>
          </a:xfrm>
        </p:grpSpPr>
        <p:sp>
          <p:nvSpPr>
            <p:cNvPr id="97" name="Google Shape;12;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8" name="Google Shape;13;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grpSp>
        <p:nvGrpSpPr>
          <p:cNvPr id="102" name="Google Shape;14;p2"/>
          <p:cNvGrpSpPr/>
          <p:nvPr/>
        </p:nvGrpSpPr>
        <p:grpSpPr>
          <a:xfrm>
            <a:off x="8341542" y="1721093"/>
            <a:ext cx="569677" cy="380581"/>
            <a:chOff x="0" y="0"/>
            <a:chExt cx="569675" cy="380579"/>
          </a:xfrm>
        </p:grpSpPr>
        <p:sp>
          <p:nvSpPr>
            <p:cNvPr id="100" name="Google Shape;15;p2"/>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1" name="Google Shape;16;p2"/>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05" name="Google Shape;17;p2"/>
          <p:cNvGrpSpPr/>
          <p:nvPr/>
        </p:nvGrpSpPr>
        <p:grpSpPr>
          <a:xfrm>
            <a:off x="8346272" y="1183591"/>
            <a:ext cx="568487" cy="387983"/>
            <a:chOff x="0" y="0"/>
            <a:chExt cx="568485" cy="387981"/>
          </a:xfrm>
        </p:grpSpPr>
        <p:sp>
          <p:nvSpPr>
            <p:cNvPr id="103" name="Google Shape;18;p2"/>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4" name="Google Shape;19;p2"/>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08" name="Google Shape;20;p2"/>
          <p:cNvGrpSpPr/>
          <p:nvPr/>
        </p:nvGrpSpPr>
        <p:grpSpPr>
          <a:xfrm>
            <a:off x="8341542" y="606635"/>
            <a:ext cx="569677" cy="387982"/>
            <a:chOff x="0" y="0"/>
            <a:chExt cx="569675" cy="387981"/>
          </a:xfrm>
        </p:grpSpPr>
        <p:sp>
          <p:nvSpPr>
            <p:cNvPr id="106" name="Google Shape;21;p2"/>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7" name="Google Shape;22;p2"/>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11" name="Google Shape;23;p2"/>
          <p:cNvGrpSpPr/>
          <p:nvPr/>
        </p:nvGrpSpPr>
        <p:grpSpPr>
          <a:xfrm>
            <a:off x="8341542" y="2842965"/>
            <a:ext cx="569677" cy="380581"/>
            <a:chOff x="0" y="32"/>
            <a:chExt cx="569675" cy="380579"/>
          </a:xfrm>
        </p:grpSpPr>
        <p:sp>
          <p:nvSpPr>
            <p:cNvPr id="109" name="Google Shape;24;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0" name="Google Shape;25;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14" name="Google Shape;26;p2"/>
          <p:cNvGrpSpPr/>
          <p:nvPr/>
        </p:nvGrpSpPr>
        <p:grpSpPr>
          <a:xfrm>
            <a:off x="8341542" y="3403890"/>
            <a:ext cx="569677" cy="380581"/>
            <a:chOff x="0" y="32"/>
            <a:chExt cx="569675" cy="380579"/>
          </a:xfrm>
        </p:grpSpPr>
        <p:sp>
          <p:nvSpPr>
            <p:cNvPr id="112" name="Google Shape;27;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3" name="Google Shape;28;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15" name="Google Shape;29;p2"/>
          <p:cNvSpPr/>
          <p:nvPr/>
        </p:nvSpPr>
        <p:spPr>
          <a:xfrm>
            <a:off x="8341542"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a:miter lim="400000"/>
          </a:ln>
        </p:spPr>
        <p:txBody>
          <a:bodyPr lIns="0" tIns="0" rIns="0" bIns="0" anchor="ctr"/>
          <a:lstStyle/>
          <a:p>
            <a:pPr/>
          </a:p>
        </p:txBody>
      </p:sp>
      <p:sp>
        <p:nvSpPr>
          <p:cNvPr id="116" name="Google Shape;30;p2"/>
          <p:cNvSpPr/>
          <p:nvPr/>
        </p:nvSpPr>
        <p:spPr>
          <a:xfrm>
            <a:off x="8341542"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a:miter lim="400000"/>
          </a:ln>
        </p:spPr>
        <p:txBody>
          <a:bodyPr lIns="0" tIns="0" rIns="0" bIns="0" anchor="ctr"/>
          <a:lstStyle/>
          <a:p>
            <a:pPr/>
          </a:p>
        </p:txBody>
      </p:sp>
      <p:sp>
        <p:nvSpPr>
          <p:cNvPr id="117" name="Google Shape;31;p2"/>
          <p:cNvSpPr/>
          <p:nvPr/>
        </p:nvSpPr>
        <p:spPr>
          <a:xfrm>
            <a:off x="395925" y="219551"/>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a:miter lim="400000"/>
          </a:ln>
        </p:spPr>
        <p:txBody>
          <a:bodyPr lIns="0" tIns="0" rIns="0" bIns="0" anchor="ctr"/>
          <a:lstStyle/>
          <a:p>
            <a:pPr/>
          </a:p>
        </p:txBody>
      </p:sp>
      <p:sp>
        <p:nvSpPr>
          <p:cNvPr id="118" name="Google Shape;32;p2"/>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9" name="Google Shape;33;p2"/>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20" name="Google Shape;34;p2"/>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1" name="Google Shape;36;p2"/>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22" name="Google Shape;37;p2"/>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23" name="Google Shape;38;p2"/>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4" name="Google Shape;40;p2"/>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25" name="Google Shape;41;p2"/>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26" name="Google Shape;42;p2"/>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27" name="Google Shape;43;p2"/>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28" name="Google Shape;45;p2"/>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29" name="Google Shape;46;p2"/>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30" name="Google Shape;47;p2"/>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1" name="Google Shape;48;p2"/>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32" name="Google Shape;49;p2"/>
          <p:cNvSpPr/>
          <p:nvPr/>
        </p:nvSpPr>
        <p:spPr>
          <a:xfrm>
            <a:off x="605551" y="2071650"/>
            <a:ext cx="1" cy="12701"/>
          </a:xfrm>
          <a:ln w="12700">
            <a:miter lim="400000"/>
          </a:ln>
        </p:spPr>
        <p:txBody>
          <a:bodyPr lIns="0" tIns="0" rIns="0" bIns="0" anchor="ctr"/>
          <a:lstStyle/>
          <a:p>
            <a:pPr/>
          </a:p>
        </p:txBody>
      </p:sp>
      <p:sp>
        <p:nvSpPr>
          <p:cNvPr id="133" name="Google Shape;50;p2"/>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34" name="Google Shape;51;p2"/>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5" name="Google Shape;52;p2"/>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6" name="Google Shape;53;p2"/>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7" name="Google Shape;55;p2"/>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38" name="Google Shape;56;p2"/>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39" name="Google Shape;57;p2"/>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40" name="Google Shape;58;p2"/>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1" name="Google Shape;59;p2"/>
          <p:cNvSpPr/>
          <p:nvPr/>
        </p:nvSpPr>
        <p:spPr>
          <a:xfrm>
            <a:off x="605551" y="2785443"/>
            <a:ext cx="1" cy="12701"/>
          </a:xfrm>
          <a:ln w="12700">
            <a:miter lim="400000"/>
          </a:ln>
        </p:spPr>
        <p:txBody>
          <a:bodyPr lIns="0" tIns="0" rIns="0" bIns="0" anchor="ctr"/>
          <a:lstStyle/>
          <a:p>
            <a:pPr/>
          </a:p>
        </p:txBody>
      </p:sp>
      <p:sp>
        <p:nvSpPr>
          <p:cNvPr id="142" name="Google Shape;60;p2"/>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43" name="Google Shape;61;p2"/>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4" name="Google Shape;62;p2"/>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5" name="Google Shape;63;p2"/>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6" name="Google Shape;65;p2"/>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47" name="Google Shape;66;p2"/>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8" name="Google Shape;67;p2"/>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49" name="Google Shape;68;p2"/>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50" name="Google Shape;70;p2"/>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51" name="Google Shape;71;p2"/>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52" name="Google Shape;72;p2"/>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53" name="Google Shape;73;p2"/>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4" name="Google Shape;75;p2"/>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55" name="Google Shape;76;p2"/>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56" name="Google Shape;77;p2"/>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57" name="Google Shape;78;p2"/>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8" name="Google Shape;80;p2"/>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59" name="Google Shape;81;p2"/>
          <p:cNvSpPr/>
          <p:nvPr/>
        </p:nvSpPr>
        <p:spPr>
          <a:xfrm>
            <a:off x="188648" y="81448"/>
            <a:ext cx="794685" cy="686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6"/>
          </a:solidFill>
          <a:ln w="12700">
            <a:miter lim="400000"/>
          </a:ln>
        </p:spPr>
        <p:txBody>
          <a:bodyPr lIns="0" tIns="0" rIns="0" bIns="0" anchor="ctr"/>
          <a:lstStyle/>
          <a:p>
            <a:pPr/>
          </a:p>
        </p:txBody>
      </p:sp>
      <p:sp>
        <p:nvSpPr>
          <p:cNvPr id="160" name="Google Shape;82;p2"/>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61" name="نص العنوان"/>
          <p:cNvSpPr txBox="1"/>
          <p:nvPr>
            <p:ph type="title"/>
          </p:nvPr>
        </p:nvSpPr>
        <p:spPr>
          <a:xfrm>
            <a:off x="967700" y="1345750"/>
            <a:ext cx="7208701" cy="1918800"/>
          </a:xfrm>
          <a:prstGeom prst="rect">
            <a:avLst/>
          </a:prstGeom>
        </p:spPr>
        <p:txBody>
          <a:bodyPr anchor="b"/>
          <a:lstStyle>
            <a:lvl1pPr>
              <a:defRPr sz="7400"/>
            </a:lvl1pPr>
          </a:lstStyle>
          <a:p>
            <a:pPr/>
            <a:r>
              <a:t>نص العنوان</a:t>
            </a:r>
          </a:p>
        </p:txBody>
      </p:sp>
      <p:sp>
        <p:nvSpPr>
          <p:cNvPr id="162" name="مستوى النص الأول…"/>
          <p:cNvSpPr txBox="1"/>
          <p:nvPr>
            <p:ph type="body" sz="quarter" idx="1"/>
          </p:nvPr>
        </p:nvSpPr>
        <p:spPr>
          <a:xfrm>
            <a:off x="1138724" y="3114175"/>
            <a:ext cx="6866702" cy="594901"/>
          </a:xfrm>
          <a:prstGeom prst="rect">
            <a:avLst/>
          </a:prstGeom>
        </p:spPr>
        <p:txBody>
          <a:bodyPr anchor="ctr"/>
          <a:lstStyle>
            <a:lvl1pPr>
              <a:defRPr sz="2200">
                <a:solidFill>
                  <a:schemeClr val="accent1"/>
                </a:solidFill>
              </a:defRPr>
            </a:lvl1pPr>
            <a:lvl2pPr>
              <a:defRPr sz="2200">
                <a:solidFill>
                  <a:schemeClr val="accent1"/>
                </a:solidFill>
              </a:defRPr>
            </a:lvl2pPr>
            <a:lvl3pPr>
              <a:defRPr sz="2200">
                <a:solidFill>
                  <a:schemeClr val="accent1"/>
                </a:solidFill>
              </a:defRPr>
            </a:lvl3pPr>
            <a:lvl4pPr>
              <a:defRPr sz="2200">
                <a:solidFill>
                  <a:schemeClr val="accent1"/>
                </a:solidFill>
              </a:defRPr>
            </a:lvl4pPr>
            <a:lvl5pPr>
              <a:defRPr sz="2200">
                <a:solidFill>
                  <a:schemeClr val="accent1"/>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165" name="Google Shape;85;p2"/>
          <p:cNvGrpSpPr/>
          <p:nvPr/>
        </p:nvGrpSpPr>
        <p:grpSpPr>
          <a:xfrm>
            <a:off x="7535946" y="1496248"/>
            <a:ext cx="297885" cy="313811"/>
            <a:chOff x="0" y="0"/>
            <a:chExt cx="297884" cy="313810"/>
          </a:xfrm>
        </p:grpSpPr>
        <p:sp>
          <p:nvSpPr>
            <p:cNvPr id="163" name="Google Shape;86;p2"/>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64" name="Google Shape;87;p2"/>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76" name="Google Shape;88;p2"/>
          <p:cNvGrpSpPr/>
          <p:nvPr/>
        </p:nvGrpSpPr>
        <p:grpSpPr>
          <a:xfrm>
            <a:off x="1018074" y="1506999"/>
            <a:ext cx="291351" cy="281326"/>
            <a:chOff x="24" y="24"/>
            <a:chExt cx="291350" cy="281325"/>
          </a:xfrm>
        </p:grpSpPr>
        <p:sp>
          <p:nvSpPr>
            <p:cNvPr id="166" name="Google Shape;89;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 name="Google Shape;90;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8" name="Google Shape;91;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 name="Google Shape;92;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 name="Google Shape;93;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1" name="Google Shape;94;p2"/>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2" name="Google Shape;95;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3" name="Google Shape;96;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4" name="Google Shape;97;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75" name="Google Shape;98;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79" name="Google Shape;99;p2"/>
          <p:cNvGrpSpPr/>
          <p:nvPr/>
        </p:nvGrpSpPr>
        <p:grpSpPr>
          <a:xfrm>
            <a:off x="2096475" y="637729"/>
            <a:ext cx="122294" cy="132661"/>
            <a:chOff x="0" y="0"/>
            <a:chExt cx="122292" cy="132660"/>
          </a:xfrm>
        </p:grpSpPr>
        <p:sp>
          <p:nvSpPr>
            <p:cNvPr id="177" name="Google Shape;100;p2"/>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78" name="Google Shape;101;p2"/>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80" name="Google Shape;102;p2"/>
          <p:cNvSpPr/>
          <p:nvPr/>
        </p:nvSpPr>
        <p:spPr>
          <a:xfrm>
            <a:off x="7587437" y="991012"/>
            <a:ext cx="84653" cy="81176"/>
          </a:xfrm>
          <a:custGeom>
            <a:avLst/>
            <a:gdLst/>
            <a:ahLst/>
            <a:cxnLst>
              <a:cxn ang="0">
                <a:pos x="wd2" y="hd2"/>
              </a:cxn>
              <a:cxn ang="5400000">
                <a:pos x="wd2" y="hd2"/>
              </a:cxn>
              <a:cxn ang="10800000">
                <a:pos x="wd2" y="hd2"/>
              </a:cxn>
              <a:cxn ang="16200000">
                <a:pos x="wd2" y="hd2"/>
              </a:cxn>
            </a:cxnLst>
            <a:rect l="0" t="0" r="r" b="b"/>
            <a:pathLst>
              <a:path w="15356" h="21600" fill="norm" stroke="1" extrusionOk="0">
                <a:moveTo>
                  <a:pt x="7394" y="0"/>
                </a:moveTo>
                <a:cubicBezTo>
                  <a:pt x="-1667" y="0"/>
                  <a:pt x="-2819" y="18853"/>
                  <a:pt x="6274" y="21427"/>
                </a:cubicBezTo>
                <a:cubicBezTo>
                  <a:pt x="6800" y="21547"/>
                  <a:pt x="7303" y="21600"/>
                  <a:pt x="7788" y="21600"/>
                </a:cubicBezTo>
                <a:cubicBezTo>
                  <a:pt x="16659" y="21600"/>
                  <a:pt x="18781" y="2295"/>
                  <a:pt x="8437" y="80"/>
                </a:cubicBezTo>
                <a:cubicBezTo>
                  <a:pt x="8079" y="27"/>
                  <a:pt x="7729" y="0"/>
                  <a:pt x="7394" y="0"/>
                </a:cubicBezTo>
                <a:close/>
              </a:path>
            </a:pathLst>
          </a:custGeom>
          <a:solidFill>
            <a:schemeClr val="accent6"/>
          </a:solidFill>
          <a:ln w="12700">
            <a:miter lim="400000"/>
          </a:ln>
        </p:spPr>
        <p:txBody>
          <a:bodyPr lIns="0" tIns="0" rIns="0" bIns="0" anchor="ctr"/>
          <a:lstStyle/>
          <a:p>
            <a:pPr/>
          </a:p>
        </p:txBody>
      </p:sp>
      <p:sp>
        <p:nvSpPr>
          <p:cNvPr id="181" name="Google Shape;103;p2"/>
          <p:cNvSpPr/>
          <p:nvPr/>
        </p:nvSpPr>
        <p:spPr>
          <a:xfrm>
            <a:off x="1836691" y="128464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82" name="Google Shape;104;p2"/>
          <p:cNvSpPr/>
          <p:nvPr/>
        </p:nvSpPr>
        <p:spPr>
          <a:xfrm>
            <a:off x="1028504" y="1000674"/>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sp>
        <p:nvSpPr>
          <p:cNvPr id="183" name="Google Shape;105;p2"/>
          <p:cNvSpPr/>
          <p:nvPr/>
        </p:nvSpPr>
        <p:spPr>
          <a:xfrm rot="9553842">
            <a:off x="2131719" y="4191371"/>
            <a:ext cx="46108" cy="43025"/>
          </a:xfrm>
          <a:custGeom>
            <a:avLst/>
            <a:gdLst/>
            <a:ahLst/>
            <a:cxnLst>
              <a:cxn ang="0">
                <a:pos x="wd2" y="hd2"/>
              </a:cxn>
              <a:cxn ang="5400000">
                <a:pos x="wd2" y="hd2"/>
              </a:cxn>
              <a:cxn ang="10800000">
                <a:pos x="wd2" y="hd2"/>
              </a:cxn>
              <a:cxn ang="16200000">
                <a:pos x="wd2" y="hd2"/>
              </a:cxn>
            </a:cxnLst>
            <a:rect l="0" t="0" r="r" b="b"/>
            <a:pathLst>
              <a:path w="16523" h="21600" fill="norm" stroke="1" extrusionOk="0">
                <a:moveTo>
                  <a:pt x="10241" y="0"/>
                </a:moveTo>
                <a:cubicBezTo>
                  <a:pt x="9543" y="0"/>
                  <a:pt x="8799" y="138"/>
                  <a:pt x="8002" y="414"/>
                </a:cubicBezTo>
                <a:cubicBezTo>
                  <a:pt x="7796" y="402"/>
                  <a:pt x="7590" y="389"/>
                  <a:pt x="7383" y="389"/>
                </a:cubicBezTo>
                <a:cubicBezTo>
                  <a:pt x="-2382" y="389"/>
                  <a:pt x="-2552" y="21600"/>
                  <a:pt x="7419" y="21600"/>
                </a:cubicBezTo>
                <a:cubicBezTo>
                  <a:pt x="7822" y="21600"/>
                  <a:pt x="8244" y="21562"/>
                  <a:pt x="8674" y="21500"/>
                </a:cubicBezTo>
                <a:cubicBezTo>
                  <a:pt x="19048" y="19755"/>
                  <a:pt x="18690" y="0"/>
                  <a:pt x="10241" y="0"/>
                </a:cubicBezTo>
                <a:close/>
              </a:path>
            </a:pathLst>
          </a:custGeom>
          <a:solidFill>
            <a:schemeClr val="accent3"/>
          </a:solidFill>
          <a:ln w="12700">
            <a:miter lim="400000"/>
          </a:ln>
        </p:spPr>
        <p:txBody>
          <a:bodyPr lIns="0" tIns="0" rIns="0" bIns="0" anchor="ctr"/>
          <a:lstStyle/>
          <a:p>
            <a:pPr/>
          </a:p>
        </p:txBody>
      </p:sp>
      <p:sp>
        <p:nvSpPr>
          <p:cNvPr id="184" name="Google Shape;106;p2"/>
          <p:cNvSpPr/>
          <p:nvPr/>
        </p:nvSpPr>
        <p:spPr>
          <a:xfrm>
            <a:off x="7538154" y="41819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sp>
        <p:nvSpPr>
          <p:cNvPr id="185" name="Google Shape;107;p2"/>
          <p:cNvSpPr/>
          <p:nvPr/>
        </p:nvSpPr>
        <p:spPr>
          <a:xfrm>
            <a:off x="1119741" y="370910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grpSp>
        <p:nvGrpSpPr>
          <p:cNvPr id="196" name="Google Shape;108;p2"/>
          <p:cNvGrpSpPr/>
          <p:nvPr/>
        </p:nvGrpSpPr>
        <p:grpSpPr>
          <a:xfrm>
            <a:off x="6355075" y="709674"/>
            <a:ext cx="291351" cy="281326"/>
            <a:chOff x="24" y="24"/>
            <a:chExt cx="291350" cy="281325"/>
          </a:xfrm>
        </p:grpSpPr>
        <p:sp>
          <p:nvSpPr>
            <p:cNvPr id="186" name="Google Shape;109;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87" name="Google Shape;110;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88" name="Google Shape;111;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89" name="Google Shape;112;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90" name="Google Shape;113;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91" name="Google Shape;114;p2"/>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92" name="Google Shape;115;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93" name="Google Shape;116;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94" name="Google Shape;117;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95" name="Google Shape;118;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99" name="Google Shape;119;p2"/>
          <p:cNvGrpSpPr/>
          <p:nvPr/>
        </p:nvGrpSpPr>
        <p:grpSpPr>
          <a:xfrm>
            <a:off x="1160471" y="4196998"/>
            <a:ext cx="297886" cy="313811"/>
            <a:chOff x="0" y="0"/>
            <a:chExt cx="297884" cy="313810"/>
          </a:xfrm>
        </p:grpSpPr>
        <p:sp>
          <p:nvSpPr>
            <p:cNvPr id="197" name="Google Shape;120;p2"/>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98" name="Google Shape;121;p2"/>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210" name="Google Shape;122;p2"/>
          <p:cNvGrpSpPr/>
          <p:nvPr/>
        </p:nvGrpSpPr>
        <p:grpSpPr>
          <a:xfrm>
            <a:off x="6975824" y="4368974"/>
            <a:ext cx="291351" cy="281326"/>
            <a:chOff x="24" y="24"/>
            <a:chExt cx="291350" cy="281325"/>
          </a:xfrm>
        </p:grpSpPr>
        <p:sp>
          <p:nvSpPr>
            <p:cNvPr id="200" name="Google Shape;123;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1" name="Google Shape;124;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2" name="Google Shape;125;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3" name="Google Shape;126;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4" name="Google Shape;127;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5" name="Google Shape;128;p2"/>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6" name="Google Shape;129;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7" name="Google Shape;130;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08" name="Google Shape;131;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09" name="Google Shape;132;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sp>
        <p:nvSpPr>
          <p:cNvPr id="21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21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213" name="IMG_1532.jpeg" descr="IMG_1532.jpeg"/>
          <p:cNvPicPr>
            <a:picLocks noChangeAspect="1"/>
          </p:cNvPicPr>
          <p:nvPr/>
        </p:nvPicPr>
        <p:blipFill>
          <a:blip r:embed="rId2">
            <a:extLst/>
          </a:blip>
          <a:srcRect l="0" t="0" r="0" b="8"/>
          <a:stretch>
            <a:fillRect/>
          </a:stretch>
        </p:blipFill>
        <p:spPr>
          <a:xfrm>
            <a:off x="511762" y="4637008"/>
            <a:ext cx="355048" cy="331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88" y="21600"/>
                </a:lnTo>
                <a:lnTo>
                  <a:pt x="21600" y="21600"/>
                </a:lnTo>
                <a:lnTo>
                  <a:pt x="21600" y="10800"/>
                </a:lnTo>
                <a:lnTo>
                  <a:pt x="21600" y="0"/>
                </a:lnTo>
                <a:lnTo>
                  <a:pt x="10788" y="0"/>
                </a:lnTo>
                <a:lnTo>
                  <a:pt x="0" y="0"/>
                </a:lnTo>
                <a:close/>
                <a:moveTo>
                  <a:pt x="13684" y="6330"/>
                </a:moveTo>
                <a:cubicBezTo>
                  <a:pt x="13911" y="6340"/>
                  <a:pt x="14135" y="6472"/>
                  <a:pt x="14263" y="6692"/>
                </a:cubicBezTo>
                <a:cubicBezTo>
                  <a:pt x="14468" y="7044"/>
                  <a:pt x="14353" y="7508"/>
                  <a:pt x="14022" y="7725"/>
                </a:cubicBezTo>
                <a:cubicBezTo>
                  <a:pt x="13691" y="7943"/>
                  <a:pt x="13261" y="7845"/>
                  <a:pt x="13057" y="7493"/>
                </a:cubicBezTo>
                <a:cubicBezTo>
                  <a:pt x="12852" y="7141"/>
                  <a:pt x="12943" y="6677"/>
                  <a:pt x="13274" y="6459"/>
                </a:cubicBezTo>
                <a:cubicBezTo>
                  <a:pt x="13398" y="6378"/>
                  <a:pt x="13548" y="6324"/>
                  <a:pt x="13684" y="6330"/>
                </a:cubicBezTo>
                <a:close/>
                <a:moveTo>
                  <a:pt x="12405" y="7700"/>
                </a:moveTo>
                <a:cubicBezTo>
                  <a:pt x="12632" y="7710"/>
                  <a:pt x="12856" y="7816"/>
                  <a:pt x="12984" y="8035"/>
                </a:cubicBezTo>
                <a:cubicBezTo>
                  <a:pt x="13189" y="8387"/>
                  <a:pt x="13074" y="8852"/>
                  <a:pt x="12743" y="9069"/>
                </a:cubicBezTo>
                <a:cubicBezTo>
                  <a:pt x="12412" y="9286"/>
                  <a:pt x="11982" y="9188"/>
                  <a:pt x="11777" y="8836"/>
                </a:cubicBezTo>
                <a:cubicBezTo>
                  <a:pt x="11573" y="8485"/>
                  <a:pt x="11688" y="8020"/>
                  <a:pt x="12019" y="7803"/>
                </a:cubicBezTo>
                <a:cubicBezTo>
                  <a:pt x="12143" y="7721"/>
                  <a:pt x="12269" y="7693"/>
                  <a:pt x="12405" y="7700"/>
                </a:cubicBezTo>
                <a:close/>
              </a:path>
            </a:pathLst>
          </a:custGeom>
          <a:ln w="12700">
            <a:miter lim="400000"/>
          </a:ln>
        </p:spPr>
      </p:pic>
      <p:pic>
        <p:nvPicPr>
          <p:cNvPr id="214" name="IMG_1531.png" descr="IMG_1531.png"/>
          <p:cNvPicPr>
            <a:picLocks noChangeAspect="1"/>
          </p:cNvPicPr>
          <p:nvPr/>
        </p:nvPicPr>
        <p:blipFill>
          <a:blip r:embed="rId3">
            <a:extLst/>
          </a:blip>
          <a:srcRect l="30813" t="3020" r="30813" b="47659"/>
          <a:stretch>
            <a:fillRect/>
          </a:stretch>
        </p:blipFill>
        <p:spPr>
          <a:xfrm>
            <a:off x="412159" y="4189187"/>
            <a:ext cx="347697" cy="448682"/>
          </a:xfrm>
          <a:prstGeom prst="rect">
            <a:avLst/>
          </a:prstGeom>
          <a:ln w="12700">
            <a:miter lim="400000"/>
          </a:ln>
        </p:spPr>
      </p:pic>
      <p:pic>
        <p:nvPicPr>
          <p:cNvPr id="215" name="IMG_1584.png" descr="IMG_1584.png"/>
          <p:cNvPicPr>
            <a:picLocks noChangeAspect="1"/>
          </p:cNvPicPr>
          <p:nvPr/>
        </p:nvPicPr>
        <p:blipFill>
          <a:blip r:embed="rId4">
            <a:extLst/>
          </a:blip>
          <a:stretch>
            <a:fillRect/>
          </a:stretch>
        </p:blipFill>
        <p:spPr>
          <a:xfrm>
            <a:off x="1512648" y="971846"/>
            <a:ext cx="6183212" cy="6208045"/>
          </a:xfrm>
          <a:prstGeom prst="rect">
            <a:avLst/>
          </a:prstGeom>
          <a:ln w="12700">
            <a:miter lim="400000"/>
          </a:ln>
        </p:spPr>
      </p:pic>
      <p:sp>
        <p:nvSpPr>
          <p:cNvPr id="21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_NUMBER">
    <p:spTree>
      <p:nvGrpSpPr>
        <p:cNvPr id="1" name=""/>
        <p:cNvGrpSpPr/>
        <p:nvPr/>
      </p:nvGrpSpPr>
      <p:grpSpPr>
        <a:xfrm>
          <a:off x="0" y="0"/>
          <a:ext cx="0" cy="0"/>
          <a:chOff x="0" y="0"/>
          <a:chExt cx="0" cy="0"/>
        </a:xfrm>
      </p:grpSpPr>
      <p:grpSp>
        <p:nvGrpSpPr>
          <p:cNvPr id="833" name="Google Shape;802;p11"/>
          <p:cNvGrpSpPr/>
          <p:nvPr/>
        </p:nvGrpSpPr>
        <p:grpSpPr>
          <a:xfrm>
            <a:off x="395925" y="219551"/>
            <a:ext cx="8518834" cy="4788217"/>
            <a:chOff x="31" y="32"/>
            <a:chExt cx="8518833" cy="4788216"/>
          </a:xfrm>
        </p:grpSpPr>
        <p:sp>
          <p:nvSpPr>
            <p:cNvPr id="811" name="Google Shape;803;p11"/>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814" name="Google Shape;804;p11"/>
            <p:cNvGrpSpPr/>
            <p:nvPr/>
          </p:nvGrpSpPr>
          <p:grpSpPr>
            <a:xfrm>
              <a:off x="7945649" y="2062521"/>
              <a:ext cx="569677" cy="380581"/>
              <a:chOff x="0" y="32"/>
              <a:chExt cx="569675" cy="380579"/>
            </a:xfrm>
          </p:grpSpPr>
          <p:sp>
            <p:nvSpPr>
              <p:cNvPr id="812" name="Google Shape;805;p11"/>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13" name="Google Shape;806;p11"/>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815" name="Google Shape;807;p11"/>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818" name="Google Shape;808;p11"/>
            <p:cNvGrpSpPr/>
            <p:nvPr/>
          </p:nvGrpSpPr>
          <p:grpSpPr>
            <a:xfrm>
              <a:off x="7945649" y="1501575"/>
              <a:ext cx="569677" cy="380580"/>
              <a:chOff x="0" y="0"/>
              <a:chExt cx="569675" cy="380579"/>
            </a:xfrm>
          </p:grpSpPr>
          <p:sp>
            <p:nvSpPr>
              <p:cNvPr id="816" name="Google Shape;809;p11"/>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17" name="Google Shape;810;p11"/>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821" name="Google Shape;811;p11"/>
            <p:cNvGrpSpPr/>
            <p:nvPr/>
          </p:nvGrpSpPr>
          <p:grpSpPr>
            <a:xfrm>
              <a:off x="7950379" y="964072"/>
              <a:ext cx="568487" cy="387983"/>
              <a:chOff x="0" y="0"/>
              <a:chExt cx="568485" cy="387981"/>
            </a:xfrm>
          </p:grpSpPr>
          <p:sp>
            <p:nvSpPr>
              <p:cNvPr id="819" name="Google Shape;812;p11"/>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20" name="Google Shape;813;p11"/>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824" name="Google Shape;814;p11"/>
            <p:cNvGrpSpPr/>
            <p:nvPr/>
          </p:nvGrpSpPr>
          <p:grpSpPr>
            <a:xfrm>
              <a:off x="7945649" y="387115"/>
              <a:ext cx="569677" cy="387983"/>
              <a:chOff x="0" y="0"/>
              <a:chExt cx="569675" cy="387981"/>
            </a:xfrm>
          </p:grpSpPr>
          <p:sp>
            <p:nvSpPr>
              <p:cNvPr id="822" name="Google Shape;815;p11"/>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23" name="Google Shape;816;p11"/>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827" name="Google Shape;817;p11"/>
            <p:cNvGrpSpPr/>
            <p:nvPr/>
          </p:nvGrpSpPr>
          <p:grpSpPr>
            <a:xfrm>
              <a:off x="7945649" y="2623446"/>
              <a:ext cx="569677" cy="380580"/>
              <a:chOff x="0" y="32"/>
              <a:chExt cx="569675" cy="380579"/>
            </a:xfrm>
          </p:grpSpPr>
          <p:sp>
            <p:nvSpPr>
              <p:cNvPr id="825" name="Google Shape;818;p11"/>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26" name="Google Shape;819;p11"/>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830" name="Google Shape;820;p11"/>
            <p:cNvGrpSpPr/>
            <p:nvPr/>
          </p:nvGrpSpPr>
          <p:grpSpPr>
            <a:xfrm>
              <a:off x="7945649" y="3184371"/>
              <a:ext cx="569677" cy="380580"/>
              <a:chOff x="0" y="32"/>
              <a:chExt cx="569675" cy="380579"/>
            </a:xfrm>
          </p:grpSpPr>
          <p:sp>
            <p:nvSpPr>
              <p:cNvPr id="828" name="Google Shape;821;p11"/>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29" name="Google Shape;822;p11"/>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831" name="Google Shape;823;p11"/>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832" name="Google Shape;824;p11"/>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834" name="xx%"/>
          <p:cNvSpPr txBox="1"/>
          <p:nvPr>
            <p:ph type="title" hasCustomPrompt="1"/>
          </p:nvPr>
        </p:nvSpPr>
        <p:spPr>
          <a:xfrm>
            <a:off x="1816862" y="1707588"/>
            <a:ext cx="5511601" cy="1401301"/>
          </a:xfrm>
          <a:prstGeom prst="rect">
            <a:avLst/>
          </a:prstGeom>
        </p:spPr>
        <p:txBody>
          <a:bodyPr anchor="b"/>
          <a:lstStyle>
            <a:lvl1pPr>
              <a:defRPr sz="9000">
                <a:solidFill>
                  <a:schemeClr val="accent1"/>
                </a:solidFill>
              </a:defRPr>
            </a:lvl1pPr>
          </a:lstStyle>
          <a:p>
            <a:pPr/>
            <a:r>
              <a:t>xx%</a:t>
            </a:r>
          </a:p>
        </p:txBody>
      </p:sp>
      <p:sp>
        <p:nvSpPr>
          <p:cNvPr id="835" name="مستوى النص الأول…"/>
          <p:cNvSpPr txBox="1"/>
          <p:nvPr>
            <p:ph type="body" sz="quarter" idx="1"/>
          </p:nvPr>
        </p:nvSpPr>
        <p:spPr>
          <a:xfrm>
            <a:off x="1815538" y="2971812"/>
            <a:ext cx="5511601" cy="464101"/>
          </a:xfrm>
          <a:prstGeom prst="rect">
            <a:avLst/>
          </a:prstGeom>
        </p:spPr>
        <p:txBody>
          <a:bodyPr/>
          <a:lstStyle>
            <a:lvl1pPr>
              <a:defRPr sz="2000"/>
            </a:lvl1pPr>
            <a:lvl2pPr>
              <a:defRPr sz="2000"/>
            </a:lvl2pPr>
            <a:lvl3pPr>
              <a:defRPr sz="2000"/>
            </a:lvl3pPr>
            <a:lvl4pPr>
              <a:defRPr sz="2000"/>
            </a:lvl4pPr>
            <a:lvl5pPr>
              <a:defRPr sz="20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836" name="Google Shape;827;p11"/>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837" name="Google Shape;828;p11"/>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838" name="Google Shape;829;p11"/>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839" name="Google Shape;831;p11"/>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840" name="Google Shape;832;p11"/>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841" name="Google Shape;833;p11"/>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842" name="Google Shape;835;p11"/>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843" name="Google Shape;836;p11"/>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844" name="Google Shape;837;p11"/>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845" name="Google Shape;838;p11"/>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846" name="Google Shape;840;p11"/>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47" name="Google Shape;841;p11"/>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848" name="Google Shape;842;p11"/>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849" name="Google Shape;843;p11"/>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850" name="Google Shape;844;p11"/>
          <p:cNvSpPr/>
          <p:nvPr/>
        </p:nvSpPr>
        <p:spPr>
          <a:xfrm>
            <a:off x="605551" y="2071650"/>
            <a:ext cx="1" cy="12701"/>
          </a:xfrm>
          <a:ln w="12700">
            <a:miter lim="400000"/>
          </a:ln>
        </p:spPr>
        <p:txBody>
          <a:bodyPr lIns="0" tIns="0" rIns="0" bIns="0" anchor="ctr"/>
          <a:lstStyle/>
          <a:p>
            <a:pPr/>
          </a:p>
        </p:txBody>
      </p:sp>
      <p:sp>
        <p:nvSpPr>
          <p:cNvPr id="851" name="Google Shape;845;p11"/>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852" name="Google Shape;846;p11"/>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853" name="Google Shape;847;p11"/>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854" name="Google Shape;848;p11"/>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855" name="Google Shape;850;p11"/>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856" name="Google Shape;851;p11"/>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857" name="Google Shape;852;p11"/>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858" name="Google Shape;853;p11"/>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859" name="Google Shape;854;p11"/>
          <p:cNvSpPr/>
          <p:nvPr/>
        </p:nvSpPr>
        <p:spPr>
          <a:xfrm>
            <a:off x="605551" y="2785443"/>
            <a:ext cx="1" cy="12701"/>
          </a:xfrm>
          <a:ln w="12700">
            <a:miter lim="400000"/>
          </a:ln>
        </p:spPr>
        <p:txBody>
          <a:bodyPr lIns="0" tIns="0" rIns="0" bIns="0" anchor="ctr"/>
          <a:lstStyle/>
          <a:p>
            <a:pPr/>
          </a:p>
        </p:txBody>
      </p:sp>
      <p:sp>
        <p:nvSpPr>
          <p:cNvPr id="860" name="Google Shape;855;p11"/>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61" name="Google Shape;856;p11"/>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862" name="Google Shape;857;p11"/>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863" name="Google Shape;858;p11"/>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864" name="Google Shape;860;p11"/>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865" name="Google Shape;861;p11"/>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866" name="Google Shape;862;p11"/>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867" name="Google Shape;863;p11"/>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868" name="Google Shape;865;p11"/>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869" name="Google Shape;866;p11"/>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870" name="Google Shape;867;p11"/>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871" name="Google Shape;868;p11"/>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872" name="Google Shape;870;p11"/>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873" name="Google Shape;871;p11"/>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874" name="Google Shape;872;p11"/>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875" name="Google Shape;873;p11"/>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876" name="Google Shape;875;p11"/>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77" name="Google Shape;876;p11"/>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78"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879"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880"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88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00000"/>
        </a:solidFill>
      </p:bgPr>
    </p:bg>
    <p:spTree>
      <p:nvGrpSpPr>
        <p:cNvPr id="1" name=""/>
        <p:cNvGrpSpPr/>
        <p:nvPr/>
      </p:nvGrpSpPr>
      <p:grpSpPr>
        <a:xfrm>
          <a:off x="0" y="0"/>
          <a:ext cx="0" cy="0"/>
          <a:chOff x="0" y="0"/>
          <a:chExt cx="0" cy="0"/>
        </a:xfrm>
      </p:grpSpPr>
      <p:sp>
        <p:nvSpPr>
          <p:cNvPr id="88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3_1">
    <p:spTree>
      <p:nvGrpSpPr>
        <p:cNvPr id="1" name=""/>
        <p:cNvGrpSpPr/>
        <p:nvPr/>
      </p:nvGrpSpPr>
      <p:grpSpPr>
        <a:xfrm>
          <a:off x="0" y="0"/>
          <a:ext cx="0" cy="0"/>
          <a:chOff x="0" y="0"/>
          <a:chExt cx="0" cy="0"/>
        </a:xfrm>
      </p:grpSpPr>
      <p:sp>
        <p:nvSpPr>
          <p:cNvPr id="895" name="Google Shape;879;p13"/>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sp>
        <p:nvSpPr>
          <p:cNvPr id="896" name="Google Shape;880;p13"/>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a:miter lim="400000"/>
          </a:ln>
        </p:spPr>
        <p:txBody>
          <a:bodyPr lIns="0" tIns="0" rIns="0" bIns="0" anchor="ctr"/>
          <a:lstStyle/>
          <a:p>
            <a:pPr/>
          </a:p>
        </p:txBody>
      </p:sp>
      <p:sp>
        <p:nvSpPr>
          <p:cNvPr id="897" name="Google Shape;881;p13"/>
          <p:cNvSpPr/>
          <p:nvPr/>
        </p:nvSpPr>
        <p:spPr>
          <a:xfrm>
            <a:off x="8341542"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a:miter lim="400000"/>
          </a:ln>
        </p:spPr>
        <p:txBody>
          <a:bodyPr lIns="0" tIns="0" rIns="0" bIns="0" anchor="ctr"/>
          <a:lstStyle/>
          <a:p>
            <a:pPr/>
          </a:p>
        </p:txBody>
      </p:sp>
      <p:grpSp>
        <p:nvGrpSpPr>
          <p:cNvPr id="900" name="Google Shape;882;p13"/>
          <p:cNvGrpSpPr/>
          <p:nvPr/>
        </p:nvGrpSpPr>
        <p:grpSpPr>
          <a:xfrm>
            <a:off x="8341542" y="2282040"/>
            <a:ext cx="569677" cy="380581"/>
            <a:chOff x="0" y="32"/>
            <a:chExt cx="569675" cy="380579"/>
          </a:xfrm>
        </p:grpSpPr>
        <p:sp>
          <p:nvSpPr>
            <p:cNvPr id="898" name="Google Shape;883;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899" name="Google Shape;884;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grpSp>
        <p:nvGrpSpPr>
          <p:cNvPr id="903" name="Google Shape;885;p13"/>
          <p:cNvGrpSpPr/>
          <p:nvPr/>
        </p:nvGrpSpPr>
        <p:grpSpPr>
          <a:xfrm>
            <a:off x="8341542" y="1721093"/>
            <a:ext cx="569677" cy="380581"/>
            <a:chOff x="0" y="0"/>
            <a:chExt cx="569675" cy="380579"/>
          </a:xfrm>
        </p:grpSpPr>
        <p:sp>
          <p:nvSpPr>
            <p:cNvPr id="901" name="Google Shape;886;p13"/>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02" name="Google Shape;887;p13"/>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906" name="Google Shape;888;p13"/>
          <p:cNvGrpSpPr/>
          <p:nvPr/>
        </p:nvGrpSpPr>
        <p:grpSpPr>
          <a:xfrm>
            <a:off x="8278180" y="1090648"/>
            <a:ext cx="704672" cy="480926"/>
            <a:chOff x="0" y="0"/>
            <a:chExt cx="704670" cy="480924"/>
          </a:xfrm>
        </p:grpSpPr>
        <p:sp>
          <p:nvSpPr>
            <p:cNvPr id="904" name="Google Shape;889;p13"/>
            <p:cNvSpPr/>
            <p:nvPr/>
          </p:nvSpPr>
          <p:spPr>
            <a:xfrm>
              <a:off x="-1" y="98885"/>
              <a:ext cx="704672" cy="38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05" name="Google Shape;890;p13"/>
            <p:cNvSpPr/>
            <p:nvPr/>
          </p:nvSpPr>
          <p:spPr>
            <a:xfrm>
              <a:off x="-1" y="-1"/>
              <a:ext cx="704672" cy="382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909" name="Google Shape;891;p13"/>
          <p:cNvGrpSpPr/>
          <p:nvPr/>
        </p:nvGrpSpPr>
        <p:grpSpPr>
          <a:xfrm>
            <a:off x="8341542" y="606635"/>
            <a:ext cx="569677" cy="387982"/>
            <a:chOff x="0" y="0"/>
            <a:chExt cx="569675" cy="387981"/>
          </a:xfrm>
        </p:grpSpPr>
        <p:sp>
          <p:nvSpPr>
            <p:cNvPr id="907" name="Google Shape;892;p13"/>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08" name="Google Shape;893;p13"/>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912" name="Google Shape;894;p13"/>
          <p:cNvGrpSpPr/>
          <p:nvPr/>
        </p:nvGrpSpPr>
        <p:grpSpPr>
          <a:xfrm>
            <a:off x="8341542" y="2842965"/>
            <a:ext cx="569677" cy="380581"/>
            <a:chOff x="0" y="32"/>
            <a:chExt cx="569675" cy="380579"/>
          </a:xfrm>
        </p:grpSpPr>
        <p:sp>
          <p:nvSpPr>
            <p:cNvPr id="910" name="Google Shape;895;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11" name="Google Shape;896;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915" name="Google Shape;897;p13"/>
          <p:cNvGrpSpPr/>
          <p:nvPr/>
        </p:nvGrpSpPr>
        <p:grpSpPr>
          <a:xfrm>
            <a:off x="8341542" y="3403890"/>
            <a:ext cx="569677" cy="380581"/>
            <a:chOff x="0" y="32"/>
            <a:chExt cx="569675" cy="380579"/>
          </a:xfrm>
        </p:grpSpPr>
        <p:sp>
          <p:nvSpPr>
            <p:cNvPr id="913" name="Google Shape;898;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14" name="Google Shape;899;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916" name="Google Shape;900;p13"/>
          <p:cNvSpPr/>
          <p:nvPr/>
        </p:nvSpPr>
        <p:spPr>
          <a:xfrm>
            <a:off x="8341542"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a:miter lim="400000"/>
          </a:ln>
        </p:spPr>
        <p:txBody>
          <a:bodyPr lIns="0" tIns="0" rIns="0" bIns="0" anchor="ctr"/>
          <a:lstStyle/>
          <a:p>
            <a:pPr/>
          </a:p>
        </p:txBody>
      </p:sp>
      <p:sp>
        <p:nvSpPr>
          <p:cNvPr id="917" name="Google Shape;901;p13"/>
          <p:cNvSpPr/>
          <p:nvPr/>
        </p:nvSpPr>
        <p:spPr>
          <a:xfrm>
            <a:off x="395925" y="219551"/>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a:miter lim="400000"/>
          </a:ln>
        </p:spPr>
        <p:txBody>
          <a:bodyPr lIns="0" tIns="0" rIns="0" bIns="0" anchor="ctr"/>
          <a:lstStyle/>
          <a:p>
            <a:pPr/>
          </a:p>
        </p:txBody>
      </p:sp>
      <p:sp>
        <p:nvSpPr>
          <p:cNvPr id="918" name="Google Shape;902;p13"/>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919" name="Google Shape;903;p13"/>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920" name="Google Shape;904;p13"/>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921" name="Google Shape;906;p13"/>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922" name="Google Shape;907;p13"/>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923" name="Google Shape;908;p13"/>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924" name="Google Shape;910;p13"/>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925" name="Google Shape;911;p13"/>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926" name="Google Shape;912;p13"/>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927" name="Google Shape;913;p13"/>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928" name="Google Shape;915;p13"/>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929" name="Google Shape;916;p13"/>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930" name="Google Shape;917;p13"/>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931" name="Google Shape;918;p13"/>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932" name="Google Shape;919;p13"/>
          <p:cNvSpPr/>
          <p:nvPr/>
        </p:nvSpPr>
        <p:spPr>
          <a:xfrm>
            <a:off x="605551" y="2071650"/>
            <a:ext cx="1" cy="12701"/>
          </a:xfrm>
          <a:ln w="12700">
            <a:miter lim="400000"/>
          </a:ln>
        </p:spPr>
        <p:txBody>
          <a:bodyPr lIns="0" tIns="0" rIns="0" bIns="0" anchor="ctr"/>
          <a:lstStyle/>
          <a:p>
            <a:pPr/>
          </a:p>
        </p:txBody>
      </p:sp>
      <p:sp>
        <p:nvSpPr>
          <p:cNvPr id="933" name="Google Shape;920;p13"/>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934" name="Google Shape;921;p13"/>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935" name="Google Shape;922;p13"/>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936" name="Google Shape;923;p13"/>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937" name="Google Shape;925;p13"/>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938" name="Google Shape;926;p13"/>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939" name="Google Shape;927;p13"/>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940" name="Google Shape;928;p13"/>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941" name="Google Shape;929;p13"/>
          <p:cNvSpPr/>
          <p:nvPr/>
        </p:nvSpPr>
        <p:spPr>
          <a:xfrm>
            <a:off x="605551" y="2785443"/>
            <a:ext cx="1" cy="12701"/>
          </a:xfrm>
          <a:ln w="12700">
            <a:miter lim="400000"/>
          </a:ln>
        </p:spPr>
        <p:txBody>
          <a:bodyPr lIns="0" tIns="0" rIns="0" bIns="0" anchor="ctr"/>
          <a:lstStyle/>
          <a:p>
            <a:pPr/>
          </a:p>
        </p:txBody>
      </p:sp>
      <p:sp>
        <p:nvSpPr>
          <p:cNvPr id="942" name="Google Shape;930;p13"/>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943" name="Google Shape;931;p13"/>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944" name="Google Shape;932;p13"/>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945" name="Google Shape;933;p13"/>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946" name="Google Shape;935;p13"/>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947" name="Google Shape;936;p13"/>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948" name="Google Shape;937;p13"/>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949" name="Google Shape;938;p13"/>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950" name="Google Shape;940;p13"/>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951" name="Google Shape;941;p13"/>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952" name="Google Shape;942;p13"/>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953" name="Google Shape;943;p13"/>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954" name="Google Shape;945;p13"/>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955" name="Google Shape;946;p13"/>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956" name="Google Shape;947;p13"/>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957" name="Google Shape;948;p13"/>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958" name="Google Shape;950;p13"/>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959" name="Google Shape;952;p13"/>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960" name="نص العنوان"/>
          <p:cNvSpPr txBox="1"/>
          <p:nvPr>
            <p:ph type="title"/>
          </p:nvPr>
        </p:nvSpPr>
        <p:spPr>
          <a:xfrm>
            <a:off x="718750" y="438312"/>
            <a:ext cx="7706401" cy="572701"/>
          </a:xfrm>
          <a:prstGeom prst="rect">
            <a:avLst/>
          </a:prstGeom>
        </p:spPr>
        <p:txBody>
          <a:bodyPr/>
          <a:lstStyle/>
          <a:p>
            <a:pPr/>
            <a:r>
              <a:t>نص العنوان</a:t>
            </a:r>
          </a:p>
        </p:txBody>
      </p:sp>
      <p:sp>
        <p:nvSpPr>
          <p:cNvPr id="961" name="مستوى النص الأول…"/>
          <p:cNvSpPr txBox="1"/>
          <p:nvPr>
            <p:ph type="body" sz="quarter" idx="1"/>
          </p:nvPr>
        </p:nvSpPr>
        <p:spPr>
          <a:xfrm>
            <a:off x="1796843" y="1229700"/>
            <a:ext cx="2728800" cy="396901"/>
          </a:xfrm>
          <a:prstGeom prst="rect">
            <a:avLst/>
          </a:prstGeom>
        </p:spPr>
        <p:txBody>
          <a:bodyPr/>
          <a:lstStyle>
            <a:lvl1pPr algn="l">
              <a:defRPr b="1" sz="1800">
                <a:solidFill>
                  <a:schemeClr val="accent1"/>
                </a:solidFill>
              </a:defRPr>
            </a:lvl1pPr>
            <a:lvl2pPr algn="l">
              <a:defRPr b="1" sz="1800">
                <a:solidFill>
                  <a:schemeClr val="accent1"/>
                </a:solidFill>
              </a:defRPr>
            </a:lvl2pPr>
            <a:lvl3pPr algn="l">
              <a:defRPr b="1" sz="1800">
                <a:solidFill>
                  <a:schemeClr val="accent1"/>
                </a:solidFill>
              </a:defRPr>
            </a:lvl3pPr>
            <a:lvl4pPr algn="l">
              <a:defRPr b="1" sz="1800">
                <a:solidFill>
                  <a:schemeClr val="accent1"/>
                </a:solidFill>
              </a:defRPr>
            </a:lvl4pPr>
            <a:lvl5pPr algn="l">
              <a:defRPr b="1" sz="1800">
                <a:solidFill>
                  <a:schemeClr val="accent1"/>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964" name="Google Shape;972;p13"/>
          <p:cNvGrpSpPr/>
          <p:nvPr/>
        </p:nvGrpSpPr>
        <p:grpSpPr>
          <a:xfrm>
            <a:off x="1118671" y="879023"/>
            <a:ext cx="297886" cy="313811"/>
            <a:chOff x="0" y="0"/>
            <a:chExt cx="297884" cy="313810"/>
          </a:xfrm>
        </p:grpSpPr>
        <p:sp>
          <p:nvSpPr>
            <p:cNvPr id="962" name="Google Shape;973;p1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963" name="Google Shape;974;p1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975" name="Google Shape;975;p13"/>
          <p:cNvGrpSpPr/>
          <p:nvPr/>
        </p:nvGrpSpPr>
        <p:grpSpPr>
          <a:xfrm>
            <a:off x="7814275" y="4463775"/>
            <a:ext cx="291351" cy="281326"/>
            <a:chOff x="24" y="24"/>
            <a:chExt cx="291350" cy="281325"/>
          </a:xfrm>
        </p:grpSpPr>
        <p:sp>
          <p:nvSpPr>
            <p:cNvPr id="965" name="Google Shape;976;p1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66" name="Google Shape;977;p1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67" name="Google Shape;978;p1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68" name="Google Shape;979;p1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69" name="Google Shape;980;p1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70" name="Google Shape;981;p13"/>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71" name="Google Shape;982;p1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72" name="Google Shape;983;p1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973" name="Google Shape;984;p1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974" name="Google Shape;985;p1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978" name="Google Shape;986;p13"/>
          <p:cNvGrpSpPr/>
          <p:nvPr/>
        </p:nvGrpSpPr>
        <p:grpSpPr>
          <a:xfrm>
            <a:off x="7578550" y="722616"/>
            <a:ext cx="122294" cy="132661"/>
            <a:chOff x="0" y="0"/>
            <a:chExt cx="122292" cy="132660"/>
          </a:xfrm>
        </p:grpSpPr>
        <p:sp>
          <p:nvSpPr>
            <p:cNvPr id="976" name="Google Shape;987;p1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977" name="Google Shape;988;p1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979" name="Google Shape;989;p13"/>
          <p:cNvSpPr/>
          <p:nvPr/>
        </p:nvSpPr>
        <p:spPr>
          <a:xfrm>
            <a:off x="1893116" y="539074"/>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1"/>
          </a:solidFill>
          <a:ln w="12700">
            <a:miter lim="400000"/>
          </a:ln>
        </p:spPr>
        <p:txBody>
          <a:bodyPr lIns="0" tIns="0" rIns="0" bIns="0" anchor="ctr"/>
          <a:lstStyle/>
          <a:p>
            <a:pPr/>
          </a:p>
        </p:txBody>
      </p:sp>
      <p:sp>
        <p:nvSpPr>
          <p:cNvPr id="980" name="Google Shape;990;p13"/>
          <p:cNvSpPr/>
          <p:nvPr/>
        </p:nvSpPr>
        <p:spPr>
          <a:xfrm>
            <a:off x="8228954" y="4065025"/>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sp>
        <p:nvSpPr>
          <p:cNvPr id="98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98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983" name="IMG_1531.png" descr="IMG_1531.png"/>
          <p:cNvPicPr>
            <a:picLocks noChangeAspect="1"/>
          </p:cNvPicPr>
          <p:nvPr/>
        </p:nvPicPr>
        <p:blipFill>
          <a:blip r:embed="rId2">
            <a:extLst/>
          </a:blip>
          <a:srcRect l="30813" t="3020" r="30813" b="47659"/>
          <a:stretch>
            <a:fillRect/>
          </a:stretch>
        </p:blipFill>
        <p:spPr>
          <a:xfrm>
            <a:off x="1022539" y="-21624"/>
            <a:ext cx="774347" cy="999249"/>
          </a:xfrm>
          <a:prstGeom prst="rect">
            <a:avLst/>
          </a:prstGeom>
          <a:ln w="12700">
            <a:miter lim="400000"/>
          </a:ln>
        </p:spPr>
      </p:pic>
      <p:pic>
        <p:nvPicPr>
          <p:cNvPr id="984" name="IMG_6142.png" descr="IMG_6142.png"/>
          <p:cNvPicPr>
            <a:picLocks noChangeAspect="1"/>
          </p:cNvPicPr>
          <p:nvPr/>
        </p:nvPicPr>
        <p:blipFill>
          <a:blip r:embed="rId3">
            <a:extLst/>
          </a:blip>
          <a:stretch>
            <a:fillRect/>
          </a:stretch>
        </p:blipFill>
        <p:spPr>
          <a:xfrm>
            <a:off x="274989" y="4304015"/>
            <a:ext cx="772455" cy="775558"/>
          </a:xfrm>
          <a:prstGeom prst="rect">
            <a:avLst/>
          </a:prstGeom>
          <a:ln w="12700">
            <a:miter lim="400000"/>
          </a:ln>
        </p:spPr>
      </p:pic>
      <p:sp>
        <p:nvSpPr>
          <p:cNvPr id="98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2">
    <p:spTree>
      <p:nvGrpSpPr>
        <p:cNvPr id="1" name=""/>
        <p:cNvGrpSpPr/>
        <p:nvPr/>
      </p:nvGrpSpPr>
      <p:grpSpPr>
        <a:xfrm>
          <a:off x="0" y="0"/>
          <a:ext cx="0" cy="0"/>
          <a:chOff x="0" y="0"/>
          <a:chExt cx="0" cy="0"/>
        </a:xfrm>
      </p:grpSpPr>
      <p:grpSp>
        <p:nvGrpSpPr>
          <p:cNvPr id="1014" name="Google Shape;992;p14"/>
          <p:cNvGrpSpPr/>
          <p:nvPr/>
        </p:nvGrpSpPr>
        <p:grpSpPr>
          <a:xfrm>
            <a:off x="395925" y="219551"/>
            <a:ext cx="8518834" cy="4788217"/>
            <a:chOff x="31" y="32"/>
            <a:chExt cx="8518833" cy="4788216"/>
          </a:xfrm>
        </p:grpSpPr>
        <p:sp>
          <p:nvSpPr>
            <p:cNvPr id="992" name="Google Shape;993;p14"/>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995" name="Google Shape;994;p14"/>
            <p:cNvGrpSpPr/>
            <p:nvPr/>
          </p:nvGrpSpPr>
          <p:grpSpPr>
            <a:xfrm>
              <a:off x="7945649" y="2062521"/>
              <a:ext cx="569677" cy="380581"/>
              <a:chOff x="0" y="32"/>
              <a:chExt cx="569675" cy="380579"/>
            </a:xfrm>
          </p:grpSpPr>
          <p:sp>
            <p:nvSpPr>
              <p:cNvPr id="993" name="Google Shape;995;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94" name="Google Shape;996;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996" name="Google Shape;997;p14"/>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999" name="Google Shape;998;p14"/>
            <p:cNvGrpSpPr/>
            <p:nvPr/>
          </p:nvGrpSpPr>
          <p:grpSpPr>
            <a:xfrm>
              <a:off x="7945649" y="1501575"/>
              <a:ext cx="569677" cy="380580"/>
              <a:chOff x="0" y="0"/>
              <a:chExt cx="569675" cy="380579"/>
            </a:xfrm>
          </p:grpSpPr>
          <p:sp>
            <p:nvSpPr>
              <p:cNvPr id="997" name="Google Shape;999;p14"/>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98" name="Google Shape;1000;p14"/>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002" name="Google Shape;1001;p14"/>
            <p:cNvGrpSpPr/>
            <p:nvPr/>
          </p:nvGrpSpPr>
          <p:grpSpPr>
            <a:xfrm>
              <a:off x="7950379" y="964072"/>
              <a:ext cx="568487" cy="387983"/>
              <a:chOff x="0" y="0"/>
              <a:chExt cx="568485" cy="387981"/>
            </a:xfrm>
          </p:grpSpPr>
          <p:sp>
            <p:nvSpPr>
              <p:cNvPr id="1000" name="Google Shape;1002;p14"/>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01" name="Google Shape;1003;p14"/>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005" name="Google Shape;1004;p14"/>
            <p:cNvGrpSpPr/>
            <p:nvPr/>
          </p:nvGrpSpPr>
          <p:grpSpPr>
            <a:xfrm>
              <a:off x="7945649" y="387115"/>
              <a:ext cx="569677" cy="387983"/>
              <a:chOff x="0" y="0"/>
              <a:chExt cx="569675" cy="387981"/>
            </a:xfrm>
          </p:grpSpPr>
          <p:sp>
            <p:nvSpPr>
              <p:cNvPr id="1003" name="Google Shape;1005;p14"/>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04" name="Google Shape;1006;p14"/>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008" name="Google Shape;1007;p14"/>
            <p:cNvGrpSpPr/>
            <p:nvPr/>
          </p:nvGrpSpPr>
          <p:grpSpPr>
            <a:xfrm>
              <a:off x="7945649" y="2623446"/>
              <a:ext cx="569677" cy="380580"/>
              <a:chOff x="0" y="32"/>
              <a:chExt cx="569675" cy="380579"/>
            </a:xfrm>
          </p:grpSpPr>
          <p:sp>
            <p:nvSpPr>
              <p:cNvPr id="1006" name="Google Shape;1008;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07" name="Google Shape;1009;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011" name="Google Shape;1010;p14"/>
            <p:cNvGrpSpPr/>
            <p:nvPr/>
          </p:nvGrpSpPr>
          <p:grpSpPr>
            <a:xfrm>
              <a:off x="7945649" y="3184371"/>
              <a:ext cx="569677" cy="380580"/>
              <a:chOff x="0" y="32"/>
              <a:chExt cx="569675" cy="380579"/>
            </a:xfrm>
          </p:grpSpPr>
          <p:sp>
            <p:nvSpPr>
              <p:cNvPr id="1009" name="Google Shape;1011;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10" name="Google Shape;1012;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012" name="Google Shape;1013;p14"/>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013" name="Google Shape;1014;p14"/>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015" name="نص العنوان"/>
          <p:cNvSpPr txBox="1"/>
          <p:nvPr>
            <p:ph type="title"/>
          </p:nvPr>
        </p:nvSpPr>
        <p:spPr>
          <a:prstGeom prst="rect">
            <a:avLst/>
          </a:prstGeom>
        </p:spPr>
        <p:txBody>
          <a:bodyPr/>
          <a:lstStyle/>
          <a:p>
            <a:pPr/>
            <a:r>
              <a:t>نص العنوان</a:t>
            </a:r>
          </a:p>
        </p:txBody>
      </p:sp>
      <p:grpSp>
        <p:nvGrpSpPr>
          <p:cNvPr id="1018" name="Google Shape;1016;p14"/>
          <p:cNvGrpSpPr/>
          <p:nvPr/>
        </p:nvGrpSpPr>
        <p:grpSpPr>
          <a:xfrm>
            <a:off x="830471" y="4584498"/>
            <a:ext cx="297886" cy="313811"/>
            <a:chOff x="0" y="0"/>
            <a:chExt cx="297884" cy="313810"/>
          </a:xfrm>
        </p:grpSpPr>
        <p:sp>
          <p:nvSpPr>
            <p:cNvPr id="1016" name="Google Shape;1017;p14"/>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1017" name="Google Shape;1018;p14"/>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1029" name="Google Shape;1019;p14"/>
          <p:cNvGrpSpPr/>
          <p:nvPr/>
        </p:nvGrpSpPr>
        <p:grpSpPr>
          <a:xfrm>
            <a:off x="7240775" y="398375"/>
            <a:ext cx="291351" cy="281326"/>
            <a:chOff x="24" y="24"/>
            <a:chExt cx="291350" cy="281325"/>
          </a:xfrm>
        </p:grpSpPr>
        <p:sp>
          <p:nvSpPr>
            <p:cNvPr id="1019" name="Google Shape;1020;p14"/>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0" name="Google Shape;1021;p14"/>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1" name="Google Shape;1022;p14"/>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2" name="Google Shape;1023;p14"/>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3" name="Google Shape;1024;p14"/>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4" name="Google Shape;1025;p14"/>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5" name="Google Shape;1026;p14"/>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6" name="Google Shape;1027;p14"/>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027" name="Google Shape;1028;p14"/>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028" name="Google Shape;1029;p14"/>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032" name="Google Shape;1030;p14"/>
          <p:cNvGrpSpPr/>
          <p:nvPr/>
        </p:nvGrpSpPr>
        <p:grpSpPr>
          <a:xfrm>
            <a:off x="8092000" y="1035804"/>
            <a:ext cx="122294" cy="132661"/>
            <a:chOff x="0" y="0"/>
            <a:chExt cx="122292" cy="132660"/>
          </a:xfrm>
        </p:grpSpPr>
        <p:sp>
          <p:nvSpPr>
            <p:cNvPr id="1030" name="Google Shape;1031;p14"/>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031" name="Google Shape;1032;p14"/>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033" name="Google Shape;1033;p14"/>
          <p:cNvSpPr/>
          <p:nvPr/>
        </p:nvSpPr>
        <p:spPr>
          <a:xfrm>
            <a:off x="1563741" y="477375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034" name="Google Shape;1034;p14"/>
          <p:cNvSpPr/>
          <p:nvPr/>
        </p:nvSpPr>
        <p:spPr>
          <a:xfrm>
            <a:off x="7970629" y="44018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grpSp>
        <p:nvGrpSpPr>
          <p:cNvPr id="1037" name="Google Shape;1035;p14"/>
          <p:cNvGrpSpPr/>
          <p:nvPr/>
        </p:nvGrpSpPr>
        <p:grpSpPr>
          <a:xfrm>
            <a:off x="800050" y="4255016"/>
            <a:ext cx="122294" cy="132661"/>
            <a:chOff x="0" y="0"/>
            <a:chExt cx="122292" cy="132660"/>
          </a:xfrm>
        </p:grpSpPr>
        <p:sp>
          <p:nvSpPr>
            <p:cNvPr id="1035" name="Google Shape;1036;p14"/>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036" name="Google Shape;1037;p14"/>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038" name="Google Shape;1038;p14"/>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039" name="Google Shape;1039;p14"/>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040" name="Google Shape;1040;p14"/>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041" name="Google Shape;1042;p14"/>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042" name="Google Shape;1043;p14"/>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043" name="Google Shape;1044;p14"/>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044" name="Google Shape;1046;p14"/>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045" name="Google Shape;1047;p14"/>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046" name="Google Shape;1048;p14"/>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047" name="Google Shape;1049;p14"/>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048" name="Google Shape;1051;p14"/>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049" name="Google Shape;1052;p14"/>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050" name="Google Shape;1053;p14"/>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051" name="Google Shape;1054;p14"/>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052" name="Google Shape;1055;p14"/>
          <p:cNvSpPr/>
          <p:nvPr/>
        </p:nvSpPr>
        <p:spPr>
          <a:xfrm>
            <a:off x="605551" y="2071650"/>
            <a:ext cx="1" cy="12701"/>
          </a:xfrm>
          <a:ln w="12700">
            <a:miter lim="400000"/>
          </a:ln>
        </p:spPr>
        <p:txBody>
          <a:bodyPr lIns="0" tIns="0" rIns="0" bIns="0" anchor="ctr"/>
          <a:lstStyle/>
          <a:p>
            <a:pPr/>
          </a:p>
        </p:txBody>
      </p:sp>
      <p:sp>
        <p:nvSpPr>
          <p:cNvPr id="1053" name="Google Shape;1056;p14"/>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054" name="Google Shape;1057;p14"/>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055" name="Google Shape;1058;p14"/>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056" name="Google Shape;1059;p14"/>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057" name="Google Shape;1061;p14"/>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058" name="Google Shape;1062;p14"/>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059" name="Google Shape;1063;p14"/>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060" name="Google Shape;1064;p14"/>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061" name="Google Shape;1065;p14"/>
          <p:cNvSpPr/>
          <p:nvPr/>
        </p:nvSpPr>
        <p:spPr>
          <a:xfrm>
            <a:off x="605551" y="2785443"/>
            <a:ext cx="1" cy="12701"/>
          </a:xfrm>
          <a:ln w="12700">
            <a:miter lim="400000"/>
          </a:ln>
        </p:spPr>
        <p:txBody>
          <a:bodyPr lIns="0" tIns="0" rIns="0" bIns="0" anchor="ctr"/>
          <a:lstStyle/>
          <a:p>
            <a:pPr/>
          </a:p>
        </p:txBody>
      </p:sp>
      <p:sp>
        <p:nvSpPr>
          <p:cNvPr id="1062" name="Google Shape;1066;p14"/>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063" name="Google Shape;1067;p14"/>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064" name="Google Shape;1068;p14"/>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065" name="Google Shape;1069;p14"/>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066" name="Google Shape;1071;p14"/>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067" name="Google Shape;1072;p14"/>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068" name="Google Shape;1073;p14"/>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069" name="Google Shape;1074;p14"/>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070" name="Google Shape;1076;p14"/>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071" name="Google Shape;1077;p14"/>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072" name="Google Shape;1078;p14"/>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073" name="Google Shape;1079;p14"/>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074" name="Google Shape;1081;p14"/>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075" name="Google Shape;1082;p14"/>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076" name="Google Shape;1083;p14"/>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077" name="Google Shape;1084;p14"/>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078" name="Google Shape;1086;p14"/>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079" name="Google Shape;1087;p14"/>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080"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081"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082"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08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2_1">
    <p:spTree>
      <p:nvGrpSpPr>
        <p:cNvPr id="1" name=""/>
        <p:cNvGrpSpPr/>
        <p:nvPr/>
      </p:nvGrpSpPr>
      <p:grpSpPr>
        <a:xfrm>
          <a:off x="0" y="0"/>
          <a:ext cx="0" cy="0"/>
          <a:chOff x="0" y="0"/>
          <a:chExt cx="0" cy="0"/>
        </a:xfrm>
      </p:grpSpPr>
      <p:grpSp>
        <p:nvGrpSpPr>
          <p:cNvPr id="1112" name="Google Shape;1089;p15"/>
          <p:cNvGrpSpPr/>
          <p:nvPr/>
        </p:nvGrpSpPr>
        <p:grpSpPr>
          <a:xfrm>
            <a:off x="395925" y="219551"/>
            <a:ext cx="8518834" cy="4788217"/>
            <a:chOff x="31" y="32"/>
            <a:chExt cx="8518833" cy="4788216"/>
          </a:xfrm>
        </p:grpSpPr>
        <p:sp>
          <p:nvSpPr>
            <p:cNvPr id="1090" name="Google Shape;1090;p15"/>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093" name="Google Shape;1091;p15"/>
            <p:cNvGrpSpPr/>
            <p:nvPr/>
          </p:nvGrpSpPr>
          <p:grpSpPr>
            <a:xfrm>
              <a:off x="7945649" y="2062521"/>
              <a:ext cx="569677" cy="380581"/>
              <a:chOff x="0" y="32"/>
              <a:chExt cx="569675" cy="380579"/>
            </a:xfrm>
          </p:grpSpPr>
          <p:sp>
            <p:nvSpPr>
              <p:cNvPr id="1091" name="Google Shape;1092;p1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92" name="Google Shape;1093;p1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094" name="Google Shape;1094;p15"/>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097" name="Google Shape;1095;p15"/>
            <p:cNvGrpSpPr/>
            <p:nvPr/>
          </p:nvGrpSpPr>
          <p:grpSpPr>
            <a:xfrm>
              <a:off x="7945649" y="1501575"/>
              <a:ext cx="569677" cy="380580"/>
              <a:chOff x="0" y="0"/>
              <a:chExt cx="569675" cy="380579"/>
            </a:xfrm>
          </p:grpSpPr>
          <p:sp>
            <p:nvSpPr>
              <p:cNvPr id="1095" name="Google Shape;1096;p15"/>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96" name="Google Shape;1097;p15"/>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100" name="Google Shape;1098;p15"/>
            <p:cNvGrpSpPr/>
            <p:nvPr/>
          </p:nvGrpSpPr>
          <p:grpSpPr>
            <a:xfrm>
              <a:off x="7950379" y="964072"/>
              <a:ext cx="568487" cy="387983"/>
              <a:chOff x="0" y="0"/>
              <a:chExt cx="568485" cy="387981"/>
            </a:xfrm>
          </p:grpSpPr>
          <p:sp>
            <p:nvSpPr>
              <p:cNvPr id="1098" name="Google Shape;1099;p15"/>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099" name="Google Shape;1100;p15"/>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103" name="Google Shape;1101;p15"/>
            <p:cNvGrpSpPr/>
            <p:nvPr/>
          </p:nvGrpSpPr>
          <p:grpSpPr>
            <a:xfrm>
              <a:off x="7945649" y="387115"/>
              <a:ext cx="569677" cy="387983"/>
              <a:chOff x="0" y="0"/>
              <a:chExt cx="569675" cy="387981"/>
            </a:xfrm>
          </p:grpSpPr>
          <p:sp>
            <p:nvSpPr>
              <p:cNvPr id="1101" name="Google Shape;1102;p15"/>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02" name="Google Shape;1103;p15"/>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106" name="Google Shape;1104;p15"/>
            <p:cNvGrpSpPr/>
            <p:nvPr/>
          </p:nvGrpSpPr>
          <p:grpSpPr>
            <a:xfrm>
              <a:off x="7945649" y="2623446"/>
              <a:ext cx="569677" cy="380580"/>
              <a:chOff x="0" y="32"/>
              <a:chExt cx="569675" cy="380579"/>
            </a:xfrm>
          </p:grpSpPr>
          <p:sp>
            <p:nvSpPr>
              <p:cNvPr id="1104" name="Google Shape;1105;p1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05" name="Google Shape;1106;p1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109" name="Google Shape;1107;p15"/>
            <p:cNvGrpSpPr/>
            <p:nvPr/>
          </p:nvGrpSpPr>
          <p:grpSpPr>
            <a:xfrm>
              <a:off x="7945649" y="3184371"/>
              <a:ext cx="569677" cy="380580"/>
              <a:chOff x="0" y="32"/>
              <a:chExt cx="569675" cy="380579"/>
            </a:xfrm>
          </p:grpSpPr>
          <p:sp>
            <p:nvSpPr>
              <p:cNvPr id="1107" name="Google Shape;1108;p1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08" name="Google Shape;1109;p1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110" name="Google Shape;1110;p15"/>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111" name="Google Shape;1111;p15"/>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113" name="نص العنوان"/>
          <p:cNvSpPr txBox="1"/>
          <p:nvPr>
            <p:ph type="title"/>
          </p:nvPr>
        </p:nvSpPr>
        <p:spPr>
          <a:prstGeom prst="rect">
            <a:avLst/>
          </a:prstGeom>
        </p:spPr>
        <p:txBody>
          <a:bodyPr/>
          <a:lstStyle/>
          <a:p>
            <a:pPr/>
            <a:r>
              <a:t>نص العنوان</a:t>
            </a:r>
          </a:p>
        </p:txBody>
      </p:sp>
      <p:grpSp>
        <p:nvGrpSpPr>
          <p:cNvPr id="1116" name="Google Shape;1113;p15"/>
          <p:cNvGrpSpPr/>
          <p:nvPr/>
        </p:nvGrpSpPr>
        <p:grpSpPr>
          <a:xfrm>
            <a:off x="559509" y="366923"/>
            <a:ext cx="297885" cy="313811"/>
            <a:chOff x="0" y="0"/>
            <a:chExt cx="297884" cy="313810"/>
          </a:xfrm>
        </p:grpSpPr>
        <p:sp>
          <p:nvSpPr>
            <p:cNvPr id="1114" name="Google Shape;1114;p15"/>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1115" name="Google Shape;1115;p15"/>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1127" name="Google Shape;1116;p15"/>
          <p:cNvGrpSpPr/>
          <p:nvPr/>
        </p:nvGrpSpPr>
        <p:grpSpPr>
          <a:xfrm>
            <a:off x="7942313" y="4463787"/>
            <a:ext cx="291351" cy="281326"/>
            <a:chOff x="24" y="24"/>
            <a:chExt cx="291350" cy="281325"/>
          </a:xfrm>
        </p:grpSpPr>
        <p:sp>
          <p:nvSpPr>
            <p:cNvPr id="1117" name="Google Shape;1117;p15"/>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18" name="Google Shape;1118;p15"/>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19" name="Google Shape;1119;p15"/>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0" name="Google Shape;1120;p15"/>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1" name="Google Shape;1121;p15"/>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2" name="Google Shape;1122;p15"/>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3" name="Google Shape;1123;p15"/>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4" name="Google Shape;1124;p15"/>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125" name="Google Shape;1125;p15"/>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126" name="Google Shape;1126;p15"/>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130" name="Google Shape;1127;p15"/>
          <p:cNvGrpSpPr/>
          <p:nvPr/>
        </p:nvGrpSpPr>
        <p:grpSpPr>
          <a:xfrm>
            <a:off x="1261250" y="340829"/>
            <a:ext cx="122294" cy="132661"/>
            <a:chOff x="0" y="0"/>
            <a:chExt cx="122292" cy="132660"/>
          </a:xfrm>
        </p:grpSpPr>
        <p:sp>
          <p:nvSpPr>
            <p:cNvPr id="1128" name="Google Shape;1128;p15"/>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129" name="Google Shape;1129;p15"/>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131" name="Google Shape;1130;p15"/>
          <p:cNvSpPr/>
          <p:nvPr/>
        </p:nvSpPr>
        <p:spPr>
          <a:xfrm>
            <a:off x="8043991" y="362788"/>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132" name="Google Shape;1131;p15"/>
          <p:cNvSpPr/>
          <p:nvPr/>
        </p:nvSpPr>
        <p:spPr>
          <a:xfrm>
            <a:off x="8159817" y="4194000"/>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grpSp>
        <p:nvGrpSpPr>
          <p:cNvPr id="1135" name="Google Shape;1132;p15"/>
          <p:cNvGrpSpPr/>
          <p:nvPr/>
        </p:nvGrpSpPr>
        <p:grpSpPr>
          <a:xfrm>
            <a:off x="7467275" y="4673391"/>
            <a:ext cx="122294" cy="132661"/>
            <a:chOff x="0" y="0"/>
            <a:chExt cx="122292" cy="132660"/>
          </a:xfrm>
        </p:grpSpPr>
        <p:sp>
          <p:nvSpPr>
            <p:cNvPr id="1133" name="Google Shape;1133;p15"/>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134" name="Google Shape;1134;p15"/>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136" name="Google Shape;1135;p15"/>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37" name="Google Shape;1136;p15"/>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138" name="Google Shape;1137;p15"/>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139" name="Google Shape;1139;p15"/>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140" name="Google Shape;1140;p15"/>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141" name="Google Shape;1141;p15"/>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142" name="Google Shape;1143;p15"/>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143" name="Google Shape;1144;p15"/>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144" name="Google Shape;1145;p15"/>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145" name="Google Shape;1146;p15"/>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146" name="Google Shape;1148;p15"/>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147" name="Google Shape;1149;p15"/>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148" name="Google Shape;1150;p15"/>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149" name="Google Shape;1151;p15"/>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150" name="Google Shape;1152;p15"/>
          <p:cNvSpPr/>
          <p:nvPr/>
        </p:nvSpPr>
        <p:spPr>
          <a:xfrm>
            <a:off x="605551" y="2071650"/>
            <a:ext cx="1" cy="12701"/>
          </a:xfrm>
          <a:ln w="12700">
            <a:miter lim="400000"/>
          </a:ln>
        </p:spPr>
        <p:txBody>
          <a:bodyPr lIns="0" tIns="0" rIns="0" bIns="0" anchor="ctr"/>
          <a:lstStyle/>
          <a:p>
            <a:pPr/>
          </a:p>
        </p:txBody>
      </p:sp>
      <p:sp>
        <p:nvSpPr>
          <p:cNvPr id="1151" name="Google Shape;1153;p15"/>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152" name="Google Shape;1154;p15"/>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53" name="Google Shape;1155;p15"/>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154" name="Google Shape;1156;p15"/>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155" name="Google Shape;1158;p15"/>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156" name="Google Shape;1159;p15"/>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157" name="Google Shape;1160;p15"/>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158" name="Google Shape;1161;p15"/>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159" name="Google Shape;1162;p15"/>
          <p:cNvSpPr/>
          <p:nvPr/>
        </p:nvSpPr>
        <p:spPr>
          <a:xfrm>
            <a:off x="605551" y="2785443"/>
            <a:ext cx="1" cy="12701"/>
          </a:xfrm>
          <a:ln w="12700">
            <a:miter lim="400000"/>
          </a:ln>
        </p:spPr>
        <p:txBody>
          <a:bodyPr lIns="0" tIns="0" rIns="0" bIns="0" anchor="ctr"/>
          <a:lstStyle/>
          <a:p>
            <a:pPr/>
          </a:p>
        </p:txBody>
      </p:sp>
      <p:sp>
        <p:nvSpPr>
          <p:cNvPr id="1160" name="Google Shape;1163;p15"/>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161" name="Google Shape;1164;p15"/>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62" name="Google Shape;1165;p15"/>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163" name="Google Shape;1166;p15"/>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164" name="Google Shape;1168;p15"/>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165" name="Google Shape;1169;p15"/>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66" name="Google Shape;1170;p15"/>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167" name="Google Shape;1171;p15"/>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168" name="Google Shape;1173;p15"/>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169" name="Google Shape;1174;p15"/>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170" name="Google Shape;1175;p15"/>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171" name="Google Shape;1176;p15"/>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172" name="Google Shape;1178;p15"/>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173" name="Google Shape;1179;p15"/>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174" name="Google Shape;1180;p15"/>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175" name="Google Shape;1181;p15"/>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176" name="Google Shape;1183;p15"/>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177" name="Google Shape;1184;p15"/>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178"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179"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180"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18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0_1_1_1">
    <p:spTree>
      <p:nvGrpSpPr>
        <p:cNvPr id="1" name=""/>
        <p:cNvGrpSpPr/>
        <p:nvPr/>
      </p:nvGrpSpPr>
      <p:grpSpPr>
        <a:xfrm>
          <a:off x="0" y="0"/>
          <a:ext cx="0" cy="0"/>
          <a:chOff x="0" y="0"/>
          <a:chExt cx="0" cy="0"/>
        </a:xfrm>
      </p:grpSpPr>
      <p:grpSp>
        <p:nvGrpSpPr>
          <p:cNvPr id="1210" name="Google Shape;1186;p16"/>
          <p:cNvGrpSpPr/>
          <p:nvPr/>
        </p:nvGrpSpPr>
        <p:grpSpPr>
          <a:xfrm>
            <a:off x="395925" y="219551"/>
            <a:ext cx="8518834" cy="4788217"/>
            <a:chOff x="31" y="32"/>
            <a:chExt cx="8518833" cy="4788216"/>
          </a:xfrm>
        </p:grpSpPr>
        <p:sp>
          <p:nvSpPr>
            <p:cNvPr id="1188" name="Google Shape;1187;p16"/>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191" name="Google Shape;1188;p16"/>
            <p:cNvGrpSpPr/>
            <p:nvPr/>
          </p:nvGrpSpPr>
          <p:grpSpPr>
            <a:xfrm>
              <a:off x="7945649" y="2062521"/>
              <a:ext cx="569677" cy="380581"/>
              <a:chOff x="0" y="32"/>
              <a:chExt cx="569675" cy="380579"/>
            </a:xfrm>
          </p:grpSpPr>
          <p:sp>
            <p:nvSpPr>
              <p:cNvPr id="1189" name="Google Shape;1189;p16"/>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90" name="Google Shape;1190;p16"/>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192" name="Google Shape;1191;p16"/>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195" name="Google Shape;1192;p16"/>
            <p:cNvGrpSpPr/>
            <p:nvPr/>
          </p:nvGrpSpPr>
          <p:grpSpPr>
            <a:xfrm>
              <a:off x="7945649" y="1501575"/>
              <a:ext cx="569677" cy="380580"/>
              <a:chOff x="0" y="0"/>
              <a:chExt cx="569675" cy="380579"/>
            </a:xfrm>
          </p:grpSpPr>
          <p:sp>
            <p:nvSpPr>
              <p:cNvPr id="1193" name="Google Shape;1193;p16"/>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94" name="Google Shape;1194;p16"/>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198" name="Google Shape;1195;p16"/>
            <p:cNvGrpSpPr/>
            <p:nvPr/>
          </p:nvGrpSpPr>
          <p:grpSpPr>
            <a:xfrm>
              <a:off x="7950379" y="964072"/>
              <a:ext cx="568487" cy="387983"/>
              <a:chOff x="0" y="0"/>
              <a:chExt cx="568485" cy="387981"/>
            </a:xfrm>
          </p:grpSpPr>
          <p:sp>
            <p:nvSpPr>
              <p:cNvPr id="1196" name="Google Shape;1196;p16"/>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197" name="Google Shape;1197;p16"/>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201" name="Google Shape;1198;p16"/>
            <p:cNvGrpSpPr/>
            <p:nvPr/>
          </p:nvGrpSpPr>
          <p:grpSpPr>
            <a:xfrm>
              <a:off x="7945649" y="387115"/>
              <a:ext cx="569677" cy="387983"/>
              <a:chOff x="0" y="0"/>
              <a:chExt cx="569675" cy="387981"/>
            </a:xfrm>
          </p:grpSpPr>
          <p:sp>
            <p:nvSpPr>
              <p:cNvPr id="1199" name="Google Shape;1199;p16"/>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00" name="Google Shape;1200;p16"/>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204" name="Google Shape;1201;p16"/>
            <p:cNvGrpSpPr/>
            <p:nvPr/>
          </p:nvGrpSpPr>
          <p:grpSpPr>
            <a:xfrm>
              <a:off x="7945649" y="2623446"/>
              <a:ext cx="569677" cy="380580"/>
              <a:chOff x="0" y="32"/>
              <a:chExt cx="569675" cy="380579"/>
            </a:xfrm>
          </p:grpSpPr>
          <p:sp>
            <p:nvSpPr>
              <p:cNvPr id="1202" name="Google Shape;1202;p16"/>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03" name="Google Shape;1203;p16"/>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207" name="Google Shape;1204;p16"/>
            <p:cNvGrpSpPr/>
            <p:nvPr/>
          </p:nvGrpSpPr>
          <p:grpSpPr>
            <a:xfrm>
              <a:off x="7945649" y="3184371"/>
              <a:ext cx="569677" cy="380580"/>
              <a:chOff x="0" y="32"/>
              <a:chExt cx="569675" cy="380579"/>
            </a:xfrm>
          </p:grpSpPr>
          <p:sp>
            <p:nvSpPr>
              <p:cNvPr id="1205" name="Google Shape;1205;p16"/>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06" name="Google Shape;1206;p16"/>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208" name="Google Shape;1207;p16"/>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209" name="Google Shape;1208;p16"/>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211" name="Google Shape;1209;p16"/>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212" name="Google Shape;1210;p16"/>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213" name="Google Shape;1211;p16"/>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14" name="Google Shape;1213;p16"/>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215" name="Google Shape;1214;p16"/>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216" name="Google Shape;1215;p16"/>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17" name="Google Shape;1217;p16"/>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218" name="Google Shape;1218;p16"/>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219" name="Google Shape;1219;p16"/>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220" name="Google Shape;1220;p16"/>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221" name="Google Shape;1222;p16"/>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222" name="Google Shape;1223;p16"/>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223" name="Google Shape;1224;p16"/>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224" name="Google Shape;1225;p16"/>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25" name="Google Shape;1226;p16"/>
          <p:cNvSpPr/>
          <p:nvPr/>
        </p:nvSpPr>
        <p:spPr>
          <a:xfrm>
            <a:off x="605551" y="2071650"/>
            <a:ext cx="1" cy="12701"/>
          </a:xfrm>
          <a:ln w="12700">
            <a:miter lim="400000"/>
          </a:ln>
        </p:spPr>
        <p:txBody>
          <a:bodyPr lIns="0" tIns="0" rIns="0" bIns="0" anchor="ctr"/>
          <a:lstStyle/>
          <a:p>
            <a:pPr/>
          </a:p>
        </p:txBody>
      </p:sp>
      <p:sp>
        <p:nvSpPr>
          <p:cNvPr id="1226" name="Google Shape;1227;p16"/>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227" name="Google Shape;1228;p16"/>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228" name="Google Shape;1229;p16"/>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229" name="Google Shape;1230;p16"/>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230" name="Google Shape;1232;p16"/>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231" name="Google Shape;1233;p16"/>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232" name="Google Shape;1234;p16"/>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233" name="Google Shape;1235;p16"/>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234" name="Google Shape;1236;p16"/>
          <p:cNvSpPr/>
          <p:nvPr/>
        </p:nvSpPr>
        <p:spPr>
          <a:xfrm>
            <a:off x="605551" y="2785443"/>
            <a:ext cx="1" cy="12701"/>
          </a:xfrm>
          <a:ln w="12700">
            <a:miter lim="400000"/>
          </a:ln>
        </p:spPr>
        <p:txBody>
          <a:bodyPr lIns="0" tIns="0" rIns="0" bIns="0" anchor="ctr"/>
          <a:lstStyle/>
          <a:p>
            <a:pPr/>
          </a:p>
        </p:txBody>
      </p:sp>
      <p:sp>
        <p:nvSpPr>
          <p:cNvPr id="1235" name="Google Shape;1237;p16"/>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236" name="Google Shape;1238;p16"/>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237" name="Google Shape;1239;p16"/>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238" name="Google Shape;1240;p16"/>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239" name="Google Shape;1242;p16"/>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240" name="Google Shape;1243;p16"/>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241" name="Google Shape;1244;p16"/>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242" name="Google Shape;1245;p16"/>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243" name="Google Shape;1247;p16"/>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244" name="Google Shape;1248;p16"/>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245" name="Google Shape;1249;p16"/>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246" name="Google Shape;1250;p16"/>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247" name="Google Shape;1252;p16"/>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248" name="Google Shape;1253;p16"/>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249" name="Google Shape;1254;p16"/>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250" name="Google Shape;1255;p16"/>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251" name="Google Shape;1257;p16"/>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252" name="Google Shape;1258;p16"/>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grpSp>
        <p:nvGrpSpPr>
          <p:cNvPr id="1263" name="Google Shape;1259;p16"/>
          <p:cNvGrpSpPr/>
          <p:nvPr/>
        </p:nvGrpSpPr>
        <p:grpSpPr>
          <a:xfrm>
            <a:off x="726237" y="4500449"/>
            <a:ext cx="291351" cy="281326"/>
            <a:chOff x="24" y="24"/>
            <a:chExt cx="291350" cy="281325"/>
          </a:xfrm>
        </p:grpSpPr>
        <p:sp>
          <p:nvSpPr>
            <p:cNvPr id="1253" name="Google Shape;1260;p16"/>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4" name="Google Shape;1261;p16"/>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5" name="Google Shape;1262;p16"/>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6" name="Google Shape;1263;p16"/>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7" name="Google Shape;1264;p16"/>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8" name="Google Shape;1265;p16"/>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59" name="Google Shape;1266;p16"/>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60" name="Google Shape;1267;p16"/>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261" name="Google Shape;1268;p16"/>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262" name="Google Shape;1269;p16"/>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sp>
        <p:nvSpPr>
          <p:cNvPr id="1264" name="Google Shape;1270;p16"/>
          <p:cNvSpPr/>
          <p:nvPr/>
        </p:nvSpPr>
        <p:spPr>
          <a:xfrm>
            <a:off x="7346054" y="508099"/>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4"/>
          </a:solidFill>
          <a:ln w="12700">
            <a:miter lim="400000"/>
          </a:ln>
        </p:spPr>
        <p:txBody>
          <a:bodyPr lIns="0" tIns="0" rIns="0" bIns="0" anchor="ctr"/>
          <a:lstStyle/>
          <a:p>
            <a:pPr/>
          </a:p>
        </p:txBody>
      </p:sp>
      <p:grpSp>
        <p:nvGrpSpPr>
          <p:cNvPr id="1267" name="Google Shape;1271;p16"/>
          <p:cNvGrpSpPr/>
          <p:nvPr/>
        </p:nvGrpSpPr>
        <p:grpSpPr>
          <a:xfrm>
            <a:off x="1539950" y="476516"/>
            <a:ext cx="122294" cy="132661"/>
            <a:chOff x="0" y="0"/>
            <a:chExt cx="122292" cy="132660"/>
          </a:xfrm>
        </p:grpSpPr>
        <p:sp>
          <p:nvSpPr>
            <p:cNvPr id="1265" name="Google Shape;1272;p16"/>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266" name="Google Shape;1273;p16"/>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268" name="Google Shape;1274;p16"/>
          <p:cNvSpPr/>
          <p:nvPr/>
        </p:nvSpPr>
        <p:spPr>
          <a:xfrm>
            <a:off x="1438404" y="4781813"/>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sp>
        <p:nvSpPr>
          <p:cNvPr id="1269"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270"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271"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27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0_1_1_1_1">
    <p:spTree>
      <p:nvGrpSpPr>
        <p:cNvPr id="1" name=""/>
        <p:cNvGrpSpPr/>
        <p:nvPr/>
      </p:nvGrpSpPr>
      <p:grpSpPr>
        <a:xfrm>
          <a:off x="0" y="0"/>
          <a:ext cx="0" cy="0"/>
          <a:chOff x="0" y="0"/>
          <a:chExt cx="0" cy="0"/>
        </a:xfrm>
      </p:grpSpPr>
      <p:grpSp>
        <p:nvGrpSpPr>
          <p:cNvPr id="1301" name="Google Shape;1276;p17"/>
          <p:cNvGrpSpPr/>
          <p:nvPr/>
        </p:nvGrpSpPr>
        <p:grpSpPr>
          <a:xfrm>
            <a:off x="395925" y="219551"/>
            <a:ext cx="8518834" cy="4788217"/>
            <a:chOff x="31" y="32"/>
            <a:chExt cx="8518833" cy="4788216"/>
          </a:xfrm>
        </p:grpSpPr>
        <p:sp>
          <p:nvSpPr>
            <p:cNvPr id="1279" name="Google Shape;1277;p17"/>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282" name="Google Shape;1278;p17"/>
            <p:cNvGrpSpPr/>
            <p:nvPr/>
          </p:nvGrpSpPr>
          <p:grpSpPr>
            <a:xfrm>
              <a:off x="7945649" y="2062521"/>
              <a:ext cx="569677" cy="380581"/>
              <a:chOff x="0" y="32"/>
              <a:chExt cx="569675" cy="380579"/>
            </a:xfrm>
          </p:grpSpPr>
          <p:sp>
            <p:nvSpPr>
              <p:cNvPr id="1280" name="Google Shape;1279;p1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81" name="Google Shape;1280;p1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283" name="Google Shape;1281;p17"/>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286" name="Google Shape;1282;p17"/>
            <p:cNvGrpSpPr/>
            <p:nvPr/>
          </p:nvGrpSpPr>
          <p:grpSpPr>
            <a:xfrm>
              <a:off x="7945649" y="1501575"/>
              <a:ext cx="569677" cy="380580"/>
              <a:chOff x="0" y="0"/>
              <a:chExt cx="569675" cy="380579"/>
            </a:xfrm>
          </p:grpSpPr>
          <p:sp>
            <p:nvSpPr>
              <p:cNvPr id="1284" name="Google Shape;1283;p17"/>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85" name="Google Shape;1284;p17"/>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289" name="Google Shape;1285;p17"/>
            <p:cNvGrpSpPr/>
            <p:nvPr/>
          </p:nvGrpSpPr>
          <p:grpSpPr>
            <a:xfrm>
              <a:off x="7950379" y="964072"/>
              <a:ext cx="568487" cy="387983"/>
              <a:chOff x="0" y="0"/>
              <a:chExt cx="568485" cy="387981"/>
            </a:xfrm>
          </p:grpSpPr>
          <p:sp>
            <p:nvSpPr>
              <p:cNvPr id="1287" name="Google Shape;1286;p17"/>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88" name="Google Shape;1287;p17"/>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292" name="Google Shape;1288;p17"/>
            <p:cNvGrpSpPr/>
            <p:nvPr/>
          </p:nvGrpSpPr>
          <p:grpSpPr>
            <a:xfrm>
              <a:off x="7945649" y="387115"/>
              <a:ext cx="569677" cy="387983"/>
              <a:chOff x="0" y="0"/>
              <a:chExt cx="569675" cy="387981"/>
            </a:xfrm>
          </p:grpSpPr>
          <p:sp>
            <p:nvSpPr>
              <p:cNvPr id="1290" name="Google Shape;1289;p17"/>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91" name="Google Shape;1290;p17"/>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295" name="Google Shape;1291;p17"/>
            <p:cNvGrpSpPr/>
            <p:nvPr/>
          </p:nvGrpSpPr>
          <p:grpSpPr>
            <a:xfrm>
              <a:off x="7945649" y="2623446"/>
              <a:ext cx="569677" cy="380580"/>
              <a:chOff x="0" y="32"/>
              <a:chExt cx="569675" cy="380579"/>
            </a:xfrm>
          </p:grpSpPr>
          <p:sp>
            <p:nvSpPr>
              <p:cNvPr id="1293" name="Google Shape;1292;p1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94" name="Google Shape;1293;p1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298" name="Google Shape;1294;p17"/>
            <p:cNvGrpSpPr/>
            <p:nvPr/>
          </p:nvGrpSpPr>
          <p:grpSpPr>
            <a:xfrm>
              <a:off x="7945649" y="3184371"/>
              <a:ext cx="569677" cy="380580"/>
              <a:chOff x="0" y="32"/>
              <a:chExt cx="569675" cy="380579"/>
            </a:xfrm>
          </p:grpSpPr>
          <p:sp>
            <p:nvSpPr>
              <p:cNvPr id="1296" name="Google Shape;1295;p1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97" name="Google Shape;1296;p1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299" name="Google Shape;1297;p17"/>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300" name="Google Shape;1298;p17"/>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302" name="Google Shape;1299;p17"/>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03" name="Google Shape;1300;p17"/>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304" name="Google Shape;1301;p17"/>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305" name="Google Shape;1303;p17"/>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306" name="Google Shape;1304;p17"/>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07" name="Google Shape;1305;p17"/>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308" name="Google Shape;1307;p17"/>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309" name="Google Shape;1308;p17"/>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310" name="Google Shape;1309;p17"/>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311" name="Google Shape;1310;p17"/>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312" name="Google Shape;1312;p17"/>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313" name="Google Shape;1313;p17"/>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314" name="Google Shape;1314;p17"/>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15" name="Google Shape;1315;p17"/>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316" name="Google Shape;1316;p17"/>
          <p:cNvSpPr/>
          <p:nvPr/>
        </p:nvSpPr>
        <p:spPr>
          <a:xfrm>
            <a:off x="605551" y="2071650"/>
            <a:ext cx="1" cy="12701"/>
          </a:xfrm>
          <a:ln w="12700">
            <a:miter lim="400000"/>
          </a:ln>
        </p:spPr>
        <p:txBody>
          <a:bodyPr lIns="0" tIns="0" rIns="0" bIns="0" anchor="ctr"/>
          <a:lstStyle/>
          <a:p>
            <a:pPr/>
          </a:p>
        </p:txBody>
      </p:sp>
      <p:sp>
        <p:nvSpPr>
          <p:cNvPr id="1317" name="Google Shape;1317;p17"/>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318" name="Google Shape;1318;p17"/>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19" name="Google Shape;1319;p17"/>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20" name="Google Shape;1320;p17"/>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21" name="Google Shape;1322;p17"/>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322" name="Google Shape;1323;p17"/>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323" name="Google Shape;1324;p17"/>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324" name="Google Shape;1325;p17"/>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25" name="Google Shape;1326;p17"/>
          <p:cNvSpPr/>
          <p:nvPr/>
        </p:nvSpPr>
        <p:spPr>
          <a:xfrm>
            <a:off x="605551" y="2785443"/>
            <a:ext cx="1" cy="12701"/>
          </a:xfrm>
          <a:ln w="12700">
            <a:miter lim="400000"/>
          </a:ln>
        </p:spPr>
        <p:txBody>
          <a:bodyPr lIns="0" tIns="0" rIns="0" bIns="0" anchor="ctr"/>
          <a:lstStyle/>
          <a:p>
            <a:pPr/>
          </a:p>
        </p:txBody>
      </p:sp>
      <p:sp>
        <p:nvSpPr>
          <p:cNvPr id="1326" name="Google Shape;1327;p17"/>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327" name="Google Shape;1328;p17"/>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28" name="Google Shape;1329;p17"/>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329" name="Google Shape;1330;p17"/>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30" name="Google Shape;1332;p17"/>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331" name="Google Shape;1333;p17"/>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32" name="Google Shape;1334;p17"/>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333" name="Google Shape;1335;p17"/>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334" name="Google Shape;1337;p17"/>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335" name="Google Shape;1338;p17"/>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336" name="Google Shape;1339;p17"/>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337" name="Google Shape;1340;p17"/>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38" name="Google Shape;1342;p17"/>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339" name="Google Shape;1343;p17"/>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340" name="Google Shape;1344;p17"/>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341" name="Google Shape;1345;p17"/>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342" name="Google Shape;1347;p17"/>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343" name="Google Shape;1348;p17"/>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grpSp>
        <p:nvGrpSpPr>
          <p:cNvPr id="1346" name="Google Shape;1349;p17"/>
          <p:cNvGrpSpPr/>
          <p:nvPr/>
        </p:nvGrpSpPr>
        <p:grpSpPr>
          <a:xfrm>
            <a:off x="559509" y="366923"/>
            <a:ext cx="297885" cy="313811"/>
            <a:chOff x="0" y="0"/>
            <a:chExt cx="297884" cy="313810"/>
          </a:xfrm>
        </p:grpSpPr>
        <p:sp>
          <p:nvSpPr>
            <p:cNvPr id="1344" name="Google Shape;1350;p17"/>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1345" name="Google Shape;1351;p17"/>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1357" name="Google Shape;1352;p17"/>
          <p:cNvGrpSpPr/>
          <p:nvPr/>
        </p:nvGrpSpPr>
        <p:grpSpPr>
          <a:xfrm>
            <a:off x="7942313" y="4463787"/>
            <a:ext cx="291351" cy="281326"/>
            <a:chOff x="24" y="24"/>
            <a:chExt cx="291350" cy="281325"/>
          </a:xfrm>
        </p:grpSpPr>
        <p:sp>
          <p:nvSpPr>
            <p:cNvPr id="1347" name="Google Shape;1353;p17"/>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48" name="Google Shape;1354;p17"/>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49" name="Google Shape;1355;p17"/>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0" name="Google Shape;1356;p17"/>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1" name="Google Shape;1357;p17"/>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2" name="Google Shape;1358;p17"/>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3" name="Google Shape;1359;p17"/>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4" name="Google Shape;1360;p17"/>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355" name="Google Shape;1361;p17"/>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356" name="Google Shape;1362;p17"/>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360" name="Google Shape;1363;p17"/>
          <p:cNvGrpSpPr/>
          <p:nvPr/>
        </p:nvGrpSpPr>
        <p:grpSpPr>
          <a:xfrm>
            <a:off x="1261250" y="340829"/>
            <a:ext cx="122294" cy="132661"/>
            <a:chOff x="0" y="0"/>
            <a:chExt cx="122292" cy="132660"/>
          </a:xfrm>
        </p:grpSpPr>
        <p:sp>
          <p:nvSpPr>
            <p:cNvPr id="1358" name="Google Shape;1364;p17"/>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359" name="Google Shape;1365;p17"/>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361" name="Google Shape;1366;p17"/>
          <p:cNvSpPr/>
          <p:nvPr/>
        </p:nvSpPr>
        <p:spPr>
          <a:xfrm>
            <a:off x="8043991" y="362788"/>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362" name="Google Shape;1367;p17"/>
          <p:cNvSpPr/>
          <p:nvPr/>
        </p:nvSpPr>
        <p:spPr>
          <a:xfrm>
            <a:off x="8159817" y="4194000"/>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grpSp>
        <p:nvGrpSpPr>
          <p:cNvPr id="1365" name="Google Shape;1368;p17"/>
          <p:cNvGrpSpPr/>
          <p:nvPr/>
        </p:nvGrpSpPr>
        <p:grpSpPr>
          <a:xfrm>
            <a:off x="7467275" y="4673391"/>
            <a:ext cx="122294" cy="132661"/>
            <a:chOff x="0" y="0"/>
            <a:chExt cx="122292" cy="132660"/>
          </a:xfrm>
        </p:grpSpPr>
        <p:sp>
          <p:nvSpPr>
            <p:cNvPr id="1363" name="Google Shape;1369;p17"/>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364" name="Google Shape;1370;p17"/>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366"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367"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368"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36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0_1_1_1_1_1">
    <p:spTree>
      <p:nvGrpSpPr>
        <p:cNvPr id="1" name=""/>
        <p:cNvGrpSpPr/>
        <p:nvPr/>
      </p:nvGrpSpPr>
      <p:grpSpPr>
        <a:xfrm>
          <a:off x="0" y="0"/>
          <a:ext cx="0" cy="0"/>
          <a:chOff x="0" y="0"/>
          <a:chExt cx="0" cy="0"/>
        </a:xfrm>
      </p:grpSpPr>
      <p:grpSp>
        <p:nvGrpSpPr>
          <p:cNvPr id="1398" name="Google Shape;1372;p18"/>
          <p:cNvGrpSpPr/>
          <p:nvPr/>
        </p:nvGrpSpPr>
        <p:grpSpPr>
          <a:xfrm>
            <a:off x="395925" y="219551"/>
            <a:ext cx="8518834" cy="4788217"/>
            <a:chOff x="31" y="32"/>
            <a:chExt cx="8518833" cy="4788216"/>
          </a:xfrm>
        </p:grpSpPr>
        <p:sp>
          <p:nvSpPr>
            <p:cNvPr id="1376" name="Google Shape;1373;p18"/>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379" name="Google Shape;1374;p18"/>
            <p:cNvGrpSpPr/>
            <p:nvPr/>
          </p:nvGrpSpPr>
          <p:grpSpPr>
            <a:xfrm>
              <a:off x="7945649" y="2062521"/>
              <a:ext cx="569677" cy="380581"/>
              <a:chOff x="0" y="32"/>
              <a:chExt cx="569675" cy="380579"/>
            </a:xfrm>
          </p:grpSpPr>
          <p:sp>
            <p:nvSpPr>
              <p:cNvPr id="1377" name="Google Shape;1375;p1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78" name="Google Shape;1376;p1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380" name="Google Shape;1377;p18"/>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383" name="Google Shape;1378;p18"/>
            <p:cNvGrpSpPr/>
            <p:nvPr/>
          </p:nvGrpSpPr>
          <p:grpSpPr>
            <a:xfrm>
              <a:off x="7945649" y="1501575"/>
              <a:ext cx="569677" cy="380580"/>
              <a:chOff x="0" y="0"/>
              <a:chExt cx="569675" cy="380579"/>
            </a:xfrm>
          </p:grpSpPr>
          <p:sp>
            <p:nvSpPr>
              <p:cNvPr id="1381" name="Google Shape;1379;p18"/>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82" name="Google Shape;1380;p18"/>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386" name="Google Shape;1381;p18"/>
            <p:cNvGrpSpPr/>
            <p:nvPr/>
          </p:nvGrpSpPr>
          <p:grpSpPr>
            <a:xfrm>
              <a:off x="7950379" y="964072"/>
              <a:ext cx="568487" cy="387983"/>
              <a:chOff x="0" y="0"/>
              <a:chExt cx="568485" cy="387981"/>
            </a:xfrm>
          </p:grpSpPr>
          <p:sp>
            <p:nvSpPr>
              <p:cNvPr id="1384" name="Google Shape;1382;p18"/>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85" name="Google Shape;1383;p18"/>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389" name="Google Shape;1384;p18"/>
            <p:cNvGrpSpPr/>
            <p:nvPr/>
          </p:nvGrpSpPr>
          <p:grpSpPr>
            <a:xfrm>
              <a:off x="7945649" y="387115"/>
              <a:ext cx="569677" cy="387983"/>
              <a:chOff x="0" y="0"/>
              <a:chExt cx="569675" cy="387981"/>
            </a:xfrm>
          </p:grpSpPr>
          <p:sp>
            <p:nvSpPr>
              <p:cNvPr id="1387" name="Google Shape;1385;p18"/>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88" name="Google Shape;1386;p18"/>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392" name="Google Shape;1387;p18"/>
            <p:cNvGrpSpPr/>
            <p:nvPr/>
          </p:nvGrpSpPr>
          <p:grpSpPr>
            <a:xfrm>
              <a:off x="7945649" y="2623446"/>
              <a:ext cx="569677" cy="380580"/>
              <a:chOff x="0" y="32"/>
              <a:chExt cx="569675" cy="380579"/>
            </a:xfrm>
          </p:grpSpPr>
          <p:sp>
            <p:nvSpPr>
              <p:cNvPr id="1390" name="Google Shape;1388;p1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91" name="Google Shape;1389;p1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395" name="Google Shape;1390;p18"/>
            <p:cNvGrpSpPr/>
            <p:nvPr/>
          </p:nvGrpSpPr>
          <p:grpSpPr>
            <a:xfrm>
              <a:off x="7945649" y="3184371"/>
              <a:ext cx="569677" cy="380580"/>
              <a:chOff x="0" y="32"/>
              <a:chExt cx="569675" cy="380579"/>
            </a:xfrm>
          </p:grpSpPr>
          <p:sp>
            <p:nvSpPr>
              <p:cNvPr id="1393" name="Google Shape;1391;p1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394" name="Google Shape;1392;p1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396" name="Google Shape;1393;p18"/>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397" name="Google Shape;1394;p18"/>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399" name="Google Shape;1395;p18"/>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00" name="Google Shape;1396;p18"/>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401" name="Google Shape;1397;p18"/>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402" name="Google Shape;1399;p18"/>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403" name="Google Shape;1400;p18"/>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04" name="Google Shape;1401;p18"/>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405" name="Google Shape;1403;p18"/>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406" name="Google Shape;1404;p18"/>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407" name="Google Shape;1405;p18"/>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408" name="Google Shape;1406;p18"/>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409" name="Google Shape;1408;p18"/>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410" name="Google Shape;1409;p18"/>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411" name="Google Shape;1410;p18"/>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12" name="Google Shape;1411;p18"/>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413" name="Google Shape;1412;p18"/>
          <p:cNvSpPr/>
          <p:nvPr/>
        </p:nvSpPr>
        <p:spPr>
          <a:xfrm>
            <a:off x="605551" y="2071650"/>
            <a:ext cx="1" cy="12701"/>
          </a:xfrm>
          <a:ln w="12700">
            <a:miter lim="400000"/>
          </a:ln>
        </p:spPr>
        <p:txBody>
          <a:bodyPr lIns="0" tIns="0" rIns="0" bIns="0" anchor="ctr"/>
          <a:lstStyle/>
          <a:p>
            <a:pPr/>
          </a:p>
        </p:txBody>
      </p:sp>
      <p:sp>
        <p:nvSpPr>
          <p:cNvPr id="1414" name="Google Shape;1413;p18"/>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415" name="Google Shape;1414;p18"/>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16" name="Google Shape;1415;p18"/>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17" name="Google Shape;1416;p18"/>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18" name="Google Shape;1418;p18"/>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419" name="Google Shape;1419;p18"/>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420" name="Google Shape;1420;p18"/>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421" name="Google Shape;1421;p18"/>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22" name="Google Shape;1422;p18"/>
          <p:cNvSpPr/>
          <p:nvPr/>
        </p:nvSpPr>
        <p:spPr>
          <a:xfrm>
            <a:off x="605551" y="2785443"/>
            <a:ext cx="1" cy="12701"/>
          </a:xfrm>
          <a:ln w="12700">
            <a:miter lim="400000"/>
          </a:ln>
        </p:spPr>
        <p:txBody>
          <a:bodyPr lIns="0" tIns="0" rIns="0" bIns="0" anchor="ctr"/>
          <a:lstStyle/>
          <a:p>
            <a:pPr/>
          </a:p>
        </p:txBody>
      </p:sp>
      <p:sp>
        <p:nvSpPr>
          <p:cNvPr id="1423" name="Google Shape;1423;p18"/>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424" name="Google Shape;1424;p18"/>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25" name="Google Shape;1425;p18"/>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26" name="Google Shape;1426;p18"/>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27" name="Google Shape;1428;p18"/>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428" name="Google Shape;1429;p18"/>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29" name="Google Shape;1430;p18"/>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430" name="Google Shape;1431;p18"/>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431" name="Google Shape;1433;p18"/>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432" name="Google Shape;1434;p18"/>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433" name="Google Shape;1435;p18"/>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434" name="Google Shape;1436;p18"/>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35" name="Google Shape;1438;p18"/>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436" name="Google Shape;1439;p18"/>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37" name="Google Shape;1440;p18"/>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438" name="Google Shape;1441;p18"/>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439" name="Google Shape;1443;p18"/>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440" name="Google Shape;1444;p18"/>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441" name="Google Shape;1445;p18"/>
          <p:cNvSpPr/>
          <p:nvPr/>
        </p:nvSpPr>
        <p:spPr>
          <a:xfrm>
            <a:off x="228931" y="135717"/>
            <a:ext cx="794685" cy="686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a:p>
        </p:txBody>
      </p:sp>
      <p:grpSp>
        <p:nvGrpSpPr>
          <p:cNvPr id="1444" name="Google Shape;1446;p18"/>
          <p:cNvGrpSpPr/>
          <p:nvPr/>
        </p:nvGrpSpPr>
        <p:grpSpPr>
          <a:xfrm>
            <a:off x="1118671" y="879023"/>
            <a:ext cx="297886" cy="313811"/>
            <a:chOff x="0" y="0"/>
            <a:chExt cx="297884" cy="313810"/>
          </a:xfrm>
        </p:grpSpPr>
        <p:sp>
          <p:nvSpPr>
            <p:cNvPr id="1442" name="Google Shape;1447;p18"/>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443" name="Google Shape;1448;p18"/>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455" name="Google Shape;1449;p18"/>
          <p:cNvGrpSpPr/>
          <p:nvPr/>
        </p:nvGrpSpPr>
        <p:grpSpPr>
          <a:xfrm>
            <a:off x="7814275" y="4463775"/>
            <a:ext cx="291351" cy="281326"/>
            <a:chOff x="24" y="24"/>
            <a:chExt cx="291350" cy="281325"/>
          </a:xfrm>
        </p:grpSpPr>
        <p:sp>
          <p:nvSpPr>
            <p:cNvPr id="1445" name="Google Shape;1450;p18"/>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46" name="Google Shape;1451;p18"/>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47" name="Google Shape;1452;p18"/>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48" name="Google Shape;1453;p18"/>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49" name="Google Shape;1454;p18"/>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50" name="Google Shape;1455;p18"/>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51" name="Google Shape;1456;p18"/>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52" name="Google Shape;1457;p18"/>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453" name="Google Shape;1458;p18"/>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454" name="Google Shape;1459;p18"/>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458" name="Google Shape;1460;p18"/>
          <p:cNvGrpSpPr/>
          <p:nvPr/>
        </p:nvGrpSpPr>
        <p:grpSpPr>
          <a:xfrm>
            <a:off x="7578550" y="722616"/>
            <a:ext cx="122294" cy="132661"/>
            <a:chOff x="0" y="0"/>
            <a:chExt cx="122292" cy="132660"/>
          </a:xfrm>
        </p:grpSpPr>
        <p:sp>
          <p:nvSpPr>
            <p:cNvPr id="1456" name="Google Shape;1461;p18"/>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457" name="Google Shape;1462;p18"/>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459" name="Google Shape;1463;p18"/>
          <p:cNvSpPr/>
          <p:nvPr/>
        </p:nvSpPr>
        <p:spPr>
          <a:xfrm>
            <a:off x="1893116" y="539074"/>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1"/>
          </a:solidFill>
          <a:ln w="12700">
            <a:miter lim="400000"/>
          </a:ln>
        </p:spPr>
        <p:txBody>
          <a:bodyPr lIns="0" tIns="0" rIns="0" bIns="0" anchor="ctr"/>
          <a:lstStyle/>
          <a:p>
            <a:pPr/>
          </a:p>
        </p:txBody>
      </p:sp>
      <p:sp>
        <p:nvSpPr>
          <p:cNvPr id="1460" name="Google Shape;1464;p18"/>
          <p:cNvSpPr/>
          <p:nvPr/>
        </p:nvSpPr>
        <p:spPr>
          <a:xfrm>
            <a:off x="8228954" y="4065025"/>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sp>
        <p:nvSpPr>
          <p:cNvPr id="146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46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463"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46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0_1_1_1_1_1_1">
    <p:spTree>
      <p:nvGrpSpPr>
        <p:cNvPr id="1" name=""/>
        <p:cNvGrpSpPr/>
        <p:nvPr/>
      </p:nvGrpSpPr>
      <p:grpSpPr>
        <a:xfrm>
          <a:off x="0" y="0"/>
          <a:ext cx="0" cy="0"/>
          <a:chOff x="0" y="0"/>
          <a:chExt cx="0" cy="0"/>
        </a:xfrm>
      </p:grpSpPr>
      <p:grpSp>
        <p:nvGrpSpPr>
          <p:cNvPr id="1493" name="Google Shape;1466;p19"/>
          <p:cNvGrpSpPr/>
          <p:nvPr/>
        </p:nvGrpSpPr>
        <p:grpSpPr>
          <a:xfrm>
            <a:off x="395925" y="219551"/>
            <a:ext cx="8518834" cy="4788217"/>
            <a:chOff x="31" y="32"/>
            <a:chExt cx="8518833" cy="4788216"/>
          </a:xfrm>
        </p:grpSpPr>
        <p:sp>
          <p:nvSpPr>
            <p:cNvPr id="1471" name="Google Shape;1467;p19"/>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474" name="Google Shape;1468;p19"/>
            <p:cNvGrpSpPr/>
            <p:nvPr/>
          </p:nvGrpSpPr>
          <p:grpSpPr>
            <a:xfrm>
              <a:off x="7945649" y="2062521"/>
              <a:ext cx="569677" cy="380581"/>
              <a:chOff x="0" y="32"/>
              <a:chExt cx="569675" cy="380579"/>
            </a:xfrm>
          </p:grpSpPr>
          <p:sp>
            <p:nvSpPr>
              <p:cNvPr id="1472" name="Google Shape;1469;p1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73" name="Google Shape;1470;p1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475" name="Google Shape;1471;p19"/>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478" name="Google Shape;1472;p19"/>
            <p:cNvGrpSpPr/>
            <p:nvPr/>
          </p:nvGrpSpPr>
          <p:grpSpPr>
            <a:xfrm>
              <a:off x="7945649" y="1501575"/>
              <a:ext cx="569677" cy="380580"/>
              <a:chOff x="0" y="0"/>
              <a:chExt cx="569675" cy="380579"/>
            </a:xfrm>
          </p:grpSpPr>
          <p:sp>
            <p:nvSpPr>
              <p:cNvPr id="1476" name="Google Shape;1473;p19"/>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77" name="Google Shape;1474;p19"/>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481" name="Google Shape;1475;p19"/>
            <p:cNvGrpSpPr/>
            <p:nvPr/>
          </p:nvGrpSpPr>
          <p:grpSpPr>
            <a:xfrm>
              <a:off x="7950379" y="964072"/>
              <a:ext cx="568487" cy="387983"/>
              <a:chOff x="0" y="0"/>
              <a:chExt cx="568485" cy="387981"/>
            </a:xfrm>
          </p:grpSpPr>
          <p:sp>
            <p:nvSpPr>
              <p:cNvPr id="1479" name="Google Shape;1476;p19"/>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80" name="Google Shape;1477;p19"/>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484" name="Google Shape;1478;p19"/>
            <p:cNvGrpSpPr/>
            <p:nvPr/>
          </p:nvGrpSpPr>
          <p:grpSpPr>
            <a:xfrm>
              <a:off x="7945649" y="387115"/>
              <a:ext cx="569677" cy="387983"/>
              <a:chOff x="0" y="0"/>
              <a:chExt cx="569675" cy="387981"/>
            </a:xfrm>
          </p:grpSpPr>
          <p:sp>
            <p:nvSpPr>
              <p:cNvPr id="1482" name="Google Shape;1479;p19"/>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83" name="Google Shape;1480;p19"/>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487" name="Google Shape;1481;p19"/>
            <p:cNvGrpSpPr/>
            <p:nvPr/>
          </p:nvGrpSpPr>
          <p:grpSpPr>
            <a:xfrm>
              <a:off x="7945649" y="2623446"/>
              <a:ext cx="569677" cy="380580"/>
              <a:chOff x="0" y="32"/>
              <a:chExt cx="569675" cy="380579"/>
            </a:xfrm>
          </p:grpSpPr>
          <p:sp>
            <p:nvSpPr>
              <p:cNvPr id="1485" name="Google Shape;1482;p1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86" name="Google Shape;1483;p1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490" name="Google Shape;1484;p19"/>
            <p:cNvGrpSpPr/>
            <p:nvPr/>
          </p:nvGrpSpPr>
          <p:grpSpPr>
            <a:xfrm>
              <a:off x="7945649" y="3184371"/>
              <a:ext cx="569677" cy="380580"/>
              <a:chOff x="0" y="32"/>
              <a:chExt cx="569675" cy="380579"/>
            </a:xfrm>
          </p:grpSpPr>
          <p:sp>
            <p:nvSpPr>
              <p:cNvPr id="1488" name="Google Shape;1485;p1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489" name="Google Shape;1486;p1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491" name="Google Shape;1487;p19"/>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492" name="Google Shape;1488;p19"/>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494" name="Google Shape;1489;p19"/>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495" name="Google Shape;1490;p19"/>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496" name="Google Shape;1491;p19"/>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497" name="Google Shape;1493;p19"/>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498" name="Google Shape;1494;p19"/>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499" name="Google Shape;1495;p19"/>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500" name="Google Shape;1497;p19"/>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501" name="Google Shape;1498;p19"/>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502" name="Google Shape;1499;p19"/>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503" name="Google Shape;1500;p19"/>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504" name="Google Shape;1502;p19"/>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505" name="Google Shape;1503;p19"/>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506" name="Google Shape;1504;p19"/>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507" name="Google Shape;1505;p19"/>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508" name="Google Shape;1506;p19"/>
          <p:cNvSpPr/>
          <p:nvPr/>
        </p:nvSpPr>
        <p:spPr>
          <a:xfrm>
            <a:off x="605551" y="2071650"/>
            <a:ext cx="1" cy="12701"/>
          </a:xfrm>
          <a:ln w="12700">
            <a:miter lim="400000"/>
          </a:ln>
        </p:spPr>
        <p:txBody>
          <a:bodyPr lIns="0" tIns="0" rIns="0" bIns="0" anchor="ctr"/>
          <a:lstStyle/>
          <a:p>
            <a:pPr/>
          </a:p>
        </p:txBody>
      </p:sp>
      <p:sp>
        <p:nvSpPr>
          <p:cNvPr id="1509" name="Google Shape;1507;p19"/>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510" name="Google Shape;1508;p19"/>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511" name="Google Shape;1509;p19"/>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512" name="Google Shape;1510;p19"/>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13" name="Google Shape;1512;p19"/>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514" name="Google Shape;1513;p19"/>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515" name="Google Shape;1514;p19"/>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516" name="Google Shape;1515;p19"/>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17" name="Google Shape;1516;p19"/>
          <p:cNvSpPr/>
          <p:nvPr/>
        </p:nvSpPr>
        <p:spPr>
          <a:xfrm>
            <a:off x="605551" y="2785443"/>
            <a:ext cx="1" cy="12701"/>
          </a:xfrm>
          <a:ln w="12700">
            <a:miter lim="400000"/>
          </a:ln>
        </p:spPr>
        <p:txBody>
          <a:bodyPr lIns="0" tIns="0" rIns="0" bIns="0" anchor="ctr"/>
          <a:lstStyle/>
          <a:p>
            <a:pPr/>
          </a:p>
        </p:txBody>
      </p:sp>
      <p:sp>
        <p:nvSpPr>
          <p:cNvPr id="1518" name="Google Shape;1517;p19"/>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519" name="Google Shape;1518;p19"/>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520" name="Google Shape;1519;p19"/>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521" name="Google Shape;1520;p19"/>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22" name="Google Shape;1522;p19"/>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523" name="Google Shape;1523;p19"/>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524" name="Google Shape;1524;p19"/>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525" name="Google Shape;1525;p19"/>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526" name="Google Shape;1527;p19"/>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527" name="Google Shape;1528;p19"/>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528" name="Google Shape;1529;p19"/>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529" name="Google Shape;1530;p19"/>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30" name="Google Shape;1532;p19"/>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531" name="Google Shape;1533;p19"/>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532" name="Google Shape;1534;p19"/>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533" name="Google Shape;1535;p19"/>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534" name="Google Shape;1537;p19"/>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535" name="Google Shape;1538;p19"/>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grpSp>
        <p:nvGrpSpPr>
          <p:cNvPr id="1538" name="Google Shape;1539;p19"/>
          <p:cNvGrpSpPr/>
          <p:nvPr/>
        </p:nvGrpSpPr>
        <p:grpSpPr>
          <a:xfrm>
            <a:off x="7714321" y="2997286"/>
            <a:ext cx="297885" cy="313811"/>
            <a:chOff x="0" y="0"/>
            <a:chExt cx="297884" cy="313810"/>
          </a:xfrm>
        </p:grpSpPr>
        <p:sp>
          <p:nvSpPr>
            <p:cNvPr id="1536" name="Google Shape;1540;p19"/>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1537" name="Google Shape;1541;p19"/>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1549" name="Google Shape;1542;p19"/>
          <p:cNvGrpSpPr/>
          <p:nvPr/>
        </p:nvGrpSpPr>
        <p:grpSpPr>
          <a:xfrm>
            <a:off x="1018074" y="1506999"/>
            <a:ext cx="291351" cy="281326"/>
            <a:chOff x="24" y="24"/>
            <a:chExt cx="291350" cy="281325"/>
          </a:xfrm>
        </p:grpSpPr>
        <p:sp>
          <p:nvSpPr>
            <p:cNvPr id="1539" name="Google Shape;1543;p19"/>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0" name="Google Shape;1544;p19"/>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1" name="Google Shape;1545;p19"/>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2" name="Google Shape;1546;p19"/>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3" name="Google Shape;1547;p19"/>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4" name="Google Shape;1548;p19"/>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5" name="Google Shape;1549;p19"/>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6" name="Google Shape;1550;p19"/>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47" name="Google Shape;1551;p19"/>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548" name="Google Shape;1552;p19"/>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552" name="Google Shape;1553;p19"/>
          <p:cNvGrpSpPr/>
          <p:nvPr/>
        </p:nvGrpSpPr>
        <p:grpSpPr>
          <a:xfrm>
            <a:off x="2096475" y="637729"/>
            <a:ext cx="122294" cy="132661"/>
            <a:chOff x="0" y="0"/>
            <a:chExt cx="122292" cy="132660"/>
          </a:xfrm>
        </p:grpSpPr>
        <p:sp>
          <p:nvSpPr>
            <p:cNvPr id="1550" name="Google Shape;1554;p19"/>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551" name="Google Shape;1555;p19"/>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553" name="Google Shape;1556;p19"/>
          <p:cNvSpPr/>
          <p:nvPr/>
        </p:nvSpPr>
        <p:spPr>
          <a:xfrm>
            <a:off x="7022537" y="659649"/>
            <a:ext cx="84652" cy="81176"/>
          </a:xfrm>
          <a:custGeom>
            <a:avLst/>
            <a:gdLst/>
            <a:ahLst/>
            <a:cxnLst>
              <a:cxn ang="0">
                <a:pos x="wd2" y="hd2"/>
              </a:cxn>
              <a:cxn ang="5400000">
                <a:pos x="wd2" y="hd2"/>
              </a:cxn>
              <a:cxn ang="10800000">
                <a:pos x="wd2" y="hd2"/>
              </a:cxn>
              <a:cxn ang="16200000">
                <a:pos x="wd2" y="hd2"/>
              </a:cxn>
            </a:cxnLst>
            <a:rect l="0" t="0" r="r" b="b"/>
            <a:pathLst>
              <a:path w="15356" h="21600" fill="norm" stroke="1" extrusionOk="0">
                <a:moveTo>
                  <a:pt x="7394" y="0"/>
                </a:moveTo>
                <a:cubicBezTo>
                  <a:pt x="-1667" y="0"/>
                  <a:pt x="-2819" y="18853"/>
                  <a:pt x="6274" y="21427"/>
                </a:cubicBezTo>
                <a:cubicBezTo>
                  <a:pt x="6800" y="21547"/>
                  <a:pt x="7303" y="21600"/>
                  <a:pt x="7788" y="21600"/>
                </a:cubicBezTo>
                <a:cubicBezTo>
                  <a:pt x="16659" y="21600"/>
                  <a:pt x="18781" y="2295"/>
                  <a:pt x="8437" y="80"/>
                </a:cubicBezTo>
                <a:cubicBezTo>
                  <a:pt x="8079" y="27"/>
                  <a:pt x="7729" y="0"/>
                  <a:pt x="7394" y="0"/>
                </a:cubicBezTo>
                <a:close/>
              </a:path>
            </a:pathLst>
          </a:custGeom>
          <a:solidFill>
            <a:schemeClr val="accent6"/>
          </a:solidFill>
          <a:ln w="12700">
            <a:miter lim="400000"/>
          </a:ln>
        </p:spPr>
        <p:txBody>
          <a:bodyPr lIns="0" tIns="0" rIns="0" bIns="0" anchor="ctr"/>
          <a:lstStyle/>
          <a:p>
            <a:pPr/>
          </a:p>
        </p:txBody>
      </p:sp>
      <p:sp>
        <p:nvSpPr>
          <p:cNvPr id="1554" name="Google Shape;1557;p19"/>
          <p:cNvSpPr/>
          <p:nvPr/>
        </p:nvSpPr>
        <p:spPr>
          <a:xfrm>
            <a:off x="1836691" y="128464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555" name="Google Shape;1558;p19"/>
          <p:cNvSpPr/>
          <p:nvPr/>
        </p:nvSpPr>
        <p:spPr>
          <a:xfrm>
            <a:off x="1028504" y="1000674"/>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sp>
        <p:nvSpPr>
          <p:cNvPr id="1556" name="Google Shape;1559;p19"/>
          <p:cNvSpPr/>
          <p:nvPr/>
        </p:nvSpPr>
        <p:spPr>
          <a:xfrm>
            <a:off x="7538154" y="41819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sp>
        <p:nvSpPr>
          <p:cNvPr id="1557" name="Google Shape;1560;p19"/>
          <p:cNvSpPr/>
          <p:nvPr/>
        </p:nvSpPr>
        <p:spPr>
          <a:xfrm>
            <a:off x="1119741" y="370910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grpSp>
        <p:nvGrpSpPr>
          <p:cNvPr id="1568" name="Google Shape;1561;p19"/>
          <p:cNvGrpSpPr/>
          <p:nvPr/>
        </p:nvGrpSpPr>
        <p:grpSpPr>
          <a:xfrm>
            <a:off x="1529775" y="4285399"/>
            <a:ext cx="291351" cy="281326"/>
            <a:chOff x="24" y="24"/>
            <a:chExt cx="291350" cy="281325"/>
          </a:xfrm>
        </p:grpSpPr>
        <p:sp>
          <p:nvSpPr>
            <p:cNvPr id="1558" name="Google Shape;1562;p19"/>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59" name="Google Shape;1563;p19"/>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0" name="Google Shape;1564;p19"/>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1" name="Google Shape;1565;p19"/>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2" name="Google Shape;1566;p19"/>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3" name="Google Shape;1567;p19"/>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4" name="Google Shape;1568;p19"/>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5" name="Google Shape;1569;p19"/>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66" name="Google Shape;1570;p19"/>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567" name="Google Shape;1571;p19"/>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571" name="Google Shape;1572;p19"/>
          <p:cNvGrpSpPr/>
          <p:nvPr/>
        </p:nvGrpSpPr>
        <p:grpSpPr>
          <a:xfrm>
            <a:off x="1309659" y="2640373"/>
            <a:ext cx="297886" cy="313812"/>
            <a:chOff x="0" y="0"/>
            <a:chExt cx="297884" cy="313810"/>
          </a:xfrm>
        </p:grpSpPr>
        <p:sp>
          <p:nvSpPr>
            <p:cNvPr id="1569" name="Google Shape;1573;p19"/>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570" name="Google Shape;1574;p19"/>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582" name="Google Shape;1575;p19"/>
          <p:cNvGrpSpPr/>
          <p:nvPr/>
        </p:nvGrpSpPr>
        <p:grpSpPr>
          <a:xfrm>
            <a:off x="6975824" y="4368974"/>
            <a:ext cx="291351" cy="281326"/>
            <a:chOff x="24" y="24"/>
            <a:chExt cx="291350" cy="281325"/>
          </a:xfrm>
        </p:grpSpPr>
        <p:sp>
          <p:nvSpPr>
            <p:cNvPr id="1572" name="Google Shape;1576;p19"/>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3" name="Google Shape;1577;p19"/>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4" name="Google Shape;1578;p19"/>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5" name="Google Shape;1579;p19"/>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6" name="Google Shape;1580;p19"/>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7" name="Google Shape;1581;p19"/>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8" name="Google Shape;1582;p19"/>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79" name="Google Shape;1583;p19"/>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580" name="Google Shape;1584;p19"/>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581" name="Google Shape;1585;p19"/>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585" name="Google Shape;1586;p19"/>
          <p:cNvGrpSpPr/>
          <p:nvPr/>
        </p:nvGrpSpPr>
        <p:grpSpPr>
          <a:xfrm>
            <a:off x="7210250" y="2223916"/>
            <a:ext cx="122294" cy="132661"/>
            <a:chOff x="0" y="0"/>
            <a:chExt cx="122292" cy="132660"/>
          </a:xfrm>
        </p:grpSpPr>
        <p:sp>
          <p:nvSpPr>
            <p:cNvPr id="1583" name="Google Shape;1587;p19"/>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584" name="Google Shape;1588;p19"/>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588" name="Google Shape;1589;p19"/>
          <p:cNvGrpSpPr/>
          <p:nvPr/>
        </p:nvGrpSpPr>
        <p:grpSpPr>
          <a:xfrm>
            <a:off x="7714309" y="1173811"/>
            <a:ext cx="297886" cy="313811"/>
            <a:chOff x="0" y="0"/>
            <a:chExt cx="297884" cy="313810"/>
          </a:xfrm>
        </p:grpSpPr>
        <p:sp>
          <p:nvSpPr>
            <p:cNvPr id="1586" name="Google Shape;1590;p19"/>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587" name="Google Shape;1591;p19"/>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589"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590"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591"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59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0_1_1_2">
    <p:spTree>
      <p:nvGrpSpPr>
        <p:cNvPr id="1" name=""/>
        <p:cNvGrpSpPr/>
        <p:nvPr/>
      </p:nvGrpSpPr>
      <p:grpSpPr>
        <a:xfrm>
          <a:off x="0" y="0"/>
          <a:ext cx="0" cy="0"/>
          <a:chOff x="0" y="0"/>
          <a:chExt cx="0" cy="0"/>
        </a:xfrm>
      </p:grpSpPr>
      <p:grpSp>
        <p:nvGrpSpPr>
          <p:cNvPr id="1621" name="Google Shape;1593;p20"/>
          <p:cNvGrpSpPr/>
          <p:nvPr/>
        </p:nvGrpSpPr>
        <p:grpSpPr>
          <a:xfrm>
            <a:off x="395925" y="219551"/>
            <a:ext cx="8518834" cy="4788217"/>
            <a:chOff x="31" y="32"/>
            <a:chExt cx="8518833" cy="4788216"/>
          </a:xfrm>
        </p:grpSpPr>
        <p:sp>
          <p:nvSpPr>
            <p:cNvPr id="1599" name="Google Shape;1594;p20"/>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1602" name="Google Shape;1595;p20"/>
            <p:cNvGrpSpPr/>
            <p:nvPr/>
          </p:nvGrpSpPr>
          <p:grpSpPr>
            <a:xfrm>
              <a:off x="7945649" y="2062521"/>
              <a:ext cx="569677" cy="380581"/>
              <a:chOff x="0" y="32"/>
              <a:chExt cx="569675" cy="380579"/>
            </a:xfrm>
          </p:grpSpPr>
          <p:sp>
            <p:nvSpPr>
              <p:cNvPr id="1600" name="Google Shape;1596;p2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01" name="Google Shape;1597;p2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1603" name="Google Shape;1598;p20"/>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1606" name="Google Shape;1599;p20"/>
            <p:cNvGrpSpPr/>
            <p:nvPr/>
          </p:nvGrpSpPr>
          <p:grpSpPr>
            <a:xfrm>
              <a:off x="7945649" y="1501575"/>
              <a:ext cx="569677" cy="380580"/>
              <a:chOff x="0" y="0"/>
              <a:chExt cx="569675" cy="380579"/>
            </a:xfrm>
          </p:grpSpPr>
          <p:sp>
            <p:nvSpPr>
              <p:cNvPr id="1604" name="Google Shape;1600;p20"/>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05" name="Google Shape;1601;p20"/>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609" name="Google Shape;1602;p20"/>
            <p:cNvGrpSpPr/>
            <p:nvPr/>
          </p:nvGrpSpPr>
          <p:grpSpPr>
            <a:xfrm>
              <a:off x="7950379" y="964072"/>
              <a:ext cx="568487" cy="387983"/>
              <a:chOff x="0" y="0"/>
              <a:chExt cx="568485" cy="387981"/>
            </a:xfrm>
          </p:grpSpPr>
          <p:sp>
            <p:nvSpPr>
              <p:cNvPr id="1607" name="Google Shape;1603;p20"/>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08" name="Google Shape;1604;p20"/>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612" name="Google Shape;1605;p20"/>
            <p:cNvGrpSpPr/>
            <p:nvPr/>
          </p:nvGrpSpPr>
          <p:grpSpPr>
            <a:xfrm>
              <a:off x="7945649" y="387115"/>
              <a:ext cx="569677" cy="387983"/>
              <a:chOff x="0" y="0"/>
              <a:chExt cx="569675" cy="387981"/>
            </a:xfrm>
          </p:grpSpPr>
          <p:sp>
            <p:nvSpPr>
              <p:cNvPr id="1610" name="Google Shape;1606;p20"/>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11" name="Google Shape;1607;p20"/>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615" name="Google Shape;1608;p20"/>
            <p:cNvGrpSpPr/>
            <p:nvPr/>
          </p:nvGrpSpPr>
          <p:grpSpPr>
            <a:xfrm>
              <a:off x="7945649" y="2623446"/>
              <a:ext cx="569677" cy="380580"/>
              <a:chOff x="0" y="32"/>
              <a:chExt cx="569675" cy="380579"/>
            </a:xfrm>
          </p:grpSpPr>
          <p:sp>
            <p:nvSpPr>
              <p:cNvPr id="1613" name="Google Shape;1609;p2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14" name="Google Shape;1610;p2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618" name="Google Shape;1611;p20"/>
            <p:cNvGrpSpPr/>
            <p:nvPr/>
          </p:nvGrpSpPr>
          <p:grpSpPr>
            <a:xfrm>
              <a:off x="7945649" y="3184371"/>
              <a:ext cx="569677" cy="380580"/>
              <a:chOff x="0" y="32"/>
              <a:chExt cx="569675" cy="380579"/>
            </a:xfrm>
          </p:grpSpPr>
          <p:sp>
            <p:nvSpPr>
              <p:cNvPr id="1616" name="Google Shape;1612;p2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617" name="Google Shape;1613;p2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1619" name="Google Shape;1614;p20"/>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1620" name="Google Shape;1615;p20"/>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1622" name="نص العنوان"/>
          <p:cNvSpPr txBox="1"/>
          <p:nvPr>
            <p:ph type="title"/>
          </p:nvPr>
        </p:nvSpPr>
        <p:spPr>
          <a:xfrm>
            <a:off x="2325950" y="395774"/>
            <a:ext cx="4492801" cy="1041002"/>
          </a:xfrm>
          <a:prstGeom prst="rect">
            <a:avLst/>
          </a:prstGeom>
        </p:spPr>
        <p:txBody>
          <a:bodyPr/>
          <a:lstStyle>
            <a:lvl1pPr>
              <a:defRPr sz="8100"/>
            </a:lvl1pPr>
          </a:lstStyle>
          <a:p>
            <a:pPr/>
            <a:r>
              <a:t>نص العنوان</a:t>
            </a:r>
          </a:p>
        </p:txBody>
      </p:sp>
      <p:sp>
        <p:nvSpPr>
          <p:cNvPr id="1623" name="مستوى النص الأول…"/>
          <p:cNvSpPr txBox="1"/>
          <p:nvPr>
            <p:ph type="body" sz="quarter" idx="1"/>
          </p:nvPr>
        </p:nvSpPr>
        <p:spPr>
          <a:xfrm>
            <a:off x="2327040" y="1556401"/>
            <a:ext cx="4492802" cy="1460101"/>
          </a:xfrm>
          <a:prstGeom prst="rect">
            <a:avLst/>
          </a:prstGeom>
        </p:spPr>
        <p:txBody>
          <a:bodyPr/>
          <a:lstStyle>
            <a:lvl1pPr>
              <a:defRPr sz="1600"/>
            </a:lvl1pPr>
            <a:lvl2pPr>
              <a:defRPr sz="1600"/>
            </a:lvl2pPr>
            <a:lvl3pPr>
              <a:defRPr sz="1600"/>
            </a:lvl3pPr>
            <a:lvl4pPr>
              <a:defRPr sz="1600"/>
            </a:lvl4pPr>
            <a:lvl5pPr>
              <a:defRPr sz="16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624" name="Google Shape;1619;p20"/>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625" name="Google Shape;1620;p20"/>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626" name="Google Shape;1621;p20"/>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627" name="Google Shape;1623;p20"/>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1628" name="Google Shape;1624;p20"/>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629" name="Google Shape;1625;p20"/>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630" name="Google Shape;1627;p20"/>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631" name="Google Shape;1628;p20"/>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632" name="Google Shape;1629;p20"/>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633" name="Google Shape;1630;p20"/>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1634" name="Google Shape;1632;p20"/>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635" name="Google Shape;1633;p20"/>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1636" name="Google Shape;1634;p20"/>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637" name="Google Shape;1635;p20"/>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638" name="Google Shape;1636;p20"/>
          <p:cNvSpPr/>
          <p:nvPr/>
        </p:nvSpPr>
        <p:spPr>
          <a:xfrm>
            <a:off x="605551" y="2071650"/>
            <a:ext cx="1" cy="12701"/>
          </a:xfrm>
          <a:ln w="12700">
            <a:miter lim="400000"/>
          </a:ln>
        </p:spPr>
        <p:txBody>
          <a:bodyPr lIns="0" tIns="0" rIns="0" bIns="0" anchor="ctr"/>
          <a:lstStyle/>
          <a:p>
            <a:pPr/>
          </a:p>
        </p:txBody>
      </p:sp>
      <p:sp>
        <p:nvSpPr>
          <p:cNvPr id="1639" name="Google Shape;1637;p20"/>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640" name="Google Shape;1638;p20"/>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641" name="Google Shape;1639;p20"/>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642" name="Google Shape;1640;p20"/>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643" name="Google Shape;1642;p20"/>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1644" name="Google Shape;1643;p20"/>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1645" name="Google Shape;1644;p20"/>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1646" name="Google Shape;1645;p20"/>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647" name="Google Shape;1646;p20"/>
          <p:cNvSpPr/>
          <p:nvPr/>
        </p:nvSpPr>
        <p:spPr>
          <a:xfrm>
            <a:off x="605551" y="2785443"/>
            <a:ext cx="1" cy="12701"/>
          </a:xfrm>
          <a:ln w="12700">
            <a:miter lim="400000"/>
          </a:ln>
        </p:spPr>
        <p:txBody>
          <a:bodyPr lIns="0" tIns="0" rIns="0" bIns="0" anchor="ctr"/>
          <a:lstStyle/>
          <a:p>
            <a:pPr/>
          </a:p>
        </p:txBody>
      </p:sp>
      <p:sp>
        <p:nvSpPr>
          <p:cNvPr id="1648" name="Google Shape;1647;p20"/>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649" name="Google Shape;1648;p20"/>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650" name="Google Shape;1649;p20"/>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1651" name="Google Shape;1650;p20"/>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652" name="Google Shape;1652;p20"/>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1653" name="Google Shape;1653;p20"/>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654" name="Google Shape;1654;p20"/>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1655" name="Google Shape;1655;p20"/>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1656" name="Google Shape;1657;p20"/>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1657" name="Google Shape;1658;p20"/>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1658" name="Google Shape;1659;p20"/>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1659" name="Google Shape;1660;p20"/>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660" name="Google Shape;1662;p20"/>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1661" name="Google Shape;1663;p20"/>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1662" name="Google Shape;1664;p20"/>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1663" name="Google Shape;1665;p20"/>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1664" name="Google Shape;1667;p20"/>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1665" name="Google Shape;1668;p20"/>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grpSp>
        <p:nvGrpSpPr>
          <p:cNvPr id="1668" name="Google Shape;1669;p20"/>
          <p:cNvGrpSpPr/>
          <p:nvPr/>
        </p:nvGrpSpPr>
        <p:grpSpPr>
          <a:xfrm>
            <a:off x="7714321" y="2997286"/>
            <a:ext cx="297885" cy="313811"/>
            <a:chOff x="0" y="0"/>
            <a:chExt cx="297884" cy="313810"/>
          </a:xfrm>
        </p:grpSpPr>
        <p:sp>
          <p:nvSpPr>
            <p:cNvPr id="1666" name="Google Shape;1670;p20"/>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1667" name="Google Shape;1671;p20"/>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1679" name="Google Shape;1672;p20"/>
          <p:cNvGrpSpPr/>
          <p:nvPr/>
        </p:nvGrpSpPr>
        <p:grpSpPr>
          <a:xfrm>
            <a:off x="1018074" y="1506999"/>
            <a:ext cx="291351" cy="281326"/>
            <a:chOff x="24" y="24"/>
            <a:chExt cx="291350" cy="281325"/>
          </a:xfrm>
        </p:grpSpPr>
        <p:sp>
          <p:nvSpPr>
            <p:cNvPr id="1669" name="Google Shape;1673;p20"/>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0" name="Google Shape;1674;p20"/>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1" name="Google Shape;1675;p20"/>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2" name="Google Shape;1676;p20"/>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3" name="Google Shape;1677;p20"/>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4" name="Google Shape;1678;p20"/>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5" name="Google Shape;1679;p20"/>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6" name="Google Shape;1680;p20"/>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77" name="Google Shape;1681;p20"/>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678" name="Google Shape;1682;p20"/>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682" name="Google Shape;1683;p20"/>
          <p:cNvGrpSpPr/>
          <p:nvPr/>
        </p:nvGrpSpPr>
        <p:grpSpPr>
          <a:xfrm>
            <a:off x="2096475" y="637729"/>
            <a:ext cx="122294" cy="132661"/>
            <a:chOff x="0" y="0"/>
            <a:chExt cx="122292" cy="132660"/>
          </a:xfrm>
        </p:grpSpPr>
        <p:sp>
          <p:nvSpPr>
            <p:cNvPr id="1680" name="Google Shape;1684;p20"/>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681" name="Google Shape;1685;p20"/>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683" name="Google Shape;1686;p20"/>
          <p:cNvSpPr/>
          <p:nvPr/>
        </p:nvSpPr>
        <p:spPr>
          <a:xfrm>
            <a:off x="7022537" y="659649"/>
            <a:ext cx="84652" cy="81176"/>
          </a:xfrm>
          <a:custGeom>
            <a:avLst/>
            <a:gdLst/>
            <a:ahLst/>
            <a:cxnLst>
              <a:cxn ang="0">
                <a:pos x="wd2" y="hd2"/>
              </a:cxn>
              <a:cxn ang="5400000">
                <a:pos x="wd2" y="hd2"/>
              </a:cxn>
              <a:cxn ang="10800000">
                <a:pos x="wd2" y="hd2"/>
              </a:cxn>
              <a:cxn ang="16200000">
                <a:pos x="wd2" y="hd2"/>
              </a:cxn>
            </a:cxnLst>
            <a:rect l="0" t="0" r="r" b="b"/>
            <a:pathLst>
              <a:path w="15356" h="21600" fill="norm" stroke="1" extrusionOk="0">
                <a:moveTo>
                  <a:pt x="7394" y="0"/>
                </a:moveTo>
                <a:cubicBezTo>
                  <a:pt x="-1667" y="0"/>
                  <a:pt x="-2819" y="18853"/>
                  <a:pt x="6274" y="21427"/>
                </a:cubicBezTo>
                <a:cubicBezTo>
                  <a:pt x="6800" y="21547"/>
                  <a:pt x="7303" y="21600"/>
                  <a:pt x="7788" y="21600"/>
                </a:cubicBezTo>
                <a:cubicBezTo>
                  <a:pt x="16659" y="21600"/>
                  <a:pt x="18781" y="2295"/>
                  <a:pt x="8437" y="80"/>
                </a:cubicBezTo>
                <a:cubicBezTo>
                  <a:pt x="8079" y="27"/>
                  <a:pt x="7729" y="0"/>
                  <a:pt x="7394" y="0"/>
                </a:cubicBezTo>
                <a:close/>
              </a:path>
            </a:pathLst>
          </a:custGeom>
          <a:solidFill>
            <a:schemeClr val="accent6"/>
          </a:solidFill>
          <a:ln w="12700">
            <a:miter lim="400000"/>
          </a:ln>
        </p:spPr>
        <p:txBody>
          <a:bodyPr lIns="0" tIns="0" rIns="0" bIns="0" anchor="ctr"/>
          <a:lstStyle/>
          <a:p>
            <a:pPr/>
          </a:p>
        </p:txBody>
      </p:sp>
      <p:sp>
        <p:nvSpPr>
          <p:cNvPr id="1684" name="Google Shape;1687;p20"/>
          <p:cNvSpPr/>
          <p:nvPr/>
        </p:nvSpPr>
        <p:spPr>
          <a:xfrm>
            <a:off x="1836691" y="128464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1685" name="Google Shape;1688;p20"/>
          <p:cNvSpPr/>
          <p:nvPr/>
        </p:nvSpPr>
        <p:spPr>
          <a:xfrm>
            <a:off x="1028504" y="1000674"/>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sp>
        <p:nvSpPr>
          <p:cNvPr id="1686" name="Google Shape;1689;p20"/>
          <p:cNvSpPr/>
          <p:nvPr/>
        </p:nvSpPr>
        <p:spPr>
          <a:xfrm>
            <a:off x="7538154" y="41819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sp>
        <p:nvSpPr>
          <p:cNvPr id="1687" name="Google Shape;1690;p20"/>
          <p:cNvSpPr/>
          <p:nvPr/>
        </p:nvSpPr>
        <p:spPr>
          <a:xfrm>
            <a:off x="1119741" y="370910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grpSp>
        <p:nvGrpSpPr>
          <p:cNvPr id="1698" name="Google Shape;1691;p20"/>
          <p:cNvGrpSpPr/>
          <p:nvPr/>
        </p:nvGrpSpPr>
        <p:grpSpPr>
          <a:xfrm>
            <a:off x="1529775" y="4285399"/>
            <a:ext cx="291351" cy="281326"/>
            <a:chOff x="24" y="24"/>
            <a:chExt cx="291350" cy="281325"/>
          </a:xfrm>
        </p:grpSpPr>
        <p:sp>
          <p:nvSpPr>
            <p:cNvPr id="1688" name="Google Shape;1692;p20"/>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89" name="Google Shape;1693;p20"/>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0" name="Google Shape;1694;p20"/>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1" name="Google Shape;1695;p20"/>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2" name="Google Shape;1696;p20"/>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3" name="Google Shape;1697;p20"/>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4" name="Google Shape;1698;p20"/>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5" name="Google Shape;1699;p20"/>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696" name="Google Shape;1700;p20"/>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697" name="Google Shape;1701;p20"/>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701" name="Google Shape;1702;p20"/>
          <p:cNvGrpSpPr/>
          <p:nvPr/>
        </p:nvGrpSpPr>
        <p:grpSpPr>
          <a:xfrm>
            <a:off x="1309659" y="2640373"/>
            <a:ext cx="297886" cy="313812"/>
            <a:chOff x="0" y="0"/>
            <a:chExt cx="297884" cy="313810"/>
          </a:xfrm>
        </p:grpSpPr>
        <p:sp>
          <p:nvSpPr>
            <p:cNvPr id="1699" name="Google Shape;1703;p20"/>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700" name="Google Shape;1704;p20"/>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712" name="Google Shape;1705;p20"/>
          <p:cNvGrpSpPr/>
          <p:nvPr/>
        </p:nvGrpSpPr>
        <p:grpSpPr>
          <a:xfrm>
            <a:off x="6975824" y="4368974"/>
            <a:ext cx="291351" cy="281326"/>
            <a:chOff x="24" y="24"/>
            <a:chExt cx="291350" cy="281325"/>
          </a:xfrm>
        </p:grpSpPr>
        <p:sp>
          <p:nvSpPr>
            <p:cNvPr id="1702" name="Google Shape;1706;p20"/>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3" name="Google Shape;1707;p20"/>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4" name="Google Shape;1708;p20"/>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5" name="Google Shape;1709;p20"/>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6" name="Google Shape;1710;p20"/>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7" name="Google Shape;1711;p20"/>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8" name="Google Shape;1712;p20"/>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09" name="Google Shape;1713;p20"/>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1710" name="Google Shape;1714;p20"/>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1711" name="Google Shape;1715;p20"/>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715" name="Google Shape;1716;p20"/>
          <p:cNvGrpSpPr/>
          <p:nvPr/>
        </p:nvGrpSpPr>
        <p:grpSpPr>
          <a:xfrm>
            <a:off x="7210250" y="2223916"/>
            <a:ext cx="122294" cy="132661"/>
            <a:chOff x="0" y="0"/>
            <a:chExt cx="122292" cy="132660"/>
          </a:xfrm>
        </p:grpSpPr>
        <p:sp>
          <p:nvSpPr>
            <p:cNvPr id="1713" name="Google Shape;1717;p20"/>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1714" name="Google Shape;1718;p20"/>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1718" name="Google Shape;1719;p20"/>
          <p:cNvGrpSpPr/>
          <p:nvPr/>
        </p:nvGrpSpPr>
        <p:grpSpPr>
          <a:xfrm>
            <a:off x="7714309" y="1173811"/>
            <a:ext cx="297886" cy="313811"/>
            <a:chOff x="0" y="0"/>
            <a:chExt cx="297884" cy="313810"/>
          </a:xfrm>
        </p:grpSpPr>
        <p:sp>
          <p:nvSpPr>
            <p:cNvPr id="1716" name="Google Shape;1720;p20"/>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1717" name="Google Shape;1721;p20"/>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1719"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1720"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1721"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172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spTree>
      <p:nvGrpSpPr>
        <p:cNvPr id="1" name=""/>
        <p:cNvGrpSpPr/>
        <p:nvPr/>
      </p:nvGrpSpPr>
      <p:grpSpPr>
        <a:xfrm>
          <a:off x="0" y="0"/>
          <a:ext cx="0" cy="0"/>
          <a:chOff x="0" y="0"/>
          <a:chExt cx="0" cy="0"/>
        </a:xfrm>
      </p:grpSpPr>
      <p:sp>
        <p:nvSpPr>
          <p:cNvPr id="223" name="Google Shape;134;p3"/>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grpSp>
        <p:nvGrpSpPr>
          <p:cNvPr id="246" name="Google Shape;135;p3"/>
          <p:cNvGrpSpPr/>
          <p:nvPr/>
        </p:nvGrpSpPr>
        <p:grpSpPr>
          <a:xfrm>
            <a:off x="395925" y="219551"/>
            <a:ext cx="8518834" cy="4788217"/>
            <a:chOff x="31" y="32"/>
            <a:chExt cx="8518833" cy="4788216"/>
          </a:xfrm>
        </p:grpSpPr>
        <p:sp>
          <p:nvSpPr>
            <p:cNvPr id="224" name="Google Shape;136;p3"/>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227" name="Google Shape;137;p3"/>
            <p:cNvGrpSpPr/>
            <p:nvPr/>
          </p:nvGrpSpPr>
          <p:grpSpPr>
            <a:xfrm>
              <a:off x="7945649" y="2062521"/>
              <a:ext cx="569677" cy="380581"/>
              <a:chOff x="0" y="32"/>
              <a:chExt cx="569675" cy="380579"/>
            </a:xfrm>
          </p:grpSpPr>
          <p:sp>
            <p:nvSpPr>
              <p:cNvPr id="225" name="Google Shape;138;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26" name="Google Shape;139;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228" name="Google Shape;140;p3"/>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231" name="Google Shape;141;p3"/>
            <p:cNvGrpSpPr/>
            <p:nvPr/>
          </p:nvGrpSpPr>
          <p:grpSpPr>
            <a:xfrm>
              <a:off x="7945649" y="1501575"/>
              <a:ext cx="569677" cy="380580"/>
              <a:chOff x="0" y="0"/>
              <a:chExt cx="569675" cy="380579"/>
            </a:xfrm>
          </p:grpSpPr>
          <p:sp>
            <p:nvSpPr>
              <p:cNvPr id="229" name="Google Shape;142;p3"/>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30" name="Google Shape;143;p3"/>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234" name="Google Shape;144;p3"/>
            <p:cNvGrpSpPr/>
            <p:nvPr/>
          </p:nvGrpSpPr>
          <p:grpSpPr>
            <a:xfrm>
              <a:off x="7950379" y="964072"/>
              <a:ext cx="568487" cy="387983"/>
              <a:chOff x="0" y="0"/>
              <a:chExt cx="568485" cy="387981"/>
            </a:xfrm>
          </p:grpSpPr>
          <p:sp>
            <p:nvSpPr>
              <p:cNvPr id="232" name="Google Shape;145;p3"/>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33" name="Google Shape;146;p3"/>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37" name="Google Shape;147;p3"/>
            <p:cNvGrpSpPr/>
            <p:nvPr/>
          </p:nvGrpSpPr>
          <p:grpSpPr>
            <a:xfrm>
              <a:off x="7945649" y="387115"/>
              <a:ext cx="569677" cy="387983"/>
              <a:chOff x="0" y="0"/>
              <a:chExt cx="569675" cy="387981"/>
            </a:xfrm>
          </p:grpSpPr>
          <p:sp>
            <p:nvSpPr>
              <p:cNvPr id="235" name="Google Shape;148;p3"/>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36" name="Google Shape;149;p3"/>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240" name="Google Shape;150;p3"/>
            <p:cNvGrpSpPr/>
            <p:nvPr/>
          </p:nvGrpSpPr>
          <p:grpSpPr>
            <a:xfrm>
              <a:off x="7945649" y="2623446"/>
              <a:ext cx="569677" cy="380580"/>
              <a:chOff x="0" y="32"/>
              <a:chExt cx="569675" cy="380579"/>
            </a:xfrm>
          </p:grpSpPr>
          <p:sp>
            <p:nvSpPr>
              <p:cNvPr id="238" name="Google Shape;151;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39" name="Google Shape;152;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43" name="Google Shape;153;p3"/>
            <p:cNvGrpSpPr/>
            <p:nvPr/>
          </p:nvGrpSpPr>
          <p:grpSpPr>
            <a:xfrm>
              <a:off x="7945649" y="3184371"/>
              <a:ext cx="569677" cy="380580"/>
              <a:chOff x="0" y="32"/>
              <a:chExt cx="569675" cy="380579"/>
            </a:xfrm>
          </p:grpSpPr>
          <p:sp>
            <p:nvSpPr>
              <p:cNvPr id="241" name="Google Shape;154;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42" name="Google Shape;155;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44" name="Google Shape;156;p3"/>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5" name="Google Shape;157;p3"/>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247" name="Google Shape;158;p3"/>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48" name="Google Shape;159;p3"/>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49" name="Google Shape;160;p3"/>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50" name="Google Shape;162;p3"/>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251" name="Google Shape;163;p3"/>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52" name="Google Shape;164;p3"/>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53" name="Google Shape;166;p3"/>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54" name="Google Shape;167;p3"/>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55" name="Google Shape;168;p3"/>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56" name="Google Shape;169;p3"/>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257" name="Google Shape;171;p3"/>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58" name="Google Shape;172;p3"/>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259" name="Google Shape;173;p3"/>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60" name="Google Shape;174;p3"/>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61" name="Google Shape;175;p3"/>
          <p:cNvSpPr/>
          <p:nvPr/>
        </p:nvSpPr>
        <p:spPr>
          <a:xfrm>
            <a:off x="605551" y="2071650"/>
            <a:ext cx="1" cy="12701"/>
          </a:xfrm>
          <a:ln w="12700">
            <a:miter lim="400000"/>
          </a:ln>
        </p:spPr>
        <p:txBody>
          <a:bodyPr lIns="0" tIns="0" rIns="0" bIns="0" anchor="ctr"/>
          <a:lstStyle/>
          <a:p>
            <a:pPr/>
          </a:p>
        </p:txBody>
      </p:sp>
      <p:sp>
        <p:nvSpPr>
          <p:cNvPr id="262" name="Google Shape;176;p3"/>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63" name="Google Shape;177;p3"/>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64" name="Google Shape;178;p3"/>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65" name="Google Shape;179;p3"/>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66" name="Google Shape;181;p3"/>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67" name="Google Shape;182;p3"/>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68" name="Google Shape;183;p3"/>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269" name="Google Shape;184;p3"/>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70" name="Google Shape;185;p3"/>
          <p:cNvSpPr/>
          <p:nvPr/>
        </p:nvSpPr>
        <p:spPr>
          <a:xfrm>
            <a:off x="605551" y="2785443"/>
            <a:ext cx="1" cy="12701"/>
          </a:xfrm>
          <a:ln w="12700">
            <a:miter lim="400000"/>
          </a:ln>
        </p:spPr>
        <p:txBody>
          <a:bodyPr lIns="0" tIns="0" rIns="0" bIns="0" anchor="ctr"/>
          <a:lstStyle/>
          <a:p>
            <a:pPr/>
          </a:p>
        </p:txBody>
      </p:sp>
      <p:sp>
        <p:nvSpPr>
          <p:cNvPr id="271" name="Google Shape;186;p3"/>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72" name="Google Shape;187;p3"/>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73" name="Google Shape;188;p3"/>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74" name="Google Shape;189;p3"/>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75" name="Google Shape;191;p3"/>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76" name="Google Shape;192;p3"/>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77" name="Google Shape;193;p3"/>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278" name="Google Shape;194;p3"/>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79" name="Google Shape;196;p3"/>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280" name="Google Shape;197;p3"/>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281" name="Google Shape;198;p3"/>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282" name="Google Shape;199;p3"/>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83" name="Google Shape;201;p3"/>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284" name="Google Shape;202;p3"/>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85" name="Google Shape;203;p3"/>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86" name="Google Shape;204;p3"/>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87" name="Google Shape;206;p3"/>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88" name="Google Shape;207;p3"/>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89" name="نص العنوان"/>
          <p:cNvSpPr txBox="1"/>
          <p:nvPr>
            <p:ph type="title"/>
          </p:nvPr>
        </p:nvSpPr>
        <p:spPr>
          <a:xfrm>
            <a:off x="2497874" y="2156592"/>
            <a:ext cx="3968101" cy="656101"/>
          </a:xfrm>
          <a:prstGeom prst="rect">
            <a:avLst/>
          </a:prstGeom>
        </p:spPr>
        <p:txBody>
          <a:bodyPr anchor="ctr"/>
          <a:lstStyle>
            <a:lvl1pPr>
              <a:defRPr sz="5600"/>
            </a:lvl1pPr>
          </a:lstStyle>
          <a:p>
            <a:pPr/>
            <a:r>
              <a:t>نص العنوان</a:t>
            </a:r>
          </a:p>
        </p:txBody>
      </p:sp>
      <p:sp>
        <p:nvSpPr>
          <p:cNvPr id="290" name="مستوى النص الأول…"/>
          <p:cNvSpPr txBox="1"/>
          <p:nvPr>
            <p:ph type="body" sz="quarter" idx="1"/>
          </p:nvPr>
        </p:nvSpPr>
        <p:spPr>
          <a:xfrm>
            <a:off x="2233574" y="3144850"/>
            <a:ext cx="4496701" cy="656101"/>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293" name="Google Shape;211;p3"/>
          <p:cNvGrpSpPr/>
          <p:nvPr/>
        </p:nvGrpSpPr>
        <p:grpSpPr>
          <a:xfrm>
            <a:off x="1085596" y="1629198"/>
            <a:ext cx="297886" cy="313811"/>
            <a:chOff x="0" y="0"/>
            <a:chExt cx="297884" cy="313810"/>
          </a:xfrm>
        </p:grpSpPr>
        <p:sp>
          <p:nvSpPr>
            <p:cNvPr id="291"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92"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304" name="Google Shape;214;p3"/>
          <p:cNvGrpSpPr/>
          <p:nvPr/>
        </p:nvGrpSpPr>
        <p:grpSpPr>
          <a:xfrm>
            <a:off x="7353475" y="3955299"/>
            <a:ext cx="291351" cy="281326"/>
            <a:chOff x="24" y="24"/>
            <a:chExt cx="291350" cy="281325"/>
          </a:xfrm>
        </p:grpSpPr>
        <p:sp>
          <p:nvSpPr>
            <p:cNvPr id="294" name="Google Shape;215;p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95" name="Google Shape;216;p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96" name="Google Shape;217;p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97" name="Google Shape;218;p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98" name="Google Shape;219;p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99" name="Google Shape;220;p3"/>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00" name="Google Shape;221;p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01" name="Google Shape;222;p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02" name="Google Shape;223;p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303" name="Google Shape;224;p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307" name="Google Shape;225;p3"/>
          <p:cNvGrpSpPr/>
          <p:nvPr/>
        </p:nvGrpSpPr>
        <p:grpSpPr>
          <a:xfrm>
            <a:off x="7535400" y="1276204"/>
            <a:ext cx="122294" cy="132661"/>
            <a:chOff x="0" y="0"/>
            <a:chExt cx="122292" cy="132660"/>
          </a:xfrm>
        </p:grpSpPr>
        <p:sp>
          <p:nvSpPr>
            <p:cNvPr id="305" name="Google Shape;226;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306" name="Google Shape;227;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308" name="Google Shape;228;p3"/>
          <p:cNvSpPr/>
          <p:nvPr/>
        </p:nvSpPr>
        <p:spPr>
          <a:xfrm>
            <a:off x="1546916" y="301709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1"/>
          </a:solidFill>
          <a:ln w="12700">
            <a:miter lim="400000"/>
          </a:ln>
        </p:spPr>
        <p:txBody>
          <a:bodyPr lIns="0" tIns="0" rIns="0" bIns="0" anchor="ctr"/>
          <a:lstStyle/>
          <a:p>
            <a:pPr/>
          </a:p>
        </p:txBody>
      </p:sp>
      <p:sp>
        <p:nvSpPr>
          <p:cNvPr id="309" name="Google Shape;229;p3"/>
          <p:cNvSpPr/>
          <p:nvPr/>
        </p:nvSpPr>
        <p:spPr>
          <a:xfrm>
            <a:off x="8079679" y="2708412"/>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4"/>
          </a:solidFill>
          <a:ln w="12700">
            <a:miter lim="400000"/>
          </a:ln>
        </p:spPr>
        <p:txBody>
          <a:bodyPr lIns="0" tIns="0" rIns="0" bIns="0" anchor="ctr"/>
          <a:lstStyle/>
          <a:p>
            <a:pPr/>
          </a:p>
        </p:txBody>
      </p:sp>
      <p:grpSp>
        <p:nvGrpSpPr>
          <p:cNvPr id="312" name="Google Shape;230;p3"/>
          <p:cNvGrpSpPr/>
          <p:nvPr/>
        </p:nvGrpSpPr>
        <p:grpSpPr>
          <a:xfrm>
            <a:off x="1193975" y="4086766"/>
            <a:ext cx="122294" cy="132661"/>
            <a:chOff x="0" y="0"/>
            <a:chExt cx="122292" cy="132660"/>
          </a:xfrm>
        </p:grpSpPr>
        <p:sp>
          <p:nvSpPr>
            <p:cNvPr id="310"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11"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313"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314"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315" name="IMG_1531.png" descr="IMG_1531.png"/>
          <p:cNvPicPr>
            <a:picLocks noChangeAspect="1"/>
          </p:cNvPicPr>
          <p:nvPr/>
        </p:nvPicPr>
        <p:blipFill>
          <a:blip r:embed="rId2">
            <a:extLst/>
          </a:blip>
          <a:srcRect l="30813" t="3020" r="30813" b="47659"/>
          <a:stretch>
            <a:fillRect/>
          </a:stretch>
        </p:blipFill>
        <p:spPr>
          <a:xfrm>
            <a:off x="888040" y="291356"/>
            <a:ext cx="623006" cy="803953"/>
          </a:xfrm>
          <a:prstGeom prst="rect">
            <a:avLst/>
          </a:prstGeom>
          <a:ln w="12700">
            <a:miter lim="400000"/>
          </a:ln>
        </p:spPr>
      </p:pic>
      <p:pic>
        <p:nvPicPr>
          <p:cNvPr id="316" name="IMG_1584.png" descr="IMG_1584.png"/>
          <p:cNvPicPr>
            <a:picLocks noChangeAspect="1"/>
          </p:cNvPicPr>
          <p:nvPr/>
        </p:nvPicPr>
        <p:blipFill>
          <a:blip r:embed="rId3">
            <a:extLst/>
          </a:blip>
          <a:stretch>
            <a:fillRect/>
          </a:stretch>
        </p:blipFill>
        <p:spPr>
          <a:xfrm>
            <a:off x="1949437" y="1095332"/>
            <a:ext cx="5122928" cy="5143501"/>
          </a:xfrm>
          <a:prstGeom prst="rect">
            <a:avLst/>
          </a:prstGeom>
          <a:ln w="12700">
            <a:miter lim="400000"/>
          </a:ln>
        </p:spPr>
      </p:pic>
      <p:pic>
        <p:nvPicPr>
          <p:cNvPr id="317" name="IMG_6142.png" descr="IMG_6142.png"/>
          <p:cNvPicPr>
            <a:picLocks noChangeAspect="1"/>
          </p:cNvPicPr>
          <p:nvPr/>
        </p:nvPicPr>
        <p:blipFill>
          <a:blip r:embed="rId4">
            <a:extLst/>
          </a:blip>
          <a:stretch>
            <a:fillRect/>
          </a:stretch>
        </p:blipFill>
        <p:spPr>
          <a:xfrm>
            <a:off x="274989" y="4304015"/>
            <a:ext cx="772455" cy="775558"/>
          </a:xfrm>
          <a:prstGeom prst="rect">
            <a:avLst/>
          </a:prstGeom>
          <a:ln w="12700">
            <a:miter lim="400000"/>
          </a:ln>
        </p:spPr>
      </p:pic>
      <p:sp>
        <p:nvSpPr>
          <p:cNvPr id="31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E2A47"/>
        </a:solidFill>
      </p:bgPr>
    </p:bg>
    <p:spTree>
      <p:nvGrpSpPr>
        <p:cNvPr id="1" name=""/>
        <p:cNvGrpSpPr/>
        <p:nvPr/>
      </p:nvGrpSpPr>
      <p:grpSpPr>
        <a:xfrm>
          <a:off x="0" y="0"/>
          <a:ext cx="0" cy="0"/>
          <a:chOff x="0" y="0"/>
          <a:chExt cx="0" cy="0"/>
        </a:xfrm>
      </p:grpSpPr>
      <p:sp>
        <p:nvSpPr>
          <p:cNvPr id="172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3_1">
    <p:spTree>
      <p:nvGrpSpPr>
        <p:cNvPr id="1" name=""/>
        <p:cNvGrpSpPr/>
        <p:nvPr/>
      </p:nvGrpSpPr>
      <p:grpSpPr>
        <a:xfrm>
          <a:off x="0" y="0"/>
          <a:ext cx="0" cy="0"/>
          <a:chOff x="0" y="0"/>
          <a:chExt cx="0" cy="0"/>
        </a:xfrm>
      </p:grpSpPr>
      <p:sp>
        <p:nvSpPr>
          <p:cNvPr id="1736" name="Google Shape;879;p13"/>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3175">
            <a:miter lim="400000"/>
          </a:ln>
        </p:spPr>
        <p:txBody>
          <a:bodyPr lIns="0" tIns="0" rIns="0" bIns="0" anchor="ctr"/>
          <a:lstStyle/>
          <a:p>
            <a:pPr rtl="0">
              <a:defRPr sz="1200"/>
            </a:pPr>
          </a:p>
        </p:txBody>
      </p:sp>
      <p:sp>
        <p:nvSpPr>
          <p:cNvPr id="1737" name="Google Shape;880;p13"/>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3175">
            <a:miter lim="400000"/>
          </a:ln>
        </p:spPr>
        <p:txBody>
          <a:bodyPr lIns="0" tIns="0" rIns="0" bIns="0" anchor="ctr"/>
          <a:lstStyle/>
          <a:p>
            <a:pPr rtl="0">
              <a:defRPr sz="1200"/>
            </a:pPr>
          </a:p>
        </p:txBody>
      </p:sp>
      <p:sp>
        <p:nvSpPr>
          <p:cNvPr id="1738" name="Google Shape;881;p13"/>
          <p:cNvSpPr/>
          <p:nvPr/>
        </p:nvSpPr>
        <p:spPr>
          <a:xfrm>
            <a:off x="8341543"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a:miter lim="400000"/>
          </a:ln>
        </p:spPr>
        <p:txBody>
          <a:bodyPr lIns="0" tIns="0" rIns="0" bIns="0" anchor="ctr"/>
          <a:lstStyle/>
          <a:p>
            <a:pPr rtl="0">
              <a:defRPr sz="1200"/>
            </a:pPr>
          </a:p>
        </p:txBody>
      </p:sp>
      <p:grpSp>
        <p:nvGrpSpPr>
          <p:cNvPr id="1741" name="Google Shape;882;p13"/>
          <p:cNvGrpSpPr/>
          <p:nvPr/>
        </p:nvGrpSpPr>
        <p:grpSpPr>
          <a:xfrm>
            <a:off x="8341543" y="2282040"/>
            <a:ext cx="569677" cy="380581"/>
            <a:chOff x="0" y="32"/>
            <a:chExt cx="569675" cy="380579"/>
          </a:xfrm>
        </p:grpSpPr>
        <p:sp>
          <p:nvSpPr>
            <p:cNvPr id="1739" name="Google Shape;883;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40" name="Google Shape;884;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grpSp>
      <p:grpSp>
        <p:nvGrpSpPr>
          <p:cNvPr id="1744" name="Google Shape;885;p13"/>
          <p:cNvGrpSpPr/>
          <p:nvPr/>
        </p:nvGrpSpPr>
        <p:grpSpPr>
          <a:xfrm>
            <a:off x="8341543" y="1721093"/>
            <a:ext cx="569677" cy="380581"/>
            <a:chOff x="0" y="0"/>
            <a:chExt cx="569675" cy="380579"/>
          </a:xfrm>
        </p:grpSpPr>
        <p:sp>
          <p:nvSpPr>
            <p:cNvPr id="1742" name="Google Shape;886;p13"/>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43" name="Google Shape;887;p13"/>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grpSp>
        <p:nvGrpSpPr>
          <p:cNvPr id="1747" name="Google Shape;888;p13"/>
          <p:cNvGrpSpPr/>
          <p:nvPr/>
        </p:nvGrpSpPr>
        <p:grpSpPr>
          <a:xfrm>
            <a:off x="8278180" y="1090648"/>
            <a:ext cx="704672" cy="480926"/>
            <a:chOff x="0" y="0"/>
            <a:chExt cx="704670" cy="480924"/>
          </a:xfrm>
        </p:grpSpPr>
        <p:sp>
          <p:nvSpPr>
            <p:cNvPr id="1745" name="Google Shape;889;p13"/>
            <p:cNvSpPr/>
            <p:nvPr/>
          </p:nvSpPr>
          <p:spPr>
            <a:xfrm>
              <a:off x="-1" y="98885"/>
              <a:ext cx="704672" cy="38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46" name="Google Shape;890;p13"/>
            <p:cNvSpPr/>
            <p:nvPr/>
          </p:nvSpPr>
          <p:spPr>
            <a:xfrm>
              <a:off x="-1" y="-1"/>
              <a:ext cx="704672" cy="382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750" name="Google Shape;891;p13"/>
          <p:cNvGrpSpPr/>
          <p:nvPr/>
        </p:nvGrpSpPr>
        <p:grpSpPr>
          <a:xfrm>
            <a:off x="8341543" y="606634"/>
            <a:ext cx="569677" cy="387983"/>
            <a:chOff x="0" y="0"/>
            <a:chExt cx="569675" cy="387981"/>
          </a:xfrm>
        </p:grpSpPr>
        <p:sp>
          <p:nvSpPr>
            <p:cNvPr id="1748" name="Google Shape;892;p13"/>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49" name="Google Shape;893;p13"/>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grpSp>
      <p:grpSp>
        <p:nvGrpSpPr>
          <p:cNvPr id="1753" name="Google Shape;894;p13"/>
          <p:cNvGrpSpPr/>
          <p:nvPr/>
        </p:nvGrpSpPr>
        <p:grpSpPr>
          <a:xfrm>
            <a:off x="8341543" y="2842965"/>
            <a:ext cx="569677" cy="380581"/>
            <a:chOff x="0" y="32"/>
            <a:chExt cx="569675" cy="380579"/>
          </a:xfrm>
        </p:grpSpPr>
        <p:sp>
          <p:nvSpPr>
            <p:cNvPr id="1751" name="Google Shape;895;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52" name="Google Shape;896;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756" name="Google Shape;897;p13"/>
          <p:cNvGrpSpPr/>
          <p:nvPr/>
        </p:nvGrpSpPr>
        <p:grpSpPr>
          <a:xfrm>
            <a:off x="8341543" y="3403890"/>
            <a:ext cx="569677" cy="380581"/>
            <a:chOff x="0" y="32"/>
            <a:chExt cx="569675" cy="380579"/>
          </a:xfrm>
        </p:grpSpPr>
        <p:sp>
          <p:nvSpPr>
            <p:cNvPr id="1754" name="Google Shape;898;p13"/>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755" name="Google Shape;899;p13"/>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sp>
        <p:nvSpPr>
          <p:cNvPr id="1757" name="Google Shape;900;p13"/>
          <p:cNvSpPr/>
          <p:nvPr/>
        </p:nvSpPr>
        <p:spPr>
          <a:xfrm>
            <a:off x="8341543"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3175">
            <a:miter lim="400000"/>
          </a:ln>
        </p:spPr>
        <p:txBody>
          <a:bodyPr lIns="0" tIns="0" rIns="0" bIns="0" anchor="ctr"/>
          <a:lstStyle/>
          <a:p>
            <a:pPr rtl="0">
              <a:defRPr sz="1200"/>
            </a:pPr>
          </a:p>
        </p:txBody>
      </p:sp>
      <p:sp>
        <p:nvSpPr>
          <p:cNvPr id="1758" name="Google Shape;901;p13"/>
          <p:cNvSpPr/>
          <p:nvPr/>
        </p:nvSpPr>
        <p:spPr>
          <a:xfrm>
            <a:off x="395925" y="219551"/>
            <a:ext cx="8053407"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3175">
            <a:miter lim="400000"/>
          </a:ln>
        </p:spPr>
        <p:txBody>
          <a:bodyPr lIns="0" tIns="0" rIns="0" bIns="0" anchor="ctr"/>
          <a:lstStyle/>
          <a:p>
            <a:pPr rtl="0">
              <a:defRPr sz="1200"/>
            </a:pPr>
          </a:p>
        </p:txBody>
      </p:sp>
      <p:sp>
        <p:nvSpPr>
          <p:cNvPr id="1759" name="Google Shape;902;p13"/>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60" name="Google Shape;903;p13"/>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61" name="Google Shape;904;p13"/>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762" name="Google Shape;906;p13"/>
          <p:cNvSpPr/>
          <p:nvPr/>
        </p:nvSpPr>
        <p:spPr>
          <a:xfrm>
            <a:off x="546316" y="1298239"/>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63" name="Google Shape;907;p13"/>
          <p:cNvSpPr/>
          <p:nvPr/>
        </p:nvSpPr>
        <p:spPr>
          <a:xfrm>
            <a:off x="281024" y="1324129"/>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64" name="Google Shape;908;p13"/>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765" name="Google Shape;910;p13"/>
          <p:cNvSpPr/>
          <p:nvPr/>
        </p:nvSpPr>
        <p:spPr>
          <a:xfrm>
            <a:off x="282215"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766" name="Google Shape;911;p13"/>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67" name="Google Shape;912;p13"/>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68" name="Google Shape;913;p13"/>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3175">
            <a:miter lim="400000"/>
          </a:ln>
        </p:spPr>
        <p:txBody>
          <a:bodyPr lIns="0" tIns="0" rIns="0" bIns="0" anchor="ctr"/>
          <a:lstStyle/>
          <a:p>
            <a:pPr rtl="0">
              <a:defRPr sz="1200"/>
            </a:pPr>
          </a:p>
        </p:txBody>
      </p:sp>
      <p:sp>
        <p:nvSpPr>
          <p:cNvPr id="1769" name="Google Shape;915;p13"/>
          <p:cNvSpPr/>
          <p:nvPr/>
        </p:nvSpPr>
        <p:spPr>
          <a:xfrm>
            <a:off x="282215"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770" name="Google Shape;916;p13"/>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71" name="Google Shape;917;p13"/>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72" name="Google Shape;918;p13"/>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773" name="Google Shape;919;p13"/>
          <p:cNvSpPr/>
          <p:nvPr/>
        </p:nvSpPr>
        <p:spPr>
          <a:xfrm>
            <a:off x="605551" y="2071650"/>
            <a:ext cx="1" cy="12701"/>
          </a:xfrm>
          <a:ln w="3175">
            <a:miter lim="400000"/>
          </a:ln>
        </p:spPr>
        <p:txBody>
          <a:bodyPr lIns="0" tIns="0" rIns="0" bIns="0" anchor="ctr"/>
          <a:lstStyle/>
          <a:p>
            <a:pPr rtl="0">
              <a:defRPr sz="1200"/>
            </a:pPr>
          </a:p>
        </p:txBody>
      </p:sp>
      <p:sp>
        <p:nvSpPr>
          <p:cNvPr id="1774" name="Google Shape;920;p13"/>
          <p:cNvSpPr/>
          <p:nvPr/>
        </p:nvSpPr>
        <p:spPr>
          <a:xfrm>
            <a:off x="282215"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775" name="Google Shape;921;p13"/>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76" name="Google Shape;922;p13"/>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77" name="Google Shape;923;p13"/>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778" name="Google Shape;925;p13"/>
          <p:cNvSpPr/>
          <p:nvPr/>
        </p:nvSpPr>
        <p:spPr>
          <a:xfrm>
            <a:off x="282215"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779" name="Google Shape;926;p13"/>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80" name="Google Shape;927;p13"/>
          <p:cNvSpPr/>
          <p:nvPr/>
        </p:nvSpPr>
        <p:spPr>
          <a:xfrm>
            <a:off x="281024" y="2751718"/>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81" name="Google Shape;928;p13"/>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782" name="Google Shape;929;p13"/>
          <p:cNvSpPr/>
          <p:nvPr/>
        </p:nvSpPr>
        <p:spPr>
          <a:xfrm>
            <a:off x="605551" y="2785443"/>
            <a:ext cx="1" cy="12701"/>
          </a:xfrm>
          <a:ln w="3175">
            <a:miter lim="400000"/>
          </a:ln>
        </p:spPr>
        <p:txBody>
          <a:bodyPr lIns="0" tIns="0" rIns="0" bIns="0" anchor="ctr"/>
          <a:lstStyle/>
          <a:p>
            <a:pPr rtl="0">
              <a:defRPr sz="1200"/>
            </a:pPr>
          </a:p>
        </p:txBody>
      </p:sp>
      <p:sp>
        <p:nvSpPr>
          <p:cNvPr id="1783" name="Google Shape;930;p13"/>
          <p:cNvSpPr/>
          <p:nvPr/>
        </p:nvSpPr>
        <p:spPr>
          <a:xfrm>
            <a:off x="282215"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784" name="Google Shape;931;p13"/>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85" name="Google Shape;932;p13"/>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86" name="Google Shape;933;p13"/>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787" name="Google Shape;935;p13"/>
          <p:cNvSpPr/>
          <p:nvPr/>
        </p:nvSpPr>
        <p:spPr>
          <a:xfrm>
            <a:off x="282215"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788" name="Google Shape;936;p13"/>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89" name="Google Shape;937;p13"/>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90" name="Google Shape;938;p13"/>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791" name="Google Shape;940;p13"/>
          <p:cNvSpPr/>
          <p:nvPr/>
        </p:nvSpPr>
        <p:spPr>
          <a:xfrm>
            <a:off x="282215"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792" name="Google Shape;941;p13"/>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93" name="Google Shape;942;p13"/>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94" name="Google Shape;943;p13"/>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795" name="Google Shape;945;p13"/>
          <p:cNvSpPr/>
          <p:nvPr/>
        </p:nvSpPr>
        <p:spPr>
          <a:xfrm>
            <a:off x="282215"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3175">
            <a:miter lim="400000"/>
          </a:ln>
        </p:spPr>
        <p:txBody>
          <a:bodyPr lIns="0" tIns="0" rIns="0" bIns="0" anchor="ctr"/>
          <a:lstStyle/>
          <a:p>
            <a:pPr rtl="0">
              <a:defRPr sz="1200"/>
            </a:pPr>
          </a:p>
        </p:txBody>
      </p:sp>
      <p:sp>
        <p:nvSpPr>
          <p:cNvPr id="1796" name="Google Shape;946;p13"/>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797" name="Google Shape;947;p13"/>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798" name="Google Shape;948;p13"/>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799" name="Google Shape;950;p13"/>
          <p:cNvSpPr/>
          <p:nvPr/>
        </p:nvSpPr>
        <p:spPr>
          <a:xfrm>
            <a:off x="282215"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00" name="Google Shape;952;p13"/>
          <p:cNvSpPr/>
          <p:nvPr/>
        </p:nvSpPr>
        <p:spPr>
          <a:xfrm>
            <a:off x="282215"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01" name="نص العنوان"/>
          <p:cNvSpPr txBox="1"/>
          <p:nvPr>
            <p:ph type="title"/>
          </p:nvPr>
        </p:nvSpPr>
        <p:spPr>
          <a:xfrm>
            <a:off x="718749" y="438311"/>
            <a:ext cx="7706402" cy="572701"/>
          </a:xfrm>
          <a:prstGeom prst="rect">
            <a:avLst/>
          </a:prstGeom>
        </p:spPr>
        <p:txBody>
          <a:bodyPr/>
          <a:lstStyle>
            <a:lvl1pPr>
              <a:defRPr sz="2600"/>
            </a:lvl1pPr>
          </a:lstStyle>
          <a:p>
            <a:pPr rtl="0">
              <a:defRPr/>
            </a:pPr>
            <a:r>
              <a:t>نص العنوان</a:t>
            </a:r>
          </a:p>
        </p:txBody>
      </p:sp>
      <p:sp>
        <p:nvSpPr>
          <p:cNvPr id="1802" name="مستوى النص الأول…"/>
          <p:cNvSpPr txBox="1"/>
          <p:nvPr>
            <p:ph type="body" sz="quarter" idx="1"/>
          </p:nvPr>
        </p:nvSpPr>
        <p:spPr>
          <a:xfrm>
            <a:off x="1796843" y="1229699"/>
            <a:ext cx="2728801" cy="396901"/>
          </a:xfrm>
          <a:prstGeom prst="rect">
            <a:avLst/>
          </a:prstGeom>
        </p:spPr>
        <p:txBody>
          <a:bodyPr/>
          <a:lstStyle>
            <a:lvl1pPr algn="l">
              <a:defRPr b="1" sz="1800">
                <a:solidFill>
                  <a:schemeClr val="accent1"/>
                </a:solidFill>
              </a:defRPr>
            </a:lvl1pPr>
            <a:lvl2pPr algn="l">
              <a:defRPr b="1" sz="1800">
                <a:solidFill>
                  <a:schemeClr val="accent1"/>
                </a:solidFill>
              </a:defRPr>
            </a:lvl2pPr>
            <a:lvl3pPr algn="l">
              <a:defRPr b="1" sz="1800">
                <a:solidFill>
                  <a:schemeClr val="accent1"/>
                </a:solidFill>
              </a:defRPr>
            </a:lvl3pPr>
            <a:lvl4pPr algn="l">
              <a:defRPr b="1" sz="1800">
                <a:solidFill>
                  <a:schemeClr val="accent1"/>
                </a:solidFill>
              </a:defRPr>
            </a:lvl4pPr>
            <a:lvl5pPr algn="l">
              <a:defRPr b="1" sz="1800">
                <a:solidFill>
                  <a:schemeClr val="accent1"/>
                </a:solidFill>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grpSp>
        <p:nvGrpSpPr>
          <p:cNvPr id="1805" name="Google Shape;972;p13"/>
          <p:cNvGrpSpPr/>
          <p:nvPr/>
        </p:nvGrpSpPr>
        <p:grpSpPr>
          <a:xfrm>
            <a:off x="1118671" y="879023"/>
            <a:ext cx="297885" cy="313811"/>
            <a:chOff x="0" y="0"/>
            <a:chExt cx="297884" cy="313810"/>
          </a:xfrm>
        </p:grpSpPr>
        <p:sp>
          <p:nvSpPr>
            <p:cNvPr id="1803" name="Google Shape;973;p1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sp>
          <p:nvSpPr>
            <p:cNvPr id="1804" name="Google Shape;974;p13"/>
            <p:cNvSpPr/>
            <p:nvPr/>
          </p:nvSpPr>
          <p:spPr>
            <a:xfrm>
              <a:off x="116909" y="116951"/>
              <a:ext cx="70951" cy="73326"/>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grpSp>
        <p:nvGrpSpPr>
          <p:cNvPr id="1816" name="Google Shape;975;p13"/>
          <p:cNvGrpSpPr/>
          <p:nvPr/>
        </p:nvGrpSpPr>
        <p:grpSpPr>
          <a:xfrm>
            <a:off x="7814275" y="4463775"/>
            <a:ext cx="291351" cy="281326"/>
            <a:chOff x="24" y="24"/>
            <a:chExt cx="291350" cy="281325"/>
          </a:xfrm>
        </p:grpSpPr>
        <p:sp>
          <p:nvSpPr>
            <p:cNvPr id="1806" name="Google Shape;976;p1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07" name="Google Shape;977;p1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08" name="Google Shape;978;p1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09" name="Google Shape;979;p1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10" name="Google Shape;980;p1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11" name="Google Shape;981;p13"/>
            <p:cNvSpPr/>
            <p:nvPr/>
          </p:nvSpPr>
          <p:spPr>
            <a:xfrm>
              <a:off x="23199" y="85875"/>
              <a:ext cx="268176" cy="9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12" name="Google Shape;982;p1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13" name="Google Shape;983;p1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14" name="Google Shape;984;p1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sp>
          <p:nvSpPr>
            <p:cNvPr id="1815" name="Google Shape;985;p1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819" name="Google Shape;986;p13"/>
          <p:cNvGrpSpPr/>
          <p:nvPr/>
        </p:nvGrpSpPr>
        <p:grpSpPr>
          <a:xfrm>
            <a:off x="7578550" y="722616"/>
            <a:ext cx="122294" cy="132661"/>
            <a:chOff x="0" y="0"/>
            <a:chExt cx="122292" cy="132660"/>
          </a:xfrm>
        </p:grpSpPr>
        <p:sp>
          <p:nvSpPr>
            <p:cNvPr id="1817" name="Google Shape;987;p1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sp>
          <p:nvSpPr>
            <p:cNvPr id="1818" name="Google Shape;988;p13"/>
            <p:cNvSpPr/>
            <p:nvPr/>
          </p:nvSpPr>
          <p:spPr>
            <a:xfrm>
              <a:off x="36099" y="46533"/>
              <a:ext cx="39470" cy="40726"/>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sp>
        <p:nvSpPr>
          <p:cNvPr id="1820" name="Google Shape;989;p13"/>
          <p:cNvSpPr/>
          <p:nvPr/>
        </p:nvSpPr>
        <p:spPr>
          <a:xfrm>
            <a:off x="1893116" y="539074"/>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1"/>
          </a:solidFill>
          <a:ln w="3175">
            <a:miter lim="400000"/>
          </a:ln>
        </p:spPr>
        <p:txBody>
          <a:bodyPr lIns="0" tIns="0" rIns="0" bIns="0" anchor="ctr"/>
          <a:lstStyle/>
          <a:p>
            <a:pPr rtl="0">
              <a:defRPr sz="1200"/>
            </a:pPr>
          </a:p>
        </p:txBody>
      </p:sp>
      <p:sp>
        <p:nvSpPr>
          <p:cNvPr id="1821" name="Google Shape;990;p13"/>
          <p:cNvSpPr/>
          <p:nvPr/>
        </p:nvSpPr>
        <p:spPr>
          <a:xfrm>
            <a:off x="8228955" y="4065025"/>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3175">
            <a:miter lim="400000"/>
          </a:ln>
        </p:spPr>
        <p:txBody>
          <a:bodyPr lIns="0" tIns="0" rIns="0" bIns="0" anchor="ctr"/>
          <a:lstStyle/>
          <a:p>
            <a:pPr rtl="0">
              <a:defRPr sz="1200"/>
            </a:pPr>
          </a:p>
        </p:txBody>
      </p:sp>
      <p:sp>
        <p:nvSpPr>
          <p:cNvPr id="1822" name="Google Shape;632;p19"/>
          <p:cNvSpPr txBox="1"/>
          <p:nvPr/>
        </p:nvSpPr>
        <p:spPr>
          <a:xfrm rot="5400000">
            <a:off x="-248649" y="3630214"/>
            <a:ext cx="941522"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1200">
                <a:solidFill>
                  <a:srgbClr val="ECACA7"/>
                </a:solidFill>
                <a:latin typeface="Barlow Condensed"/>
                <a:ea typeface="Barlow Condensed"/>
                <a:cs typeface="Barlow Condensed"/>
                <a:sym typeface="Barlow Condensed"/>
              </a:defRPr>
            </a:lvl1pPr>
          </a:lstStyle>
          <a:p>
            <a:pPr/>
            <a:r>
              <a:t>hasnaa-2</a:t>
            </a:r>
          </a:p>
        </p:txBody>
      </p:sp>
      <p:sp>
        <p:nvSpPr>
          <p:cNvPr id="1823" name="Google Shape;1105;p42"/>
          <p:cNvSpPr/>
          <p:nvPr/>
        </p:nvSpPr>
        <p:spPr>
          <a:xfrm>
            <a:off x="81024" y="3189377"/>
            <a:ext cx="244075"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3175">
            <a:miter lim="400000"/>
          </a:ln>
        </p:spPr>
        <p:txBody>
          <a:bodyPr lIns="0" tIns="0" rIns="0" bIns="0" anchor="ctr"/>
          <a:lstStyle/>
          <a:p>
            <a:pPr rtl="0">
              <a:defRPr sz="1200"/>
            </a:pPr>
          </a:p>
        </p:txBody>
      </p:sp>
      <p:sp>
        <p:nvSpPr>
          <p:cNvPr id="1824"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sp>
        <p:nvSpPr>
          <p:cNvPr id="1831" name="Google Shape;406;p6"/>
          <p:cNvSpPr/>
          <p:nvPr/>
        </p:nvSpPr>
        <p:spPr>
          <a:xfrm>
            <a:off x="395956" y="291355"/>
            <a:ext cx="8336032" cy="4788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3175">
            <a:miter lim="400000"/>
          </a:ln>
        </p:spPr>
        <p:txBody>
          <a:bodyPr lIns="0" tIns="0" rIns="0" bIns="0" anchor="ctr"/>
          <a:lstStyle/>
          <a:p>
            <a:pPr rtl="0">
              <a:defRPr sz="1200"/>
            </a:pPr>
          </a:p>
        </p:txBody>
      </p:sp>
      <p:sp>
        <p:nvSpPr>
          <p:cNvPr id="1832" name="Google Shape;407;p6"/>
          <p:cNvSpPr/>
          <p:nvPr/>
        </p:nvSpPr>
        <p:spPr>
          <a:xfrm>
            <a:off x="661216" y="219550"/>
            <a:ext cx="8068790" cy="4788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3175">
            <a:miter lim="400000"/>
          </a:ln>
        </p:spPr>
        <p:txBody>
          <a:bodyPr lIns="0" tIns="0" rIns="0" bIns="0" anchor="ctr"/>
          <a:lstStyle/>
          <a:p>
            <a:pPr rtl="0">
              <a:defRPr sz="1200"/>
            </a:pPr>
          </a:p>
        </p:txBody>
      </p:sp>
      <p:sp>
        <p:nvSpPr>
          <p:cNvPr id="1833" name="Google Shape;408;p6"/>
          <p:cNvSpPr/>
          <p:nvPr/>
        </p:nvSpPr>
        <p:spPr>
          <a:xfrm>
            <a:off x="8341542" y="4447718"/>
            <a:ext cx="569678"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a:miter lim="400000"/>
          </a:ln>
        </p:spPr>
        <p:txBody>
          <a:bodyPr lIns="0" tIns="0" rIns="0" bIns="0" anchor="ctr"/>
          <a:lstStyle/>
          <a:p>
            <a:pPr rtl="0">
              <a:defRPr sz="1200"/>
            </a:pPr>
          </a:p>
        </p:txBody>
      </p:sp>
      <p:grpSp>
        <p:nvGrpSpPr>
          <p:cNvPr id="1836" name="Google Shape;409;p6"/>
          <p:cNvGrpSpPr/>
          <p:nvPr/>
        </p:nvGrpSpPr>
        <p:grpSpPr>
          <a:xfrm>
            <a:off x="8341541" y="2282039"/>
            <a:ext cx="569679" cy="380584"/>
            <a:chOff x="0" y="0"/>
            <a:chExt cx="569678" cy="380582"/>
          </a:xfrm>
        </p:grpSpPr>
        <p:sp>
          <p:nvSpPr>
            <p:cNvPr id="1834" name="Google Shape;410;p6"/>
            <p:cNvSpPr/>
            <p:nvPr/>
          </p:nvSpPr>
          <p:spPr>
            <a:xfrm>
              <a:off x="-1" y="79775"/>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35" name="Google Shape;411;p6"/>
            <p:cNvSpPr/>
            <p:nvPr/>
          </p:nvSpPr>
          <p:spPr>
            <a:xfrm>
              <a:off x="-1" y="0"/>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grpSp>
      <p:grpSp>
        <p:nvGrpSpPr>
          <p:cNvPr id="1839" name="Google Shape;412;p6"/>
          <p:cNvGrpSpPr/>
          <p:nvPr/>
        </p:nvGrpSpPr>
        <p:grpSpPr>
          <a:xfrm>
            <a:off x="8341541" y="1721092"/>
            <a:ext cx="569679" cy="380583"/>
            <a:chOff x="0" y="0"/>
            <a:chExt cx="569678" cy="380582"/>
          </a:xfrm>
        </p:grpSpPr>
        <p:sp>
          <p:nvSpPr>
            <p:cNvPr id="1837" name="Google Shape;413;p6"/>
            <p:cNvSpPr/>
            <p:nvPr/>
          </p:nvSpPr>
          <p:spPr>
            <a:xfrm>
              <a:off x="-1" y="79774"/>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38" name="Google Shape;414;p6"/>
            <p:cNvSpPr/>
            <p:nvPr/>
          </p:nvSpPr>
          <p:spPr>
            <a:xfrm>
              <a:off x="-1" y="-1"/>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grpSp>
        <p:nvGrpSpPr>
          <p:cNvPr id="1842" name="Google Shape;415;p6"/>
          <p:cNvGrpSpPr/>
          <p:nvPr/>
        </p:nvGrpSpPr>
        <p:grpSpPr>
          <a:xfrm>
            <a:off x="8346270" y="1183589"/>
            <a:ext cx="568490" cy="387986"/>
            <a:chOff x="0" y="-1"/>
            <a:chExt cx="568488" cy="387985"/>
          </a:xfrm>
        </p:grpSpPr>
        <p:sp>
          <p:nvSpPr>
            <p:cNvPr id="1840" name="Google Shape;416;p6"/>
            <p:cNvSpPr/>
            <p:nvPr/>
          </p:nvSpPr>
          <p:spPr>
            <a:xfrm>
              <a:off x="-1" y="79774"/>
              <a:ext cx="568490" cy="308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41" name="Google Shape;417;p6"/>
            <p:cNvSpPr/>
            <p:nvPr/>
          </p:nvSpPr>
          <p:spPr>
            <a:xfrm>
              <a:off x="-1" y="-2"/>
              <a:ext cx="568490" cy="308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845" name="Google Shape;418;p6"/>
          <p:cNvGrpSpPr/>
          <p:nvPr/>
        </p:nvGrpSpPr>
        <p:grpSpPr>
          <a:xfrm>
            <a:off x="8341541" y="606633"/>
            <a:ext cx="569679" cy="387985"/>
            <a:chOff x="0" y="0"/>
            <a:chExt cx="569678" cy="387984"/>
          </a:xfrm>
        </p:grpSpPr>
        <p:sp>
          <p:nvSpPr>
            <p:cNvPr id="1843" name="Google Shape;419;p6"/>
            <p:cNvSpPr/>
            <p:nvPr/>
          </p:nvSpPr>
          <p:spPr>
            <a:xfrm>
              <a:off x="-1" y="79774"/>
              <a:ext cx="569679" cy="308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44" name="Google Shape;420;p6"/>
            <p:cNvSpPr/>
            <p:nvPr/>
          </p:nvSpPr>
          <p:spPr>
            <a:xfrm>
              <a:off x="-1" y="-1"/>
              <a:ext cx="569679" cy="308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grpSp>
      <p:grpSp>
        <p:nvGrpSpPr>
          <p:cNvPr id="1848" name="Google Shape;421;p6"/>
          <p:cNvGrpSpPr/>
          <p:nvPr/>
        </p:nvGrpSpPr>
        <p:grpSpPr>
          <a:xfrm>
            <a:off x="8341541" y="2842965"/>
            <a:ext cx="569679" cy="380584"/>
            <a:chOff x="0" y="0"/>
            <a:chExt cx="569678" cy="380582"/>
          </a:xfrm>
        </p:grpSpPr>
        <p:sp>
          <p:nvSpPr>
            <p:cNvPr id="1846" name="Google Shape;422;p6"/>
            <p:cNvSpPr/>
            <p:nvPr/>
          </p:nvSpPr>
          <p:spPr>
            <a:xfrm>
              <a:off x="-1" y="79775"/>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47" name="Google Shape;423;p6"/>
            <p:cNvSpPr/>
            <p:nvPr/>
          </p:nvSpPr>
          <p:spPr>
            <a:xfrm>
              <a:off x="-1" y="0"/>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851" name="Google Shape;424;p6"/>
          <p:cNvGrpSpPr/>
          <p:nvPr/>
        </p:nvGrpSpPr>
        <p:grpSpPr>
          <a:xfrm>
            <a:off x="8341541" y="3403889"/>
            <a:ext cx="569679" cy="380584"/>
            <a:chOff x="0" y="0"/>
            <a:chExt cx="569678" cy="380582"/>
          </a:xfrm>
        </p:grpSpPr>
        <p:sp>
          <p:nvSpPr>
            <p:cNvPr id="1849" name="Google Shape;425;p6"/>
            <p:cNvSpPr/>
            <p:nvPr/>
          </p:nvSpPr>
          <p:spPr>
            <a:xfrm>
              <a:off x="-1" y="79775"/>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850" name="Google Shape;426;p6"/>
            <p:cNvSpPr/>
            <p:nvPr/>
          </p:nvSpPr>
          <p:spPr>
            <a:xfrm>
              <a:off x="-1" y="0"/>
              <a:ext cx="569679" cy="300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sp>
        <p:nvSpPr>
          <p:cNvPr id="1852" name="Google Shape;427;p6"/>
          <p:cNvSpPr/>
          <p:nvPr/>
        </p:nvSpPr>
        <p:spPr>
          <a:xfrm>
            <a:off x="8341542" y="4367943"/>
            <a:ext cx="569678"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3175">
            <a:miter lim="400000"/>
          </a:ln>
        </p:spPr>
        <p:txBody>
          <a:bodyPr lIns="0" tIns="0" rIns="0" bIns="0" anchor="ctr"/>
          <a:lstStyle/>
          <a:p>
            <a:pPr rtl="0">
              <a:defRPr sz="1200"/>
            </a:pPr>
          </a:p>
        </p:txBody>
      </p:sp>
      <p:sp>
        <p:nvSpPr>
          <p:cNvPr id="1853" name="Google Shape;428;p6"/>
          <p:cNvSpPr/>
          <p:nvPr/>
        </p:nvSpPr>
        <p:spPr>
          <a:xfrm>
            <a:off x="395924" y="219550"/>
            <a:ext cx="8053409" cy="4788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3175">
            <a:miter lim="400000"/>
          </a:ln>
        </p:spPr>
        <p:txBody>
          <a:bodyPr lIns="0" tIns="0" rIns="0" bIns="0" anchor="ctr"/>
          <a:lstStyle/>
          <a:p>
            <a:pPr rtl="0">
              <a:defRPr sz="1200"/>
            </a:pPr>
          </a:p>
        </p:txBody>
      </p:sp>
      <p:sp>
        <p:nvSpPr>
          <p:cNvPr id="1854" name="Google Shape;429;p6"/>
          <p:cNvSpPr/>
          <p:nvPr/>
        </p:nvSpPr>
        <p:spPr>
          <a:xfrm>
            <a:off x="546315" y="941970"/>
            <a:ext cx="79349" cy="13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55" name="Google Shape;430;p6"/>
          <p:cNvSpPr/>
          <p:nvPr/>
        </p:nvSpPr>
        <p:spPr>
          <a:xfrm>
            <a:off x="281023" y="966621"/>
            <a:ext cx="324529" cy="8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56" name="Google Shape;433;p6"/>
          <p:cNvSpPr/>
          <p:nvPr/>
        </p:nvSpPr>
        <p:spPr>
          <a:xfrm>
            <a:off x="546315" y="1298239"/>
            <a:ext cx="79349"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57" name="Google Shape;434;p6"/>
          <p:cNvSpPr/>
          <p:nvPr/>
        </p:nvSpPr>
        <p:spPr>
          <a:xfrm>
            <a:off x="281023" y="1324129"/>
            <a:ext cx="324529"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58" name="Google Shape;437;p6"/>
          <p:cNvSpPr/>
          <p:nvPr/>
        </p:nvSpPr>
        <p:spPr>
          <a:xfrm>
            <a:off x="282215" y="1335217"/>
            <a:ext cx="323339"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859" name="Google Shape;438;p6"/>
          <p:cNvSpPr/>
          <p:nvPr/>
        </p:nvSpPr>
        <p:spPr>
          <a:xfrm>
            <a:off x="546315" y="1655747"/>
            <a:ext cx="79349" cy="13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60" name="Google Shape;439;p6"/>
          <p:cNvSpPr/>
          <p:nvPr/>
        </p:nvSpPr>
        <p:spPr>
          <a:xfrm>
            <a:off x="281023" y="1680431"/>
            <a:ext cx="324529"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61" name="Google Shape;440;p6"/>
          <p:cNvSpPr/>
          <p:nvPr/>
        </p:nvSpPr>
        <p:spPr>
          <a:xfrm>
            <a:off x="304737" y="1756057"/>
            <a:ext cx="31953" cy="1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ubicBezTo>
                  <a:pt x="0" y="21600"/>
                  <a:pt x="0" y="21600"/>
                  <a:pt x="0" y="0"/>
                </a:cubicBezTo>
                <a:cubicBezTo>
                  <a:pt x="0" y="21600"/>
                  <a:pt x="0" y="21600"/>
                  <a:pt x="0" y="21600"/>
                </a:cubicBezTo>
                <a:close/>
              </a:path>
            </a:pathLst>
          </a:custGeom>
          <a:solidFill>
            <a:srgbClr val="6C2D0A"/>
          </a:solidFill>
          <a:ln w="3175">
            <a:miter lim="400000"/>
          </a:ln>
        </p:spPr>
        <p:txBody>
          <a:bodyPr lIns="0" tIns="0" rIns="0" bIns="0" anchor="ctr"/>
          <a:lstStyle/>
          <a:p>
            <a:pPr rtl="0">
              <a:defRPr sz="1200"/>
            </a:pPr>
          </a:p>
        </p:txBody>
      </p:sp>
      <p:sp>
        <p:nvSpPr>
          <p:cNvPr id="1862" name="Google Shape;442;p6"/>
          <p:cNvSpPr/>
          <p:nvPr/>
        </p:nvSpPr>
        <p:spPr>
          <a:xfrm>
            <a:off x="282215" y="1691519"/>
            <a:ext cx="323339" cy="71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63" name="Google Shape;443;p6"/>
          <p:cNvSpPr/>
          <p:nvPr/>
        </p:nvSpPr>
        <p:spPr>
          <a:xfrm>
            <a:off x="546315" y="2012050"/>
            <a:ext cx="79349" cy="133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64" name="Google Shape;444;p6"/>
          <p:cNvSpPr/>
          <p:nvPr/>
        </p:nvSpPr>
        <p:spPr>
          <a:xfrm>
            <a:off x="281023" y="2037940"/>
            <a:ext cx="324529" cy="81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65" name="Google Shape;447;p6"/>
          <p:cNvSpPr/>
          <p:nvPr/>
        </p:nvSpPr>
        <p:spPr>
          <a:xfrm>
            <a:off x="282215" y="2049028"/>
            <a:ext cx="323339"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866" name="Google Shape;448;p6"/>
          <p:cNvSpPr/>
          <p:nvPr/>
        </p:nvSpPr>
        <p:spPr>
          <a:xfrm>
            <a:off x="546315" y="2369560"/>
            <a:ext cx="79349"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67" name="Google Shape;449;p6"/>
          <p:cNvSpPr/>
          <p:nvPr/>
        </p:nvSpPr>
        <p:spPr>
          <a:xfrm>
            <a:off x="281023" y="2394211"/>
            <a:ext cx="324529"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68" name="Google Shape;452;p6"/>
          <p:cNvSpPr/>
          <p:nvPr/>
        </p:nvSpPr>
        <p:spPr>
          <a:xfrm>
            <a:off x="282215" y="2405296"/>
            <a:ext cx="323339" cy="7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869" name="Google Shape;453;p6"/>
          <p:cNvSpPr/>
          <p:nvPr/>
        </p:nvSpPr>
        <p:spPr>
          <a:xfrm>
            <a:off x="546315" y="2725828"/>
            <a:ext cx="79349" cy="13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70" name="Google Shape;454;p6"/>
          <p:cNvSpPr/>
          <p:nvPr/>
        </p:nvSpPr>
        <p:spPr>
          <a:xfrm>
            <a:off x="281023" y="2751718"/>
            <a:ext cx="324529" cy="81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71" name="Google Shape;457;p6"/>
          <p:cNvSpPr/>
          <p:nvPr/>
        </p:nvSpPr>
        <p:spPr>
          <a:xfrm>
            <a:off x="282215" y="2761599"/>
            <a:ext cx="323339" cy="71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72" name="Google Shape;458;p6"/>
          <p:cNvSpPr/>
          <p:nvPr/>
        </p:nvSpPr>
        <p:spPr>
          <a:xfrm>
            <a:off x="546315" y="3083369"/>
            <a:ext cx="79349" cy="13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73" name="Google Shape;459;p6"/>
          <p:cNvSpPr/>
          <p:nvPr/>
        </p:nvSpPr>
        <p:spPr>
          <a:xfrm>
            <a:off x="281023" y="3108021"/>
            <a:ext cx="324529" cy="81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74" name="Google Shape;462;p6"/>
          <p:cNvSpPr/>
          <p:nvPr/>
        </p:nvSpPr>
        <p:spPr>
          <a:xfrm>
            <a:off x="282215" y="3119108"/>
            <a:ext cx="323339"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875" name="Google Shape;463;p6"/>
          <p:cNvSpPr/>
          <p:nvPr/>
        </p:nvSpPr>
        <p:spPr>
          <a:xfrm>
            <a:off x="546315" y="3439640"/>
            <a:ext cx="79349"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76" name="Google Shape;464;p6"/>
          <p:cNvSpPr/>
          <p:nvPr/>
        </p:nvSpPr>
        <p:spPr>
          <a:xfrm>
            <a:off x="281023" y="3465529"/>
            <a:ext cx="324529" cy="81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77" name="Google Shape;467;p6"/>
          <p:cNvSpPr/>
          <p:nvPr/>
        </p:nvSpPr>
        <p:spPr>
          <a:xfrm>
            <a:off x="282215" y="3475378"/>
            <a:ext cx="323339"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78" name="Google Shape;468;p6"/>
          <p:cNvSpPr/>
          <p:nvPr/>
        </p:nvSpPr>
        <p:spPr>
          <a:xfrm>
            <a:off x="546315" y="3795907"/>
            <a:ext cx="79349" cy="133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79" name="Google Shape;469;p6"/>
          <p:cNvSpPr/>
          <p:nvPr/>
        </p:nvSpPr>
        <p:spPr>
          <a:xfrm>
            <a:off x="281023" y="3821800"/>
            <a:ext cx="324529" cy="81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80" name="Google Shape;472;p6"/>
          <p:cNvSpPr/>
          <p:nvPr/>
        </p:nvSpPr>
        <p:spPr>
          <a:xfrm>
            <a:off x="282215" y="3832917"/>
            <a:ext cx="323339"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3175">
            <a:miter lim="400000"/>
          </a:ln>
        </p:spPr>
        <p:txBody>
          <a:bodyPr lIns="0" tIns="0" rIns="0" bIns="0" anchor="ctr"/>
          <a:lstStyle/>
          <a:p>
            <a:pPr rtl="0">
              <a:defRPr sz="1200"/>
            </a:pPr>
          </a:p>
        </p:txBody>
      </p:sp>
      <p:sp>
        <p:nvSpPr>
          <p:cNvPr id="1881" name="Google Shape;473;p6"/>
          <p:cNvSpPr/>
          <p:nvPr/>
        </p:nvSpPr>
        <p:spPr>
          <a:xfrm>
            <a:off x="546315" y="4153449"/>
            <a:ext cx="79349" cy="13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882" name="Google Shape;474;p6"/>
          <p:cNvSpPr/>
          <p:nvPr/>
        </p:nvSpPr>
        <p:spPr>
          <a:xfrm>
            <a:off x="281023" y="4178101"/>
            <a:ext cx="324529"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883" name="Google Shape;477;p6"/>
          <p:cNvSpPr/>
          <p:nvPr/>
        </p:nvSpPr>
        <p:spPr>
          <a:xfrm>
            <a:off x="282215" y="4189188"/>
            <a:ext cx="323339"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84" name="Google Shape;479;p6"/>
          <p:cNvSpPr/>
          <p:nvPr/>
        </p:nvSpPr>
        <p:spPr>
          <a:xfrm>
            <a:off x="282215" y="977706"/>
            <a:ext cx="323339" cy="71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885" name="نص العنوان"/>
          <p:cNvSpPr txBox="1"/>
          <p:nvPr>
            <p:ph type="title"/>
          </p:nvPr>
        </p:nvSpPr>
        <p:spPr>
          <a:xfrm>
            <a:off x="1091334" y="514274"/>
            <a:ext cx="7691403" cy="572702"/>
          </a:xfrm>
          <a:prstGeom prst="rect">
            <a:avLst/>
          </a:prstGeom>
        </p:spPr>
        <p:txBody>
          <a:bodyPr lIns="91423" tIns="91423" rIns="91423" bIns="91423"/>
          <a:lstStyle>
            <a:lvl1pPr>
              <a:defRPr sz="2600">
                <a:latin typeface="+mj-lt"/>
                <a:ea typeface="+mj-ea"/>
                <a:cs typeface="+mj-cs"/>
                <a:sym typeface="Helvetica"/>
              </a:defRPr>
            </a:lvl1pPr>
          </a:lstStyle>
          <a:p>
            <a:pPr rtl="0">
              <a:defRPr/>
            </a:pPr>
            <a:r>
              <a:t>نص العنوان</a:t>
            </a:r>
          </a:p>
        </p:txBody>
      </p:sp>
      <p:grpSp>
        <p:nvGrpSpPr>
          <p:cNvPr id="1896" name="Google Shape;481;p6"/>
          <p:cNvGrpSpPr/>
          <p:nvPr/>
        </p:nvGrpSpPr>
        <p:grpSpPr>
          <a:xfrm>
            <a:off x="726236" y="4500449"/>
            <a:ext cx="291353" cy="281329"/>
            <a:chOff x="0" y="0"/>
            <a:chExt cx="291352" cy="281327"/>
          </a:xfrm>
        </p:grpSpPr>
        <p:sp>
          <p:nvSpPr>
            <p:cNvPr id="1886" name="Google Shape;482;p6"/>
            <p:cNvSpPr/>
            <p:nvPr/>
          </p:nvSpPr>
          <p:spPr>
            <a:xfrm>
              <a:off x="43225" y="30700"/>
              <a:ext cx="205527" cy="200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87" name="Google Shape;483;p6"/>
            <p:cNvSpPr/>
            <p:nvPr/>
          </p:nvSpPr>
          <p:spPr>
            <a:xfrm>
              <a:off x="60150" y="30700"/>
              <a:ext cx="191102" cy="210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88" name="Google Shape;484;p6"/>
            <p:cNvSpPr/>
            <p:nvPr/>
          </p:nvSpPr>
          <p:spPr>
            <a:xfrm>
              <a:off x="149746" y="0"/>
              <a:ext cx="12702" cy="281328"/>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89" name="Google Shape;485;p6"/>
            <p:cNvSpPr/>
            <p:nvPr/>
          </p:nvSpPr>
          <p:spPr>
            <a:xfrm>
              <a:off x="-1" y="122401"/>
              <a:ext cx="285078" cy="12702"/>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90" name="Google Shape;486;p6"/>
            <p:cNvSpPr/>
            <p:nvPr/>
          </p:nvSpPr>
          <p:spPr>
            <a:xfrm>
              <a:off x="96475" y="6276"/>
              <a:ext cx="104652" cy="267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91" name="Google Shape;487;p6"/>
            <p:cNvSpPr/>
            <p:nvPr/>
          </p:nvSpPr>
          <p:spPr>
            <a:xfrm>
              <a:off x="23175" y="85850"/>
              <a:ext cx="268177" cy="93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92" name="Google Shape;488;p6"/>
            <p:cNvSpPr/>
            <p:nvPr/>
          </p:nvSpPr>
          <p:spPr>
            <a:xfrm>
              <a:off x="32575" y="78951"/>
              <a:ext cx="257527" cy="112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93" name="Google Shape;489;p6"/>
            <p:cNvSpPr/>
            <p:nvPr/>
          </p:nvSpPr>
          <p:spPr>
            <a:xfrm>
              <a:off x="85200" y="12526"/>
              <a:ext cx="120303" cy="258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894" name="Google Shape;490;p6"/>
            <p:cNvSpPr/>
            <p:nvPr/>
          </p:nvSpPr>
          <p:spPr>
            <a:xfrm>
              <a:off x="91572" y="73337"/>
              <a:ext cx="118223" cy="117677"/>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sp>
          <p:nvSpPr>
            <p:cNvPr id="1895" name="Google Shape;491;p6"/>
            <p:cNvSpPr/>
            <p:nvPr/>
          </p:nvSpPr>
          <p:spPr>
            <a:xfrm>
              <a:off x="118815" y="100348"/>
              <a:ext cx="63663"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sp>
        <p:nvSpPr>
          <p:cNvPr id="1897" name="Google Shape;492;p6"/>
          <p:cNvSpPr/>
          <p:nvPr/>
        </p:nvSpPr>
        <p:spPr>
          <a:xfrm>
            <a:off x="7346054" y="508098"/>
            <a:ext cx="67019" cy="61877"/>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4"/>
          </a:solidFill>
          <a:ln w="3175">
            <a:miter lim="400000"/>
          </a:ln>
        </p:spPr>
        <p:txBody>
          <a:bodyPr lIns="0" tIns="0" rIns="0" bIns="0" anchor="ctr"/>
          <a:lstStyle/>
          <a:p>
            <a:pPr rtl="0">
              <a:defRPr sz="1200"/>
            </a:pPr>
          </a:p>
        </p:txBody>
      </p:sp>
      <p:grpSp>
        <p:nvGrpSpPr>
          <p:cNvPr id="1900" name="Google Shape;493;p6"/>
          <p:cNvGrpSpPr/>
          <p:nvPr/>
        </p:nvGrpSpPr>
        <p:grpSpPr>
          <a:xfrm>
            <a:off x="1539948" y="476518"/>
            <a:ext cx="122300" cy="132661"/>
            <a:chOff x="-1" y="2"/>
            <a:chExt cx="122299" cy="132660"/>
          </a:xfrm>
        </p:grpSpPr>
        <p:sp>
          <p:nvSpPr>
            <p:cNvPr id="1898" name="Google Shape;494;p6"/>
            <p:cNvSpPr/>
            <p:nvPr/>
          </p:nvSpPr>
          <p:spPr>
            <a:xfrm>
              <a:off x="-2" y="2"/>
              <a:ext cx="122300"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sp>
          <p:nvSpPr>
            <p:cNvPr id="1899" name="Google Shape;495;p6"/>
            <p:cNvSpPr/>
            <p:nvPr/>
          </p:nvSpPr>
          <p:spPr>
            <a:xfrm>
              <a:off x="36099" y="46533"/>
              <a:ext cx="39471" cy="40727"/>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sp>
        <p:nvSpPr>
          <p:cNvPr id="1901" name="Google Shape;496;p6"/>
          <p:cNvSpPr/>
          <p:nvPr/>
        </p:nvSpPr>
        <p:spPr>
          <a:xfrm>
            <a:off x="1438404" y="4781813"/>
            <a:ext cx="67017" cy="61877"/>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3175">
            <a:miter lim="400000"/>
          </a:ln>
        </p:spPr>
        <p:txBody>
          <a:bodyPr lIns="0" tIns="0" rIns="0" bIns="0" anchor="ctr"/>
          <a:lstStyle/>
          <a:p>
            <a:pPr rtl="0">
              <a:defRPr sz="1200"/>
            </a:pPr>
          </a:p>
        </p:txBody>
      </p:sp>
      <p:sp>
        <p:nvSpPr>
          <p:cNvPr id="1902" name="Google Shape;632;p19"/>
          <p:cNvSpPr txBox="1"/>
          <p:nvPr/>
        </p:nvSpPr>
        <p:spPr>
          <a:xfrm rot="5400000">
            <a:off x="-248648" y="3630215"/>
            <a:ext cx="941523" cy="3606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rtl="0">
              <a:defRPr sz="1200">
                <a:solidFill>
                  <a:srgbClr val="ECACA7"/>
                </a:solidFill>
                <a:latin typeface="+mj-lt"/>
                <a:ea typeface="+mj-ea"/>
                <a:cs typeface="+mj-cs"/>
                <a:sym typeface="Helvetica"/>
              </a:defRPr>
            </a:lvl1pPr>
          </a:lstStyle>
          <a:p>
            <a:pPr/>
            <a:r>
              <a:t>hasnaa-2</a:t>
            </a:r>
          </a:p>
        </p:txBody>
      </p:sp>
      <p:sp>
        <p:nvSpPr>
          <p:cNvPr id="1903" name="Google Shape;1105;p42"/>
          <p:cNvSpPr/>
          <p:nvPr/>
        </p:nvSpPr>
        <p:spPr>
          <a:xfrm>
            <a:off x="81024" y="3189377"/>
            <a:ext cx="244075" cy="218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3175">
            <a:miter lim="400000"/>
          </a:ln>
        </p:spPr>
        <p:txBody>
          <a:bodyPr lIns="0" tIns="0" rIns="0" bIns="0" anchor="ctr"/>
          <a:lstStyle/>
          <a:p>
            <a:pPr rtl="0">
              <a:defRPr sz="1200"/>
            </a:pPr>
          </a:p>
        </p:txBody>
      </p:sp>
      <p:pic>
        <p:nvPicPr>
          <p:cNvPr id="1904" name="IMG_1531.png" descr="IMG_1531.png"/>
          <p:cNvPicPr>
            <a:picLocks noChangeAspect="1"/>
          </p:cNvPicPr>
          <p:nvPr/>
        </p:nvPicPr>
        <p:blipFill>
          <a:blip r:embed="rId2">
            <a:extLst/>
          </a:blip>
          <a:srcRect l="30812" t="3020" r="30813" b="47658"/>
          <a:stretch>
            <a:fillRect/>
          </a:stretch>
        </p:blipFill>
        <p:spPr>
          <a:xfrm>
            <a:off x="412158" y="4189186"/>
            <a:ext cx="428069" cy="552398"/>
          </a:xfrm>
          <a:prstGeom prst="rect">
            <a:avLst/>
          </a:prstGeom>
          <a:ln w="12700">
            <a:miter lim="400000"/>
          </a:ln>
        </p:spPr>
      </p:pic>
      <p:pic>
        <p:nvPicPr>
          <p:cNvPr id="1905" name="IMG_1584.png" descr="IMG_1584.png"/>
          <p:cNvPicPr>
            <a:picLocks noChangeAspect="1"/>
          </p:cNvPicPr>
          <p:nvPr/>
        </p:nvPicPr>
        <p:blipFill>
          <a:blip r:embed="rId3">
            <a:extLst/>
          </a:blip>
          <a:stretch>
            <a:fillRect/>
          </a:stretch>
        </p:blipFill>
        <p:spPr>
          <a:xfrm>
            <a:off x="2134147" y="933837"/>
            <a:ext cx="5122927" cy="5143503"/>
          </a:xfrm>
          <a:prstGeom prst="rect">
            <a:avLst/>
          </a:prstGeom>
          <a:ln w="12700">
            <a:miter lim="400000"/>
          </a:ln>
        </p:spPr>
      </p:pic>
      <p:sp>
        <p:nvSpPr>
          <p:cNvPr id="1906" name="رقم الشريحة"/>
          <p:cNvSpPr txBox="1"/>
          <p:nvPr>
            <p:ph type="sldNum" sz="quarter" idx="2"/>
          </p:nvPr>
        </p:nvSpPr>
        <p:spPr>
          <a:xfrm>
            <a:off x="6288774" y="4635136"/>
            <a:ext cx="264426" cy="264253"/>
          </a:xfrm>
          <a:prstGeom prst="rect">
            <a:avLst/>
          </a:prstGeom>
        </p:spPr>
        <p:txBody>
          <a:bodyPr lIns="45718" tIns="45718" rIns="45718" bIns="45718"/>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913" name="Google Shape;9;p2"/>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3175">
            <a:miter lim="400000"/>
          </a:ln>
        </p:spPr>
        <p:txBody>
          <a:bodyPr lIns="0" tIns="0" rIns="0" bIns="0" anchor="ctr"/>
          <a:lstStyle/>
          <a:p>
            <a:pPr rtl="0">
              <a:defRPr sz="1200"/>
            </a:pPr>
          </a:p>
        </p:txBody>
      </p:sp>
      <p:sp>
        <p:nvSpPr>
          <p:cNvPr id="1914" name="Google Shape;10;p2"/>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3175">
            <a:miter lim="400000"/>
          </a:ln>
        </p:spPr>
        <p:txBody>
          <a:bodyPr lIns="0" tIns="0" rIns="0" bIns="0" anchor="ctr"/>
          <a:lstStyle/>
          <a:p>
            <a:pPr rtl="0">
              <a:defRPr sz="1200"/>
            </a:pPr>
          </a:p>
        </p:txBody>
      </p:sp>
      <p:grpSp>
        <p:nvGrpSpPr>
          <p:cNvPr id="1917" name="Google Shape;11;p2"/>
          <p:cNvGrpSpPr/>
          <p:nvPr/>
        </p:nvGrpSpPr>
        <p:grpSpPr>
          <a:xfrm>
            <a:off x="8341543" y="2282040"/>
            <a:ext cx="569677" cy="380581"/>
            <a:chOff x="0" y="32"/>
            <a:chExt cx="569675" cy="380579"/>
          </a:xfrm>
        </p:grpSpPr>
        <p:sp>
          <p:nvSpPr>
            <p:cNvPr id="1915" name="Google Shape;12;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16" name="Google Shape;13;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grpSp>
      <p:grpSp>
        <p:nvGrpSpPr>
          <p:cNvPr id="1920" name="Google Shape;14;p2"/>
          <p:cNvGrpSpPr/>
          <p:nvPr/>
        </p:nvGrpSpPr>
        <p:grpSpPr>
          <a:xfrm>
            <a:off x="8341543" y="1721093"/>
            <a:ext cx="569677" cy="380581"/>
            <a:chOff x="0" y="0"/>
            <a:chExt cx="569675" cy="380579"/>
          </a:xfrm>
        </p:grpSpPr>
        <p:sp>
          <p:nvSpPr>
            <p:cNvPr id="1918" name="Google Shape;15;p2"/>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19" name="Google Shape;16;p2"/>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grpSp>
        <p:nvGrpSpPr>
          <p:cNvPr id="1923" name="Google Shape;17;p2"/>
          <p:cNvGrpSpPr/>
          <p:nvPr/>
        </p:nvGrpSpPr>
        <p:grpSpPr>
          <a:xfrm>
            <a:off x="8346273" y="1183591"/>
            <a:ext cx="568487" cy="387983"/>
            <a:chOff x="0" y="0"/>
            <a:chExt cx="568485" cy="387981"/>
          </a:xfrm>
        </p:grpSpPr>
        <p:sp>
          <p:nvSpPr>
            <p:cNvPr id="1921" name="Google Shape;18;p2"/>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22" name="Google Shape;19;p2"/>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926" name="Google Shape;20;p2"/>
          <p:cNvGrpSpPr/>
          <p:nvPr/>
        </p:nvGrpSpPr>
        <p:grpSpPr>
          <a:xfrm>
            <a:off x="8341543" y="606634"/>
            <a:ext cx="569677" cy="387983"/>
            <a:chOff x="0" y="0"/>
            <a:chExt cx="569675" cy="387981"/>
          </a:xfrm>
        </p:grpSpPr>
        <p:sp>
          <p:nvSpPr>
            <p:cNvPr id="1924" name="Google Shape;21;p2"/>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25" name="Google Shape;22;p2"/>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grpSp>
      <p:grpSp>
        <p:nvGrpSpPr>
          <p:cNvPr id="1929" name="Google Shape;23;p2"/>
          <p:cNvGrpSpPr/>
          <p:nvPr/>
        </p:nvGrpSpPr>
        <p:grpSpPr>
          <a:xfrm>
            <a:off x="8341543" y="2842965"/>
            <a:ext cx="569677" cy="380581"/>
            <a:chOff x="0" y="32"/>
            <a:chExt cx="569675" cy="380579"/>
          </a:xfrm>
        </p:grpSpPr>
        <p:sp>
          <p:nvSpPr>
            <p:cNvPr id="1927" name="Google Shape;24;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28" name="Google Shape;25;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932" name="Google Shape;26;p2"/>
          <p:cNvGrpSpPr/>
          <p:nvPr/>
        </p:nvGrpSpPr>
        <p:grpSpPr>
          <a:xfrm>
            <a:off x="8341543" y="3403890"/>
            <a:ext cx="569677" cy="380581"/>
            <a:chOff x="0" y="32"/>
            <a:chExt cx="569675" cy="380579"/>
          </a:xfrm>
        </p:grpSpPr>
        <p:sp>
          <p:nvSpPr>
            <p:cNvPr id="1930" name="Google Shape;27;p2"/>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3175" cap="flat">
              <a:noFill/>
              <a:miter lim="400000"/>
            </a:ln>
            <a:effectLst/>
          </p:spPr>
          <p:txBody>
            <a:bodyPr wrap="square" lIns="0" tIns="0" rIns="0" bIns="0" numCol="1" anchor="ctr">
              <a:noAutofit/>
            </a:bodyPr>
            <a:lstStyle/>
            <a:p>
              <a:pPr rtl="0">
                <a:defRPr sz="1200"/>
              </a:pPr>
            </a:p>
          </p:txBody>
        </p:sp>
        <p:sp>
          <p:nvSpPr>
            <p:cNvPr id="1931" name="Google Shape;28;p2"/>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grpSp>
      <p:sp>
        <p:nvSpPr>
          <p:cNvPr id="1933" name="Google Shape;29;p2"/>
          <p:cNvSpPr/>
          <p:nvPr/>
        </p:nvSpPr>
        <p:spPr>
          <a:xfrm>
            <a:off x="8341543"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3175">
            <a:miter lim="400000"/>
          </a:ln>
        </p:spPr>
        <p:txBody>
          <a:bodyPr lIns="0" tIns="0" rIns="0" bIns="0" anchor="ctr"/>
          <a:lstStyle/>
          <a:p>
            <a:pPr rtl="0">
              <a:defRPr sz="1200"/>
            </a:pPr>
          </a:p>
        </p:txBody>
      </p:sp>
      <p:sp>
        <p:nvSpPr>
          <p:cNvPr id="1934" name="Google Shape;30;p2"/>
          <p:cNvSpPr/>
          <p:nvPr/>
        </p:nvSpPr>
        <p:spPr>
          <a:xfrm>
            <a:off x="8341543"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3175">
            <a:miter lim="400000"/>
          </a:ln>
        </p:spPr>
        <p:txBody>
          <a:bodyPr lIns="0" tIns="0" rIns="0" bIns="0" anchor="ctr"/>
          <a:lstStyle/>
          <a:p>
            <a:pPr rtl="0">
              <a:defRPr sz="1200"/>
            </a:pPr>
          </a:p>
        </p:txBody>
      </p:sp>
      <p:sp>
        <p:nvSpPr>
          <p:cNvPr id="1935" name="Google Shape;31;p2"/>
          <p:cNvSpPr/>
          <p:nvPr/>
        </p:nvSpPr>
        <p:spPr>
          <a:xfrm>
            <a:off x="395925" y="219551"/>
            <a:ext cx="8053407"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3175">
            <a:miter lim="400000"/>
          </a:ln>
        </p:spPr>
        <p:txBody>
          <a:bodyPr lIns="0" tIns="0" rIns="0" bIns="0" anchor="ctr"/>
          <a:lstStyle/>
          <a:p>
            <a:pPr rtl="0">
              <a:defRPr sz="1200"/>
            </a:pPr>
          </a:p>
        </p:txBody>
      </p:sp>
      <p:sp>
        <p:nvSpPr>
          <p:cNvPr id="1936" name="Google Shape;32;p2"/>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37" name="Google Shape;33;p2"/>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38" name="Google Shape;34;p2"/>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939" name="Google Shape;36;p2"/>
          <p:cNvSpPr/>
          <p:nvPr/>
        </p:nvSpPr>
        <p:spPr>
          <a:xfrm>
            <a:off x="546316" y="1298239"/>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40" name="Google Shape;37;p2"/>
          <p:cNvSpPr/>
          <p:nvPr/>
        </p:nvSpPr>
        <p:spPr>
          <a:xfrm>
            <a:off x="281024" y="1324129"/>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41" name="Google Shape;38;p2"/>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942" name="Google Shape;40;p2"/>
          <p:cNvSpPr/>
          <p:nvPr/>
        </p:nvSpPr>
        <p:spPr>
          <a:xfrm>
            <a:off x="282215"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943" name="Google Shape;41;p2"/>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44" name="Google Shape;42;p2"/>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45" name="Google Shape;43;p2"/>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3175">
            <a:miter lim="400000"/>
          </a:ln>
        </p:spPr>
        <p:txBody>
          <a:bodyPr lIns="0" tIns="0" rIns="0" bIns="0" anchor="ctr"/>
          <a:lstStyle/>
          <a:p>
            <a:pPr rtl="0">
              <a:defRPr sz="1200"/>
            </a:pPr>
          </a:p>
        </p:txBody>
      </p:sp>
      <p:sp>
        <p:nvSpPr>
          <p:cNvPr id="1946" name="Google Shape;45;p2"/>
          <p:cNvSpPr/>
          <p:nvPr/>
        </p:nvSpPr>
        <p:spPr>
          <a:xfrm>
            <a:off x="282215"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947" name="Google Shape;46;p2"/>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48" name="Google Shape;47;p2"/>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49" name="Google Shape;48;p2"/>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950" name="Google Shape;49;p2"/>
          <p:cNvSpPr/>
          <p:nvPr/>
        </p:nvSpPr>
        <p:spPr>
          <a:xfrm>
            <a:off x="605551" y="2071650"/>
            <a:ext cx="1" cy="12701"/>
          </a:xfrm>
          <a:ln w="3175">
            <a:miter lim="400000"/>
          </a:ln>
        </p:spPr>
        <p:txBody>
          <a:bodyPr lIns="0" tIns="0" rIns="0" bIns="0" anchor="ctr"/>
          <a:lstStyle/>
          <a:p>
            <a:pPr rtl="0">
              <a:defRPr sz="1200"/>
            </a:pPr>
          </a:p>
        </p:txBody>
      </p:sp>
      <p:sp>
        <p:nvSpPr>
          <p:cNvPr id="1951" name="Google Shape;50;p2"/>
          <p:cNvSpPr/>
          <p:nvPr/>
        </p:nvSpPr>
        <p:spPr>
          <a:xfrm>
            <a:off x="282215"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952" name="Google Shape;51;p2"/>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53" name="Google Shape;52;p2"/>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54" name="Google Shape;53;p2"/>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955" name="Google Shape;55;p2"/>
          <p:cNvSpPr/>
          <p:nvPr/>
        </p:nvSpPr>
        <p:spPr>
          <a:xfrm>
            <a:off x="282215"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956" name="Google Shape;56;p2"/>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57" name="Google Shape;57;p2"/>
          <p:cNvSpPr/>
          <p:nvPr/>
        </p:nvSpPr>
        <p:spPr>
          <a:xfrm>
            <a:off x="281024" y="2751718"/>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58" name="Google Shape;58;p2"/>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959" name="Google Shape;59;p2"/>
          <p:cNvSpPr/>
          <p:nvPr/>
        </p:nvSpPr>
        <p:spPr>
          <a:xfrm>
            <a:off x="605551" y="2785443"/>
            <a:ext cx="1" cy="12701"/>
          </a:xfrm>
          <a:ln w="3175">
            <a:miter lim="400000"/>
          </a:ln>
        </p:spPr>
        <p:txBody>
          <a:bodyPr lIns="0" tIns="0" rIns="0" bIns="0" anchor="ctr"/>
          <a:lstStyle/>
          <a:p>
            <a:pPr rtl="0">
              <a:defRPr sz="1200"/>
            </a:pPr>
          </a:p>
        </p:txBody>
      </p:sp>
      <p:sp>
        <p:nvSpPr>
          <p:cNvPr id="1960" name="Google Shape;60;p2"/>
          <p:cNvSpPr/>
          <p:nvPr/>
        </p:nvSpPr>
        <p:spPr>
          <a:xfrm>
            <a:off x="282215"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961" name="Google Shape;61;p2"/>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62" name="Google Shape;62;p2"/>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63" name="Google Shape;63;p2"/>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964" name="Google Shape;65;p2"/>
          <p:cNvSpPr/>
          <p:nvPr/>
        </p:nvSpPr>
        <p:spPr>
          <a:xfrm>
            <a:off x="282215"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3175">
            <a:miter lim="400000"/>
          </a:ln>
        </p:spPr>
        <p:txBody>
          <a:bodyPr lIns="0" tIns="0" rIns="0" bIns="0" anchor="ctr"/>
          <a:lstStyle/>
          <a:p>
            <a:pPr rtl="0">
              <a:defRPr sz="1200"/>
            </a:pPr>
          </a:p>
        </p:txBody>
      </p:sp>
      <p:sp>
        <p:nvSpPr>
          <p:cNvPr id="1965" name="Google Shape;66;p2"/>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66" name="Google Shape;67;p2"/>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67" name="Google Shape;68;p2"/>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3175">
            <a:miter lim="400000"/>
          </a:ln>
        </p:spPr>
        <p:txBody>
          <a:bodyPr lIns="0" tIns="0" rIns="0" bIns="0" anchor="ctr"/>
          <a:lstStyle/>
          <a:p>
            <a:pPr rtl="0">
              <a:defRPr sz="1200"/>
            </a:pPr>
          </a:p>
        </p:txBody>
      </p:sp>
      <p:sp>
        <p:nvSpPr>
          <p:cNvPr id="1968" name="Google Shape;70;p2"/>
          <p:cNvSpPr/>
          <p:nvPr/>
        </p:nvSpPr>
        <p:spPr>
          <a:xfrm>
            <a:off x="282215"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969" name="Google Shape;71;p2"/>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70" name="Google Shape;72;p2"/>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71" name="Google Shape;73;p2"/>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972" name="Google Shape;75;p2"/>
          <p:cNvSpPr/>
          <p:nvPr/>
        </p:nvSpPr>
        <p:spPr>
          <a:xfrm>
            <a:off x="282215"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3175">
            <a:miter lim="400000"/>
          </a:ln>
        </p:spPr>
        <p:txBody>
          <a:bodyPr lIns="0" tIns="0" rIns="0" bIns="0" anchor="ctr"/>
          <a:lstStyle/>
          <a:p>
            <a:pPr rtl="0">
              <a:defRPr sz="1200"/>
            </a:pPr>
          </a:p>
        </p:txBody>
      </p:sp>
      <p:sp>
        <p:nvSpPr>
          <p:cNvPr id="1973" name="Google Shape;76;p2"/>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3175">
            <a:miter lim="400000"/>
          </a:ln>
        </p:spPr>
        <p:txBody>
          <a:bodyPr lIns="0" tIns="0" rIns="0" bIns="0" anchor="ctr"/>
          <a:lstStyle/>
          <a:p>
            <a:pPr rtl="0">
              <a:defRPr sz="1200"/>
            </a:pPr>
          </a:p>
        </p:txBody>
      </p:sp>
      <p:sp>
        <p:nvSpPr>
          <p:cNvPr id="1974" name="Google Shape;77;p2"/>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3175">
            <a:miter lim="400000"/>
          </a:ln>
        </p:spPr>
        <p:txBody>
          <a:bodyPr lIns="0" tIns="0" rIns="0" bIns="0" anchor="ctr"/>
          <a:lstStyle/>
          <a:p>
            <a:pPr rtl="0">
              <a:defRPr sz="1200"/>
            </a:pPr>
          </a:p>
        </p:txBody>
      </p:sp>
      <p:sp>
        <p:nvSpPr>
          <p:cNvPr id="1975" name="Google Shape;78;p2"/>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3175">
            <a:miter lim="400000"/>
          </a:ln>
        </p:spPr>
        <p:txBody>
          <a:bodyPr lIns="0" tIns="0" rIns="0" bIns="0" anchor="ctr"/>
          <a:lstStyle/>
          <a:p>
            <a:pPr rtl="0">
              <a:defRPr sz="1200"/>
            </a:pPr>
          </a:p>
        </p:txBody>
      </p:sp>
      <p:sp>
        <p:nvSpPr>
          <p:cNvPr id="1976" name="Google Shape;80;p2"/>
          <p:cNvSpPr/>
          <p:nvPr/>
        </p:nvSpPr>
        <p:spPr>
          <a:xfrm>
            <a:off x="282215"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977" name="Google Shape;81;p2"/>
          <p:cNvSpPr/>
          <p:nvPr/>
        </p:nvSpPr>
        <p:spPr>
          <a:xfrm>
            <a:off x="188648" y="81448"/>
            <a:ext cx="794685" cy="686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6"/>
          </a:solidFill>
          <a:ln w="3175">
            <a:miter lim="400000"/>
          </a:ln>
        </p:spPr>
        <p:txBody>
          <a:bodyPr lIns="0" tIns="0" rIns="0" bIns="0" anchor="ctr"/>
          <a:lstStyle/>
          <a:p>
            <a:pPr rtl="0">
              <a:defRPr sz="1200"/>
            </a:pPr>
          </a:p>
        </p:txBody>
      </p:sp>
      <p:sp>
        <p:nvSpPr>
          <p:cNvPr id="1978" name="Google Shape;82;p2"/>
          <p:cNvSpPr/>
          <p:nvPr/>
        </p:nvSpPr>
        <p:spPr>
          <a:xfrm>
            <a:off x="282215"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3175">
            <a:miter lim="400000"/>
          </a:ln>
        </p:spPr>
        <p:txBody>
          <a:bodyPr lIns="0" tIns="0" rIns="0" bIns="0" anchor="ctr"/>
          <a:lstStyle/>
          <a:p>
            <a:pPr rtl="0">
              <a:defRPr sz="1200"/>
            </a:pPr>
          </a:p>
        </p:txBody>
      </p:sp>
      <p:sp>
        <p:nvSpPr>
          <p:cNvPr id="1979" name="نص العنوان"/>
          <p:cNvSpPr txBox="1"/>
          <p:nvPr>
            <p:ph type="title"/>
          </p:nvPr>
        </p:nvSpPr>
        <p:spPr>
          <a:xfrm>
            <a:off x="967699" y="1345750"/>
            <a:ext cx="7208703" cy="1918800"/>
          </a:xfrm>
          <a:prstGeom prst="rect">
            <a:avLst/>
          </a:prstGeom>
        </p:spPr>
        <p:txBody>
          <a:bodyPr anchor="b"/>
          <a:lstStyle>
            <a:lvl1pPr>
              <a:defRPr sz="7200"/>
            </a:lvl1pPr>
          </a:lstStyle>
          <a:p>
            <a:pPr rtl="0">
              <a:defRPr/>
            </a:pPr>
            <a:r>
              <a:t>نص العنوان</a:t>
            </a:r>
          </a:p>
        </p:txBody>
      </p:sp>
      <p:sp>
        <p:nvSpPr>
          <p:cNvPr id="1980" name="مستوى النص الأول…"/>
          <p:cNvSpPr txBox="1"/>
          <p:nvPr>
            <p:ph type="body" sz="quarter" idx="1"/>
          </p:nvPr>
        </p:nvSpPr>
        <p:spPr>
          <a:xfrm>
            <a:off x="1138724" y="3114175"/>
            <a:ext cx="6866702" cy="594901"/>
          </a:xfrm>
          <a:prstGeom prst="rect">
            <a:avLst/>
          </a:prstGeom>
        </p:spPr>
        <p:txBody>
          <a:bodyPr anchor="ctr"/>
          <a:lstStyle>
            <a:lvl1pPr>
              <a:defRPr sz="2000">
                <a:solidFill>
                  <a:schemeClr val="accent1"/>
                </a:solidFill>
              </a:defRPr>
            </a:lvl1pPr>
            <a:lvl2pPr>
              <a:defRPr sz="2000">
                <a:solidFill>
                  <a:schemeClr val="accent1"/>
                </a:solidFill>
              </a:defRPr>
            </a:lvl2pPr>
            <a:lvl3pPr>
              <a:defRPr sz="2000">
                <a:solidFill>
                  <a:schemeClr val="accent1"/>
                </a:solidFill>
              </a:defRPr>
            </a:lvl3pPr>
            <a:lvl4pPr>
              <a:defRPr sz="2000">
                <a:solidFill>
                  <a:schemeClr val="accent1"/>
                </a:solidFill>
              </a:defRPr>
            </a:lvl4pPr>
            <a:lvl5pPr>
              <a:defRPr sz="2000">
                <a:solidFill>
                  <a:schemeClr val="accent1"/>
                </a:solidFill>
              </a:defRPr>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grpSp>
        <p:nvGrpSpPr>
          <p:cNvPr id="1983" name="Google Shape;85;p2"/>
          <p:cNvGrpSpPr/>
          <p:nvPr/>
        </p:nvGrpSpPr>
        <p:grpSpPr>
          <a:xfrm>
            <a:off x="7535946" y="1496248"/>
            <a:ext cx="297885" cy="313811"/>
            <a:chOff x="0" y="0"/>
            <a:chExt cx="297884" cy="313810"/>
          </a:xfrm>
        </p:grpSpPr>
        <p:sp>
          <p:nvSpPr>
            <p:cNvPr id="1981" name="Google Shape;86;p2"/>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sp>
          <p:nvSpPr>
            <p:cNvPr id="1982" name="Google Shape;87;p2"/>
            <p:cNvSpPr/>
            <p:nvPr/>
          </p:nvSpPr>
          <p:spPr>
            <a:xfrm>
              <a:off x="116909" y="116951"/>
              <a:ext cx="70951" cy="73326"/>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grpSp>
        <p:nvGrpSpPr>
          <p:cNvPr id="1994" name="Google Shape;88;p2"/>
          <p:cNvGrpSpPr/>
          <p:nvPr/>
        </p:nvGrpSpPr>
        <p:grpSpPr>
          <a:xfrm>
            <a:off x="1018074" y="1506999"/>
            <a:ext cx="291351" cy="281326"/>
            <a:chOff x="24" y="24"/>
            <a:chExt cx="291350" cy="281325"/>
          </a:xfrm>
        </p:grpSpPr>
        <p:sp>
          <p:nvSpPr>
            <p:cNvPr id="1984" name="Google Shape;89;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85" name="Google Shape;90;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86" name="Google Shape;91;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87" name="Google Shape;92;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88" name="Google Shape;93;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89" name="Google Shape;94;p2"/>
            <p:cNvSpPr/>
            <p:nvPr/>
          </p:nvSpPr>
          <p:spPr>
            <a:xfrm>
              <a:off x="23199" y="85875"/>
              <a:ext cx="268176" cy="9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90" name="Google Shape;95;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91" name="Google Shape;96;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1992" name="Google Shape;97;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sp>
          <p:nvSpPr>
            <p:cNvPr id="1993" name="Google Shape;98;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1997" name="Google Shape;99;p2"/>
          <p:cNvGrpSpPr/>
          <p:nvPr/>
        </p:nvGrpSpPr>
        <p:grpSpPr>
          <a:xfrm>
            <a:off x="2096475" y="637729"/>
            <a:ext cx="122294" cy="132661"/>
            <a:chOff x="0" y="0"/>
            <a:chExt cx="122292" cy="132660"/>
          </a:xfrm>
        </p:grpSpPr>
        <p:sp>
          <p:nvSpPr>
            <p:cNvPr id="1995" name="Google Shape;100;p2"/>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3175" cap="flat">
              <a:noFill/>
              <a:miter lim="400000"/>
            </a:ln>
            <a:effectLst/>
          </p:spPr>
          <p:txBody>
            <a:bodyPr wrap="square" lIns="0" tIns="0" rIns="0" bIns="0" numCol="1" anchor="ctr">
              <a:noAutofit/>
            </a:bodyPr>
            <a:lstStyle/>
            <a:p>
              <a:pPr rtl="0">
                <a:defRPr sz="1200"/>
              </a:pPr>
            </a:p>
          </p:txBody>
        </p:sp>
        <p:sp>
          <p:nvSpPr>
            <p:cNvPr id="1996" name="Google Shape;101;p2"/>
            <p:cNvSpPr/>
            <p:nvPr/>
          </p:nvSpPr>
          <p:spPr>
            <a:xfrm>
              <a:off x="36099" y="46533"/>
              <a:ext cx="39470" cy="40726"/>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sp>
        <p:nvSpPr>
          <p:cNvPr id="1998" name="Google Shape;102;p2"/>
          <p:cNvSpPr/>
          <p:nvPr/>
        </p:nvSpPr>
        <p:spPr>
          <a:xfrm>
            <a:off x="7587437" y="991012"/>
            <a:ext cx="84653" cy="81176"/>
          </a:xfrm>
          <a:custGeom>
            <a:avLst/>
            <a:gdLst/>
            <a:ahLst/>
            <a:cxnLst>
              <a:cxn ang="0">
                <a:pos x="wd2" y="hd2"/>
              </a:cxn>
              <a:cxn ang="5400000">
                <a:pos x="wd2" y="hd2"/>
              </a:cxn>
              <a:cxn ang="10800000">
                <a:pos x="wd2" y="hd2"/>
              </a:cxn>
              <a:cxn ang="16200000">
                <a:pos x="wd2" y="hd2"/>
              </a:cxn>
            </a:cxnLst>
            <a:rect l="0" t="0" r="r" b="b"/>
            <a:pathLst>
              <a:path w="15356" h="21600" fill="norm" stroke="1" extrusionOk="0">
                <a:moveTo>
                  <a:pt x="7394" y="0"/>
                </a:moveTo>
                <a:cubicBezTo>
                  <a:pt x="-1667" y="0"/>
                  <a:pt x="-2819" y="18853"/>
                  <a:pt x="6274" y="21427"/>
                </a:cubicBezTo>
                <a:cubicBezTo>
                  <a:pt x="6800" y="21547"/>
                  <a:pt x="7303" y="21600"/>
                  <a:pt x="7788" y="21600"/>
                </a:cubicBezTo>
                <a:cubicBezTo>
                  <a:pt x="16659" y="21600"/>
                  <a:pt x="18781" y="2295"/>
                  <a:pt x="8437" y="80"/>
                </a:cubicBezTo>
                <a:cubicBezTo>
                  <a:pt x="8079" y="27"/>
                  <a:pt x="7729" y="0"/>
                  <a:pt x="7394" y="0"/>
                </a:cubicBezTo>
                <a:close/>
              </a:path>
            </a:pathLst>
          </a:custGeom>
          <a:solidFill>
            <a:schemeClr val="accent6"/>
          </a:solidFill>
          <a:ln w="3175">
            <a:miter lim="400000"/>
          </a:ln>
        </p:spPr>
        <p:txBody>
          <a:bodyPr lIns="0" tIns="0" rIns="0" bIns="0" anchor="ctr"/>
          <a:lstStyle/>
          <a:p>
            <a:pPr rtl="0">
              <a:defRPr sz="1200"/>
            </a:pPr>
          </a:p>
        </p:txBody>
      </p:sp>
      <p:sp>
        <p:nvSpPr>
          <p:cNvPr id="1999" name="Google Shape;103;p2"/>
          <p:cNvSpPr/>
          <p:nvPr/>
        </p:nvSpPr>
        <p:spPr>
          <a:xfrm>
            <a:off x="1836691" y="128464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3175">
            <a:miter lim="400000"/>
          </a:ln>
        </p:spPr>
        <p:txBody>
          <a:bodyPr lIns="0" tIns="0" rIns="0" bIns="0" anchor="ctr"/>
          <a:lstStyle/>
          <a:p>
            <a:pPr rtl="0">
              <a:defRPr sz="1200"/>
            </a:pPr>
          </a:p>
        </p:txBody>
      </p:sp>
      <p:sp>
        <p:nvSpPr>
          <p:cNvPr id="2000" name="Google Shape;104;p2"/>
          <p:cNvSpPr/>
          <p:nvPr/>
        </p:nvSpPr>
        <p:spPr>
          <a:xfrm>
            <a:off x="1028504" y="1000674"/>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3175">
            <a:miter lim="400000"/>
          </a:ln>
        </p:spPr>
        <p:txBody>
          <a:bodyPr lIns="0" tIns="0" rIns="0" bIns="0" anchor="ctr"/>
          <a:lstStyle/>
          <a:p>
            <a:pPr rtl="0">
              <a:defRPr sz="1200"/>
            </a:pPr>
          </a:p>
        </p:txBody>
      </p:sp>
      <p:sp>
        <p:nvSpPr>
          <p:cNvPr id="2001" name="Google Shape;105;p2"/>
          <p:cNvSpPr/>
          <p:nvPr/>
        </p:nvSpPr>
        <p:spPr>
          <a:xfrm rot="9553842">
            <a:off x="2131719" y="4191371"/>
            <a:ext cx="46108" cy="43025"/>
          </a:xfrm>
          <a:custGeom>
            <a:avLst/>
            <a:gdLst/>
            <a:ahLst/>
            <a:cxnLst>
              <a:cxn ang="0">
                <a:pos x="wd2" y="hd2"/>
              </a:cxn>
              <a:cxn ang="5400000">
                <a:pos x="wd2" y="hd2"/>
              </a:cxn>
              <a:cxn ang="10800000">
                <a:pos x="wd2" y="hd2"/>
              </a:cxn>
              <a:cxn ang="16200000">
                <a:pos x="wd2" y="hd2"/>
              </a:cxn>
            </a:cxnLst>
            <a:rect l="0" t="0" r="r" b="b"/>
            <a:pathLst>
              <a:path w="16523" h="21600" fill="norm" stroke="1" extrusionOk="0">
                <a:moveTo>
                  <a:pt x="10241" y="0"/>
                </a:moveTo>
                <a:cubicBezTo>
                  <a:pt x="9543" y="0"/>
                  <a:pt x="8799" y="138"/>
                  <a:pt x="8002" y="414"/>
                </a:cubicBezTo>
                <a:cubicBezTo>
                  <a:pt x="7796" y="402"/>
                  <a:pt x="7590" y="389"/>
                  <a:pt x="7383" y="389"/>
                </a:cubicBezTo>
                <a:cubicBezTo>
                  <a:pt x="-2382" y="389"/>
                  <a:pt x="-2552" y="21600"/>
                  <a:pt x="7419" y="21600"/>
                </a:cubicBezTo>
                <a:cubicBezTo>
                  <a:pt x="7822" y="21600"/>
                  <a:pt x="8244" y="21562"/>
                  <a:pt x="8674" y="21500"/>
                </a:cubicBezTo>
                <a:cubicBezTo>
                  <a:pt x="19048" y="19755"/>
                  <a:pt x="18690" y="0"/>
                  <a:pt x="10241" y="0"/>
                </a:cubicBezTo>
                <a:close/>
              </a:path>
            </a:pathLst>
          </a:custGeom>
          <a:solidFill>
            <a:schemeClr val="accent3"/>
          </a:solidFill>
          <a:ln w="3175">
            <a:miter lim="400000"/>
          </a:ln>
        </p:spPr>
        <p:txBody>
          <a:bodyPr lIns="0" tIns="0" rIns="0" bIns="0" anchor="ctr"/>
          <a:lstStyle/>
          <a:p>
            <a:pPr rtl="0">
              <a:defRPr sz="1200"/>
            </a:pPr>
          </a:p>
        </p:txBody>
      </p:sp>
      <p:sp>
        <p:nvSpPr>
          <p:cNvPr id="2002" name="Google Shape;106;p2"/>
          <p:cNvSpPr/>
          <p:nvPr/>
        </p:nvSpPr>
        <p:spPr>
          <a:xfrm>
            <a:off x="7538154" y="41819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3175">
            <a:miter lim="400000"/>
          </a:ln>
        </p:spPr>
        <p:txBody>
          <a:bodyPr lIns="0" tIns="0" rIns="0" bIns="0" anchor="ctr"/>
          <a:lstStyle/>
          <a:p>
            <a:pPr rtl="0">
              <a:defRPr sz="1200"/>
            </a:pPr>
          </a:p>
        </p:txBody>
      </p:sp>
      <p:sp>
        <p:nvSpPr>
          <p:cNvPr id="2003" name="Google Shape;107;p2"/>
          <p:cNvSpPr/>
          <p:nvPr/>
        </p:nvSpPr>
        <p:spPr>
          <a:xfrm>
            <a:off x="1119741" y="370910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3175">
            <a:miter lim="400000"/>
          </a:ln>
        </p:spPr>
        <p:txBody>
          <a:bodyPr lIns="0" tIns="0" rIns="0" bIns="0" anchor="ctr"/>
          <a:lstStyle/>
          <a:p>
            <a:pPr rtl="0">
              <a:defRPr sz="1200"/>
            </a:pPr>
          </a:p>
        </p:txBody>
      </p:sp>
      <p:grpSp>
        <p:nvGrpSpPr>
          <p:cNvPr id="2014" name="Google Shape;108;p2"/>
          <p:cNvGrpSpPr/>
          <p:nvPr/>
        </p:nvGrpSpPr>
        <p:grpSpPr>
          <a:xfrm>
            <a:off x="6355075" y="709674"/>
            <a:ext cx="291351" cy="281326"/>
            <a:chOff x="24" y="24"/>
            <a:chExt cx="291350" cy="281325"/>
          </a:xfrm>
        </p:grpSpPr>
        <p:sp>
          <p:nvSpPr>
            <p:cNvPr id="2004" name="Google Shape;109;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05" name="Google Shape;110;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06" name="Google Shape;111;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07" name="Google Shape;112;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08" name="Google Shape;113;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09" name="Google Shape;114;p2"/>
            <p:cNvSpPr/>
            <p:nvPr/>
          </p:nvSpPr>
          <p:spPr>
            <a:xfrm>
              <a:off x="23199" y="85875"/>
              <a:ext cx="268176" cy="9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10" name="Google Shape;115;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11" name="Google Shape;116;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12" name="Google Shape;117;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sp>
          <p:nvSpPr>
            <p:cNvPr id="2013" name="Google Shape;118;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grpSp>
        <p:nvGrpSpPr>
          <p:cNvPr id="2017" name="Google Shape;119;p2"/>
          <p:cNvGrpSpPr/>
          <p:nvPr/>
        </p:nvGrpSpPr>
        <p:grpSpPr>
          <a:xfrm>
            <a:off x="1160471" y="4196998"/>
            <a:ext cx="297885" cy="313811"/>
            <a:chOff x="0" y="0"/>
            <a:chExt cx="297884" cy="313810"/>
          </a:xfrm>
        </p:grpSpPr>
        <p:sp>
          <p:nvSpPr>
            <p:cNvPr id="2015" name="Google Shape;120;p2"/>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3175" cap="flat">
              <a:noFill/>
              <a:miter lim="400000"/>
            </a:ln>
            <a:effectLst/>
          </p:spPr>
          <p:txBody>
            <a:bodyPr wrap="square" lIns="0" tIns="0" rIns="0" bIns="0" numCol="1" anchor="ctr">
              <a:noAutofit/>
            </a:bodyPr>
            <a:lstStyle/>
            <a:p>
              <a:pPr rtl="0">
                <a:defRPr sz="1200"/>
              </a:pPr>
            </a:p>
          </p:txBody>
        </p:sp>
        <p:sp>
          <p:nvSpPr>
            <p:cNvPr id="2016" name="Google Shape;121;p2"/>
            <p:cNvSpPr/>
            <p:nvPr/>
          </p:nvSpPr>
          <p:spPr>
            <a:xfrm>
              <a:off x="116909" y="116951"/>
              <a:ext cx="70951" cy="73326"/>
            </a:xfrm>
            <a:prstGeom prst="ellipse">
              <a:avLst/>
            </a:prstGeom>
            <a:solidFill>
              <a:schemeClr val="accent6"/>
            </a:solidFill>
            <a:ln w="3175" cap="flat">
              <a:noFill/>
              <a:miter lim="400000"/>
            </a:ln>
            <a:effectLst/>
          </p:spPr>
          <p:txBody>
            <a:bodyPr wrap="square" lIns="0" tIns="0" rIns="0" bIns="0" numCol="1" anchor="ctr">
              <a:noAutofit/>
            </a:bodyPr>
            <a:lstStyle/>
            <a:p>
              <a:pPr rtl="0">
                <a:defRPr sz="1200"/>
              </a:pPr>
            </a:p>
          </p:txBody>
        </p:sp>
      </p:grpSp>
      <p:grpSp>
        <p:nvGrpSpPr>
          <p:cNvPr id="2028" name="Google Shape;122;p2"/>
          <p:cNvGrpSpPr/>
          <p:nvPr/>
        </p:nvGrpSpPr>
        <p:grpSpPr>
          <a:xfrm>
            <a:off x="6975824" y="4368975"/>
            <a:ext cx="291351" cy="281326"/>
            <a:chOff x="24" y="24"/>
            <a:chExt cx="291350" cy="281325"/>
          </a:xfrm>
        </p:grpSpPr>
        <p:sp>
          <p:nvSpPr>
            <p:cNvPr id="2018" name="Google Shape;123;p2"/>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19" name="Google Shape;124;p2"/>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0" name="Google Shape;125;p2"/>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1" name="Google Shape;126;p2"/>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2" name="Google Shape;127;p2"/>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3" name="Google Shape;128;p2"/>
            <p:cNvSpPr/>
            <p:nvPr/>
          </p:nvSpPr>
          <p:spPr>
            <a:xfrm>
              <a:off x="23199" y="85875"/>
              <a:ext cx="268176" cy="9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4" name="Google Shape;129;p2"/>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5" name="Google Shape;130;p2"/>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5400" cap="rnd">
              <a:solidFill>
                <a:schemeClr val="accent3"/>
              </a:solidFill>
              <a:prstDash val="solid"/>
              <a:round/>
            </a:ln>
            <a:effectLst/>
          </p:spPr>
          <p:txBody>
            <a:bodyPr wrap="square" lIns="0" tIns="0" rIns="0" bIns="0" numCol="1" anchor="ctr">
              <a:noAutofit/>
            </a:bodyPr>
            <a:lstStyle/>
            <a:p>
              <a:pPr rtl="0">
                <a:defRPr sz="1200"/>
              </a:pPr>
            </a:p>
          </p:txBody>
        </p:sp>
        <p:sp>
          <p:nvSpPr>
            <p:cNvPr id="2026" name="Google Shape;131;p2"/>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3175" cap="flat">
              <a:noFill/>
              <a:miter lim="400000"/>
            </a:ln>
            <a:effectLst/>
          </p:spPr>
          <p:txBody>
            <a:bodyPr wrap="square" lIns="0" tIns="0" rIns="0" bIns="0" numCol="1" anchor="ctr">
              <a:noAutofit/>
            </a:bodyPr>
            <a:lstStyle/>
            <a:p>
              <a:pPr rtl="0">
                <a:defRPr sz="1200"/>
              </a:pPr>
            </a:p>
          </p:txBody>
        </p:sp>
        <p:sp>
          <p:nvSpPr>
            <p:cNvPr id="2027" name="Google Shape;132;p2"/>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3175" cap="flat">
              <a:noFill/>
              <a:miter lim="400000"/>
            </a:ln>
            <a:effectLst/>
          </p:spPr>
          <p:txBody>
            <a:bodyPr wrap="square" lIns="0" tIns="0" rIns="0" bIns="0" numCol="1" anchor="ctr">
              <a:noAutofit/>
            </a:bodyPr>
            <a:lstStyle/>
            <a:p>
              <a:pPr rtl="0">
                <a:defRPr sz="1200"/>
              </a:pPr>
            </a:p>
          </p:txBody>
        </p:sp>
      </p:grpSp>
      <p:sp>
        <p:nvSpPr>
          <p:cNvPr id="2029" name="Google Shape;632;p19"/>
          <p:cNvSpPr txBox="1"/>
          <p:nvPr/>
        </p:nvSpPr>
        <p:spPr>
          <a:xfrm rot="5400000">
            <a:off x="-248649" y="3630214"/>
            <a:ext cx="941522"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sz="1200">
                <a:solidFill>
                  <a:srgbClr val="ECACA7"/>
                </a:solidFill>
                <a:latin typeface="Barlow Condensed"/>
                <a:ea typeface="Barlow Condensed"/>
                <a:cs typeface="Barlow Condensed"/>
                <a:sym typeface="Barlow Condensed"/>
              </a:defRPr>
            </a:lvl1pPr>
          </a:lstStyle>
          <a:p>
            <a:pPr/>
            <a:r>
              <a:t>hasnaa-2</a:t>
            </a:r>
          </a:p>
        </p:txBody>
      </p:sp>
      <p:sp>
        <p:nvSpPr>
          <p:cNvPr id="2030" name="Google Shape;1105;p42"/>
          <p:cNvSpPr/>
          <p:nvPr/>
        </p:nvSpPr>
        <p:spPr>
          <a:xfrm>
            <a:off x="81024" y="3189377"/>
            <a:ext cx="244075"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3175">
            <a:miter lim="400000"/>
          </a:ln>
        </p:spPr>
        <p:txBody>
          <a:bodyPr lIns="0" tIns="0" rIns="0" bIns="0" anchor="ctr"/>
          <a:lstStyle/>
          <a:p>
            <a:pPr rtl="0">
              <a:defRPr sz="1200"/>
            </a:pPr>
          </a:p>
        </p:txBody>
      </p:sp>
      <p:pic>
        <p:nvPicPr>
          <p:cNvPr id="2031" name="IMG_1531.png" descr="IMG_1531.png"/>
          <p:cNvPicPr>
            <a:picLocks noChangeAspect="1"/>
          </p:cNvPicPr>
          <p:nvPr/>
        </p:nvPicPr>
        <p:blipFill>
          <a:blip r:embed="rId2">
            <a:extLst/>
          </a:blip>
          <a:srcRect l="30813" t="3020" r="30813" b="47659"/>
          <a:stretch>
            <a:fillRect/>
          </a:stretch>
        </p:blipFill>
        <p:spPr>
          <a:xfrm>
            <a:off x="412158" y="4189187"/>
            <a:ext cx="347698" cy="448682"/>
          </a:xfrm>
          <a:prstGeom prst="rect">
            <a:avLst/>
          </a:prstGeom>
          <a:ln w="12700">
            <a:miter lim="400000"/>
          </a:ln>
        </p:spPr>
      </p:pic>
      <p:pic>
        <p:nvPicPr>
          <p:cNvPr id="2032" name="IMG_1584.png" descr="IMG_1584.png"/>
          <p:cNvPicPr>
            <a:picLocks noChangeAspect="1"/>
          </p:cNvPicPr>
          <p:nvPr/>
        </p:nvPicPr>
        <p:blipFill>
          <a:blip r:embed="rId3">
            <a:extLst/>
          </a:blip>
          <a:stretch>
            <a:fillRect/>
          </a:stretch>
        </p:blipFill>
        <p:spPr>
          <a:xfrm>
            <a:off x="1512648" y="971846"/>
            <a:ext cx="6183212" cy="6208045"/>
          </a:xfrm>
          <a:prstGeom prst="rect">
            <a:avLst/>
          </a:prstGeom>
          <a:ln w="12700">
            <a:miter lim="400000"/>
          </a:ln>
        </p:spPr>
      </p:pic>
      <p:sp>
        <p:nvSpPr>
          <p:cNvPr id="2033" name="رقم الشريحة"/>
          <p:cNvSpPr txBox="1"/>
          <p:nvPr>
            <p:ph type="sldNum" sz="quarter" idx="2"/>
          </p:nvPr>
        </p:nvSpPr>
        <p:spPr>
          <a:prstGeom prst="rect">
            <a:avLst/>
          </a:prstGeom>
        </p:spPr>
        <p:txBody>
          <a:body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spTree>
      <p:nvGrpSpPr>
        <p:cNvPr id="1" name=""/>
        <p:cNvGrpSpPr/>
        <p:nvPr/>
      </p:nvGrpSpPr>
      <p:grpSpPr>
        <a:xfrm>
          <a:off x="0" y="0"/>
          <a:ext cx="0" cy="0"/>
          <a:chOff x="0" y="0"/>
          <a:chExt cx="0" cy="0"/>
        </a:xfrm>
      </p:grpSpPr>
      <p:sp>
        <p:nvSpPr>
          <p:cNvPr id="2040" name="Google Shape;134;p3"/>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grpSp>
        <p:nvGrpSpPr>
          <p:cNvPr id="2063" name="Google Shape;135;p3"/>
          <p:cNvGrpSpPr/>
          <p:nvPr/>
        </p:nvGrpSpPr>
        <p:grpSpPr>
          <a:xfrm>
            <a:off x="395925" y="219551"/>
            <a:ext cx="8518834" cy="4788217"/>
            <a:chOff x="31" y="32"/>
            <a:chExt cx="8518833" cy="4788216"/>
          </a:xfrm>
        </p:grpSpPr>
        <p:sp>
          <p:nvSpPr>
            <p:cNvPr id="2041" name="Google Shape;136;p3"/>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2044" name="Google Shape;137;p3"/>
            <p:cNvGrpSpPr/>
            <p:nvPr/>
          </p:nvGrpSpPr>
          <p:grpSpPr>
            <a:xfrm>
              <a:off x="7945649" y="2062521"/>
              <a:ext cx="569677" cy="380581"/>
              <a:chOff x="0" y="32"/>
              <a:chExt cx="569675" cy="380579"/>
            </a:xfrm>
          </p:grpSpPr>
          <p:sp>
            <p:nvSpPr>
              <p:cNvPr id="2042" name="Google Shape;138;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43" name="Google Shape;139;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2045" name="Google Shape;140;p3"/>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2048" name="Google Shape;141;p3"/>
            <p:cNvGrpSpPr/>
            <p:nvPr/>
          </p:nvGrpSpPr>
          <p:grpSpPr>
            <a:xfrm>
              <a:off x="7945649" y="1501575"/>
              <a:ext cx="569677" cy="380580"/>
              <a:chOff x="0" y="0"/>
              <a:chExt cx="569675" cy="380579"/>
            </a:xfrm>
          </p:grpSpPr>
          <p:sp>
            <p:nvSpPr>
              <p:cNvPr id="2046" name="Google Shape;142;p3"/>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47" name="Google Shape;143;p3"/>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2051" name="Google Shape;144;p3"/>
            <p:cNvGrpSpPr/>
            <p:nvPr/>
          </p:nvGrpSpPr>
          <p:grpSpPr>
            <a:xfrm>
              <a:off x="7950379" y="964072"/>
              <a:ext cx="568487" cy="387983"/>
              <a:chOff x="0" y="0"/>
              <a:chExt cx="568485" cy="387981"/>
            </a:xfrm>
          </p:grpSpPr>
          <p:sp>
            <p:nvSpPr>
              <p:cNvPr id="2049" name="Google Shape;145;p3"/>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50" name="Google Shape;146;p3"/>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054" name="Google Shape;147;p3"/>
            <p:cNvGrpSpPr/>
            <p:nvPr/>
          </p:nvGrpSpPr>
          <p:grpSpPr>
            <a:xfrm>
              <a:off x="7945649" y="387115"/>
              <a:ext cx="569677" cy="387983"/>
              <a:chOff x="0" y="0"/>
              <a:chExt cx="569675" cy="387981"/>
            </a:xfrm>
          </p:grpSpPr>
          <p:sp>
            <p:nvSpPr>
              <p:cNvPr id="2052" name="Google Shape;148;p3"/>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53" name="Google Shape;149;p3"/>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2057" name="Google Shape;150;p3"/>
            <p:cNvGrpSpPr/>
            <p:nvPr/>
          </p:nvGrpSpPr>
          <p:grpSpPr>
            <a:xfrm>
              <a:off x="7945649" y="2623446"/>
              <a:ext cx="569677" cy="380580"/>
              <a:chOff x="0" y="32"/>
              <a:chExt cx="569675" cy="380579"/>
            </a:xfrm>
          </p:grpSpPr>
          <p:sp>
            <p:nvSpPr>
              <p:cNvPr id="2055" name="Google Shape;151;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56" name="Google Shape;152;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060" name="Google Shape;153;p3"/>
            <p:cNvGrpSpPr/>
            <p:nvPr/>
          </p:nvGrpSpPr>
          <p:grpSpPr>
            <a:xfrm>
              <a:off x="7945649" y="3184371"/>
              <a:ext cx="569677" cy="380580"/>
              <a:chOff x="0" y="32"/>
              <a:chExt cx="569675" cy="380579"/>
            </a:xfrm>
          </p:grpSpPr>
          <p:sp>
            <p:nvSpPr>
              <p:cNvPr id="2058" name="Google Shape;154;p3"/>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059" name="Google Shape;155;p3"/>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061" name="Google Shape;156;p3"/>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062" name="Google Shape;157;p3"/>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2064" name="Google Shape;158;p3"/>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065" name="Google Shape;159;p3"/>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066" name="Google Shape;160;p3"/>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067" name="Google Shape;162;p3"/>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2068" name="Google Shape;163;p3"/>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069" name="Google Shape;164;p3"/>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070" name="Google Shape;166;p3"/>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071" name="Google Shape;167;p3"/>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072" name="Google Shape;168;p3"/>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073" name="Google Shape;169;p3"/>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2074" name="Google Shape;171;p3"/>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075" name="Google Shape;172;p3"/>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2076" name="Google Shape;173;p3"/>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077" name="Google Shape;174;p3"/>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078" name="Google Shape;175;p3"/>
          <p:cNvSpPr/>
          <p:nvPr/>
        </p:nvSpPr>
        <p:spPr>
          <a:xfrm>
            <a:off x="605551" y="2071650"/>
            <a:ext cx="1" cy="12701"/>
          </a:xfrm>
          <a:ln w="12700">
            <a:miter lim="400000"/>
          </a:ln>
        </p:spPr>
        <p:txBody>
          <a:bodyPr lIns="0" tIns="0" rIns="0" bIns="0" anchor="ctr"/>
          <a:lstStyle/>
          <a:p>
            <a:pPr/>
          </a:p>
        </p:txBody>
      </p:sp>
      <p:sp>
        <p:nvSpPr>
          <p:cNvPr id="2079" name="Google Shape;176;p3"/>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080" name="Google Shape;177;p3"/>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081" name="Google Shape;178;p3"/>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082" name="Google Shape;179;p3"/>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083" name="Google Shape;181;p3"/>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084" name="Google Shape;182;p3"/>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085" name="Google Shape;183;p3"/>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2086" name="Google Shape;184;p3"/>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087" name="Google Shape;185;p3"/>
          <p:cNvSpPr/>
          <p:nvPr/>
        </p:nvSpPr>
        <p:spPr>
          <a:xfrm>
            <a:off x="605551" y="2785443"/>
            <a:ext cx="1" cy="12701"/>
          </a:xfrm>
          <a:ln w="12700">
            <a:miter lim="400000"/>
          </a:ln>
        </p:spPr>
        <p:txBody>
          <a:bodyPr lIns="0" tIns="0" rIns="0" bIns="0" anchor="ctr"/>
          <a:lstStyle/>
          <a:p>
            <a:pPr/>
          </a:p>
        </p:txBody>
      </p:sp>
      <p:sp>
        <p:nvSpPr>
          <p:cNvPr id="2088" name="Google Shape;186;p3"/>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089" name="Google Shape;187;p3"/>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090" name="Google Shape;188;p3"/>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091" name="Google Shape;189;p3"/>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092" name="Google Shape;191;p3"/>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093" name="Google Shape;192;p3"/>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094" name="Google Shape;193;p3"/>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2095" name="Google Shape;194;p3"/>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096" name="Google Shape;196;p3"/>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2097" name="Google Shape;197;p3"/>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2098" name="Google Shape;198;p3"/>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2099" name="Google Shape;199;p3"/>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100" name="Google Shape;201;p3"/>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2101" name="Google Shape;202;p3"/>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102" name="Google Shape;203;p3"/>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103" name="Google Shape;204;p3"/>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104" name="Google Shape;206;p3"/>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105" name="Google Shape;207;p3"/>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106" name="نص العنوان"/>
          <p:cNvSpPr txBox="1"/>
          <p:nvPr>
            <p:ph type="title"/>
          </p:nvPr>
        </p:nvSpPr>
        <p:spPr>
          <a:xfrm>
            <a:off x="2497874" y="2156592"/>
            <a:ext cx="3968101" cy="656101"/>
          </a:xfrm>
          <a:prstGeom prst="rect">
            <a:avLst/>
          </a:prstGeom>
        </p:spPr>
        <p:txBody>
          <a:bodyPr anchor="ctr"/>
          <a:lstStyle>
            <a:lvl1pPr>
              <a:defRPr sz="4300"/>
            </a:lvl1pPr>
          </a:lstStyle>
          <a:p>
            <a:pPr rtl="0">
              <a:defRPr/>
            </a:pPr>
            <a:r>
              <a:t>نص العنوان</a:t>
            </a:r>
          </a:p>
        </p:txBody>
      </p:sp>
      <p:sp>
        <p:nvSpPr>
          <p:cNvPr id="2107" name="مستوى النص الأول…"/>
          <p:cNvSpPr txBox="1"/>
          <p:nvPr>
            <p:ph type="body" sz="quarter" idx="1"/>
          </p:nvPr>
        </p:nvSpPr>
        <p:spPr>
          <a:xfrm>
            <a:off x="2233574" y="3144850"/>
            <a:ext cx="4496701" cy="656101"/>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2110" name="Google Shape;211;p3"/>
          <p:cNvGrpSpPr/>
          <p:nvPr/>
        </p:nvGrpSpPr>
        <p:grpSpPr>
          <a:xfrm>
            <a:off x="1085596" y="1629198"/>
            <a:ext cx="297886" cy="313811"/>
            <a:chOff x="0" y="0"/>
            <a:chExt cx="297884" cy="313810"/>
          </a:xfrm>
        </p:grpSpPr>
        <p:sp>
          <p:nvSpPr>
            <p:cNvPr id="2108"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109"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2121" name="Google Shape;214;p3"/>
          <p:cNvGrpSpPr/>
          <p:nvPr/>
        </p:nvGrpSpPr>
        <p:grpSpPr>
          <a:xfrm>
            <a:off x="7353475" y="3955299"/>
            <a:ext cx="291351" cy="281326"/>
            <a:chOff x="24" y="24"/>
            <a:chExt cx="291350" cy="281325"/>
          </a:xfrm>
        </p:grpSpPr>
        <p:sp>
          <p:nvSpPr>
            <p:cNvPr id="2111" name="Google Shape;215;p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2" name="Google Shape;216;p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3" name="Google Shape;217;p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4" name="Google Shape;218;p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5" name="Google Shape;219;p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6" name="Google Shape;220;p3"/>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7" name="Google Shape;221;p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8" name="Google Shape;222;p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19" name="Google Shape;223;p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120" name="Google Shape;224;p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124" name="Google Shape;225;p3"/>
          <p:cNvGrpSpPr/>
          <p:nvPr/>
        </p:nvGrpSpPr>
        <p:grpSpPr>
          <a:xfrm>
            <a:off x="7535400" y="1276204"/>
            <a:ext cx="122294" cy="132661"/>
            <a:chOff x="0" y="0"/>
            <a:chExt cx="122292" cy="132660"/>
          </a:xfrm>
        </p:grpSpPr>
        <p:sp>
          <p:nvSpPr>
            <p:cNvPr id="2122" name="Google Shape;226;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123" name="Google Shape;227;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2125" name="Google Shape;228;p3"/>
          <p:cNvSpPr/>
          <p:nvPr/>
        </p:nvSpPr>
        <p:spPr>
          <a:xfrm>
            <a:off x="1546916" y="301709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1"/>
          </a:solidFill>
          <a:ln w="12700">
            <a:miter lim="400000"/>
          </a:ln>
        </p:spPr>
        <p:txBody>
          <a:bodyPr lIns="0" tIns="0" rIns="0" bIns="0" anchor="ctr"/>
          <a:lstStyle/>
          <a:p>
            <a:pPr/>
          </a:p>
        </p:txBody>
      </p:sp>
      <p:sp>
        <p:nvSpPr>
          <p:cNvPr id="2126" name="Google Shape;229;p3"/>
          <p:cNvSpPr/>
          <p:nvPr/>
        </p:nvSpPr>
        <p:spPr>
          <a:xfrm>
            <a:off x="8079679" y="2708412"/>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4"/>
          </a:solidFill>
          <a:ln w="12700">
            <a:miter lim="400000"/>
          </a:ln>
        </p:spPr>
        <p:txBody>
          <a:bodyPr lIns="0" tIns="0" rIns="0" bIns="0" anchor="ctr"/>
          <a:lstStyle/>
          <a:p>
            <a:pPr/>
          </a:p>
        </p:txBody>
      </p:sp>
      <p:grpSp>
        <p:nvGrpSpPr>
          <p:cNvPr id="2129" name="Google Shape;230;p3"/>
          <p:cNvGrpSpPr/>
          <p:nvPr/>
        </p:nvGrpSpPr>
        <p:grpSpPr>
          <a:xfrm>
            <a:off x="1193975" y="4086766"/>
            <a:ext cx="122294" cy="132661"/>
            <a:chOff x="0" y="0"/>
            <a:chExt cx="122292" cy="132660"/>
          </a:xfrm>
        </p:grpSpPr>
        <p:sp>
          <p:nvSpPr>
            <p:cNvPr id="2127"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128"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2130"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2131"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2132"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pic>
        <p:nvPicPr>
          <p:cNvPr id="2133" name="IMG_1584.png" descr="IMG_1584.png"/>
          <p:cNvPicPr>
            <a:picLocks noChangeAspect="1"/>
          </p:cNvPicPr>
          <p:nvPr/>
        </p:nvPicPr>
        <p:blipFill>
          <a:blip r:embed="rId3">
            <a:extLst/>
          </a:blip>
          <a:stretch>
            <a:fillRect/>
          </a:stretch>
        </p:blipFill>
        <p:spPr>
          <a:xfrm>
            <a:off x="1949437" y="1095332"/>
            <a:ext cx="5122928" cy="5143501"/>
          </a:xfrm>
          <a:prstGeom prst="rect">
            <a:avLst/>
          </a:prstGeom>
          <a:ln w="12700">
            <a:miter lim="400000"/>
          </a:ln>
        </p:spPr>
      </p:pic>
      <p:sp>
        <p:nvSpPr>
          <p:cNvPr id="213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2">
    <p:spTree>
      <p:nvGrpSpPr>
        <p:cNvPr id="1" name=""/>
        <p:cNvGrpSpPr/>
        <p:nvPr/>
      </p:nvGrpSpPr>
      <p:grpSpPr>
        <a:xfrm>
          <a:off x="0" y="0"/>
          <a:ext cx="0" cy="0"/>
          <a:chOff x="0" y="0"/>
          <a:chExt cx="0" cy="0"/>
        </a:xfrm>
      </p:grpSpPr>
      <p:grpSp>
        <p:nvGrpSpPr>
          <p:cNvPr id="2163" name="Google Shape;992;p14"/>
          <p:cNvGrpSpPr/>
          <p:nvPr/>
        </p:nvGrpSpPr>
        <p:grpSpPr>
          <a:xfrm>
            <a:off x="395925" y="219551"/>
            <a:ext cx="8518834" cy="4788217"/>
            <a:chOff x="31" y="32"/>
            <a:chExt cx="8518833" cy="4788216"/>
          </a:xfrm>
        </p:grpSpPr>
        <p:sp>
          <p:nvSpPr>
            <p:cNvPr id="2141" name="Google Shape;993;p14"/>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2144" name="Google Shape;994;p14"/>
            <p:cNvGrpSpPr/>
            <p:nvPr/>
          </p:nvGrpSpPr>
          <p:grpSpPr>
            <a:xfrm>
              <a:off x="7945649" y="2062521"/>
              <a:ext cx="569677" cy="380581"/>
              <a:chOff x="0" y="32"/>
              <a:chExt cx="569675" cy="380579"/>
            </a:xfrm>
          </p:grpSpPr>
          <p:sp>
            <p:nvSpPr>
              <p:cNvPr id="2142" name="Google Shape;995;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43" name="Google Shape;996;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2145" name="Google Shape;997;p14"/>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2148" name="Google Shape;998;p14"/>
            <p:cNvGrpSpPr/>
            <p:nvPr/>
          </p:nvGrpSpPr>
          <p:grpSpPr>
            <a:xfrm>
              <a:off x="7945649" y="1501575"/>
              <a:ext cx="569677" cy="380580"/>
              <a:chOff x="0" y="0"/>
              <a:chExt cx="569675" cy="380579"/>
            </a:xfrm>
          </p:grpSpPr>
          <p:sp>
            <p:nvSpPr>
              <p:cNvPr id="2146" name="Google Shape;999;p14"/>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47" name="Google Shape;1000;p14"/>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2151" name="Google Shape;1001;p14"/>
            <p:cNvGrpSpPr/>
            <p:nvPr/>
          </p:nvGrpSpPr>
          <p:grpSpPr>
            <a:xfrm>
              <a:off x="7950379" y="964072"/>
              <a:ext cx="568487" cy="387983"/>
              <a:chOff x="0" y="0"/>
              <a:chExt cx="568485" cy="387981"/>
            </a:xfrm>
          </p:grpSpPr>
          <p:sp>
            <p:nvSpPr>
              <p:cNvPr id="2149" name="Google Shape;1002;p14"/>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50" name="Google Shape;1003;p14"/>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154" name="Google Shape;1004;p14"/>
            <p:cNvGrpSpPr/>
            <p:nvPr/>
          </p:nvGrpSpPr>
          <p:grpSpPr>
            <a:xfrm>
              <a:off x="7945649" y="387115"/>
              <a:ext cx="569677" cy="387983"/>
              <a:chOff x="0" y="0"/>
              <a:chExt cx="569675" cy="387981"/>
            </a:xfrm>
          </p:grpSpPr>
          <p:sp>
            <p:nvSpPr>
              <p:cNvPr id="2152" name="Google Shape;1005;p14"/>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53" name="Google Shape;1006;p14"/>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2157" name="Google Shape;1007;p14"/>
            <p:cNvGrpSpPr/>
            <p:nvPr/>
          </p:nvGrpSpPr>
          <p:grpSpPr>
            <a:xfrm>
              <a:off x="7945649" y="2623446"/>
              <a:ext cx="569677" cy="380580"/>
              <a:chOff x="0" y="32"/>
              <a:chExt cx="569675" cy="380579"/>
            </a:xfrm>
          </p:grpSpPr>
          <p:sp>
            <p:nvSpPr>
              <p:cNvPr id="2155" name="Google Shape;1008;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56" name="Google Shape;1009;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160" name="Google Shape;1010;p14"/>
            <p:cNvGrpSpPr/>
            <p:nvPr/>
          </p:nvGrpSpPr>
          <p:grpSpPr>
            <a:xfrm>
              <a:off x="7945649" y="3184371"/>
              <a:ext cx="569677" cy="380580"/>
              <a:chOff x="0" y="32"/>
              <a:chExt cx="569675" cy="380579"/>
            </a:xfrm>
          </p:grpSpPr>
          <p:sp>
            <p:nvSpPr>
              <p:cNvPr id="2158" name="Google Shape;1011;p14"/>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59" name="Google Shape;1012;p14"/>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161" name="Google Shape;1013;p14"/>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162" name="Google Shape;1014;p14"/>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2164" name="نص العنوان"/>
          <p:cNvSpPr txBox="1"/>
          <p:nvPr>
            <p:ph type="title"/>
          </p:nvPr>
        </p:nvSpPr>
        <p:spPr>
          <a:prstGeom prst="rect">
            <a:avLst/>
          </a:prstGeom>
        </p:spPr>
        <p:txBody>
          <a:bodyPr/>
          <a:lstStyle/>
          <a:p>
            <a:pPr/>
            <a:r>
              <a:t>نص العنوان</a:t>
            </a:r>
          </a:p>
        </p:txBody>
      </p:sp>
      <p:grpSp>
        <p:nvGrpSpPr>
          <p:cNvPr id="2167" name="Google Shape;1016;p14"/>
          <p:cNvGrpSpPr/>
          <p:nvPr/>
        </p:nvGrpSpPr>
        <p:grpSpPr>
          <a:xfrm>
            <a:off x="830471" y="4584498"/>
            <a:ext cx="297886" cy="313811"/>
            <a:chOff x="0" y="0"/>
            <a:chExt cx="297884" cy="313810"/>
          </a:xfrm>
        </p:grpSpPr>
        <p:sp>
          <p:nvSpPr>
            <p:cNvPr id="2165" name="Google Shape;1017;p14"/>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166" name="Google Shape;1018;p14"/>
            <p:cNvSpPr/>
            <p:nvPr/>
          </p:nvSpPr>
          <p:spPr>
            <a:xfrm>
              <a:off x="116909" y="116951"/>
              <a:ext cx="70951" cy="73326"/>
            </a:xfrm>
            <a:prstGeom prst="ellipse">
              <a:avLst/>
            </a:prstGeom>
            <a:solidFill>
              <a:schemeClr val="accent3"/>
            </a:solidFill>
            <a:ln w="12700" cap="flat">
              <a:noFill/>
              <a:miter lim="400000"/>
            </a:ln>
            <a:effectLst/>
          </p:spPr>
          <p:txBody>
            <a:bodyPr wrap="square" lIns="0" tIns="0" rIns="0" bIns="0" numCol="1" anchor="ctr">
              <a:noAutofit/>
            </a:bodyPr>
            <a:lstStyle/>
            <a:p>
              <a:pPr/>
            </a:p>
          </p:txBody>
        </p:sp>
      </p:grpSp>
      <p:grpSp>
        <p:nvGrpSpPr>
          <p:cNvPr id="2178" name="Google Shape;1019;p14"/>
          <p:cNvGrpSpPr/>
          <p:nvPr/>
        </p:nvGrpSpPr>
        <p:grpSpPr>
          <a:xfrm>
            <a:off x="7240775" y="398375"/>
            <a:ext cx="291351" cy="281326"/>
            <a:chOff x="24" y="24"/>
            <a:chExt cx="291350" cy="281325"/>
          </a:xfrm>
        </p:grpSpPr>
        <p:sp>
          <p:nvSpPr>
            <p:cNvPr id="2168" name="Google Shape;1020;p14"/>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69" name="Google Shape;1021;p14"/>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0" name="Google Shape;1022;p14"/>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1" name="Google Shape;1023;p14"/>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2" name="Google Shape;1024;p14"/>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3" name="Google Shape;1025;p14"/>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4" name="Google Shape;1026;p14"/>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5" name="Google Shape;1027;p14"/>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2176" name="Google Shape;1028;p14"/>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177" name="Google Shape;1029;p14"/>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181" name="Google Shape;1030;p14"/>
          <p:cNvGrpSpPr/>
          <p:nvPr/>
        </p:nvGrpSpPr>
        <p:grpSpPr>
          <a:xfrm>
            <a:off x="8092000" y="1035804"/>
            <a:ext cx="122294" cy="132661"/>
            <a:chOff x="0" y="0"/>
            <a:chExt cx="122292" cy="132660"/>
          </a:xfrm>
        </p:grpSpPr>
        <p:sp>
          <p:nvSpPr>
            <p:cNvPr id="2179" name="Google Shape;1031;p14"/>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180" name="Google Shape;1032;p14"/>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2182" name="Google Shape;1033;p14"/>
          <p:cNvSpPr/>
          <p:nvPr/>
        </p:nvSpPr>
        <p:spPr>
          <a:xfrm>
            <a:off x="1563741" y="4773750"/>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2183" name="Google Shape;1034;p14"/>
          <p:cNvSpPr/>
          <p:nvPr/>
        </p:nvSpPr>
        <p:spPr>
          <a:xfrm>
            <a:off x="7970629" y="4401838"/>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5"/>
          </a:solidFill>
          <a:ln w="12700">
            <a:miter lim="400000"/>
          </a:ln>
        </p:spPr>
        <p:txBody>
          <a:bodyPr lIns="0" tIns="0" rIns="0" bIns="0" anchor="ctr"/>
          <a:lstStyle/>
          <a:p>
            <a:pPr/>
          </a:p>
        </p:txBody>
      </p:sp>
      <p:grpSp>
        <p:nvGrpSpPr>
          <p:cNvPr id="2186" name="Google Shape;1035;p14"/>
          <p:cNvGrpSpPr/>
          <p:nvPr/>
        </p:nvGrpSpPr>
        <p:grpSpPr>
          <a:xfrm>
            <a:off x="800050" y="4255016"/>
            <a:ext cx="122294" cy="132661"/>
            <a:chOff x="0" y="0"/>
            <a:chExt cx="122292" cy="132660"/>
          </a:xfrm>
        </p:grpSpPr>
        <p:sp>
          <p:nvSpPr>
            <p:cNvPr id="2184" name="Google Shape;1036;p14"/>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185" name="Google Shape;1037;p14"/>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2187" name="Google Shape;1038;p14"/>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188" name="Google Shape;1039;p14"/>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189" name="Google Shape;1040;p14"/>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190" name="Google Shape;1042;p14"/>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2191" name="Google Shape;1043;p14"/>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192" name="Google Shape;1044;p14"/>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193" name="Google Shape;1046;p14"/>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194" name="Google Shape;1047;p14"/>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195" name="Google Shape;1048;p14"/>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196" name="Google Shape;1049;p14"/>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2197" name="Google Shape;1051;p14"/>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198" name="Google Shape;1052;p14"/>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2199" name="Google Shape;1053;p14"/>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200" name="Google Shape;1054;p14"/>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201" name="Google Shape;1055;p14"/>
          <p:cNvSpPr/>
          <p:nvPr/>
        </p:nvSpPr>
        <p:spPr>
          <a:xfrm>
            <a:off x="605551" y="2071650"/>
            <a:ext cx="1" cy="12701"/>
          </a:xfrm>
          <a:ln w="12700">
            <a:miter lim="400000"/>
          </a:ln>
        </p:spPr>
        <p:txBody>
          <a:bodyPr lIns="0" tIns="0" rIns="0" bIns="0" anchor="ctr"/>
          <a:lstStyle/>
          <a:p>
            <a:pPr/>
          </a:p>
        </p:txBody>
      </p:sp>
      <p:sp>
        <p:nvSpPr>
          <p:cNvPr id="2202" name="Google Shape;1056;p14"/>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203" name="Google Shape;1057;p14"/>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204" name="Google Shape;1058;p14"/>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205" name="Google Shape;1059;p14"/>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206" name="Google Shape;1061;p14"/>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2207" name="Google Shape;1062;p14"/>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2208" name="Google Shape;1063;p14"/>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2209" name="Google Shape;1064;p14"/>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210" name="Google Shape;1065;p14"/>
          <p:cNvSpPr/>
          <p:nvPr/>
        </p:nvSpPr>
        <p:spPr>
          <a:xfrm>
            <a:off x="605551" y="2785443"/>
            <a:ext cx="1" cy="12701"/>
          </a:xfrm>
          <a:ln w="12700">
            <a:miter lim="400000"/>
          </a:ln>
        </p:spPr>
        <p:txBody>
          <a:bodyPr lIns="0" tIns="0" rIns="0" bIns="0" anchor="ctr"/>
          <a:lstStyle/>
          <a:p>
            <a:pPr/>
          </a:p>
        </p:txBody>
      </p:sp>
      <p:sp>
        <p:nvSpPr>
          <p:cNvPr id="2211" name="Google Shape;1066;p14"/>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212" name="Google Shape;1067;p14"/>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213" name="Google Shape;1068;p14"/>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2214" name="Google Shape;1069;p14"/>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215" name="Google Shape;1071;p14"/>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2216" name="Google Shape;1072;p14"/>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217" name="Google Shape;1073;p14"/>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2218" name="Google Shape;1074;p14"/>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219" name="Google Shape;1076;p14"/>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2220" name="Google Shape;1077;p14"/>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2221" name="Google Shape;1078;p14"/>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2222" name="Google Shape;1079;p14"/>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223" name="Google Shape;1081;p14"/>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2224" name="Google Shape;1082;p14"/>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225" name="Google Shape;1083;p14"/>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226" name="Google Shape;1084;p14"/>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2227" name="Google Shape;1086;p14"/>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2228" name="Google Shape;1087;p14"/>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pic>
        <p:nvPicPr>
          <p:cNvPr id="2229" name="IMG_6142.png" descr="IMG_6142.png"/>
          <p:cNvPicPr>
            <a:picLocks noChangeAspect="1"/>
          </p:cNvPicPr>
          <p:nvPr/>
        </p:nvPicPr>
        <p:blipFill>
          <a:blip r:embed="rId2">
            <a:extLst/>
          </a:blip>
          <a:stretch>
            <a:fillRect/>
          </a:stretch>
        </p:blipFill>
        <p:spPr>
          <a:xfrm>
            <a:off x="274989" y="4304015"/>
            <a:ext cx="772455" cy="775558"/>
          </a:xfrm>
          <a:prstGeom prst="rect">
            <a:avLst/>
          </a:prstGeom>
          <a:ln w="12700">
            <a:miter lim="400000"/>
          </a:ln>
        </p:spPr>
      </p:pic>
      <p:sp>
        <p:nvSpPr>
          <p:cNvPr id="223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325" name="نص العنوان"/>
          <p:cNvSpPr txBox="1"/>
          <p:nvPr>
            <p:ph type="title"/>
          </p:nvPr>
        </p:nvSpPr>
        <p:spPr>
          <a:prstGeom prst="rect">
            <a:avLst/>
          </a:prstGeom>
        </p:spPr>
        <p:txBody>
          <a:bodyPr/>
          <a:lstStyle/>
          <a:p>
            <a:pPr/>
            <a:r>
              <a:t>نص العنوان</a:t>
            </a:r>
          </a:p>
        </p:txBody>
      </p:sp>
      <p:sp>
        <p:nvSpPr>
          <p:cNvPr id="326" name="مستوى النص الأول…"/>
          <p:cNvSpPr txBox="1"/>
          <p:nvPr>
            <p:ph type="body" idx="1"/>
          </p:nvPr>
        </p:nvSpPr>
        <p:spPr>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2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grpSp>
        <p:nvGrpSpPr>
          <p:cNvPr id="356" name="Google Shape;327;p5"/>
          <p:cNvGrpSpPr/>
          <p:nvPr/>
        </p:nvGrpSpPr>
        <p:grpSpPr>
          <a:xfrm>
            <a:off x="395925" y="219551"/>
            <a:ext cx="8518834" cy="4788217"/>
            <a:chOff x="31" y="32"/>
            <a:chExt cx="8518833" cy="4788216"/>
          </a:xfrm>
        </p:grpSpPr>
        <p:sp>
          <p:nvSpPr>
            <p:cNvPr id="334" name="Google Shape;328;p5"/>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337" name="Google Shape;329;p5"/>
            <p:cNvGrpSpPr/>
            <p:nvPr/>
          </p:nvGrpSpPr>
          <p:grpSpPr>
            <a:xfrm>
              <a:off x="7945649" y="2062521"/>
              <a:ext cx="569677" cy="380581"/>
              <a:chOff x="0" y="32"/>
              <a:chExt cx="569675" cy="380579"/>
            </a:xfrm>
          </p:grpSpPr>
          <p:sp>
            <p:nvSpPr>
              <p:cNvPr id="335" name="Google Shape;330;p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36" name="Google Shape;331;p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338" name="Google Shape;332;p5"/>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341" name="Google Shape;333;p5"/>
            <p:cNvGrpSpPr/>
            <p:nvPr/>
          </p:nvGrpSpPr>
          <p:grpSpPr>
            <a:xfrm>
              <a:off x="7945649" y="1501575"/>
              <a:ext cx="569677" cy="380580"/>
              <a:chOff x="0" y="0"/>
              <a:chExt cx="569675" cy="380579"/>
            </a:xfrm>
          </p:grpSpPr>
          <p:sp>
            <p:nvSpPr>
              <p:cNvPr id="339" name="Google Shape;334;p5"/>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40" name="Google Shape;335;p5"/>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344" name="Google Shape;336;p5"/>
            <p:cNvGrpSpPr/>
            <p:nvPr/>
          </p:nvGrpSpPr>
          <p:grpSpPr>
            <a:xfrm>
              <a:off x="7950379" y="964072"/>
              <a:ext cx="568487" cy="387983"/>
              <a:chOff x="0" y="0"/>
              <a:chExt cx="568485" cy="387981"/>
            </a:xfrm>
          </p:grpSpPr>
          <p:sp>
            <p:nvSpPr>
              <p:cNvPr id="342" name="Google Shape;337;p5"/>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43" name="Google Shape;338;p5"/>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347" name="Google Shape;339;p5"/>
            <p:cNvGrpSpPr/>
            <p:nvPr/>
          </p:nvGrpSpPr>
          <p:grpSpPr>
            <a:xfrm>
              <a:off x="7945649" y="387115"/>
              <a:ext cx="569677" cy="387983"/>
              <a:chOff x="0" y="0"/>
              <a:chExt cx="569675" cy="387981"/>
            </a:xfrm>
          </p:grpSpPr>
          <p:sp>
            <p:nvSpPr>
              <p:cNvPr id="345" name="Google Shape;340;p5"/>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46" name="Google Shape;341;p5"/>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350" name="Google Shape;342;p5"/>
            <p:cNvGrpSpPr/>
            <p:nvPr/>
          </p:nvGrpSpPr>
          <p:grpSpPr>
            <a:xfrm>
              <a:off x="7945649" y="2623446"/>
              <a:ext cx="569677" cy="380580"/>
              <a:chOff x="0" y="32"/>
              <a:chExt cx="569675" cy="380579"/>
            </a:xfrm>
          </p:grpSpPr>
          <p:sp>
            <p:nvSpPr>
              <p:cNvPr id="348" name="Google Shape;343;p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49" name="Google Shape;344;p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353" name="Google Shape;345;p5"/>
            <p:cNvGrpSpPr/>
            <p:nvPr/>
          </p:nvGrpSpPr>
          <p:grpSpPr>
            <a:xfrm>
              <a:off x="7945649" y="3184371"/>
              <a:ext cx="569677" cy="380580"/>
              <a:chOff x="0" y="32"/>
              <a:chExt cx="569675" cy="380579"/>
            </a:xfrm>
          </p:grpSpPr>
          <p:sp>
            <p:nvSpPr>
              <p:cNvPr id="351" name="Google Shape;346;p5"/>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352" name="Google Shape;347;p5"/>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354" name="Google Shape;348;p5"/>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355" name="Google Shape;349;p5"/>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357" name="نص العنوان"/>
          <p:cNvSpPr txBox="1"/>
          <p:nvPr>
            <p:ph type="title"/>
          </p:nvPr>
        </p:nvSpPr>
        <p:spPr>
          <a:prstGeom prst="rect">
            <a:avLst/>
          </a:prstGeom>
        </p:spPr>
        <p:txBody>
          <a:bodyPr/>
          <a:lstStyle/>
          <a:p>
            <a:pPr/>
            <a:r>
              <a:t>نص العنوان</a:t>
            </a:r>
          </a:p>
        </p:txBody>
      </p:sp>
      <p:sp>
        <p:nvSpPr>
          <p:cNvPr id="358" name="مستوى النص الأول…"/>
          <p:cNvSpPr txBox="1"/>
          <p:nvPr>
            <p:ph type="body" sz="quarter" idx="1"/>
          </p:nvPr>
        </p:nvSpPr>
        <p:spPr>
          <a:xfrm>
            <a:off x="1979838" y="2245524"/>
            <a:ext cx="2342701" cy="396901"/>
          </a:xfrm>
          <a:prstGeom prst="rect">
            <a:avLst/>
          </a:prstGeom>
        </p:spPr>
        <p:txBody>
          <a:bodyPr/>
          <a:lstStyle>
            <a:lvl1pPr>
              <a:defRPr b="1" sz="1800">
                <a:solidFill>
                  <a:schemeClr val="accent1"/>
                </a:solidFill>
              </a:defRPr>
            </a:lvl1pPr>
            <a:lvl2pPr>
              <a:defRPr b="1" sz="1800">
                <a:solidFill>
                  <a:schemeClr val="accent1"/>
                </a:solidFill>
              </a:defRPr>
            </a:lvl2pPr>
            <a:lvl3pPr>
              <a:defRPr b="1" sz="1800">
                <a:solidFill>
                  <a:schemeClr val="accent1"/>
                </a:solidFill>
              </a:defRPr>
            </a:lvl3pPr>
            <a:lvl4pPr>
              <a:defRPr b="1" sz="1800">
                <a:solidFill>
                  <a:schemeClr val="accent1"/>
                </a:solidFill>
              </a:defRPr>
            </a:lvl4pPr>
            <a:lvl5pPr>
              <a:defRPr b="1" sz="1800">
                <a:solidFill>
                  <a:schemeClr val="accent1"/>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59" name="Google Shape;355;p5"/>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360" name="Google Shape;356;p5"/>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361" name="Google Shape;357;p5"/>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62" name="Google Shape;359;p5"/>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363" name="Google Shape;360;p5"/>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64" name="Google Shape;361;p5"/>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65" name="Google Shape;363;p5"/>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366" name="Google Shape;364;p5"/>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367" name="Google Shape;365;p5"/>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368" name="Google Shape;366;p5"/>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369" name="Google Shape;368;p5"/>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370" name="Google Shape;369;p5"/>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371" name="Google Shape;370;p5"/>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72" name="Google Shape;371;p5"/>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73" name="Google Shape;372;p5"/>
          <p:cNvSpPr/>
          <p:nvPr/>
        </p:nvSpPr>
        <p:spPr>
          <a:xfrm>
            <a:off x="605551" y="2071650"/>
            <a:ext cx="1" cy="12701"/>
          </a:xfrm>
          <a:ln w="12700">
            <a:miter lim="400000"/>
          </a:ln>
        </p:spPr>
        <p:txBody>
          <a:bodyPr lIns="0" tIns="0" rIns="0" bIns="0" anchor="ctr"/>
          <a:lstStyle/>
          <a:p>
            <a:pPr/>
          </a:p>
        </p:txBody>
      </p:sp>
      <p:sp>
        <p:nvSpPr>
          <p:cNvPr id="374" name="Google Shape;373;p5"/>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375" name="Google Shape;374;p5"/>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376" name="Google Shape;375;p5"/>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77" name="Google Shape;376;p5"/>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378" name="Google Shape;378;p5"/>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379" name="Google Shape;379;p5"/>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380" name="Google Shape;380;p5"/>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381" name="Google Shape;381;p5"/>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382" name="Google Shape;382;p5"/>
          <p:cNvSpPr/>
          <p:nvPr/>
        </p:nvSpPr>
        <p:spPr>
          <a:xfrm>
            <a:off x="605551" y="2785443"/>
            <a:ext cx="1" cy="12701"/>
          </a:xfrm>
          <a:ln w="12700">
            <a:miter lim="400000"/>
          </a:ln>
        </p:spPr>
        <p:txBody>
          <a:bodyPr lIns="0" tIns="0" rIns="0" bIns="0" anchor="ctr"/>
          <a:lstStyle/>
          <a:p>
            <a:pPr/>
          </a:p>
        </p:txBody>
      </p:sp>
      <p:sp>
        <p:nvSpPr>
          <p:cNvPr id="383" name="Google Shape;383;p5"/>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384" name="Google Shape;384;p5"/>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385" name="Google Shape;385;p5"/>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86" name="Google Shape;386;p5"/>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387" name="Google Shape;388;p5"/>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388" name="Google Shape;389;p5"/>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389" name="Google Shape;390;p5"/>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390" name="Google Shape;391;p5"/>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91" name="Google Shape;393;p5"/>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392" name="Google Shape;394;p5"/>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393" name="Google Shape;395;p5"/>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394" name="Google Shape;396;p5"/>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395" name="Google Shape;398;p5"/>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396" name="Google Shape;399;p5"/>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397" name="Google Shape;400;p5"/>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398" name="Google Shape;401;p5"/>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399" name="Google Shape;403;p5"/>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00" name="Google Shape;404;p5"/>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0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40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403"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40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sp>
        <p:nvSpPr>
          <p:cNvPr id="411" name="Google Shape;406;p6"/>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sp>
        <p:nvSpPr>
          <p:cNvPr id="412" name="Google Shape;407;p6"/>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a:miter lim="400000"/>
          </a:ln>
        </p:spPr>
        <p:txBody>
          <a:bodyPr lIns="0" tIns="0" rIns="0" bIns="0" anchor="ctr"/>
          <a:lstStyle/>
          <a:p>
            <a:pPr/>
          </a:p>
        </p:txBody>
      </p:sp>
      <p:sp>
        <p:nvSpPr>
          <p:cNvPr id="413" name="Google Shape;408;p6"/>
          <p:cNvSpPr/>
          <p:nvPr/>
        </p:nvSpPr>
        <p:spPr>
          <a:xfrm>
            <a:off x="8341542"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a:miter lim="400000"/>
          </a:ln>
        </p:spPr>
        <p:txBody>
          <a:bodyPr lIns="0" tIns="0" rIns="0" bIns="0" anchor="ctr"/>
          <a:lstStyle/>
          <a:p>
            <a:pPr/>
          </a:p>
        </p:txBody>
      </p:sp>
      <p:grpSp>
        <p:nvGrpSpPr>
          <p:cNvPr id="416" name="Google Shape;409;p6"/>
          <p:cNvGrpSpPr/>
          <p:nvPr/>
        </p:nvGrpSpPr>
        <p:grpSpPr>
          <a:xfrm>
            <a:off x="8341542" y="2282040"/>
            <a:ext cx="569677" cy="380581"/>
            <a:chOff x="0" y="32"/>
            <a:chExt cx="569675" cy="380579"/>
          </a:xfrm>
        </p:grpSpPr>
        <p:sp>
          <p:nvSpPr>
            <p:cNvPr id="414" name="Google Shape;410;p6"/>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15" name="Google Shape;411;p6"/>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grpSp>
        <p:nvGrpSpPr>
          <p:cNvPr id="419" name="Google Shape;412;p6"/>
          <p:cNvGrpSpPr/>
          <p:nvPr/>
        </p:nvGrpSpPr>
        <p:grpSpPr>
          <a:xfrm>
            <a:off x="8341542" y="1721093"/>
            <a:ext cx="569677" cy="380581"/>
            <a:chOff x="0" y="0"/>
            <a:chExt cx="569675" cy="380579"/>
          </a:xfrm>
        </p:grpSpPr>
        <p:sp>
          <p:nvSpPr>
            <p:cNvPr id="417" name="Google Shape;413;p6"/>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18" name="Google Shape;414;p6"/>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422" name="Google Shape;415;p6"/>
          <p:cNvGrpSpPr/>
          <p:nvPr/>
        </p:nvGrpSpPr>
        <p:grpSpPr>
          <a:xfrm>
            <a:off x="8346272" y="1183591"/>
            <a:ext cx="568487" cy="387983"/>
            <a:chOff x="0" y="0"/>
            <a:chExt cx="568485" cy="387981"/>
          </a:xfrm>
        </p:grpSpPr>
        <p:sp>
          <p:nvSpPr>
            <p:cNvPr id="420" name="Google Shape;416;p6"/>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21" name="Google Shape;417;p6"/>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425" name="Google Shape;418;p6"/>
          <p:cNvGrpSpPr/>
          <p:nvPr/>
        </p:nvGrpSpPr>
        <p:grpSpPr>
          <a:xfrm>
            <a:off x="8341542" y="606635"/>
            <a:ext cx="569677" cy="387982"/>
            <a:chOff x="0" y="0"/>
            <a:chExt cx="569675" cy="387981"/>
          </a:xfrm>
        </p:grpSpPr>
        <p:sp>
          <p:nvSpPr>
            <p:cNvPr id="423" name="Google Shape;419;p6"/>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24" name="Google Shape;420;p6"/>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428" name="Google Shape;421;p6"/>
          <p:cNvGrpSpPr/>
          <p:nvPr/>
        </p:nvGrpSpPr>
        <p:grpSpPr>
          <a:xfrm>
            <a:off x="8341542" y="2842965"/>
            <a:ext cx="569677" cy="380581"/>
            <a:chOff x="0" y="32"/>
            <a:chExt cx="569675" cy="380579"/>
          </a:xfrm>
        </p:grpSpPr>
        <p:sp>
          <p:nvSpPr>
            <p:cNvPr id="426" name="Google Shape;422;p6"/>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27" name="Google Shape;423;p6"/>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431" name="Google Shape;424;p6"/>
          <p:cNvGrpSpPr/>
          <p:nvPr/>
        </p:nvGrpSpPr>
        <p:grpSpPr>
          <a:xfrm>
            <a:off x="8341542" y="3403890"/>
            <a:ext cx="569677" cy="380581"/>
            <a:chOff x="0" y="32"/>
            <a:chExt cx="569675" cy="380579"/>
          </a:xfrm>
        </p:grpSpPr>
        <p:sp>
          <p:nvSpPr>
            <p:cNvPr id="429" name="Google Shape;425;p6"/>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430" name="Google Shape;426;p6"/>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432" name="Google Shape;427;p6"/>
          <p:cNvSpPr/>
          <p:nvPr/>
        </p:nvSpPr>
        <p:spPr>
          <a:xfrm>
            <a:off x="8341542"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a:miter lim="400000"/>
          </a:ln>
        </p:spPr>
        <p:txBody>
          <a:bodyPr lIns="0" tIns="0" rIns="0" bIns="0" anchor="ctr"/>
          <a:lstStyle/>
          <a:p>
            <a:pPr/>
          </a:p>
        </p:txBody>
      </p:sp>
      <p:sp>
        <p:nvSpPr>
          <p:cNvPr id="433" name="Google Shape;428;p6"/>
          <p:cNvSpPr/>
          <p:nvPr/>
        </p:nvSpPr>
        <p:spPr>
          <a:xfrm>
            <a:off x="395925" y="219551"/>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a:miter lim="400000"/>
          </a:ln>
        </p:spPr>
        <p:txBody>
          <a:bodyPr lIns="0" tIns="0" rIns="0" bIns="0" anchor="ctr"/>
          <a:lstStyle/>
          <a:p>
            <a:pPr/>
          </a:p>
        </p:txBody>
      </p:sp>
      <p:sp>
        <p:nvSpPr>
          <p:cNvPr id="434" name="Google Shape;429;p6"/>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35" name="Google Shape;430;p6"/>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436" name="Google Shape;431;p6"/>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437" name="Google Shape;433;p6"/>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438" name="Google Shape;434;p6"/>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439" name="Google Shape;435;p6"/>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440" name="Google Shape;437;p6"/>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441" name="Google Shape;438;p6"/>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442" name="Google Shape;439;p6"/>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443" name="Google Shape;440;p6"/>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444" name="Google Shape;442;p6"/>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45" name="Google Shape;443;p6"/>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446" name="Google Shape;444;p6"/>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447" name="Google Shape;445;p6"/>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448" name="Google Shape;446;p6"/>
          <p:cNvSpPr/>
          <p:nvPr/>
        </p:nvSpPr>
        <p:spPr>
          <a:xfrm>
            <a:off x="605551" y="2071650"/>
            <a:ext cx="1" cy="12701"/>
          </a:xfrm>
          <a:ln w="12700">
            <a:miter lim="400000"/>
          </a:ln>
        </p:spPr>
        <p:txBody>
          <a:bodyPr lIns="0" tIns="0" rIns="0" bIns="0" anchor="ctr"/>
          <a:lstStyle/>
          <a:p>
            <a:pPr/>
          </a:p>
        </p:txBody>
      </p:sp>
      <p:sp>
        <p:nvSpPr>
          <p:cNvPr id="449" name="Google Shape;447;p6"/>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450" name="Google Shape;448;p6"/>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51" name="Google Shape;449;p6"/>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452" name="Google Shape;450;p6"/>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53" name="Google Shape;452;p6"/>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454" name="Google Shape;453;p6"/>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455" name="Google Shape;454;p6"/>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456" name="Google Shape;455;p6"/>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57" name="Google Shape;456;p6"/>
          <p:cNvSpPr/>
          <p:nvPr/>
        </p:nvSpPr>
        <p:spPr>
          <a:xfrm>
            <a:off x="605551" y="2785443"/>
            <a:ext cx="1" cy="12701"/>
          </a:xfrm>
          <a:ln w="12700">
            <a:miter lim="400000"/>
          </a:ln>
        </p:spPr>
        <p:txBody>
          <a:bodyPr lIns="0" tIns="0" rIns="0" bIns="0" anchor="ctr"/>
          <a:lstStyle/>
          <a:p>
            <a:pPr/>
          </a:p>
        </p:txBody>
      </p:sp>
      <p:sp>
        <p:nvSpPr>
          <p:cNvPr id="458" name="Google Shape;457;p6"/>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59" name="Google Shape;458;p6"/>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60" name="Google Shape;459;p6"/>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461" name="Google Shape;460;p6"/>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62" name="Google Shape;462;p6"/>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463" name="Google Shape;463;p6"/>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64" name="Google Shape;464;p6"/>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465" name="Google Shape;465;p6"/>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466" name="Google Shape;467;p6"/>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467" name="Google Shape;468;p6"/>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468" name="Google Shape;469;p6"/>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469" name="Google Shape;470;p6"/>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70" name="Google Shape;472;p6"/>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471" name="Google Shape;473;p6"/>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72" name="Google Shape;474;p6"/>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473" name="Google Shape;475;p6"/>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74" name="Google Shape;477;p6"/>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75" name="Google Shape;479;p6"/>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476" name="نص العنوان"/>
          <p:cNvSpPr txBox="1"/>
          <p:nvPr>
            <p:ph type="title"/>
          </p:nvPr>
        </p:nvSpPr>
        <p:spPr>
          <a:xfrm>
            <a:off x="1091335" y="514275"/>
            <a:ext cx="7691402" cy="572701"/>
          </a:xfrm>
          <a:prstGeom prst="rect">
            <a:avLst/>
          </a:prstGeom>
        </p:spPr>
        <p:txBody>
          <a:bodyPr/>
          <a:lstStyle/>
          <a:p>
            <a:pPr/>
            <a:r>
              <a:t>نص العنوان</a:t>
            </a:r>
          </a:p>
        </p:txBody>
      </p:sp>
      <p:grpSp>
        <p:nvGrpSpPr>
          <p:cNvPr id="487" name="Google Shape;481;p6"/>
          <p:cNvGrpSpPr/>
          <p:nvPr/>
        </p:nvGrpSpPr>
        <p:grpSpPr>
          <a:xfrm>
            <a:off x="726237" y="4500449"/>
            <a:ext cx="291351" cy="281326"/>
            <a:chOff x="24" y="24"/>
            <a:chExt cx="291350" cy="281325"/>
          </a:xfrm>
        </p:grpSpPr>
        <p:sp>
          <p:nvSpPr>
            <p:cNvPr id="477" name="Google Shape;482;p6"/>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78" name="Google Shape;483;p6"/>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79" name="Google Shape;484;p6"/>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0" name="Google Shape;485;p6"/>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1" name="Google Shape;486;p6"/>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2" name="Google Shape;487;p6"/>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3" name="Google Shape;488;p6"/>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4" name="Google Shape;489;p6"/>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485" name="Google Shape;490;p6"/>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86" name="Google Shape;491;p6"/>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sp>
        <p:nvSpPr>
          <p:cNvPr id="488" name="Google Shape;492;p6"/>
          <p:cNvSpPr/>
          <p:nvPr/>
        </p:nvSpPr>
        <p:spPr>
          <a:xfrm>
            <a:off x="7346054" y="508099"/>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4"/>
          </a:solidFill>
          <a:ln w="12700">
            <a:miter lim="400000"/>
          </a:ln>
        </p:spPr>
        <p:txBody>
          <a:bodyPr lIns="0" tIns="0" rIns="0" bIns="0" anchor="ctr"/>
          <a:lstStyle/>
          <a:p>
            <a:pPr/>
          </a:p>
        </p:txBody>
      </p:sp>
      <p:grpSp>
        <p:nvGrpSpPr>
          <p:cNvPr id="491" name="Google Shape;493;p6"/>
          <p:cNvGrpSpPr/>
          <p:nvPr/>
        </p:nvGrpSpPr>
        <p:grpSpPr>
          <a:xfrm>
            <a:off x="1539950" y="476516"/>
            <a:ext cx="122294" cy="132661"/>
            <a:chOff x="0" y="0"/>
            <a:chExt cx="122292" cy="132660"/>
          </a:xfrm>
        </p:grpSpPr>
        <p:sp>
          <p:nvSpPr>
            <p:cNvPr id="489" name="Google Shape;494;p6"/>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90" name="Google Shape;495;p6"/>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sp>
        <p:nvSpPr>
          <p:cNvPr id="492" name="Google Shape;496;p6"/>
          <p:cNvSpPr/>
          <p:nvPr/>
        </p:nvSpPr>
        <p:spPr>
          <a:xfrm>
            <a:off x="1438404" y="4781813"/>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sp>
        <p:nvSpPr>
          <p:cNvPr id="493"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494"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495"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pic>
        <p:nvPicPr>
          <p:cNvPr id="496" name="IMG_1584.png" descr="IMG_1584.png"/>
          <p:cNvPicPr>
            <a:picLocks noChangeAspect="1"/>
          </p:cNvPicPr>
          <p:nvPr/>
        </p:nvPicPr>
        <p:blipFill>
          <a:blip r:embed="rId3">
            <a:extLst/>
          </a:blip>
          <a:stretch>
            <a:fillRect/>
          </a:stretch>
        </p:blipFill>
        <p:spPr>
          <a:xfrm>
            <a:off x="2134147" y="933838"/>
            <a:ext cx="5122927" cy="5143501"/>
          </a:xfrm>
          <a:prstGeom prst="rect">
            <a:avLst/>
          </a:prstGeom>
          <a:ln w="12700">
            <a:miter lim="400000"/>
          </a:ln>
        </p:spPr>
      </p:pic>
      <p:sp>
        <p:nvSpPr>
          <p:cNvPr id="49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
    <p:spTree>
      <p:nvGrpSpPr>
        <p:cNvPr id="1" name=""/>
        <p:cNvGrpSpPr/>
        <p:nvPr/>
      </p:nvGrpSpPr>
      <p:grpSpPr>
        <a:xfrm>
          <a:off x="0" y="0"/>
          <a:ext cx="0" cy="0"/>
          <a:chOff x="0" y="0"/>
          <a:chExt cx="0" cy="0"/>
        </a:xfrm>
      </p:grpSpPr>
      <p:grpSp>
        <p:nvGrpSpPr>
          <p:cNvPr id="526" name="Google Shape;498;p7"/>
          <p:cNvGrpSpPr/>
          <p:nvPr/>
        </p:nvGrpSpPr>
        <p:grpSpPr>
          <a:xfrm>
            <a:off x="395925" y="219551"/>
            <a:ext cx="8518834" cy="4788217"/>
            <a:chOff x="31" y="32"/>
            <a:chExt cx="8518833" cy="4788216"/>
          </a:xfrm>
        </p:grpSpPr>
        <p:sp>
          <p:nvSpPr>
            <p:cNvPr id="504" name="Google Shape;499;p7"/>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507" name="Google Shape;500;p7"/>
            <p:cNvGrpSpPr/>
            <p:nvPr/>
          </p:nvGrpSpPr>
          <p:grpSpPr>
            <a:xfrm>
              <a:off x="7945649" y="2062521"/>
              <a:ext cx="569677" cy="380581"/>
              <a:chOff x="0" y="32"/>
              <a:chExt cx="569675" cy="380579"/>
            </a:xfrm>
          </p:grpSpPr>
          <p:sp>
            <p:nvSpPr>
              <p:cNvPr id="505" name="Google Shape;501;p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06" name="Google Shape;502;p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508" name="Google Shape;503;p7"/>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511" name="Google Shape;504;p7"/>
            <p:cNvGrpSpPr/>
            <p:nvPr/>
          </p:nvGrpSpPr>
          <p:grpSpPr>
            <a:xfrm>
              <a:off x="7945649" y="1501575"/>
              <a:ext cx="569677" cy="380580"/>
              <a:chOff x="0" y="0"/>
              <a:chExt cx="569675" cy="380579"/>
            </a:xfrm>
          </p:grpSpPr>
          <p:sp>
            <p:nvSpPr>
              <p:cNvPr id="509" name="Google Shape;505;p7"/>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10" name="Google Shape;506;p7"/>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514" name="Google Shape;507;p7"/>
            <p:cNvGrpSpPr/>
            <p:nvPr/>
          </p:nvGrpSpPr>
          <p:grpSpPr>
            <a:xfrm>
              <a:off x="7950379" y="964072"/>
              <a:ext cx="568487" cy="387983"/>
              <a:chOff x="0" y="0"/>
              <a:chExt cx="568485" cy="387981"/>
            </a:xfrm>
          </p:grpSpPr>
          <p:sp>
            <p:nvSpPr>
              <p:cNvPr id="512" name="Google Shape;508;p7"/>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13" name="Google Shape;509;p7"/>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517" name="Google Shape;510;p7"/>
            <p:cNvGrpSpPr/>
            <p:nvPr/>
          </p:nvGrpSpPr>
          <p:grpSpPr>
            <a:xfrm>
              <a:off x="7945649" y="387115"/>
              <a:ext cx="569677" cy="387983"/>
              <a:chOff x="0" y="0"/>
              <a:chExt cx="569675" cy="387981"/>
            </a:xfrm>
          </p:grpSpPr>
          <p:sp>
            <p:nvSpPr>
              <p:cNvPr id="515" name="Google Shape;511;p7"/>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16" name="Google Shape;512;p7"/>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520" name="Google Shape;513;p7"/>
            <p:cNvGrpSpPr/>
            <p:nvPr/>
          </p:nvGrpSpPr>
          <p:grpSpPr>
            <a:xfrm>
              <a:off x="7945649" y="2623446"/>
              <a:ext cx="569677" cy="380580"/>
              <a:chOff x="0" y="32"/>
              <a:chExt cx="569675" cy="380579"/>
            </a:xfrm>
          </p:grpSpPr>
          <p:sp>
            <p:nvSpPr>
              <p:cNvPr id="518" name="Google Shape;514;p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19" name="Google Shape;515;p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523" name="Google Shape;516;p7"/>
            <p:cNvGrpSpPr/>
            <p:nvPr/>
          </p:nvGrpSpPr>
          <p:grpSpPr>
            <a:xfrm>
              <a:off x="7945649" y="3184371"/>
              <a:ext cx="569677" cy="380580"/>
              <a:chOff x="0" y="32"/>
              <a:chExt cx="569675" cy="380579"/>
            </a:xfrm>
          </p:grpSpPr>
          <p:sp>
            <p:nvSpPr>
              <p:cNvPr id="521" name="Google Shape;517;p7"/>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22" name="Google Shape;518;p7"/>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524" name="Google Shape;519;p7"/>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525" name="Google Shape;520;p7"/>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527" name="نص العنوان"/>
          <p:cNvSpPr txBox="1"/>
          <p:nvPr>
            <p:ph type="title"/>
          </p:nvPr>
        </p:nvSpPr>
        <p:spPr>
          <a:prstGeom prst="rect">
            <a:avLst/>
          </a:prstGeom>
        </p:spPr>
        <p:txBody>
          <a:bodyPr/>
          <a:lstStyle/>
          <a:p>
            <a:pPr/>
            <a:r>
              <a:t>نص العنوان</a:t>
            </a:r>
          </a:p>
        </p:txBody>
      </p:sp>
      <p:sp>
        <p:nvSpPr>
          <p:cNvPr id="528" name="مستوى النص الأول…"/>
          <p:cNvSpPr txBox="1"/>
          <p:nvPr>
            <p:ph type="body" sz="quarter" idx="1"/>
          </p:nvPr>
        </p:nvSpPr>
        <p:spPr>
          <a:xfrm>
            <a:off x="5558685" y="2109349"/>
            <a:ext cx="2417401" cy="396901"/>
          </a:xfrm>
          <a:prstGeom prst="rect">
            <a:avLst/>
          </a:prstGeom>
        </p:spPr>
        <p:txBody>
          <a:bodyPr/>
          <a:lstStyle>
            <a:lvl1pPr algn="l">
              <a:defRPr b="1" sz="2000">
                <a:solidFill>
                  <a:schemeClr val="accent1"/>
                </a:solidFill>
              </a:defRPr>
            </a:lvl1pPr>
            <a:lvl2pPr algn="l">
              <a:defRPr b="1" sz="2000">
                <a:solidFill>
                  <a:schemeClr val="accent1"/>
                </a:solidFill>
              </a:defRPr>
            </a:lvl2pPr>
            <a:lvl3pPr algn="l">
              <a:defRPr b="1" sz="2000">
                <a:solidFill>
                  <a:schemeClr val="accent1"/>
                </a:solidFill>
              </a:defRPr>
            </a:lvl3pPr>
            <a:lvl4pPr algn="l">
              <a:defRPr b="1" sz="2000">
                <a:solidFill>
                  <a:schemeClr val="accent1"/>
                </a:solidFill>
              </a:defRPr>
            </a:lvl4pPr>
            <a:lvl5pPr algn="l">
              <a:defRPr b="1" sz="2000">
                <a:solidFill>
                  <a:schemeClr val="accent1"/>
                </a:solidFil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29" name="Google Shape;524;p7"/>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30" name="Google Shape;525;p7"/>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531" name="Google Shape;526;p7"/>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532" name="Google Shape;528;p7"/>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533" name="Google Shape;529;p7"/>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534" name="Google Shape;530;p7"/>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535" name="Google Shape;532;p7"/>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536" name="Google Shape;533;p7"/>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537" name="Google Shape;534;p7"/>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538" name="Google Shape;535;p7"/>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539" name="Google Shape;537;p7"/>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540" name="Google Shape;538;p7"/>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541" name="Google Shape;539;p7"/>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542" name="Google Shape;540;p7"/>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543" name="Google Shape;541;p7"/>
          <p:cNvSpPr/>
          <p:nvPr/>
        </p:nvSpPr>
        <p:spPr>
          <a:xfrm>
            <a:off x="605551" y="2071650"/>
            <a:ext cx="1" cy="12701"/>
          </a:xfrm>
          <a:ln w="12700">
            <a:miter lim="400000"/>
          </a:ln>
        </p:spPr>
        <p:txBody>
          <a:bodyPr lIns="0" tIns="0" rIns="0" bIns="0" anchor="ctr"/>
          <a:lstStyle/>
          <a:p>
            <a:pPr/>
          </a:p>
        </p:txBody>
      </p:sp>
      <p:sp>
        <p:nvSpPr>
          <p:cNvPr id="544" name="Google Shape;542;p7"/>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545" name="Google Shape;543;p7"/>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46" name="Google Shape;544;p7"/>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547" name="Google Shape;545;p7"/>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48" name="Google Shape;547;p7"/>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549" name="Google Shape;548;p7"/>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550" name="Google Shape;549;p7"/>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551" name="Google Shape;550;p7"/>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52" name="Google Shape;551;p7"/>
          <p:cNvSpPr/>
          <p:nvPr/>
        </p:nvSpPr>
        <p:spPr>
          <a:xfrm>
            <a:off x="605551" y="2785443"/>
            <a:ext cx="1" cy="12701"/>
          </a:xfrm>
          <a:ln w="12700">
            <a:miter lim="400000"/>
          </a:ln>
        </p:spPr>
        <p:txBody>
          <a:bodyPr lIns="0" tIns="0" rIns="0" bIns="0" anchor="ctr"/>
          <a:lstStyle/>
          <a:p>
            <a:pPr/>
          </a:p>
        </p:txBody>
      </p:sp>
      <p:sp>
        <p:nvSpPr>
          <p:cNvPr id="553" name="Google Shape;552;p7"/>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554" name="Google Shape;553;p7"/>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55" name="Google Shape;554;p7"/>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556" name="Google Shape;555;p7"/>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57" name="Google Shape;557;p7"/>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558" name="Google Shape;558;p7"/>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59" name="Google Shape;559;p7"/>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560" name="Google Shape;560;p7"/>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561" name="Google Shape;562;p7"/>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562" name="Google Shape;563;p7"/>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563" name="Google Shape;564;p7"/>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564" name="Google Shape;565;p7"/>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65" name="Google Shape;567;p7"/>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566" name="Google Shape;568;p7"/>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67" name="Google Shape;569;p7"/>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568" name="Google Shape;570;p7"/>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69" name="Google Shape;572;p7"/>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570" name="Google Shape;573;p7"/>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57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57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573"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57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spTree>
      <p:nvGrpSpPr>
        <p:cNvPr id="1" name=""/>
        <p:cNvGrpSpPr/>
        <p:nvPr/>
      </p:nvGrpSpPr>
      <p:grpSpPr>
        <a:xfrm>
          <a:off x="0" y="0"/>
          <a:ext cx="0" cy="0"/>
          <a:chOff x="0" y="0"/>
          <a:chExt cx="0" cy="0"/>
        </a:xfrm>
      </p:grpSpPr>
      <p:grpSp>
        <p:nvGrpSpPr>
          <p:cNvPr id="603" name="Google Shape;575;p8"/>
          <p:cNvGrpSpPr/>
          <p:nvPr/>
        </p:nvGrpSpPr>
        <p:grpSpPr>
          <a:xfrm>
            <a:off x="395925" y="219551"/>
            <a:ext cx="8518834" cy="4788217"/>
            <a:chOff x="31" y="32"/>
            <a:chExt cx="8518833" cy="4788216"/>
          </a:xfrm>
        </p:grpSpPr>
        <p:sp>
          <p:nvSpPr>
            <p:cNvPr id="581" name="Google Shape;576;p8"/>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584" name="Google Shape;577;p8"/>
            <p:cNvGrpSpPr/>
            <p:nvPr/>
          </p:nvGrpSpPr>
          <p:grpSpPr>
            <a:xfrm>
              <a:off x="7945649" y="2062521"/>
              <a:ext cx="569677" cy="380581"/>
              <a:chOff x="0" y="32"/>
              <a:chExt cx="569675" cy="380579"/>
            </a:xfrm>
          </p:grpSpPr>
          <p:sp>
            <p:nvSpPr>
              <p:cNvPr id="582" name="Google Shape;578;p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83" name="Google Shape;579;p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585" name="Google Shape;580;p8"/>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588" name="Google Shape;581;p8"/>
            <p:cNvGrpSpPr/>
            <p:nvPr/>
          </p:nvGrpSpPr>
          <p:grpSpPr>
            <a:xfrm>
              <a:off x="7945649" y="1501575"/>
              <a:ext cx="569677" cy="380580"/>
              <a:chOff x="0" y="0"/>
              <a:chExt cx="569675" cy="380579"/>
            </a:xfrm>
          </p:grpSpPr>
          <p:sp>
            <p:nvSpPr>
              <p:cNvPr id="586" name="Google Shape;582;p8"/>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87" name="Google Shape;583;p8"/>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591" name="Google Shape;584;p8"/>
            <p:cNvGrpSpPr/>
            <p:nvPr/>
          </p:nvGrpSpPr>
          <p:grpSpPr>
            <a:xfrm>
              <a:off x="7950379" y="964072"/>
              <a:ext cx="568487" cy="387983"/>
              <a:chOff x="0" y="0"/>
              <a:chExt cx="568485" cy="387981"/>
            </a:xfrm>
          </p:grpSpPr>
          <p:sp>
            <p:nvSpPr>
              <p:cNvPr id="589" name="Google Shape;585;p8"/>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90" name="Google Shape;586;p8"/>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594" name="Google Shape;587;p8"/>
            <p:cNvGrpSpPr/>
            <p:nvPr/>
          </p:nvGrpSpPr>
          <p:grpSpPr>
            <a:xfrm>
              <a:off x="7945649" y="387115"/>
              <a:ext cx="569677" cy="387983"/>
              <a:chOff x="0" y="0"/>
              <a:chExt cx="569675" cy="387981"/>
            </a:xfrm>
          </p:grpSpPr>
          <p:sp>
            <p:nvSpPr>
              <p:cNvPr id="592" name="Google Shape;588;p8"/>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93" name="Google Shape;589;p8"/>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597" name="Google Shape;590;p8"/>
            <p:cNvGrpSpPr/>
            <p:nvPr/>
          </p:nvGrpSpPr>
          <p:grpSpPr>
            <a:xfrm>
              <a:off x="7945649" y="2623446"/>
              <a:ext cx="569677" cy="380580"/>
              <a:chOff x="0" y="32"/>
              <a:chExt cx="569675" cy="380579"/>
            </a:xfrm>
          </p:grpSpPr>
          <p:sp>
            <p:nvSpPr>
              <p:cNvPr id="595" name="Google Shape;591;p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96" name="Google Shape;592;p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600" name="Google Shape;593;p8"/>
            <p:cNvGrpSpPr/>
            <p:nvPr/>
          </p:nvGrpSpPr>
          <p:grpSpPr>
            <a:xfrm>
              <a:off x="7945649" y="3184371"/>
              <a:ext cx="569677" cy="380580"/>
              <a:chOff x="0" y="32"/>
              <a:chExt cx="569675" cy="380579"/>
            </a:xfrm>
          </p:grpSpPr>
          <p:sp>
            <p:nvSpPr>
              <p:cNvPr id="598" name="Google Shape;594;p8"/>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599" name="Google Shape;595;p8"/>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601" name="Google Shape;596;p8"/>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602" name="Google Shape;597;p8"/>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604" name="نص العنوان"/>
          <p:cNvSpPr txBox="1"/>
          <p:nvPr>
            <p:ph type="title"/>
          </p:nvPr>
        </p:nvSpPr>
        <p:spPr>
          <a:xfrm>
            <a:off x="1529549" y="1682550"/>
            <a:ext cx="6084901" cy="722700"/>
          </a:xfrm>
          <a:prstGeom prst="rect">
            <a:avLst/>
          </a:prstGeom>
        </p:spPr>
        <p:txBody>
          <a:bodyPr anchor="ctr"/>
          <a:lstStyle>
            <a:lvl1pPr>
              <a:defRPr sz="7200">
                <a:solidFill>
                  <a:schemeClr val="accent1"/>
                </a:solidFill>
              </a:defRPr>
            </a:lvl1pPr>
          </a:lstStyle>
          <a:p>
            <a:pPr/>
            <a:r>
              <a:t>نص العنوان</a:t>
            </a:r>
          </a:p>
        </p:txBody>
      </p:sp>
      <p:sp>
        <p:nvSpPr>
          <p:cNvPr id="605" name="مستوى النص الأول…"/>
          <p:cNvSpPr txBox="1"/>
          <p:nvPr>
            <p:ph type="body" sz="quarter" idx="1"/>
          </p:nvPr>
        </p:nvSpPr>
        <p:spPr>
          <a:xfrm>
            <a:off x="1534825" y="2405250"/>
            <a:ext cx="6084900" cy="1055701"/>
          </a:xfrm>
          <a:prstGeom prst="rect">
            <a:avLst/>
          </a:prstGeom>
        </p:spPr>
        <p:txBody>
          <a:bodyPr anchor="ctr"/>
          <a:lstStyle>
            <a:lvl1pPr>
              <a:defRPr sz="1600"/>
            </a:lvl1pPr>
            <a:lvl2pPr>
              <a:defRPr sz="1600"/>
            </a:lvl2pPr>
            <a:lvl3pPr>
              <a:defRPr sz="1600"/>
            </a:lvl3pPr>
            <a:lvl4pPr>
              <a:defRPr sz="1600"/>
            </a:lvl4pPr>
            <a:lvl5pPr>
              <a:defRPr sz="16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06" name="Google Shape;600;p8"/>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07" name="Google Shape;601;p8"/>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08" name="Google Shape;602;p8"/>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09" name="Google Shape;604;p8"/>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610" name="Google Shape;605;p8"/>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11" name="Google Shape;606;p8"/>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12" name="Google Shape;608;p8"/>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613" name="Google Shape;609;p8"/>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614" name="Google Shape;610;p8"/>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15" name="Google Shape;611;p8"/>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616" name="Google Shape;613;p8"/>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17" name="Google Shape;614;p8"/>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618" name="Google Shape;615;p8"/>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19" name="Google Shape;616;p8"/>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20" name="Google Shape;617;p8"/>
          <p:cNvSpPr/>
          <p:nvPr/>
        </p:nvSpPr>
        <p:spPr>
          <a:xfrm>
            <a:off x="605551" y="2071650"/>
            <a:ext cx="1" cy="12701"/>
          </a:xfrm>
          <a:ln w="12700">
            <a:miter lim="400000"/>
          </a:ln>
        </p:spPr>
        <p:txBody>
          <a:bodyPr lIns="0" tIns="0" rIns="0" bIns="0" anchor="ctr"/>
          <a:lstStyle/>
          <a:p>
            <a:pPr/>
          </a:p>
        </p:txBody>
      </p:sp>
      <p:sp>
        <p:nvSpPr>
          <p:cNvPr id="621" name="Google Shape;618;p8"/>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622" name="Google Shape;619;p8"/>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23" name="Google Shape;620;p8"/>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24" name="Google Shape;621;p8"/>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25" name="Google Shape;623;p8"/>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626" name="Google Shape;624;p8"/>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627" name="Google Shape;625;p8"/>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628" name="Google Shape;626;p8"/>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29" name="Google Shape;627;p8"/>
          <p:cNvSpPr/>
          <p:nvPr/>
        </p:nvSpPr>
        <p:spPr>
          <a:xfrm>
            <a:off x="605551" y="2785443"/>
            <a:ext cx="1" cy="12701"/>
          </a:xfrm>
          <a:ln w="12700">
            <a:miter lim="400000"/>
          </a:ln>
        </p:spPr>
        <p:txBody>
          <a:bodyPr lIns="0" tIns="0" rIns="0" bIns="0" anchor="ctr"/>
          <a:lstStyle/>
          <a:p>
            <a:pPr/>
          </a:p>
        </p:txBody>
      </p:sp>
      <p:sp>
        <p:nvSpPr>
          <p:cNvPr id="630" name="Google Shape;628;p8"/>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31" name="Google Shape;629;p8"/>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32" name="Google Shape;630;p8"/>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33" name="Google Shape;631;p8"/>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34" name="Google Shape;633;p8"/>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635" name="Google Shape;634;p8"/>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36" name="Google Shape;635;p8"/>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637" name="Google Shape;636;p8"/>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38" name="Google Shape;638;p8"/>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639" name="Google Shape;639;p8"/>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640" name="Google Shape;640;p8"/>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641" name="Google Shape;641;p8"/>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42" name="Google Shape;643;p8"/>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643" name="Google Shape;644;p8"/>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44" name="Google Shape;645;p8"/>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45" name="Google Shape;646;p8"/>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46" name="Google Shape;648;p8"/>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47" name="Google Shape;649;p8"/>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48"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649"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650"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65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p:spTree>
      <p:nvGrpSpPr>
        <p:cNvPr id="1" name=""/>
        <p:cNvGrpSpPr/>
        <p:nvPr/>
      </p:nvGrpSpPr>
      <p:grpSpPr>
        <a:xfrm>
          <a:off x="0" y="0"/>
          <a:ext cx="0" cy="0"/>
          <a:chOff x="0" y="0"/>
          <a:chExt cx="0" cy="0"/>
        </a:xfrm>
      </p:grpSpPr>
      <p:grpSp>
        <p:nvGrpSpPr>
          <p:cNvPr id="680" name="Google Shape;651;p9"/>
          <p:cNvGrpSpPr/>
          <p:nvPr/>
        </p:nvGrpSpPr>
        <p:grpSpPr>
          <a:xfrm>
            <a:off x="395925" y="219551"/>
            <a:ext cx="8518834" cy="4788217"/>
            <a:chOff x="31" y="32"/>
            <a:chExt cx="8518833" cy="4788216"/>
          </a:xfrm>
        </p:grpSpPr>
        <p:sp>
          <p:nvSpPr>
            <p:cNvPr id="658" name="Google Shape;652;p9"/>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661" name="Google Shape;653;p9"/>
            <p:cNvGrpSpPr/>
            <p:nvPr/>
          </p:nvGrpSpPr>
          <p:grpSpPr>
            <a:xfrm>
              <a:off x="7945649" y="2062521"/>
              <a:ext cx="569677" cy="380581"/>
              <a:chOff x="0" y="32"/>
              <a:chExt cx="569675" cy="380579"/>
            </a:xfrm>
          </p:grpSpPr>
          <p:sp>
            <p:nvSpPr>
              <p:cNvPr id="659" name="Google Shape;654;p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60" name="Google Shape;655;p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662" name="Google Shape;656;p9"/>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665" name="Google Shape;657;p9"/>
            <p:cNvGrpSpPr/>
            <p:nvPr/>
          </p:nvGrpSpPr>
          <p:grpSpPr>
            <a:xfrm>
              <a:off x="7945649" y="1501575"/>
              <a:ext cx="569677" cy="380580"/>
              <a:chOff x="0" y="0"/>
              <a:chExt cx="569675" cy="380579"/>
            </a:xfrm>
          </p:grpSpPr>
          <p:sp>
            <p:nvSpPr>
              <p:cNvPr id="663" name="Google Shape;658;p9"/>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64" name="Google Shape;659;p9"/>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668" name="Google Shape;660;p9"/>
            <p:cNvGrpSpPr/>
            <p:nvPr/>
          </p:nvGrpSpPr>
          <p:grpSpPr>
            <a:xfrm>
              <a:off x="7950379" y="964072"/>
              <a:ext cx="568487" cy="387983"/>
              <a:chOff x="0" y="0"/>
              <a:chExt cx="568485" cy="387981"/>
            </a:xfrm>
          </p:grpSpPr>
          <p:sp>
            <p:nvSpPr>
              <p:cNvPr id="666" name="Google Shape;661;p9"/>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67" name="Google Shape;662;p9"/>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671" name="Google Shape;663;p9"/>
            <p:cNvGrpSpPr/>
            <p:nvPr/>
          </p:nvGrpSpPr>
          <p:grpSpPr>
            <a:xfrm>
              <a:off x="7945649" y="387115"/>
              <a:ext cx="569677" cy="387983"/>
              <a:chOff x="0" y="0"/>
              <a:chExt cx="569675" cy="387981"/>
            </a:xfrm>
          </p:grpSpPr>
          <p:sp>
            <p:nvSpPr>
              <p:cNvPr id="669" name="Google Shape;664;p9"/>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70" name="Google Shape;665;p9"/>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674" name="Google Shape;666;p9"/>
            <p:cNvGrpSpPr/>
            <p:nvPr/>
          </p:nvGrpSpPr>
          <p:grpSpPr>
            <a:xfrm>
              <a:off x="7945649" y="2623446"/>
              <a:ext cx="569677" cy="380580"/>
              <a:chOff x="0" y="32"/>
              <a:chExt cx="569675" cy="380579"/>
            </a:xfrm>
          </p:grpSpPr>
          <p:sp>
            <p:nvSpPr>
              <p:cNvPr id="672" name="Google Shape;667;p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73" name="Google Shape;668;p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677" name="Google Shape;669;p9"/>
            <p:cNvGrpSpPr/>
            <p:nvPr/>
          </p:nvGrpSpPr>
          <p:grpSpPr>
            <a:xfrm>
              <a:off x="7945649" y="3184371"/>
              <a:ext cx="569677" cy="380580"/>
              <a:chOff x="0" y="32"/>
              <a:chExt cx="569675" cy="380579"/>
            </a:xfrm>
          </p:grpSpPr>
          <p:sp>
            <p:nvSpPr>
              <p:cNvPr id="675" name="Google Shape;670;p9"/>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76" name="Google Shape;671;p9"/>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678" name="Google Shape;672;p9"/>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679" name="Google Shape;673;p9"/>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681" name="نص العنوان"/>
          <p:cNvSpPr txBox="1"/>
          <p:nvPr>
            <p:ph type="title"/>
          </p:nvPr>
        </p:nvSpPr>
        <p:spPr>
          <a:xfrm>
            <a:off x="2014800" y="1482700"/>
            <a:ext cx="5114400" cy="1389901"/>
          </a:xfrm>
          <a:prstGeom prst="rect">
            <a:avLst/>
          </a:prstGeom>
        </p:spPr>
        <p:txBody>
          <a:bodyPr/>
          <a:lstStyle>
            <a:lvl1pPr>
              <a:defRPr sz="10700"/>
            </a:lvl1pPr>
          </a:lstStyle>
          <a:p>
            <a:pPr/>
            <a:r>
              <a:t>نص العنوان</a:t>
            </a:r>
          </a:p>
        </p:txBody>
      </p:sp>
      <p:sp>
        <p:nvSpPr>
          <p:cNvPr id="682" name="مستوى النص الأول…"/>
          <p:cNvSpPr txBox="1"/>
          <p:nvPr>
            <p:ph type="body" sz="quarter" idx="1"/>
          </p:nvPr>
        </p:nvSpPr>
        <p:spPr>
          <a:xfrm>
            <a:off x="2594249" y="2750799"/>
            <a:ext cx="3955502" cy="994201"/>
          </a:xfrm>
          <a:prstGeom prst="rect">
            <a:avLst/>
          </a:prstGeom>
        </p:spPr>
        <p:txBody>
          <a:bodyPr/>
          <a:lstStyle>
            <a:lvl1pPr>
              <a:defRPr sz="1800"/>
            </a:lvl1pPr>
            <a:lvl2pPr>
              <a:defRPr sz="1800"/>
            </a:lvl2pPr>
            <a:lvl3pPr>
              <a:defRPr sz="1800"/>
            </a:lvl3pPr>
            <a:lvl4pPr>
              <a:defRPr sz="1800"/>
            </a:lvl4pPr>
            <a:lvl5pPr>
              <a:defRPr sz="18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3" name="Google Shape;676;p9"/>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84" name="Google Shape;677;p9"/>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85" name="Google Shape;678;p9"/>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86" name="Google Shape;680;p9"/>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687" name="Google Shape;681;p9"/>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88" name="Google Shape;682;p9"/>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89" name="Google Shape;684;p9"/>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690" name="Google Shape;685;p9"/>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691" name="Google Shape;686;p9"/>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92" name="Google Shape;687;p9"/>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693" name="Google Shape;689;p9"/>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94" name="Google Shape;690;p9"/>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695" name="Google Shape;691;p9"/>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696" name="Google Shape;692;p9"/>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697" name="Google Shape;693;p9"/>
          <p:cNvSpPr/>
          <p:nvPr/>
        </p:nvSpPr>
        <p:spPr>
          <a:xfrm>
            <a:off x="605551" y="2071650"/>
            <a:ext cx="1" cy="12701"/>
          </a:xfrm>
          <a:ln w="12700">
            <a:miter lim="400000"/>
          </a:ln>
        </p:spPr>
        <p:txBody>
          <a:bodyPr lIns="0" tIns="0" rIns="0" bIns="0" anchor="ctr"/>
          <a:lstStyle/>
          <a:p>
            <a:pPr/>
          </a:p>
        </p:txBody>
      </p:sp>
      <p:sp>
        <p:nvSpPr>
          <p:cNvPr id="698" name="Google Shape;694;p9"/>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699" name="Google Shape;695;p9"/>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00" name="Google Shape;696;p9"/>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01" name="Google Shape;697;p9"/>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02" name="Google Shape;699;p9"/>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703" name="Google Shape;700;p9"/>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704" name="Google Shape;701;p9"/>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705" name="Google Shape;702;p9"/>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06" name="Google Shape;703;p9"/>
          <p:cNvSpPr/>
          <p:nvPr/>
        </p:nvSpPr>
        <p:spPr>
          <a:xfrm>
            <a:off x="605551" y="2785443"/>
            <a:ext cx="1" cy="12701"/>
          </a:xfrm>
          <a:ln w="12700">
            <a:miter lim="400000"/>
          </a:ln>
        </p:spPr>
        <p:txBody>
          <a:bodyPr lIns="0" tIns="0" rIns="0" bIns="0" anchor="ctr"/>
          <a:lstStyle/>
          <a:p>
            <a:pPr/>
          </a:p>
        </p:txBody>
      </p:sp>
      <p:sp>
        <p:nvSpPr>
          <p:cNvPr id="707" name="Google Shape;704;p9"/>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708" name="Google Shape;705;p9"/>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09" name="Google Shape;706;p9"/>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10" name="Google Shape;707;p9"/>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11" name="Google Shape;709;p9"/>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712" name="Google Shape;710;p9"/>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13" name="Google Shape;711;p9"/>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714" name="Google Shape;712;p9"/>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715" name="Google Shape;714;p9"/>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716" name="Google Shape;715;p9"/>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717" name="Google Shape;716;p9"/>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718" name="Google Shape;717;p9"/>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19" name="Google Shape;719;p9"/>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720" name="Google Shape;720;p9"/>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21" name="Google Shape;721;p9"/>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722" name="Google Shape;722;p9"/>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23" name="Google Shape;724;p9"/>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724" name="Google Shape;725;p9"/>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725"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726"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727"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72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spTree>
      <p:nvGrpSpPr>
        <p:cNvPr id="1" name=""/>
        <p:cNvGrpSpPr/>
        <p:nvPr/>
      </p:nvGrpSpPr>
      <p:grpSpPr>
        <a:xfrm>
          <a:off x="0" y="0"/>
          <a:ext cx="0" cy="0"/>
          <a:chOff x="0" y="0"/>
          <a:chExt cx="0" cy="0"/>
        </a:xfrm>
      </p:grpSpPr>
      <p:grpSp>
        <p:nvGrpSpPr>
          <p:cNvPr id="757" name="Google Shape;727;p10"/>
          <p:cNvGrpSpPr/>
          <p:nvPr/>
        </p:nvGrpSpPr>
        <p:grpSpPr>
          <a:xfrm>
            <a:off x="395925" y="219551"/>
            <a:ext cx="8518834" cy="4788217"/>
            <a:chOff x="31" y="32"/>
            <a:chExt cx="8518833" cy="4788216"/>
          </a:xfrm>
        </p:grpSpPr>
        <p:sp>
          <p:nvSpPr>
            <p:cNvPr id="735" name="Google Shape;728;p10"/>
            <p:cNvSpPr/>
            <p:nvPr/>
          </p:nvSpPr>
          <p:spPr>
            <a:xfrm>
              <a:off x="265322" y="32"/>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nvGrpSpPr>
            <p:cNvPr id="738" name="Google Shape;729;p10"/>
            <p:cNvGrpSpPr/>
            <p:nvPr/>
          </p:nvGrpSpPr>
          <p:grpSpPr>
            <a:xfrm>
              <a:off x="7945649" y="2062521"/>
              <a:ext cx="569677" cy="380581"/>
              <a:chOff x="0" y="32"/>
              <a:chExt cx="569675" cy="380579"/>
            </a:xfrm>
          </p:grpSpPr>
          <p:sp>
            <p:nvSpPr>
              <p:cNvPr id="736" name="Google Shape;730;p1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37" name="Google Shape;731;p1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sp>
          <p:nvSpPr>
            <p:cNvPr id="739" name="Google Shape;732;p10"/>
            <p:cNvSpPr/>
            <p:nvPr/>
          </p:nvSpPr>
          <p:spPr>
            <a:xfrm>
              <a:off x="7945649" y="4228198"/>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grpSp>
          <p:nvGrpSpPr>
            <p:cNvPr id="742" name="Google Shape;733;p10"/>
            <p:cNvGrpSpPr/>
            <p:nvPr/>
          </p:nvGrpSpPr>
          <p:grpSpPr>
            <a:xfrm>
              <a:off x="7945649" y="1501575"/>
              <a:ext cx="569677" cy="380580"/>
              <a:chOff x="0" y="0"/>
              <a:chExt cx="569675" cy="380579"/>
            </a:xfrm>
          </p:grpSpPr>
          <p:sp>
            <p:nvSpPr>
              <p:cNvPr id="740" name="Google Shape;734;p10"/>
              <p:cNvSpPr/>
              <p:nvPr/>
            </p:nvSpPr>
            <p:spPr>
              <a:xfrm>
                <a:off x="0" y="79775"/>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41" name="Google Shape;735;p10"/>
              <p:cNvSpPr/>
              <p:nvPr/>
            </p:nvSpPr>
            <p:spPr>
              <a:xfrm>
                <a:off x="0" y="0"/>
                <a:ext cx="569676" cy="300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745" name="Google Shape;736;p10"/>
            <p:cNvGrpSpPr/>
            <p:nvPr/>
          </p:nvGrpSpPr>
          <p:grpSpPr>
            <a:xfrm>
              <a:off x="7950379" y="964072"/>
              <a:ext cx="568487" cy="387983"/>
              <a:chOff x="0" y="0"/>
              <a:chExt cx="568485" cy="387981"/>
            </a:xfrm>
          </p:grpSpPr>
          <p:sp>
            <p:nvSpPr>
              <p:cNvPr id="743" name="Google Shape;737;p10"/>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44" name="Google Shape;738;p10"/>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748" name="Google Shape;739;p10"/>
            <p:cNvGrpSpPr/>
            <p:nvPr/>
          </p:nvGrpSpPr>
          <p:grpSpPr>
            <a:xfrm>
              <a:off x="7945649" y="387115"/>
              <a:ext cx="569677" cy="387983"/>
              <a:chOff x="0" y="0"/>
              <a:chExt cx="569675" cy="387981"/>
            </a:xfrm>
          </p:grpSpPr>
          <p:sp>
            <p:nvSpPr>
              <p:cNvPr id="746" name="Google Shape;740;p10"/>
              <p:cNvSpPr/>
              <p:nvPr/>
            </p:nvSpPr>
            <p:spPr>
              <a:xfrm>
                <a:off x="0" y="79774"/>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47" name="Google Shape;741;p10"/>
              <p:cNvSpPr/>
              <p:nvPr/>
            </p:nvSpPr>
            <p:spPr>
              <a:xfrm>
                <a:off x="0" y="-1"/>
                <a:ext cx="569676"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751" name="Google Shape;742;p10"/>
            <p:cNvGrpSpPr/>
            <p:nvPr/>
          </p:nvGrpSpPr>
          <p:grpSpPr>
            <a:xfrm>
              <a:off x="7945649" y="2623446"/>
              <a:ext cx="569677" cy="380580"/>
              <a:chOff x="0" y="32"/>
              <a:chExt cx="569675" cy="380579"/>
            </a:xfrm>
          </p:grpSpPr>
          <p:sp>
            <p:nvSpPr>
              <p:cNvPr id="749" name="Google Shape;743;p1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50" name="Google Shape;744;p1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754" name="Google Shape;745;p10"/>
            <p:cNvGrpSpPr/>
            <p:nvPr/>
          </p:nvGrpSpPr>
          <p:grpSpPr>
            <a:xfrm>
              <a:off x="7945649" y="3184371"/>
              <a:ext cx="569677" cy="380580"/>
              <a:chOff x="0" y="32"/>
              <a:chExt cx="569675" cy="380579"/>
            </a:xfrm>
          </p:grpSpPr>
          <p:sp>
            <p:nvSpPr>
              <p:cNvPr id="752" name="Google Shape;746;p10"/>
              <p:cNvSpPr/>
              <p:nvPr/>
            </p:nvSpPr>
            <p:spPr>
              <a:xfrm>
                <a:off x="0" y="79807"/>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753" name="Google Shape;747;p10"/>
              <p:cNvSpPr/>
              <p:nvPr/>
            </p:nvSpPr>
            <p:spPr>
              <a:xfrm>
                <a:off x="0" y="32"/>
                <a:ext cx="569676"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755" name="Google Shape;748;p10"/>
            <p:cNvSpPr/>
            <p:nvPr/>
          </p:nvSpPr>
          <p:spPr>
            <a:xfrm>
              <a:off x="7945649" y="4148423"/>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756" name="Google Shape;749;p10"/>
            <p:cNvSpPr/>
            <p:nvPr/>
          </p:nvSpPr>
          <p:spPr>
            <a:xfrm>
              <a:off x="31" y="32"/>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sp>
        <p:nvSpPr>
          <p:cNvPr id="758" name="نص العنوان"/>
          <p:cNvSpPr txBox="1"/>
          <p:nvPr>
            <p:ph type="title"/>
          </p:nvPr>
        </p:nvSpPr>
        <p:spPr>
          <a:xfrm>
            <a:off x="3438550" y="2009550"/>
            <a:ext cx="4979401" cy="1124400"/>
          </a:xfrm>
          <a:prstGeom prst="rect">
            <a:avLst/>
          </a:prstGeom>
        </p:spPr>
        <p:txBody>
          <a:bodyPr/>
          <a:lstStyle>
            <a:lvl1pPr algn="l">
              <a:defRPr sz="4000"/>
            </a:lvl1pPr>
          </a:lstStyle>
          <a:p>
            <a:pPr/>
            <a:r>
              <a:t>نص العنوان</a:t>
            </a:r>
          </a:p>
        </p:txBody>
      </p:sp>
      <p:sp>
        <p:nvSpPr>
          <p:cNvPr id="759" name="Google Shape;751;p10"/>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60" name="Google Shape;752;p10"/>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761" name="Google Shape;753;p10"/>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762" name="Google Shape;755;p10"/>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763" name="Google Shape;756;p10"/>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64" name="Google Shape;757;p10"/>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765" name="Google Shape;759;p10"/>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766" name="Google Shape;760;p10"/>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767" name="Google Shape;761;p10"/>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768" name="Google Shape;762;p10"/>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769" name="Google Shape;764;p10"/>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770" name="Google Shape;765;p10"/>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771" name="Google Shape;766;p10"/>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72" name="Google Shape;767;p10"/>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773" name="Google Shape;768;p10"/>
          <p:cNvSpPr/>
          <p:nvPr/>
        </p:nvSpPr>
        <p:spPr>
          <a:xfrm>
            <a:off x="605551" y="2071650"/>
            <a:ext cx="1" cy="12701"/>
          </a:xfrm>
          <a:ln w="12700">
            <a:miter lim="400000"/>
          </a:ln>
        </p:spPr>
        <p:txBody>
          <a:bodyPr lIns="0" tIns="0" rIns="0" bIns="0" anchor="ctr"/>
          <a:lstStyle/>
          <a:p>
            <a:pPr/>
          </a:p>
        </p:txBody>
      </p:sp>
      <p:sp>
        <p:nvSpPr>
          <p:cNvPr id="774" name="Google Shape;769;p10"/>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775" name="Google Shape;770;p10"/>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76" name="Google Shape;771;p10"/>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77" name="Google Shape;772;p10"/>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78" name="Google Shape;774;p10"/>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779" name="Google Shape;775;p10"/>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780" name="Google Shape;776;p10"/>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781" name="Google Shape;777;p10"/>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82" name="Google Shape;778;p10"/>
          <p:cNvSpPr/>
          <p:nvPr/>
        </p:nvSpPr>
        <p:spPr>
          <a:xfrm>
            <a:off x="605551" y="2785443"/>
            <a:ext cx="1" cy="12701"/>
          </a:xfrm>
          <a:ln w="12700">
            <a:miter lim="400000"/>
          </a:ln>
        </p:spPr>
        <p:txBody>
          <a:bodyPr lIns="0" tIns="0" rIns="0" bIns="0" anchor="ctr"/>
          <a:lstStyle/>
          <a:p>
            <a:pPr/>
          </a:p>
        </p:txBody>
      </p:sp>
      <p:sp>
        <p:nvSpPr>
          <p:cNvPr id="783" name="Google Shape;779;p10"/>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784" name="Google Shape;780;p10"/>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85" name="Google Shape;781;p10"/>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786" name="Google Shape;782;p10"/>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87" name="Google Shape;784;p10"/>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788" name="Google Shape;785;p10"/>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89" name="Google Shape;786;p10"/>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790" name="Google Shape;787;p10"/>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791" name="Google Shape;789;p10"/>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792" name="Google Shape;790;p10"/>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793" name="Google Shape;791;p10"/>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794" name="Google Shape;792;p10"/>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95" name="Google Shape;794;p10"/>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796" name="Google Shape;795;p10"/>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797" name="Google Shape;796;p10"/>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798" name="Google Shape;797;p10"/>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799" name="Google Shape;799;p10"/>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00" name="Google Shape;800;p10"/>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801"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802"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803"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80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2CC"/>
        </a:solidFill>
      </p:bgPr>
    </p:bg>
    <p:spTree>
      <p:nvGrpSpPr>
        <p:cNvPr id="1" name=""/>
        <p:cNvGrpSpPr/>
        <p:nvPr/>
      </p:nvGrpSpPr>
      <p:grpSpPr>
        <a:xfrm>
          <a:off x="0" y="0"/>
          <a:ext cx="0" cy="0"/>
          <a:chOff x="0" y="0"/>
          <a:chExt cx="0" cy="0"/>
        </a:xfrm>
      </p:grpSpPr>
      <p:sp>
        <p:nvSpPr>
          <p:cNvPr id="2" name="Google Shape;234;p4"/>
          <p:cNvSpPr/>
          <p:nvPr/>
        </p:nvSpPr>
        <p:spPr>
          <a:xfrm>
            <a:off x="395957" y="291356"/>
            <a:ext cx="8336031"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595959">
              <a:alpha val="14530"/>
            </a:srgbClr>
          </a:solidFill>
          <a:ln w="12700">
            <a:miter lim="400000"/>
          </a:ln>
        </p:spPr>
        <p:txBody>
          <a:bodyPr lIns="0" tIns="0" rIns="0" bIns="0" anchor="ctr"/>
          <a:lstStyle/>
          <a:p>
            <a:pPr/>
          </a:p>
        </p:txBody>
      </p:sp>
      <p:sp>
        <p:nvSpPr>
          <p:cNvPr id="3" name="Google Shape;235;p4"/>
          <p:cNvSpPr/>
          <p:nvPr/>
        </p:nvSpPr>
        <p:spPr>
          <a:xfrm>
            <a:off x="661216" y="219551"/>
            <a:ext cx="8068789"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9" y="0"/>
                </a:moveTo>
                <a:cubicBezTo>
                  <a:pt x="269" y="0"/>
                  <a:pt x="0" y="473"/>
                  <a:pt x="0" y="1051"/>
                </a:cubicBezTo>
                <a:lnTo>
                  <a:pt x="0" y="20549"/>
                </a:lnTo>
                <a:cubicBezTo>
                  <a:pt x="0" y="21127"/>
                  <a:pt x="269" y="21600"/>
                  <a:pt x="599" y="21600"/>
                </a:cubicBezTo>
                <a:lnTo>
                  <a:pt x="21001" y="21600"/>
                </a:lnTo>
                <a:cubicBezTo>
                  <a:pt x="21334" y="21600"/>
                  <a:pt x="21600" y="21127"/>
                  <a:pt x="21600" y="20549"/>
                </a:cubicBezTo>
                <a:lnTo>
                  <a:pt x="21600" y="1051"/>
                </a:lnTo>
                <a:cubicBezTo>
                  <a:pt x="21600" y="473"/>
                  <a:pt x="21334" y="0"/>
                  <a:pt x="21001" y="0"/>
                </a:cubicBezTo>
                <a:close/>
              </a:path>
            </a:pathLst>
          </a:custGeom>
          <a:solidFill>
            <a:srgbClr val="D9D9D9"/>
          </a:solidFill>
          <a:ln w="12700">
            <a:miter lim="400000"/>
          </a:ln>
        </p:spPr>
        <p:txBody>
          <a:bodyPr lIns="0" tIns="0" rIns="0" bIns="0" anchor="ctr"/>
          <a:lstStyle/>
          <a:p>
            <a:pPr/>
          </a:p>
        </p:txBody>
      </p:sp>
      <p:sp>
        <p:nvSpPr>
          <p:cNvPr id="4" name="Google Shape;236;p4"/>
          <p:cNvSpPr/>
          <p:nvPr/>
        </p:nvSpPr>
        <p:spPr>
          <a:xfrm>
            <a:off x="8341542" y="4447718"/>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a:miter lim="400000"/>
          </a:ln>
        </p:spPr>
        <p:txBody>
          <a:bodyPr lIns="0" tIns="0" rIns="0" bIns="0" anchor="ctr"/>
          <a:lstStyle/>
          <a:p>
            <a:pPr/>
          </a:p>
        </p:txBody>
      </p:sp>
      <p:grpSp>
        <p:nvGrpSpPr>
          <p:cNvPr id="7" name="Google Shape;237;p4"/>
          <p:cNvGrpSpPr/>
          <p:nvPr/>
        </p:nvGrpSpPr>
        <p:grpSpPr>
          <a:xfrm>
            <a:off x="8341542" y="2282040"/>
            <a:ext cx="569677" cy="380581"/>
            <a:chOff x="0" y="32"/>
            <a:chExt cx="569675" cy="380579"/>
          </a:xfrm>
        </p:grpSpPr>
        <p:sp>
          <p:nvSpPr>
            <p:cNvPr id="5" name="Google Shape;238;p4"/>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6" name="Google Shape;239;p4"/>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p>
          </p:txBody>
        </p:sp>
      </p:grpSp>
      <p:grpSp>
        <p:nvGrpSpPr>
          <p:cNvPr id="10" name="Google Shape;240;p4"/>
          <p:cNvGrpSpPr/>
          <p:nvPr/>
        </p:nvGrpSpPr>
        <p:grpSpPr>
          <a:xfrm>
            <a:off x="8341542" y="1721093"/>
            <a:ext cx="569677" cy="380581"/>
            <a:chOff x="0" y="0"/>
            <a:chExt cx="569675" cy="380579"/>
          </a:xfrm>
        </p:grpSpPr>
        <p:sp>
          <p:nvSpPr>
            <p:cNvPr id="8" name="Google Shape;241;p4"/>
            <p:cNvSpPr/>
            <p:nvPr/>
          </p:nvSpPr>
          <p:spPr>
            <a:xfrm>
              <a:off x="-1" y="79774"/>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9" name="Google Shape;242;p4"/>
            <p:cNvSpPr/>
            <p:nvPr/>
          </p:nvSpPr>
          <p:spPr>
            <a:xfrm>
              <a:off x="-1" y="-1"/>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448"/>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nvGrpSpPr>
          <p:cNvPr id="13" name="Google Shape;243;p4"/>
          <p:cNvGrpSpPr/>
          <p:nvPr/>
        </p:nvGrpSpPr>
        <p:grpSpPr>
          <a:xfrm>
            <a:off x="8346272" y="1183591"/>
            <a:ext cx="568487" cy="387983"/>
            <a:chOff x="0" y="0"/>
            <a:chExt cx="568485" cy="387981"/>
          </a:xfrm>
        </p:grpSpPr>
        <p:sp>
          <p:nvSpPr>
            <p:cNvPr id="11" name="Google Shape;244;p4"/>
            <p:cNvSpPr/>
            <p:nvPr/>
          </p:nvSpPr>
          <p:spPr>
            <a:xfrm>
              <a:off x="-1" y="79774"/>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2" name="Google Shape;245;p4"/>
            <p:cNvSpPr/>
            <p:nvPr/>
          </p:nvSpPr>
          <p:spPr>
            <a:xfrm>
              <a:off x="-1" y="-1"/>
              <a:ext cx="56848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0" y="10713"/>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16" name="Google Shape;246;p4"/>
          <p:cNvGrpSpPr/>
          <p:nvPr/>
        </p:nvGrpSpPr>
        <p:grpSpPr>
          <a:xfrm>
            <a:off x="8341542" y="606635"/>
            <a:ext cx="569677" cy="387982"/>
            <a:chOff x="0" y="0"/>
            <a:chExt cx="569675" cy="387981"/>
          </a:xfrm>
        </p:grpSpPr>
        <p:sp>
          <p:nvSpPr>
            <p:cNvPr id="14" name="Google Shape;247;p4"/>
            <p:cNvSpPr/>
            <p:nvPr/>
          </p:nvSpPr>
          <p:spPr>
            <a:xfrm>
              <a:off x="-1" y="79774"/>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5" name="Google Shape;248;p4"/>
            <p:cNvSpPr/>
            <p:nvPr/>
          </p:nvSpPr>
          <p:spPr>
            <a:xfrm>
              <a:off x="-1" y="-1"/>
              <a:ext cx="569677" cy="308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p>
          </p:txBody>
        </p:sp>
      </p:grpSp>
      <p:grpSp>
        <p:nvGrpSpPr>
          <p:cNvPr id="19" name="Google Shape;249;p4"/>
          <p:cNvGrpSpPr/>
          <p:nvPr/>
        </p:nvGrpSpPr>
        <p:grpSpPr>
          <a:xfrm>
            <a:off x="8341542" y="2842965"/>
            <a:ext cx="569677" cy="380581"/>
            <a:chOff x="0" y="32"/>
            <a:chExt cx="569675" cy="380579"/>
          </a:xfrm>
        </p:grpSpPr>
        <p:sp>
          <p:nvSpPr>
            <p:cNvPr id="17" name="Google Shape;250;p4"/>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18" name="Google Shape;251;p4"/>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2" name="Google Shape;252;p4"/>
          <p:cNvGrpSpPr/>
          <p:nvPr/>
        </p:nvGrpSpPr>
        <p:grpSpPr>
          <a:xfrm>
            <a:off x="8341542" y="3403890"/>
            <a:ext cx="569677" cy="380581"/>
            <a:chOff x="0" y="32"/>
            <a:chExt cx="569675" cy="380579"/>
          </a:xfrm>
        </p:grpSpPr>
        <p:sp>
          <p:nvSpPr>
            <p:cNvPr id="20" name="Google Shape;253;p4"/>
            <p:cNvSpPr/>
            <p:nvPr/>
          </p:nvSpPr>
          <p:spPr>
            <a:xfrm>
              <a:off x="-1" y="79807"/>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rgbClr val="595959">
                <a:alpha val="14530"/>
              </a:srgbClr>
            </a:solidFill>
            <a:ln w="12700" cap="flat">
              <a:noFill/>
              <a:miter lim="400000"/>
            </a:ln>
            <a:effectLst/>
          </p:spPr>
          <p:txBody>
            <a:bodyPr wrap="square" lIns="0" tIns="0" rIns="0" bIns="0" numCol="1" anchor="ctr">
              <a:noAutofit/>
            </a:bodyPr>
            <a:lstStyle/>
            <a:p>
              <a:pPr/>
            </a:p>
          </p:txBody>
        </p:sp>
        <p:sp>
          <p:nvSpPr>
            <p:cNvPr id="21" name="Google Shape;254;p4"/>
            <p:cNvSpPr/>
            <p:nvPr/>
          </p:nvSpPr>
          <p:spPr>
            <a:xfrm>
              <a:off x="-1" y="32"/>
              <a:ext cx="569677" cy="30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803" y="10445"/>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3" name="Google Shape;255;p4"/>
          <p:cNvSpPr/>
          <p:nvPr/>
        </p:nvSpPr>
        <p:spPr>
          <a:xfrm>
            <a:off x="8341542" y="4367943"/>
            <a:ext cx="569677" cy="308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9982" y="10542"/>
                </a:lnTo>
                <a:lnTo>
                  <a:pt x="21600" y="0"/>
                </a:lnTo>
                <a:close/>
              </a:path>
            </a:pathLst>
          </a:custGeom>
          <a:solidFill>
            <a:schemeClr val="accent3"/>
          </a:solidFill>
          <a:ln w="12700">
            <a:miter lim="400000"/>
          </a:ln>
        </p:spPr>
        <p:txBody>
          <a:bodyPr lIns="0" tIns="0" rIns="0" bIns="0" anchor="ctr"/>
          <a:lstStyle/>
          <a:p>
            <a:pPr/>
          </a:p>
        </p:txBody>
      </p:sp>
      <p:sp>
        <p:nvSpPr>
          <p:cNvPr id="24" name="Google Shape;256;p4"/>
          <p:cNvSpPr/>
          <p:nvPr/>
        </p:nvSpPr>
        <p:spPr>
          <a:xfrm>
            <a:off x="395925" y="219551"/>
            <a:ext cx="8053408" cy="4788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0"/>
                </a:moveTo>
                <a:cubicBezTo>
                  <a:pt x="267" y="0"/>
                  <a:pt x="0" y="473"/>
                  <a:pt x="0" y="1051"/>
                </a:cubicBezTo>
                <a:lnTo>
                  <a:pt x="0" y="20549"/>
                </a:lnTo>
                <a:cubicBezTo>
                  <a:pt x="0" y="21127"/>
                  <a:pt x="267" y="21600"/>
                  <a:pt x="600" y="21600"/>
                </a:cubicBezTo>
                <a:lnTo>
                  <a:pt x="21000" y="21600"/>
                </a:lnTo>
                <a:cubicBezTo>
                  <a:pt x="21330" y="21600"/>
                  <a:pt x="21600" y="21127"/>
                  <a:pt x="21600" y="20549"/>
                </a:cubicBezTo>
                <a:lnTo>
                  <a:pt x="21600" y="1051"/>
                </a:lnTo>
                <a:cubicBezTo>
                  <a:pt x="21600" y="473"/>
                  <a:pt x="21330" y="0"/>
                  <a:pt x="21000" y="0"/>
                </a:cubicBezTo>
                <a:close/>
              </a:path>
            </a:pathLst>
          </a:custGeom>
          <a:solidFill>
            <a:srgbClr val="FFFFFF"/>
          </a:solidFill>
          <a:ln w="12700">
            <a:miter lim="400000"/>
          </a:ln>
        </p:spPr>
        <p:txBody>
          <a:bodyPr lIns="0" tIns="0" rIns="0" bIns="0" anchor="ctr"/>
          <a:lstStyle/>
          <a:p>
            <a:pPr/>
          </a:p>
        </p:txBody>
      </p:sp>
      <p:sp>
        <p:nvSpPr>
          <p:cNvPr id="25" name="Google Shape;257;p4"/>
          <p:cNvSpPr/>
          <p:nvPr/>
        </p:nvSpPr>
        <p:spPr>
          <a:xfrm>
            <a:off x="546316" y="9419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26" name="Google Shape;258;p4"/>
          <p:cNvSpPr/>
          <p:nvPr/>
        </p:nvSpPr>
        <p:spPr>
          <a:xfrm>
            <a:off x="281024" y="966621"/>
            <a:ext cx="324528" cy="82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27" name="Google Shape;259;p4"/>
          <p:cNvSpPr/>
          <p:nvPr/>
        </p:nvSpPr>
        <p:spPr>
          <a:xfrm>
            <a:off x="304738" y="104921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28" name="Google Shape;261;p4"/>
          <p:cNvSpPr/>
          <p:nvPr/>
        </p:nvSpPr>
        <p:spPr>
          <a:xfrm>
            <a:off x="546316" y="1298240"/>
            <a:ext cx="79348" cy="133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4"/>
                  <a:pt x="0" y="10803"/>
                </a:cubicBezTo>
                <a:cubicBezTo>
                  <a:pt x="0" y="16802"/>
                  <a:pt x="4835" y="21600"/>
                  <a:pt x="10966" y="21600"/>
                </a:cubicBezTo>
                <a:cubicBezTo>
                  <a:pt x="16765" y="21600"/>
                  <a:pt x="21600" y="16802"/>
                  <a:pt x="21600" y="10803"/>
                </a:cubicBezTo>
                <a:cubicBezTo>
                  <a:pt x="21600" y="4804"/>
                  <a:pt x="16765" y="0"/>
                  <a:pt x="10966" y="0"/>
                </a:cubicBezTo>
                <a:close/>
              </a:path>
            </a:pathLst>
          </a:custGeom>
          <a:solidFill>
            <a:srgbClr val="E2CDBA"/>
          </a:solidFill>
          <a:ln w="12700">
            <a:miter lim="400000"/>
          </a:ln>
        </p:spPr>
        <p:txBody>
          <a:bodyPr lIns="0" tIns="0" rIns="0" bIns="0" anchor="ctr"/>
          <a:lstStyle/>
          <a:p>
            <a:pPr/>
          </a:p>
        </p:txBody>
      </p:sp>
      <p:sp>
        <p:nvSpPr>
          <p:cNvPr id="29" name="Google Shape;262;p4"/>
          <p:cNvSpPr/>
          <p:nvPr/>
        </p:nvSpPr>
        <p:spPr>
          <a:xfrm>
            <a:off x="281024" y="1324130"/>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6691"/>
                  <a:pt x="711" y="21600"/>
                  <a:pt x="1655" y="21600"/>
                </a:cubicBezTo>
                <a:lnTo>
                  <a:pt x="19945" y="21600"/>
                </a:lnTo>
                <a:cubicBezTo>
                  <a:pt x="20889" y="21600"/>
                  <a:pt x="21600" y="16691"/>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0" name="Google Shape;263;p4"/>
          <p:cNvSpPr/>
          <p:nvPr/>
        </p:nvSpPr>
        <p:spPr>
          <a:xfrm>
            <a:off x="304738" y="140548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1" name="Google Shape;265;p4"/>
          <p:cNvSpPr/>
          <p:nvPr/>
        </p:nvSpPr>
        <p:spPr>
          <a:xfrm>
            <a:off x="282216" y="1335217"/>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904"/>
                  <a:pt x="21125" y="3037"/>
                </a:cubicBezTo>
                <a:cubicBezTo>
                  <a:pt x="21125" y="9853"/>
                  <a:pt x="20413" y="15546"/>
                  <a:pt x="19463" y="15546"/>
                </a:cubicBezTo>
                <a:lnTo>
                  <a:pt x="1109" y="15546"/>
                </a:lnTo>
                <a:cubicBezTo>
                  <a:pt x="634" y="15546"/>
                  <a:pt x="239" y="14403"/>
                  <a:pt x="0" y="12128"/>
                </a:cubicBezTo>
                <a:cubicBezTo>
                  <a:pt x="159" y="17440"/>
                  <a:pt x="791" y="21229"/>
                  <a:pt x="1505" y="21600"/>
                </a:cubicBezTo>
                <a:lnTo>
                  <a:pt x="19938" y="21600"/>
                </a:lnTo>
                <a:cubicBezTo>
                  <a:pt x="20886" y="21600"/>
                  <a:pt x="21600" y="15917"/>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32" name="Google Shape;266;p4"/>
          <p:cNvSpPr/>
          <p:nvPr/>
        </p:nvSpPr>
        <p:spPr>
          <a:xfrm>
            <a:off x="546316" y="165574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699"/>
                </a:cubicBezTo>
                <a:cubicBezTo>
                  <a:pt x="0" y="16753"/>
                  <a:pt x="4835" y="21600"/>
                  <a:pt x="10966" y="21600"/>
                </a:cubicBezTo>
                <a:cubicBezTo>
                  <a:pt x="16765" y="21600"/>
                  <a:pt x="21600" y="16753"/>
                  <a:pt x="21600" y="10699"/>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33" name="Google Shape;267;p4"/>
          <p:cNvSpPr/>
          <p:nvPr/>
        </p:nvSpPr>
        <p:spPr>
          <a:xfrm>
            <a:off x="281024" y="1680432"/>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634"/>
                </a:cubicBezTo>
                <a:cubicBezTo>
                  <a:pt x="0" y="16765"/>
                  <a:pt x="711" y="21600"/>
                  <a:pt x="1655" y="21600"/>
                </a:cubicBezTo>
                <a:lnTo>
                  <a:pt x="19945" y="21600"/>
                </a:lnTo>
                <a:cubicBezTo>
                  <a:pt x="20889" y="21600"/>
                  <a:pt x="21600" y="16765"/>
                  <a:pt x="21600" y="10634"/>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34" name="Google Shape;268;p4"/>
          <p:cNvSpPr/>
          <p:nvPr/>
        </p:nvSpPr>
        <p:spPr>
          <a:xfrm>
            <a:off x="304738" y="1756058"/>
            <a:ext cx="3195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784" y="21600"/>
                </a:lnTo>
                <a:cubicBezTo>
                  <a:pt x="784" y="21600"/>
                  <a:pt x="784" y="21600"/>
                  <a:pt x="784" y="21600"/>
                </a:cubicBezTo>
                <a:cubicBezTo>
                  <a:pt x="784" y="21600"/>
                  <a:pt x="784" y="21600"/>
                  <a:pt x="784" y="21600"/>
                </a:cubicBezTo>
                <a:lnTo>
                  <a:pt x="21600" y="21600"/>
                </a:lnTo>
                <a:close/>
                <a:moveTo>
                  <a:pt x="0" y="21600"/>
                </a:moveTo>
                <a:close/>
                <a:moveTo>
                  <a:pt x="0" y="21600"/>
                </a:moveTo>
                <a:close/>
                <a:moveTo>
                  <a:pt x="0" y="21600"/>
                </a:moveTo>
                <a:close/>
                <a:moveTo>
                  <a:pt x="0" y="21600"/>
                </a:moveTo>
                <a:cubicBezTo>
                  <a:pt x="0" y="21600"/>
                  <a:pt x="0" y="21600"/>
                  <a:pt x="0" y="0"/>
                </a:cubicBezTo>
                <a:cubicBezTo>
                  <a:pt x="0" y="21600"/>
                  <a:pt x="0" y="21600"/>
                  <a:pt x="0" y="21600"/>
                </a:cubicBezTo>
                <a:close/>
              </a:path>
            </a:pathLst>
          </a:custGeom>
          <a:solidFill>
            <a:srgbClr val="6C2D0A"/>
          </a:solidFill>
          <a:ln w="12700">
            <a:miter lim="400000"/>
          </a:ln>
        </p:spPr>
        <p:txBody>
          <a:bodyPr lIns="0" tIns="0" rIns="0" bIns="0" anchor="ctr"/>
          <a:lstStyle/>
          <a:p>
            <a:pPr/>
          </a:p>
        </p:txBody>
      </p:sp>
      <p:sp>
        <p:nvSpPr>
          <p:cNvPr id="35" name="Google Shape;270;p4"/>
          <p:cNvSpPr/>
          <p:nvPr/>
        </p:nvSpPr>
        <p:spPr>
          <a:xfrm>
            <a:off x="282216" y="169151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2975"/>
                </a:cubicBezTo>
                <a:cubicBezTo>
                  <a:pt x="21125" y="10056"/>
                  <a:pt x="20413" y="15641"/>
                  <a:pt x="19463" y="15641"/>
                </a:cubicBezTo>
                <a:lnTo>
                  <a:pt x="1109" y="15641"/>
                </a:lnTo>
                <a:cubicBezTo>
                  <a:pt x="634" y="15641"/>
                  <a:pt x="239" y="14154"/>
                  <a:pt x="0" y="12292"/>
                </a:cubicBezTo>
                <a:cubicBezTo>
                  <a:pt x="159" y="17128"/>
                  <a:pt x="711" y="21226"/>
                  <a:pt x="1505" y="21226"/>
                </a:cubicBezTo>
                <a:cubicBezTo>
                  <a:pt x="1505" y="21600"/>
                  <a:pt x="1505" y="21600"/>
                  <a:pt x="1505" y="21600"/>
                </a:cubicBezTo>
                <a:lnTo>
                  <a:pt x="19938" y="21600"/>
                </a:lnTo>
                <a:cubicBezTo>
                  <a:pt x="20886" y="21600"/>
                  <a:pt x="21600" y="16015"/>
                  <a:pt x="21600" y="8934"/>
                </a:cubicBez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36" name="Google Shape;271;p4"/>
          <p:cNvSpPr/>
          <p:nvPr/>
        </p:nvSpPr>
        <p:spPr>
          <a:xfrm>
            <a:off x="546316" y="2012050"/>
            <a:ext cx="79348" cy="133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798"/>
                  <a:pt x="0" y="10797"/>
                </a:cubicBezTo>
                <a:cubicBezTo>
                  <a:pt x="0" y="16802"/>
                  <a:pt x="4835" y="21600"/>
                  <a:pt x="10966" y="21600"/>
                </a:cubicBezTo>
                <a:cubicBezTo>
                  <a:pt x="16765" y="21600"/>
                  <a:pt x="21600" y="16802"/>
                  <a:pt x="21600" y="10797"/>
                </a:cubicBezTo>
                <a:cubicBezTo>
                  <a:pt x="21600" y="4798"/>
                  <a:pt x="16765" y="0"/>
                  <a:pt x="10966" y="0"/>
                </a:cubicBezTo>
                <a:close/>
              </a:path>
            </a:pathLst>
          </a:custGeom>
          <a:solidFill>
            <a:srgbClr val="E2CDBA"/>
          </a:solidFill>
          <a:ln w="12700">
            <a:miter lim="400000"/>
          </a:ln>
        </p:spPr>
        <p:txBody>
          <a:bodyPr lIns="0" tIns="0" rIns="0" bIns="0" anchor="ctr"/>
          <a:lstStyle/>
          <a:p>
            <a:pPr/>
          </a:p>
        </p:txBody>
      </p:sp>
      <p:sp>
        <p:nvSpPr>
          <p:cNvPr id="37" name="Google Shape;272;p4"/>
          <p:cNvSpPr/>
          <p:nvPr/>
        </p:nvSpPr>
        <p:spPr>
          <a:xfrm>
            <a:off x="281024" y="203794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38" name="Google Shape;273;p4"/>
          <p:cNvSpPr/>
          <p:nvPr/>
        </p:nvSpPr>
        <p:spPr>
          <a:xfrm>
            <a:off x="304738" y="21192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39" name="Google Shape;274;p4"/>
          <p:cNvSpPr/>
          <p:nvPr/>
        </p:nvSpPr>
        <p:spPr>
          <a:xfrm>
            <a:off x="605551" y="2071650"/>
            <a:ext cx="1" cy="12701"/>
          </a:xfrm>
          <a:ln w="12700">
            <a:miter lim="400000"/>
          </a:ln>
        </p:spPr>
        <p:txBody>
          <a:bodyPr lIns="0" tIns="0" rIns="0" bIns="0" anchor="ctr"/>
          <a:lstStyle/>
          <a:p>
            <a:pPr/>
          </a:p>
        </p:txBody>
      </p:sp>
      <p:sp>
        <p:nvSpPr>
          <p:cNvPr id="40" name="Google Shape;275;p4"/>
          <p:cNvSpPr/>
          <p:nvPr/>
        </p:nvSpPr>
        <p:spPr>
          <a:xfrm>
            <a:off x="282216" y="204902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62"/>
                  <a:pt x="21125" y="1894"/>
                  <a:pt x="21125" y="3037"/>
                </a:cubicBezTo>
                <a:cubicBezTo>
                  <a:pt x="21125" y="9853"/>
                  <a:pt x="20413" y="15536"/>
                  <a:pt x="19463" y="15536"/>
                </a:cubicBezTo>
                <a:lnTo>
                  <a:pt x="1109" y="15536"/>
                </a:lnTo>
                <a:cubicBezTo>
                  <a:pt x="634" y="15536"/>
                  <a:pt x="239" y="14403"/>
                  <a:pt x="0" y="12128"/>
                </a:cubicBezTo>
                <a:cubicBezTo>
                  <a:pt x="159" y="17430"/>
                  <a:pt x="711" y="21219"/>
                  <a:pt x="1505" y="21600"/>
                </a:cubicBezTo>
                <a:lnTo>
                  <a:pt x="19938" y="21600"/>
                </a:lnTo>
                <a:cubicBezTo>
                  <a:pt x="20886" y="21600"/>
                  <a:pt x="21600" y="15917"/>
                  <a:pt x="21600" y="9091"/>
                </a:cubicBezTo>
                <a:lnTo>
                  <a:pt x="21600" y="8720"/>
                </a:ln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41" name="Google Shape;276;p4"/>
          <p:cNvSpPr/>
          <p:nvPr/>
        </p:nvSpPr>
        <p:spPr>
          <a:xfrm>
            <a:off x="546316" y="236956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701"/>
                </a:cubicBezTo>
                <a:cubicBezTo>
                  <a:pt x="0" y="16757"/>
                  <a:pt x="4835" y="21600"/>
                  <a:pt x="10966" y="21600"/>
                </a:cubicBezTo>
                <a:cubicBezTo>
                  <a:pt x="16765" y="21600"/>
                  <a:pt x="21600" y="16757"/>
                  <a:pt x="21600" y="10701"/>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42" name="Google Shape;277;p4"/>
          <p:cNvSpPr/>
          <p:nvPr/>
        </p:nvSpPr>
        <p:spPr>
          <a:xfrm>
            <a:off x="281024" y="2394211"/>
            <a:ext cx="324528" cy="81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804"/>
                </a:cubicBezTo>
                <a:cubicBezTo>
                  <a:pt x="0" y="17020"/>
                  <a:pt x="711" y="21600"/>
                  <a:pt x="1655" y="21600"/>
                </a:cubicBezTo>
                <a:lnTo>
                  <a:pt x="19945" y="21600"/>
                </a:lnTo>
                <a:cubicBezTo>
                  <a:pt x="20889" y="21600"/>
                  <a:pt x="21600" y="17020"/>
                  <a:pt x="21600" y="10804"/>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43" name="Google Shape;278;p4"/>
          <p:cNvSpPr/>
          <p:nvPr/>
        </p:nvSpPr>
        <p:spPr>
          <a:xfrm>
            <a:off x="304738" y="247556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4" name="Google Shape;280;p4"/>
          <p:cNvSpPr/>
          <p:nvPr/>
        </p:nvSpPr>
        <p:spPr>
          <a:xfrm>
            <a:off x="282216" y="2405296"/>
            <a:ext cx="323338" cy="70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43"/>
                  <a:pt x="21125" y="1894"/>
                  <a:pt x="21125" y="3037"/>
                </a:cubicBezTo>
                <a:cubicBezTo>
                  <a:pt x="21125" y="10234"/>
                  <a:pt x="20413" y="15546"/>
                  <a:pt x="19463" y="15546"/>
                </a:cubicBezTo>
                <a:lnTo>
                  <a:pt x="1109" y="15546"/>
                </a:lnTo>
                <a:cubicBezTo>
                  <a:pt x="634" y="15546"/>
                  <a:pt x="239" y="14403"/>
                  <a:pt x="0" y="12509"/>
                </a:cubicBezTo>
                <a:cubicBezTo>
                  <a:pt x="159" y="17811"/>
                  <a:pt x="791" y="21600"/>
                  <a:pt x="1505" y="21600"/>
                </a:cubicBezTo>
                <a:lnTo>
                  <a:pt x="19938" y="21600"/>
                </a:lnTo>
                <a:cubicBezTo>
                  <a:pt x="20886" y="21600"/>
                  <a:pt x="21600" y="16298"/>
                  <a:pt x="21600" y="9101"/>
                </a:cubicBezTo>
                <a:cubicBezTo>
                  <a:pt x="21600" y="5312"/>
                  <a:pt x="21361" y="2275"/>
                  <a:pt x="21045" y="0"/>
                </a:cubicBezTo>
                <a:close/>
              </a:path>
            </a:pathLst>
          </a:custGeom>
          <a:solidFill>
            <a:srgbClr val="B2B2B2"/>
          </a:solidFill>
          <a:ln w="12700">
            <a:miter lim="400000"/>
          </a:ln>
        </p:spPr>
        <p:txBody>
          <a:bodyPr lIns="0" tIns="0" rIns="0" bIns="0" anchor="ctr"/>
          <a:lstStyle/>
          <a:p>
            <a:pPr/>
          </a:p>
        </p:txBody>
      </p:sp>
      <p:sp>
        <p:nvSpPr>
          <p:cNvPr id="45" name="Google Shape;281;p4"/>
          <p:cNvSpPr/>
          <p:nvPr/>
        </p:nvSpPr>
        <p:spPr>
          <a:xfrm>
            <a:off x="546316" y="2725828"/>
            <a:ext cx="79348" cy="13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7"/>
                  <a:pt x="0" y="10901"/>
                </a:cubicBezTo>
                <a:cubicBezTo>
                  <a:pt x="0" y="16753"/>
                  <a:pt x="4835" y="21600"/>
                  <a:pt x="10966" y="21600"/>
                </a:cubicBezTo>
                <a:cubicBezTo>
                  <a:pt x="16765" y="21600"/>
                  <a:pt x="21600" y="16753"/>
                  <a:pt x="21600" y="10901"/>
                </a:cubicBezTo>
                <a:cubicBezTo>
                  <a:pt x="21600" y="4847"/>
                  <a:pt x="16765" y="0"/>
                  <a:pt x="10966" y="0"/>
                </a:cubicBezTo>
                <a:close/>
              </a:path>
            </a:pathLst>
          </a:custGeom>
          <a:solidFill>
            <a:srgbClr val="E2CDBA"/>
          </a:solidFill>
          <a:ln w="12700">
            <a:miter lim="400000"/>
          </a:ln>
        </p:spPr>
        <p:txBody>
          <a:bodyPr lIns="0" tIns="0" rIns="0" bIns="0" anchor="ctr"/>
          <a:lstStyle/>
          <a:p>
            <a:pPr/>
          </a:p>
        </p:txBody>
      </p:sp>
      <p:sp>
        <p:nvSpPr>
          <p:cNvPr id="46" name="Google Shape;282;p4"/>
          <p:cNvSpPr/>
          <p:nvPr/>
        </p:nvSpPr>
        <p:spPr>
          <a:xfrm>
            <a:off x="281024" y="2751719"/>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7"/>
                  <a:pt x="0" y="10800"/>
                </a:cubicBezTo>
                <a:cubicBezTo>
                  <a:pt x="0" y="16693"/>
                  <a:pt x="711" y="21600"/>
                  <a:pt x="1655" y="21600"/>
                </a:cubicBezTo>
                <a:lnTo>
                  <a:pt x="19945" y="21600"/>
                </a:lnTo>
                <a:cubicBezTo>
                  <a:pt x="20889" y="21600"/>
                  <a:pt x="21600" y="16693"/>
                  <a:pt x="21600" y="10800"/>
                </a:cubicBezTo>
                <a:cubicBezTo>
                  <a:pt x="21600" y="4587"/>
                  <a:pt x="20889" y="0"/>
                  <a:pt x="19945" y="0"/>
                </a:cubicBezTo>
                <a:close/>
              </a:path>
            </a:pathLst>
          </a:custGeom>
          <a:solidFill>
            <a:srgbClr val="D9D9D9"/>
          </a:solidFill>
          <a:ln w="12700">
            <a:miter lim="400000"/>
          </a:ln>
        </p:spPr>
        <p:txBody>
          <a:bodyPr lIns="0" tIns="0" rIns="0" bIns="0" anchor="ctr"/>
          <a:lstStyle/>
          <a:p>
            <a:pPr/>
          </a:p>
        </p:txBody>
      </p:sp>
      <p:sp>
        <p:nvSpPr>
          <p:cNvPr id="47" name="Google Shape;283;p4"/>
          <p:cNvSpPr/>
          <p:nvPr/>
        </p:nvSpPr>
        <p:spPr>
          <a:xfrm>
            <a:off x="304738" y="283310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48" name="Google Shape;284;p4"/>
          <p:cNvSpPr/>
          <p:nvPr/>
        </p:nvSpPr>
        <p:spPr>
          <a:xfrm>
            <a:off x="605551" y="2785443"/>
            <a:ext cx="1" cy="12701"/>
          </a:xfrm>
          <a:ln w="12700">
            <a:miter lim="400000"/>
          </a:ln>
        </p:spPr>
        <p:txBody>
          <a:bodyPr lIns="0" tIns="0" rIns="0" bIns="0" anchor="ctr"/>
          <a:lstStyle/>
          <a:p>
            <a:pPr/>
          </a:p>
        </p:txBody>
      </p:sp>
      <p:sp>
        <p:nvSpPr>
          <p:cNvPr id="49" name="Google Shape;285;p4"/>
          <p:cNvSpPr/>
          <p:nvPr/>
        </p:nvSpPr>
        <p:spPr>
          <a:xfrm>
            <a:off x="282216" y="2761599"/>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518"/>
                  <a:pt x="0" y="12282"/>
                </a:cubicBezTo>
                <a:cubicBezTo>
                  <a:pt x="159" y="17503"/>
                  <a:pt x="71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50" name="Google Shape;286;p4"/>
          <p:cNvSpPr/>
          <p:nvPr/>
        </p:nvSpPr>
        <p:spPr>
          <a:xfrm>
            <a:off x="546316" y="308337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696"/>
                </a:cubicBezTo>
                <a:cubicBezTo>
                  <a:pt x="0" y="16757"/>
                  <a:pt x="4835" y="21600"/>
                  <a:pt x="10966" y="21600"/>
                </a:cubicBezTo>
                <a:cubicBezTo>
                  <a:pt x="16765" y="21600"/>
                  <a:pt x="21600" y="16757"/>
                  <a:pt x="21600" y="10696"/>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1" name="Google Shape;287;p4"/>
          <p:cNvSpPr/>
          <p:nvPr/>
        </p:nvSpPr>
        <p:spPr>
          <a:xfrm>
            <a:off x="281024" y="3108021"/>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9"/>
                  <a:pt x="0" y="10796"/>
                </a:cubicBezTo>
                <a:cubicBezTo>
                  <a:pt x="0" y="16691"/>
                  <a:pt x="711" y="21600"/>
                  <a:pt x="1655" y="21600"/>
                </a:cubicBezTo>
                <a:lnTo>
                  <a:pt x="19945" y="21600"/>
                </a:lnTo>
                <a:cubicBezTo>
                  <a:pt x="20889" y="21600"/>
                  <a:pt x="21600" y="16691"/>
                  <a:pt x="21600" y="10796"/>
                </a:cubicBezTo>
                <a:cubicBezTo>
                  <a:pt x="21600" y="4909"/>
                  <a:pt x="20889" y="0"/>
                  <a:pt x="19945" y="0"/>
                </a:cubicBezTo>
                <a:close/>
              </a:path>
            </a:pathLst>
          </a:custGeom>
          <a:solidFill>
            <a:srgbClr val="D9D9D9"/>
          </a:solidFill>
          <a:ln w="12700">
            <a:miter lim="400000"/>
          </a:ln>
        </p:spPr>
        <p:txBody>
          <a:bodyPr lIns="0" tIns="0" rIns="0" bIns="0" anchor="ctr"/>
          <a:lstStyle/>
          <a:p>
            <a:pPr/>
          </a:p>
        </p:txBody>
      </p:sp>
      <p:sp>
        <p:nvSpPr>
          <p:cNvPr id="52" name="Google Shape;288;p4"/>
          <p:cNvSpPr/>
          <p:nvPr/>
        </p:nvSpPr>
        <p:spPr>
          <a:xfrm>
            <a:off x="304738" y="3189377"/>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53" name="Google Shape;290;p4"/>
          <p:cNvSpPr/>
          <p:nvPr/>
        </p:nvSpPr>
        <p:spPr>
          <a:xfrm>
            <a:off x="282216" y="311910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33"/>
                  <a:pt x="21125" y="1894"/>
                  <a:pt x="21125" y="3027"/>
                </a:cubicBezTo>
                <a:cubicBezTo>
                  <a:pt x="21125" y="10234"/>
                  <a:pt x="20413" y="15536"/>
                  <a:pt x="19463" y="15536"/>
                </a:cubicBezTo>
                <a:lnTo>
                  <a:pt x="1109" y="15536"/>
                </a:lnTo>
                <a:cubicBezTo>
                  <a:pt x="634" y="15536"/>
                  <a:pt x="239" y="14403"/>
                  <a:pt x="0" y="12509"/>
                </a:cubicBezTo>
                <a:cubicBezTo>
                  <a:pt x="159" y="17430"/>
                  <a:pt x="711" y="21600"/>
                  <a:pt x="1505" y="21600"/>
                </a:cubicBezTo>
                <a:lnTo>
                  <a:pt x="19938" y="21600"/>
                </a:lnTo>
                <a:cubicBezTo>
                  <a:pt x="20886" y="21600"/>
                  <a:pt x="21600" y="15917"/>
                  <a:pt x="21600" y="9091"/>
                </a:cubicBezTo>
                <a:cubicBezTo>
                  <a:pt x="21600" y="5302"/>
                  <a:pt x="21361" y="2275"/>
                  <a:pt x="21045" y="0"/>
                </a:cubicBezTo>
                <a:close/>
              </a:path>
            </a:pathLst>
          </a:custGeom>
          <a:solidFill>
            <a:srgbClr val="B2B2B2"/>
          </a:solidFill>
          <a:ln w="12700">
            <a:miter lim="400000"/>
          </a:ln>
        </p:spPr>
        <p:txBody>
          <a:bodyPr lIns="0" tIns="0" rIns="0" bIns="0" anchor="ctr"/>
          <a:lstStyle/>
          <a:p>
            <a:pPr/>
          </a:p>
        </p:txBody>
      </p:sp>
      <p:sp>
        <p:nvSpPr>
          <p:cNvPr id="54" name="Google Shape;291;p4"/>
          <p:cNvSpPr/>
          <p:nvPr/>
        </p:nvSpPr>
        <p:spPr>
          <a:xfrm>
            <a:off x="546316" y="3439640"/>
            <a:ext cx="79348" cy="131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904"/>
                </a:cubicBezTo>
                <a:cubicBezTo>
                  <a:pt x="0" y="16757"/>
                  <a:pt x="4835" y="21600"/>
                  <a:pt x="10966" y="21600"/>
                </a:cubicBezTo>
                <a:cubicBezTo>
                  <a:pt x="16765" y="21600"/>
                  <a:pt x="21600" y="16757"/>
                  <a:pt x="21600" y="10904"/>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55" name="Google Shape;292;p4"/>
          <p:cNvSpPr/>
          <p:nvPr/>
        </p:nvSpPr>
        <p:spPr>
          <a:xfrm>
            <a:off x="281024" y="3465530"/>
            <a:ext cx="324528" cy="81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580"/>
                  <a:pt x="0" y="10804"/>
                </a:cubicBezTo>
                <a:cubicBezTo>
                  <a:pt x="0" y="16691"/>
                  <a:pt x="711" y="21600"/>
                  <a:pt x="1655" y="21600"/>
                </a:cubicBezTo>
                <a:lnTo>
                  <a:pt x="19945" y="21600"/>
                </a:lnTo>
                <a:cubicBezTo>
                  <a:pt x="20889" y="21600"/>
                  <a:pt x="21600" y="16691"/>
                  <a:pt x="21600" y="10804"/>
                </a:cubicBezTo>
                <a:cubicBezTo>
                  <a:pt x="21600" y="4580"/>
                  <a:pt x="20889" y="0"/>
                  <a:pt x="19945" y="0"/>
                </a:cubicBezTo>
                <a:close/>
              </a:path>
            </a:pathLst>
          </a:custGeom>
          <a:solidFill>
            <a:srgbClr val="D9D9D9"/>
          </a:solidFill>
          <a:ln w="12700">
            <a:miter lim="400000"/>
          </a:ln>
        </p:spPr>
        <p:txBody>
          <a:bodyPr lIns="0" tIns="0" rIns="0" bIns="0" anchor="ctr"/>
          <a:lstStyle/>
          <a:p>
            <a:pPr/>
          </a:p>
        </p:txBody>
      </p:sp>
      <p:sp>
        <p:nvSpPr>
          <p:cNvPr id="56" name="Google Shape;293;p4"/>
          <p:cNvSpPr/>
          <p:nvPr/>
        </p:nvSpPr>
        <p:spPr>
          <a:xfrm>
            <a:off x="304738" y="3546885"/>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path>
            </a:pathLst>
          </a:custGeom>
          <a:ln w="12700">
            <a:miter lim="400000"/>
          </a:ln>
        </p:spPr>
        <p:txBody>
          <a:bodyPr lIns="0" tIns="0" rIns="0" bIns="0" anchor="ctr"/>
          <a:lstStyle/>
          <a:p>
            <a:pPr/>
          </a:p>
        </p:txBody>
      </p:sp>
      <p:sp>
        <p:nvSpPr>
          <p:cNvPr id="57" name="Google Shape;295;p4"/>
          <p:cNvSpPr/>
          <p:nvPr/>
        </p:nvSpPr>
        <p:spPr>
          <a:xfrm>
            <a:off x="282216" y="347537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18"/>
                </a:cubicBezTo>
                <a:lnTo>
                  <a:pt x="21600" y="8943"/>
                </a:lnTo>
                <a:cubicBezTo>
                  <a:pt x="21600" y="5595"/>
                  <a:pt x="21361" y="2236"/>
                  <a:pt x="21045" y="0"/>
                </a:cubicBezTo>
                <a:close/>
              </a:path>
            </a:pathLst>
          </a:custGeom>
          <a:solidFill>
            <a:srgbClr val="B2B2B2"/>
          </a:solidFill>
          <a:ln w="12700">
            <a:miter lim="400000"/>
          </a:ln>
        </p:spPr>
        <p:txBody>
          <a:bodyPr lIns="0" tIns="0" rIns="0" bIns="0" anchor="ctr"/>
          <a:lstStyle/>
          <a:p>
            <a:pPr/>
          </a:p>
        </p:txBody>
      </p:sp>
      <p:sp>
        <p:nvSpPr>
          <p:cNvPr id="58" name="Google Shape;296;p4"/>
          <p:cNvSpPr/>
          <p:nvPr/>
        </p:nvSpPr>
        <p:spPr>
          <a:xfrm>
            <a:off x="546316" y="3795908"/>
            <a:ext cx="79348" cy="133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02"/>
                  <a:pt x="0" y="10800"/>
                </a:cubicBezTo>
                <a:cubicBezTo>
                  <a:pt x="0" y="16798"/>
                  <a:pt x="4835" y="21600"/>
                  <a:pt x="10966" y="21600"/>
                </a:cubicBezTo>
                <a:cubicBezTo>
                  <a:pt x="16765" y="21600"/>
                  <a:pt x="21600" y="16798"/>
                  <a:pt x="21600" y="10800"/>
                </a:cubicBezTo>
                <a:cubicBezTo>
                  <a:pt x="21600" y="4802"/>
                  <a:pt x="16765" y="0"/>
                  <a:pt x="10966" y="0"/>
                </a:cubicBezTo>
                <a:close/>
              </a:path>
            </a:pathLst>
          </a:custGeom>
          <a:solidFill>
            <a:srgbClr val="E2CDBA"/>
          </a:solidFill>
          <a:ln w="12700">
            <a:miter lim="400000"/>
          </a:ln>
        </p:spPr>
        <p:txBody>
          <a:bodyPr lIns="0" tIns="0" rIns="0" bIns="0" anchor="ctr"/>
          <a:lstStyle/>
          <a:p>
            <a:pPr/>
          </a:p>
        </p:txBody>
      </p:sp>
      <p:sp>
        <p:nvSpPr>
          <p:cNvPr id="59" name="Google Shape;297;p4"/>
          <p:cNvSpPr/>
          <p:nvPr/>
        </p:nvSpPr>
        <p:spPr>
          <a:xfrm>
            <a:off x="281024" y="3821800"/>
            <a:ext cx="324528" cy="81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907"/>
                  <a:pt x="0" y="10800"/>
                </a:cubicBezTo>
                <a:cubicBezTo>
                  <a:pt x="0" y="16693"/>
                  <a:pt x="711" y="21600"/>
                  <a:pt x="1655" y="21600"/>
                </a:cubicBezTo>
                <a:lnTo>
                  <a:pt x="19945" y="21600"/>
                </a:lnTo>
                <a:cubicBezTo>
                  <a:pt x="20889" y="21600"/>
                  <a:pt x="21600" y="16693"/>
                  <a:pt x="21600" y="10800"/>
                </a:cubicBezTo>
                <a:cubicBezTo>
                  <a:pt x="21600" y="4907"/>
                  <a:pt x="20889" y="0"/>
                  <a:pt x="19945" y="0"/>
                </a:cubicBezTo>
                <a:close/>
              </a:path>
            </a:pathLst>
          </a:custGeom>
          <a:solidFill>
            <a:srgbClr val="D9D9D9"/>
          </a:solidFill>
          <a:ln w="12700">
            <a:miter lim="400000"/>
          </a:ln>
        </p:spPr>
        <p:txBody>
          <a:bodyPr lIns="0" tIns="0" rIns="0" bIns="0" anchor="ctr"/>
          <a:lstStyle/>
          <a:p>
            <a:pPr/>
          </a:p>
        </p:txBody>
      </p:sp>
      <p:sp>
        <p:nvSpPr>
          <p:cNvPr id="60" name="Google Shape;298;p4"/>
          <p:cNvSpPr/>
          <p:nvPr/>
        </p:nvSpPr>
        <p:spPr>
          <a:xfrm>
            <a:off x="304738" y="3903188"/>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1" name="Google Shape;300;p4"/>
          <p:cNvSpPr/>
          <p:nvPr/>
        </p:nvSpPr>
        <p:spPr>
          <a:xfrm>
            <a:off x="282216" y="3832918"/>
            <a:ext cx="323338" cy="7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752"/>
                  <a:pt x="21125" y="1894"/>
                  <a:pt x="21125" y="3027"/>
                </a:cubicBezTo>
                <a:cubicBezTo>
                  <a:pt x="21125" y="9853"/>
                  <a:pt x="20413" y="15536"/>
                  <a:pt x="19463" y="15536"/>
                </a:cubicBezTo>
                <a:lnTo>
                  <a:pt x="1109" y="15536"/>
                </a:lnTo>
                <a:cubicBezTo>
                  <a:pt x="634" y="15536"/>
                  <a:pt x="239" y="14393"/>
                  <a:pt x="0" y="12118"/>
                </a:cubicBezTo>
                <a:cubicBezTo>
                  <a:pt x="159" y="17430"/>
                  <a:pt x="711" y="21219"/>
                  <a:pt x="1505" y="21600"/>
                </a:cubicBezTo>
                <a:lnTo>
                  <a:pt x="19938" y="21600"/>
                </a:lnTo>
                <a:cubicBezTo>
                  <a:pt x="20886" y="21600"/>
                  <a:pt x="21600" y="15917"/>
                  <a:pt x="21600" y="9091"/>
                </a:cubicBezTo>
                <a:cubicBezTo>
                  <a:pt x="21600" y="5302"/>
                  <a:pt x="21361" y="2265"/>
                  <a:pt x="21045" y="0"/>
                </a:cubicBezTo>
                <a:close/>
              </a:path>
            </a:pathLst>
          </a:custGeom>
          <a:solidFill>
            <a:srgbClr val="B2B2B2"/>
          </a:solidFill>
          <a:ln w="12700">
            <a:miter lim="400000"/>
          </a:ln>
        </p:spPr>
        <p:txBody>
          <a:bodyPr lIns="0" tIns="0" rIns="0" bIns="0" anchor="ctr"/>
          <a:lstStyle/>
          <a:p>
            <a:pPr/>
          </a:p>
        </p:txBody>
      </p:sp>
      <p:sp>
        <p:nvSpPr>
          <p:cNvPr id="62" name="Google Shape;301;p4"/>
          <p:cNvSpPr/>
          <p:nvPr/>
        </p:nvSpPr>
        <p:spPr>
          <a:xfrm>
            <a:off x="546316" y="4153450"/>
            <a:ext cx="79348" cy="13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6" y="0"/>
                </a:moveTo>
                <a:cubicBezTo>
                  <a:pt x="4835" y="0"/>
                  <a:pt x="0" y="4843"/>
                  <a:pt x="0" y="10899"/>
                </a:cubicBezTo>
                <a:cubicBezTo>
                  <a:pt x="0" y="16757"/>
                  <a:pt x="4835" y="21600"/>
                  <a:pt x="10966" y="21600"/>
                </a:cubicBezTo>
                <a:cubicBezTo>
                  <a:pt x="16765" y="21600"/>
                  <a:pt x="21600" y="16757"/>
                  <a:pt x="21600" y="10899"/>
                </a:cubicBezTo>
                <a:cubicBezTo>
                  <a:pt x="21600" y="4843"/>
                  <a:pt x="16765" y="0"/>
                  <a:pt x="10966" y="0"/>
                </a:cubicBezTo>
                <a:close/>
              </a:path>
            </a:pathLst>
          </a:custGeom>
          <a:solidFill>
            <a:srgbClr val="E2CDBA"/>
          </a:solidFill>
          <a:ln w="12700">
            <a:miter lim="400000"/>
          </a:ln>
        </p:spPr>
        <p:txBody>
          <a:bodyPr lIns="0" tIns="0" rIns="0" bIns="0" anchor="ctr"/>
          <a:lstStyle/>
          <a:p>
            <a:pPr/>
          </a:p>
        </p:txBody>
      </p:sp>
      <p:sp>
        <p:nvSpPr>
          <p:cNvPr id="63" name="Google Shape;302;p4"/>
          <p:cNvSpPr/>
          <p:nvPr/>
        </p:nvSpPr>
        <p:spPr>
          <a:xfrm>
            <a:off x="281024" y="4178101"/>
            <a:ext cx="324528" cy="82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 y="0"/>
                </a:moveTo>
                <a:cubicBezTo>
                  <a:pt x="711" y="0"/>
                  <a:pt x="0" y="4835"/>
                  <a:pt x="0" y="10958"/>
                </a:cubicBezTo>
                <a:cubicBezTo>
                  <a:pt x="0" y="16765"/>
                  <a:pt x="711" y="21600"/>
                  <a:pt x="1655" y="21600"/>
                </a:cubicBezTo>
                <a:lnTo>
                  <a:pt x="19945" y="21600"/>
                </a:lnTo>
                <a:cubicBezTo>
                  <a:pt x="20889" y="21600"/>
                  <a:pt x="21600" y="16765"/>
                  <a:pt x="21600" y="10958"/>
                </a:cubicBezTo>
                <a:cubicBezTo>
                  <a:pt x="21600" y="4835"/>
                  <a:pt x="20889" y="0"/>
                  <a:pt x="19945" y="0"/>
                </a:cubicBezTo>
                <a:close/>
              </a:path>
            </a:pathLst>
          </a:custGeom>
          <a:solidFill>
            <a:srgbClr val="D9D9D9"/>
          </a:solidFill>
          <a:ln w="12700">
            <a:miter lim="400000"/>
          </a:ln>
        </p:spPr>
        <p:txBody>
          <a:bodyPr lIns="0" tIns="0" rIns="0" bIns="0" anchor="ctr"/>
          <a:lstStyle/>
          <a:p>
            <a:pPr/>
          </a:p>
        </p:txBody>
      </p:sp>
      <p:sp>
        <p:nvSpPr>
          <p:cNvPr id="64" name="Google Shape;303;p4"/>
          <p:cNvSpPr/>
          <p:nvPr/>
        </p:nvSpPr>
        <p:spPr>
          <a:xfrm>
            <a:off x="304738" y="4260696"/>
            <a:ext cx="3195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21600" y="0"/>
                </a:moveTo>
                <a:lnTo>
                  <a:pt x="784" y="0"/>
                </a:lnTo>
                <a:lnTo>
                  <a:pt x="21600" y="0"/>
                </a:lnTo>
                <a:close/>
                <a:moveTo>
                  <a:pt x="0" y="0"/>
                </a:moveTo>
                <a:close/>
                <a:moveTo>
                  <a:pt x="0" y="0"/>
                </a:moveTo>
                <a:close/>
                <a:moveTo>
                  <a:pt x="0" y="0"/>
                </a:moveTo>
                <a:close/>
                <a:moveTo>
                  <a:pt x="0" y="0"/>
                </a:moveTo>
                <a:cubicBezTo>
                  <a:pt x="0" y="0"/>
                  <a:pt x="0" y="0"/>
                  <a:pt x="0" y="0"/>
                </a:cubicBezTo>
                <a:cubicBezTo>
                  <a:pt x="0" y="0"/>
                  <a:pt x="0" y="0"/>
                  <a:pt x="0" y="0"/>
                </a:cubicBezTo>
                <a:close/>
              </a:path>
            </a:pathLst>
          </a:custGeom>
          <a:ln w="12700">
            <a:miter lim="400000"/>
          </a:ln>
        </p:spPr>
        <p:txBody>
          <a:bodyPr lIns="0" tIns="0" rIns="0" bIns="0" anchor="ctr"/>
          <a:lstStyle/>
          <a:p>
            <a:pPr/>
          </a:p>
        </p:txBody>
      </p:sp>
      <p:sp>
        <p:nvSpPr>
          <p:cNvPr id="65" name="Google Shape;305;p4"/>
          <p:cNvSpPr/>
          <p:nvPr/>
        </p:nvSpPr>
        <p:spPr>
          <a:xfrm>
            <a:off x="282216" y="4189188"/>
            <a:ext cx="323338" cy="71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13"/>
                  <a:pt x="21125" y="2236"/>
                  <a:pt x="21125" y="3349"/>
                </a:cubicBezTo>
                <a:cubicBezTo>
                  <a:pt x="21125" y="10056"/>
                  <a:pt x="20413" y="15641"/>
                  <a:pt x="19463" y="15641"/>
                </a:cubicBezTo>
                <a:lnTo>
                  <a:pt x="1109" y="15641"/>
                </a:lnTo>
                <a:cubicBezTo>
                  <a:pt x="634" y="15641"/>
                  <a:pt x="239" y="14154"/>
                  <a:pt x="0" y="12292"/>
                </a:cubicBezTo>
                <a:cubicBezTo>
                  <a:pt x="159" y="17503"/>
                  <a:pt x="791" y="21226"/>
                  <a:pt x="1505" y="21600"/>
                </a:cubicBezTo>
                <a:lnTo>
                  <a:pt x="19938" y="21600"/>
                </a:lnTo>
                <a:cubicBezTo>
                  <a:pt x="20886" y="21600"/>
                  <a:pt x="21600" y="16015"/>
                  <a:pt x="21600" y="9308"/>
                </a:cubicBezTo>
                <a:lnTo>
                  <a:pt x="21600" y="8934"/>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6" name="Google Shape;307;p4"/>
          <p:cNvSpPr/>
          <p:nvPr/>
        </p:nvSpPr>
        <p:spPr>
          <a:xfrm>
            <a:off x="282216" y="977707"/>
            <a:ext cx="323338" cy="7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5" y="0"/>
                </a:moveTo>
                <a:cubicBezTo>
                  <a:pt x="21125" y="1123"/>
                  <a:pt x="21125" y="2236"/>
                  <a:pt x="21125" y="3359"/>
                </a:cubicBezTo>
                <a:cubicBezTo>
                  <a:pt x="21125" y="10056"/>
                  <a:pt x="20413" y="15641"/>
                  <a:pt x="19463" y="15641"/>
                </a:cubicBezTo>
                <a:lnTo>
                  <a:pt x="1109" y="15641"/>
                </a:lnTo>
                <a:cubicBezTo>
                  <a:pt x="634" y="15641"/>
                  <a:pt x="239" y="14154"/>
                  <a:pt x="0" y="12292"/>
                </a:cubicBezTo>
                <a:cubicBezTo>
                  <a:pt x="159" y="17503"/>
                  <a:pt x="711" y="21226"/>
                  <a:pt x="1505" y="21600"/>
                </a:cubicBezTo>
                <a:lnTo>
                  <a:pt x="19938" y="21600"/>
                </a:lnTo>
                <a:cubicBezTo>
                  <a:pt x="20886" y="21600"/>
                  <a:pt x="21600" y="16015"/>
                  <a:pt x="21600" y="9308"/>
                </a:cubicBezTo>
                <a:lnTo>
                  <a:pt x="21600" y="8943"/>
                </a:lnTo>
                <a:cubicBezTo>
                  <a:pt x="21600" y="5585"/>
                  <a:pt x="21361" y="2236"/>
                  <a:pt x="21045" y="0"/>
                </a:cubicBezTo>
                <a:close/>
              </a:path>
            </a:pathLst>
          </a:custGeom>
          <a:solidFill>
            <a:srgbClr val="B2B2B2"/>
          </a:solidFill>
          <a:ln w="12700">
            <a:miter lim="400000"/>
          </a:ln>
        </p:spPr>
        <p:txBody>
          <a:bodyPr lIns="0" tIns="0" rIns="0" bIns="0" anchor="ctr"/>
          <a:lstStyle/>
          <a:p>
            <a:pPr/>
          </a:p>
        </p:txBody>
      </p:sp>
      <p:sp>
        <p:nvSpPr>
          <p:cNvPr id="67" name="نص العنوان"/>
          <p:cNvSpPr txBox="1"/>
          <p:nvPr>
            <p:ph type="title"/>
          </p:nvPr>
        </p:nvSpPr>
        <p:spPr>
          <a:xfrm>
            <a:off x="726225" y="441349"/>
            <a:ext cx="7691401" cy="5727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نص العنوان</a:t>
            </a:r>
          </a:p>
        </p:txBody>
      </p:sp>
      <p:sp>
        <p:nvSpPr>
          <p:cNvPr id="68" name="مستوى النص الأول…"/>
          <p:cNvSpPr txBox="1"/>
          <p:nvPr>
            <p:ph type="body" idx="1"/>
          </p:nvPr>
        </p:nvSpPr>
        <p:spPr>
          <a:xfrm>
            <a:off x="821324" y="1232149"/>
            <a:ext cx="7501202" cy="33219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9" name="Google Shape;310;p4"/>
          <p:cNvSpPr/>
          <p:nvPr/>
        </p:nvSpPr>
        <p:spPr>
          <a:xfrm rot="4238893">
            <a:off x="287201" y="4383422"/>
            <a:ext cx="794680" cy="686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a:p>
        </p:txBody>
      </p:sp>
      <p:sp>
        <p:nvSpPr>
          <p:cNvPr id="70" name="Google Shape;311;p4"/>
          <p:cNvSpPr/>
          <p:nvPr/>
        </p:nvSpPr>
        <p:spPr>
          <a:xfrm>
            <a:off x="7125316" y="732699"/>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71" name="Google Shape;312;p4"/>
          <p:cNvSpPr/>
          <p:nvPr/>
        </p:nvSpPr>
        <p:spPr>
          <a:xfrm>
            <a:off x="1334854" y="551088"/>
            <a:ext cx="67018"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1"/>
          </a:solidFill>
          <a:ln w="12700">
            <a:miter lim="400000"/>
          </a:ln>
        </p:spPr>
        <p:txBody>
          <a:bodyPr lIns="0" tIns="0" rIns="0" bIns="0" anchor="ctr"/>
          <a:lstStyle/>
          <a:p>
            <a:pPr/>
          </a:p>
        </p:txBody>
      </p:sp>
      <p:grpSp>
        <p:nvGrpSpPr>
          <p:cNvPr id="82" name="Google Shape;313;p4"/>
          <p:cNvGrpSpPr/>
          <p:nvPr/>
        </p:nvGrpSpPr>
        <p:grpSpPr>
          <a:xfrm>
            <a:off x="7636924" y="441374"/>
            <a:ext cx="291351" cy="281327"/>
            <a:chOff x="24" y="24"/>
            <a:chExt cx="291350" cy="281325"/>
          </a:xfrm>
        </p:grpSpPr>
        <p:sp>
          <p:nvSpPr>
            <p:cNvPr id="72" name="Google Shape;314;p4"/>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3" name="Google Shape;315;p4"/>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4" name="Google Shape;316;p4"/>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5" name="Google Shape;317;p4"/>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6" name="Google Shape;318;p4"/>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7" name="Google Shape;319;p4"/>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8" name="Google Shape;320;p4"/>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79" name="Google Shape;321;p4"/>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80" name="Google Shape;322;p4"/>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81" name="Google Shape;323;p4"/>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sp>
        <p:nvSpPr>
          <p:cNvPr id="83" name="Google Shape;324;p4"/>
          <p:cNvSpPr/>
          <p:nvPr/>
        </p:nvSpPr>
        <p:spPr>
          <a:xfrm>
            <a:off x="8098829" y="1232162"/>
            <a:ext cx="67019" cy="61876"/>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0517" y="0"/>
                </a:moveTo>
                <a:cubicBezTo>
                  <a:pt x="9771" y="0"/>
                  <a:pt x="8964" y="148"/>
                  <a:pt x="8095" y="489"/>
                </a:cubicBezTo>
                <a:cubicBezTo>
                  <a:pt x="7896" y="471"/>
                  <a:pt x="7704" y="463"/>
                  <a:pt x="7512" y="463"/>
                </a:cubicBezTo>
                <a:cubicBezTo>
                  <a:pt x="-2379" y="463"/>
                  <a:pt x="-2590" y="21600"/>
                  <a:pt x="7400" y="21600"/>
                </a:cubicBezTo>
                <a:cubicBezTo>
                  <a:pt x="7822" y="21600"/>
                  <a:pt x="8257" y="21565"/>
                  <a:pt x="8716" y="21487"/>
                </a:cubicBezTo>
                <a:cubicBezTo>
                  <a:pt x="19010" y="19881"/>
                  <a:pt x="18923" y="0"/>
                  <a:pt x="10517" y="0"/>
                </a:cubicBezTo>
                <a:close/>
              </a:path>
            </a:pathLst>
          </a:custGeom>
          <a:solidFill>
            <a:schemeClr val="accent6"/>
          </a:solidFill>
          <a:ln w="12700">
            <a:miter lim="400000"/>
          </a:ln>
        </p:spPr>
        <p:txBody>
          <a:bodyPr lIns="0" tIns="0" rIns="0" bIns="0" anchor="ctr"/>
          <a:lstStyle/>
          <a:p>
            <a:pPr/>
          </a:p>
        </p:txBody>
      </p:sp>
      <p:sp>
        <p:nvSpPr>
          <p:cNvPr id="84" name="Google Shape;325;p4"/>
          <p:cNvSpPr/>
          <p:nvPr/>
        </p:nvSpPr>
        <p:spPr>
          <a:xfrm>
            <a:off x="1038566" y="1014075"/>
            <a:ext cx="84649" cy="81176"/>
          </a:xfrm>
          <a:custGeom>
            <a:avLst/>
            <a:gdLst/>
            <a:ahLst/>
            <a:cxnLst>
              <a:cxn ang="0">
                <a:pos x="wd2" y="hd2"/>
              </a:cxn>
              <a:cxn ang="5400000">
                <a:pos x="wd2" y="hd2"/>
              </a:cxn>
              <a:cxn ang="10800000">
                <a:pos x="wd2" y="hd2"/>
              </a:cxn>
              <a:cxn ang="16200000">
                <a:pos x="wd2" y="hd2"/>
              </a:cxn>
            </a:cxnLst>
            <a:rect l="0" t="0" r="r" b="b"/>
            <a:pathLst>
              <a:path w="15355" h="21600" fill="norm" stroke="1" extrusionOk="0">
                <a:moveTo>
                  <a:pt x="7394" y="0"/>
                </a:moveTo>
                <a:cubicBezTo>
                  <a:pt x="-1667" y="0"/>
                  <a:pt x="-2819" y="18846"/>
                  <a:pt x="6278" y="21420"/>
                </a:cubicBezTo>
                <a:cubicBezTo>
                  <a:pt x="6800" y="21540"/>
                  <a:pt x="7303" y="21600"/>
                  <a:pt x="7788" y="21600"/>
                </a:cubicBezTo>
                <a:cubicBezTo>
                  <a:pt x="16659" y="21600"/>
                  <a:pt x="18781" y="2295"/>
                  <a:pt x="8437" y="80"/>
                </a:cubicBezTo>
                <a:cubicBezTo>
                  <a:pt x="8079" y="27"/>
                  <a:pt x="7729" y="0"/>
                  <a:pt x="7394" y="0"/>
                </a:cubicBezTo>
                <a:close/>
              </a:path>
            </a:pathLst>
          </a:custGeom>
          <a:solidFill>
            <a:schemeClr val="accent2"/>
          </a:solidFill>
          <a:ln w="12700">
            <a:miter lim="400000"/>
          </a:ln>
        </p:spPr>
        <p:txBody>
          <a:bodyPr lIns="0" tIns="0" rIns="0" bIns="0" anchor="ctr"/>
          <a:lstStyle/>
          <a:p>
            <a:pPr/>
          </a:p>
        </p:txBody>
      </p:sp>
      <p:sp>
        <p:nvSpPr>
          <p:cNvPr id="85" name="Google Shape;632;p19"/>
          <p:cNvSpPr txBox="1"/>
          <p:nvPr/>
        </p:nvSpPr>
        <p:spPr>
          <a:xfrm rot="5400000">
            <a:off x="-267699" y="3611164"/>
            <a:ext cx="94152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0">
              <a:defRPr>
                <a:solidFill>
                  <a:srgbClr val="ECACA7"/>
                </a:solidFill>
                <a:latin typeface="Barlow Condensed"/>
                <a:ea typeface="Barlow Condensed"/>
                <a:cs typeface="Barlow Condensed"/>
                <a:sym typeface="Barlow Condensed"/>
              </a:defRPr>
            </a:lvl1pPr>
          </a:lstStyle>
          <a:p>
            <a:pPr/>
            <a:r>
              <a:t>hasnaa-2</a:t>
            </a:r>
          </a:p>
        </p:txBody>
      </p:sp>
      <p:sp>
        <p:nvSpPr>
          <p:cNvPr id="86" name="Google Shape;1105;p42"/>
          <p:cNvSpPr/>
          <p:nvPr/>
        </p:nvSpPr>
        <p:spPr>
          <a:xfrm>
            <a:off x="81025" y="3189377"/>
            <a:ext cx="244074" cy="218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ABD6C4"/>
          </a:solidFill>
          <a:ln w="12700">
            <a:miter lim="400000"/>
          </a:ln>
        </p:spPr>
        <p:txBody>
          <a:bodyPr lIns="0" tIns="0" rIns="0" bIns="0" anchor="ctr"/>
          <a:lstStyle/>
          <a:p>
            <a:pPr/>
          </a:p>
        </p:txBody>
      </p:sp>
      <p:pic>
        <p:nvPicPr>
          <p:cNvPr id="87" name="IMG_1531.png" descr="IMG_1531.png"/>
          <p:cNvPicPr>
            <a:picLocks noChangeAspect="1"/>
          </p:cNvPicPr>
          <p:nvPr/>
        </p:nvPicPr>
        <p:blipFill>
          <a:blip r:embed="rId2">
            <a:extLst/>
          </a:blip>
          <a:srcRect l="30813" t="3020" r="30813" b="47659"/>
          <a:stretch>
            <a:fillRect/>
          </a:stretch>
        </p:blipFill>
        <p:spPr>
          <a:xfrm>
            <a:off x="412159" y="4189187"/>
            <a:ext cx="428068" cy="552397"/>
          </a:xfrm>
          <a:prstGeom prst="rect">
            <a:avLst/>
          </a:prstGeom>
          <a:ln w="12700">
            <a:miter lim="400000"/>
          </a:ln>
        </p:spPr>
      </p:pic>
      <p:sp>
        <p:nvSpPr>
          <p:cNvPr id="88" name="رقم الشريحة"/>
          <p:cNvSpPr txBox="1"/>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1pPr>
      <a:lvl2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2pPr>
      <a:lvl3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3pPr>
      <a:lvl4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4pPr>
      <a:lvl5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5pPr>
      <a:lvl6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6pPr>
      <a:lvl7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7pPr>
      <a:lvl8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8pPr>
      <a:lvl9pPr marL="0" marR="0" indent="0" algn="ctr" defTabSz="914400" rtl="1" latinLnBrk="0">
        <a:lnSpc>
          <a:spcPct val="80000"/>
        </a:lnSpc>
        <a:spcBef>
          <a:spcPts val="0"/>
        </a:spcBef>
        <a:spcAft>
          <a:spcPts val="0"/>
        </a:spcAft>
        <a:buClrTx/>
        <a:buSzTx/>
        <a:buFontTx/>
        <a:buNone/>
        <a:tabLst/>
        <a:defRPr b="1" baseline="0" cap="none" i="0" spc="0" strike="noStrike" sz="2800" u="none">
          <a:solidFill>
            <a:schemeClr val="accent6"/>
          </a:solidFill>
          <a:uFillTx/>
          <a:latin typeface="Jua"/>
          <a:ea typeface="Jua"/>
          <a:cs typeface="Jua"/>
          <a:sym typeface="Jua"/>
        </a:defRPr>
      </a:lvl9pPr>
    </p:titleStyle>
    <p:bodyStyle>
      <a:lvl1pPr marL="330200" marR="0" indent="-2032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1pPr>
      <a:lvl2pPr marL="330200" marR="0" indent="2540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2pPr>
      <a:lvl3pPr marL="330200" marR="0" indent="7112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3pPr>
      <a:lvl4pPr marL="330200" marR="0" indent="11684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4pPr>
      <a:lvl5pPr marL="330200" marR="0" indent="16256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5pPr>
      <a:lvl6pPr marL="330200" marR="0" indent="20828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6pPr>
      <a:lvl7pPr marL="330200" marR="0" indent="25400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7pPr>
      <a:lvl8pPr marL="330200" marR="0" indent="29972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8pPr>
      <a:lvl9pPr marL="330200" marR="0" indent="3454400" algn="ctr" defTabSz="914400" rtl="1" latinLnBrk="0">
        <a:lnSpc>
          <a:spcPct val="100000"/>
        </a:lnSpc>
        <a:spcBef>
          <a:spcPts val="0"/>
        </a:spcBef>
        <a:spcAft>
          <a:spcPts val="0"/>
        </a:spcAft>
        <a:buClrTx/>
        <a:buSzTx/>
        <a:buFontTx/>
        <a:buNone/>
        <a:tabLst/>
        <a:defRPr b="0" baseline="0" cap="none" i="0" spc="0" strike="noStrike" sz="1200" u="none">
          <a:solidFill>
            <a:srgbClr val="174A80"/>
          </a:solidFill>
          <a:uFillTx/>
          <a:latin typeface="Quicksand Light"/>
          <a:ea typeface="Quicksand Light"/>
          <a:cs typeface="Quicksand Light"/>
          <a:sym typeface="Quicksand Light"/>
        </a:defRPr>
      </a:lvl9pPr>
    </p:bodyStyle>
    <p:otherStyle>
      <a:lvl1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1"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10.xml"/><Relationship Id="rId3" Type="http://schemas.openxmlformats.org/officeDocument/2006/relationships/slide" Target="slide8.xml"/><Relationship Id="rId4"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11.xml"/><Relationship Id="rId3" Type="http://schemas.openxmlformats.org/officeDocument/2006/relationships/slide" Target="slide8.xml"/><Relationship Id="rId4"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2.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5.jpeg"/><Relationship Id="rId7"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6.png"/><Relationship Id="rId13" Type="http://schemas.openxmlformats.org/officeDocument/2006/relationships/image" Target="../media/image6.jpeg"/><Relationship Id="rId14" Type="http://schemas.openxmlformats.org/officeDocument/2006/relationships/image" Target="../media/image37.png"/><Relationship Id="rId15" Type="http://schemas.openxmlformats.org/officeDocument/2006/relationships/image" Target="../media/image5.jpeg"/><Relationship Id="rId16" Type="http://schemas.openxmlformats.org/officeDocument/2006/relationships/image" Target="../media/image3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9.png"/><Relationship Id="rId13" Type="http://schemas.openxmlformats.org/officeDocument/2006/relationships/image" Target="../media/image6.jpe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5.jpeg"/><Relationship Id="rId18" Type="http://schemas.openxmlformats.org/officeDocument/2006/relationships/image" Target="../media/image3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5.jpe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audio" Target="../media/media1.m4a"/><Relationship Id="rId16" Type="http://schemas.microsoft.com/office/2007/relationships/media" Target="../media/media1.m4a"/><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47.png"/><Relationship Id="rId12" Type="http://schemas.openxmlformats.org/officeDocument/2006/relationships/image" Target="../media/image7.jpeg"/><Relationship Id="rId13" Type="http://schemas.openxmlformats.org/officeDocument/2006/relationships/image" Target="../media/image2.png"/><Relationship Id="rId14" Type="http://schemas.openxmlformats.org/officeDocument/2006/relationships/image" Target="../media/image38.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47.png"/><Relationship Id="rId12" Type="http://schemas.openxmlformats.org/officeDocument/2006/relationships/image" Target="../media/image2.png"/><Relationship Id="rId13" Type="http://schemas.openxmlformats.org/officeDocument/2006/relationships/image" Target="../media/image57.png"/><Relationship Id="rId14" Type="http://schemas.openxmlformats.org/officeDocument/2006/relationships/image" Target="../media/image38.png"/><Relationship Id="rId15" Type="http://schemas.openxmlformats.org/officeDocument/2006/relationships/image" Target="../media/image5.jpe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2.png"/><Relationship Id="rId12" Type="http://schemas.openxmlformats.org/officeDocument/2006/relationships/image" Target="../media/image38.png"/><Relationship Id="rId13" Type="http://schemas.openxmlformats.org/officeDocument/2006/relationships/image" Target="../media/image9.jpeg"/><Relationship Id="rId14" Type="http://schemas.openxmlformats.org/officeDocument/2006/relationships/image" Target="../media/image60.png"/><Relationship Id="rId15" Type="http://schemas.openxmlformats.org/officeDocument/2006/relationships/image" Target="../media/image6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47.png"/><Relationship Id="rId12" Type="http://schemas.openxmlformats.org/officeDocument/2006/relationships/image" Target="../media/image7.jpeg"/><Relationship Id="rId13" Type="http://schemas.openxmlformats.org/officeDocument/2006/relationships/image" Target="../media/image2.png"/><Relationship Id="rId14" Type="http://schemas.openxmlformats.org/officeDocument/2006/relationships/image" Target="../media/image3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47.png"/><Relationship Id="rId12" Type="http://schemas.openxmlformats.org/officeDocument/2006/relationships/image" Target="../media/image7.jpeg"/><Relationship Id="rId13" Type="http://schemas.openxmlformats.org/officeDocument/2006/relationships/image" Target="../media/image2.png"/><Relationship Id="rId14" Type="http://schemas.openxmlformats.org/officeDocument/2006/relationships/image" Target="../media/image38.png"/><Relationship Id="rId15" Type="http://schemas.openxmlformats.org/officeDocument/2006/relationships/image" Target="../media/image62.png"/><Relationship Id="rId16" Type="http://schemas.openxmlformats.org/officeDocument/2006/relationships/image" Target="../media/image6.jpeg"/><Relationship Id="rId17" Type="http://schemas.openxmlformats.org/officeDocument/2006/relationships/image" Target="../media/image63.png"/><Relationship Id="rId18" Type="http://schemas.openxmlformats.org/officeDocument/2006/relationships/image" Target="../media/image64.png"/><Relationship Id="rId19" Type="http://schemas.openxmlformats.org/officeDocument/2006/relationships/image" Target="../media/image65.png"/><Relationship Id="rId20" Type="http://schemas.openxmlformats.org/officeDocument/2006/relationships/image" Target="../media/image66.png"/><Relationship Id="rId21" Type="http://schemas.openxmlformats.org/officeDocument/2006/relationships/image" Target="../media/image67.png"/><Relationship Id="rId22" Type="http://schemas.openxmlformats.org/officeDocument/2006/relationships/image" Target="../media/image68.png"/><Relationship Id="rId23" Type="http://schemas.openxmlformats.org/officeDocument/2006/relationships/image" Target="../media/image69.png"/><Relationship Id="rId24" Type="http://schemas.openxmlformats.org/officeDocument/2006/relationships/image" Target="../media/image10.jpeg"/><Relationship Id="rId25" Type="http://schemas.openxmlformats.org/officeDocument/2006/relationships/image" Target="../media/image1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2.png"/><Relationship Id="rId12" Type="http://schemas.openxmlformats.org/officeDocument/2006/relationships/image" Target="../media/image38.png"/><Relationship Id="rId13" Type="http://schemas.openxmlformats.org/officeDocument/2006/relationships/image" Target="../media/image7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2.png"/><Relationship Id="rId12" Type="http://schemas.openxmlformats.org/officeDocument/2006/relationships/image" Target="../media/image38.png"/><Relationship Id="rId13" Type="http://schemas.openxmlformats.org/officeDocument/2006/relationships/image" Target="../media/image71.png"/><Relationship Id="rId14" Type="http://schemas.openxmlformats.org/officeDocument/2006/relationships/image" Target="../media/image7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73.png"/><Relationship Id="rId13" Type="http://schemas.openxmlformats.org/officeDocument/2006/relationships/image" Target="../media/image2.png"/><Relationship Id="rId14" Type="http://schemas.openxmlformats.org/officeDocument/2006/relationships/image" Target="../media/image74.png"/><Relationship Id="rId15" Type="http://schemas.openxmlformats.org/officeDocument/2006/relationships/image" Target="../media/image12.jpeg"/><Relationship Id="rId16" Type="http://schemas.openxmlformats.org/officeDocument/2006/relationships/video" Target="../media/media2.mp4"/><Relationship Id="rId17" Type="http://schemas.microsoft.com/office/2007/relationships/media" Target="../media/media2.mp4"/><Relationship Id="rId18" Type="http://schemas.openxmlformats.org/officeDocument/2006/relationships/image" Target="../media/image75.png"/><Relationship Id="rId19" Type="http://schemas.openxmlformats.org/officeDocument/2006/relationships/image" Target="../media/image2.g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1.gif"/><Relationship Id="rId14" Type="http://schemas.openxmlformats.org/officeDocument/2006/relationships/image" Target="../media/image78.png"/><Relationship Id="rId15" Type="http://schemas.openxmlformats.org/officeDocument/2006/relationships/image" Target="../media/image2.png"/><Relationship Id="rId16" Type="http://schemas.openxmlformats.org/officeDocument/2006/relationships/image" Target="../media/image3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47.png"/><Relationship Id="rId12" Type="http://schemas.openxmlformats.org/officeDocument/2006/relationships/image" Target="../media/image61.png"/><Relationship Id="rId13" Type="http://schemas.openxmlformats.org/officeDocument/2006/relationships/image" Target="../media/image79.png"/><Relationship Id="rId14" Type="http://schemas.openxmlformats.org/officeDocument/2006/relationships/image" Target="../media/image13.jpeg"/><Relationship Id="rId15" Type="http://schemas.openxmlformats.org/officeDocument/2006/relationships/image" Target="../media/image3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8.png"/><Relationship Id="rId13" Type="http://schemas.openxmlformats.org/officeDocument/2006/relationships/image" Target="../media/image80.png"/><Relationship Id="rId14" Type="http://schemas.openxmlformats.org/officeDocument/2006/relationships/audio" Target="../media/media1.mp3"/><Relationship Id="rId15" Type="http://schemas.microsoft.com/office/2007/relationships/media" Target="../media/media1.mp3"/><Relationship Id="rId16" Type="http://schemas.openxmlformats.org/officeDocument/2006/relationships/image" Target="../media/image45.png"/><Relationship Id="rId17" Type="http://schemas.openxmlformats.org/officeDocument/2006/relationships/image" Target="../media/image8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82.png"/><Relationship Id="rId12" Type="http://schemas.openxmlformats.org/officeDocument/2006/relationships/image" Target="../media/image38.png"/><Relationship Id="rId13" Type="http://schemas.openxmlformats.org/officeDocument/2006/relationships/image" Target="../media/image83.png"/><Relationship Id="rId14" Type="http://schemas.openxmlformats.org/officeDocument/2006/relationships/image" Target="../media/image2.png"/><Relationship Id="rId15"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14.jpeg"/><Relationship Id="rId12" Type="http://schemas.openxmlformats.org/officeDocument/2006/relationships/image" Target="../media/image84.png"/><Relationship Id="rId13" Type="http://schemas.openxmlformats.org/officeDocument/2006/relationships/image" Target="../media/image15.jpeg"/><Relationship Id="rId14" Type="http://schemas.openxmlformats.org/officeDocument/2006/relationships/image" Target="../media/image38.png"/><Relationship Id="rId15" Type="http://schemas.openxmlformats.org/officeDocument/2006/relationships/image" Target="../media/image85.png"/><Relationship Id="rId16" Type="http://schemas.openxmlformats.org/officeDocument/2006/relationships/image" Target="../media/image2.png"/><Relationship Id="rId17" Type="http://schemas.openxmlformats.org/officeDocument/2006/relationships/image" Target="../media/image8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87.png"/><Relationship Id="rId13" Type="http://schemas.openxmlformats.org/officeDocument/2006/relationships/image" Target="../media/image16.jpeg"/><Relationship Id="rId14"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17.jpeg"/><Relationship Id="rId13" Type="http://schemas.openxmlformats.org/officeDocument/2006/relationships/image" Target="../media/image39.png"/><Relationship Id="rId14" Type="http://schemas.openxmlformats.org/officeDocument/2006/relationships/image" Target="../media/image6.jpeg"/><Relationship Id="rId15" Type="http://schemas.openxmlformats.org/officeDocument/2006/relationships/image" Target="../media/image38.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1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91.png"/><Relationship Id="rId13" Type="http://schemas.openxmlformats.org/officeDocument/2006/relationships/image" Target="../media/image19.jpeg"/><Relationship Id="rId14" Type="http://schemas.openxmlformats.org/officeDocument/2006/relationships/image" Target="../media/image14.jpeg"/><Relationship Id="rId15" Type="http://schemas.openxmlformats.org/officeDocument/2006/relationships/image" Target="../media/image92.png"/><Relationship Id="rId16" Type="http://schemas.openxmlformats.org/officeDocument/2006/relationships/image" Target="../media/image87.png"/><Relationship Id="rId17" Type="http://schemas.openxmlformats.org/officeDocument/2006/relationships/image" Target="../media/image93.png"/><Relationship Id="rId18" Type="http://schemas.openxmlformats.org/officeDocument/2006/relationships/image" Target="../media/image3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0.jpeg"/><Relationship Id="rId7" Type="http://schemas.openxmlformats.org/officeDocument/2006/relationships/image" Target="../media/image6.png"/><Relationship Id="rId8" Type="http://schemas.openxmlformats.org/officeDocument/2006/relationships/image" Target="../media/image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7.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8.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4.png"/><Relationship Id="rId7" Type="http://schemas.openxmlformats.org/officeDocument/2006/relationships/image" Target="../media/image1.g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9.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4.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 Target="slide40.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gif"/><Relationship Id="rId7" Type="http://schemas.openxmlformats.org/officeDocument/2006/relationships/slide" Target="slide41.xml"/><Relationship Id="rId8" Type="http://schemas.openxmlformats.org/officeDocument/2006/relationships/image" Target="../media/image3.jpeg"/><Relationship Id="rId9" Type="http://schemas.openxmlformats.org/officeDocument/2006/relationships/slide" Target="slide43.xml"/><Relationship Id="rId10" Type="http://schemas.openxmlformats.org/officeDocument/2006/relationships/slide" Target="slide42.xml"/><Relationship Id="rId11" Type="http://schemas.openxmlformats.org/officeDocument/2006/relationships/slide" Target="slide4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41.xml"/><Relationship Id="rId3" Type="http://schemas.openxmlformats.org/officeDocument/2006/relationships/image" Target="../media/image3.jpeg"/><Relationship Id="rId4" Type="http://schemas.openxmlformats.org/officeDocument/2006/relationships/slide" Target="slide40.xml"/><Relationship Id="rId5" Type="http://schemas.openxmlformats.org/officeDocument/2006/relationships/image" Target="../media/image4.jpeg"/><Relationship Id="rId6" Type="http://schemas.openxmlformats.org/officeDocument/2006/relationships/image" Target="../media/image2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42.xml"/><Relationship Id="rId3" Type="http://schemas.openxmlformats.org/officeDocument/2006/relationships/slide" Target="slide40.xml"/><Relationship Id="rId4" Type="http://schemas.openxmlformats.org/officeDocument/2006/relationships/image" Target="../media/image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43.xml"/><Relationship Id="rId3" Type="http://schemas.openxmlformats.org/officeDocument/2006/relationships/slide" Target="slide40.xml"/><Relationship Id="rId4" Type="http://schemas.openxmlformats.org/officeDocument/2006/relationships/image" Target="../media/image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44.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5.jpeg"/><Relationship Id="rId7" Type="http://schemas.openxmlformats.org/officeDocument/2006/relationships/image" Target="../media/image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6.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6.png"/><Relationship Id="rId13" Type="http://schemas.openxmlformats.org/officeDocument/2006/relationships/image" Target="../media/image6.jpeg"/><Relationship Id="rId14" Type="http://schemas.openxmlformats.org/officeDocument/2006/relationships/image" Target="../media/image37.png"/><Relationship Id="rId15" Type="http://schemas.openxmlformats.org/officeDocument/2006/relationships/image" Target="../media/image5.jpeg"/><Relationship Id="rId16" Type="http://schemas.openxmlformats.org/officeDocument/2006/relationships/image" Target="../media/image3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9.png"/><Relationship Id="rId13" Type="http://schemas.openxmlformats.org/officeDocument/2006/relationships/image" Target="../media/image6.jpe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5.jpeg"/><Relationship Id="rId18" Type="http://schemas.openxmlformats.org/officeDocument/2006/relationships/image" Target="../media/image3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5.jpe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audio" Target="../media/media1.m4a"/><Relationship Id="rId16" Type="http://schemas.microsoft.com/office/2007/relationships/media" Target="../media/media1.m4a"/><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20" Type="http://schemas.openxmlformats.org/officeDocument/2006/relationships/image" Target="../media/image21.png"/><Relationship Id="rId21" Type="http://schemas.openxmlformats.org/officeDocument/2006/relationships/image" Target="../media/image2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95.png"/><Relationship Id="rId13" Type="http://schemas.openxmlformats.org/officeDocument/2006/relationships/image" Target="../media/image96.png"/><Relationship Id="rId14" Type="http://schemas.openxmlformats.org/officeDocument/2006/relationships/image" Target="../media/image21.jpeg"/><Relationship Id="rId15" Type="http://schemas.openxmlformats.org/officeDocument/2006/relationships/image" Target="../media/image2.png"/><Relationship Id="rId16" Type="http://schemas.openxmlformats.org/officeDocument/2006/relationships/image" Target="../media/image7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2.png"/><Relationship Id="rId13" Type="http://schemas.openxmlformats.org/officeDocument/2006/relationships/image" Target="../media/image22.jpeg"/><Relationship Id="rId14" Type="http://schemas.openxmlformats.org/officeDocument/2006/relationships/image" Target="../media/image76.png"/><Relationship Id="rId15" Type="http://schemas.openxmlformats.org/officeDocument/2006/relationships/image" Target="../media/image74.png"/><Relationship Id="rId16" Type="http://schemas.openxmlformats.org/officeDocument/2006/relationships/image" Target="../media/image12.jpeg"/><Relationship Id="rId17" Type="http://schemas.openxmlformats.org/officeDocument/2006/relationships/video" Target="../media/media2.mp4"/><Relationship Id="rId18" Type="http://schemas.microsoft.com/office/2007/relationships/media" Target="../media/media2.mp4"/><Relationship Id="rId19" Type="http://schemas.openxmlformats.org/officeDocument/2006/relationships/image" Target="../media/image75.png"/><Relationship Id="rId20" Type="http://schemas.openxmlformats.org/officeDocument/2006/relationships/image" Target="../media/image2.g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97.png"/><Relationship Id="rId12" Type="http://schemas.openxmlformats.org/officeDocument/2006/relationships/image" Target="../media/image1.gif"/><Relationship Id="rId13" Type="http://schemas.openxmlformats.org/officeDocument/2006/relationships/image" Target="../media/image98.png"/><Relationship Id="rId14" Type="http://schemas.openxmlformats.org/officeDocument/2006/relationships/image" Target="../media/image2.png"/><Relationship Id="rId15" Type="http://schemas.openxmlformats.org/officeDocument/2006/relationships/image" Target="../media/image99.png"/><Relationship Id="rId16" Type="http://schemas.openxmlformats.org/officeDocument/2006/relationships/image" Target="../media/image7.jpeg"/><Relationship Id="rId17" Type="http://schemas.openxmlformats.org/officeDocument/2006/relationships/image" Target="../media/image38.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100.png"/><Relationship Id="rId13" Type="http://schemas.openxmlformats.org/officeDocument/2006/relationships/image" Target="../media/image101.png"/><Relationship Id="rId14" Type="http://schemas.openxmlformats.org/officeDocument/2006/relationships/image" Target="../media/image2.png"/><Relationship Id="rId15" Type="http://schemas.openxmlformats.org/officeDocument/2006/relationships/image" Target="../media/image102.png"/><Relationship Id="rId16" Type="http://schemas.openxmlformats.org/officeDocument/2006/relationships/image" Target="../media/image103.png"/><Relationship Id="rId17" Type="http://schemas.openxmlformats.org/officeDocument/2006/relationships/image" Target="../media/image10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2.png"/><Relationship Id="rId13" Type="http://schemas.openxmlformats.org/officeDocument/2006/relationships/image" Target="../media/image10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38.png"/><Relationship Id="rId12" Type="http://schemas.openxmlformats.org/officeDocument/2006/relationships/image" Target="../media/image76.png"/><Relationship Id="rId13" Type="http://schemas.openxmlformats.org/officeDocument/2006/relationships/image" Target="../media/image105.png"/><Relationship Id="rId14" Type="http://schemas.openxmlformats.org/officeDocument/2006/relationships/image" Target="../media/image1.gif"/><Relationship Id="rId15" Type="http://schemas.openxmlformats.org/officeDocument/2006/relationships/image" Target="../media/image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82.png"/><Relationship Id="rId12" Type="http://schemas.openxmlformats.org/officeDocument/2006/relationships/image" Target="../media/image106.png"/><Relationship Id="rId13" Type="http://schemas.openxmlformats.org/officeDocument/2006/relationships/image" Target="../media/image2.png"/><Relationship Id="rId14" Type="http://schemas.openxmlformats.org/officeDocument/2006/relationships/image" Target="../media/image3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6.png"/><Relationship Id="rId11" Type="http://schemas.openxmlformats.org/officeDocument/2006/relationships/image" Target="../media/image14.jpeg"/><Relationship Id="rId12" Type="http://schemas.openxmlformats.org/officeDocument/2006/relationships/image" Target="../media/image107.png"/><Relationship Id="rId13" Type="http://schemas.openxmlformats.org/officeDocument/2006/relationships/image" Target="../media/image15.jpeg"/><Relationship Id="rId14" Type="http://schemas.openxmlformats.org/officeDocument/2006/relationships/image" Target="../media/image38.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3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87.png"/><Relationship Id="rId13" Type="http://schemas.openxmlformats.org/officeDocument/2006/relationships/image" Target="../media/image16.jpeg"/><Relationship Id="rId14" Type="http://schemas.openxmlformats.org/officeDocument/2006/relationships/image" Target="../media/image3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6.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3.png"/><Relationship Id="rId7" Type="http://schemas.openxmlformats.org/officeDocument/2006/relationships/image" Target="../media/image1.g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17.jpeg"/><Relationship Id="rId13" Type="http://schemas.openxmlformats.org/officeDocument/2006/relationships/image" Target="../media/image39.png"/><Relationship Id="rId14" Type="http://schemas.openxmlformats.org/officeDocument/2006/relationships/image" Target="../media/image6.jpeg"/><Relationship Id="rId15" Type="http://schemas.openxmlformats.org/officeDocument/2006/relationships/image" Target="../media/image38.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18.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6.png"/><Relationship Id="rId12" Type="http://schemas.openxmlformats.org/officeDocument/2006/relationships/image" Target="../media/image91.png"/><Relationship Id="rId13" Type="http://schemas.openxmlformats.org/officeDocument/2006/relationships/image" Target="../media/image19.jpeg"/><Relationship Id="rId14" Type="http://schemas.openxmlformats.org/officeDocument/2006/relationships/image" Target="../media/image14.jpeg"/><Relationship Id="rId15" Type="http://schemas.openxmlformats.org/officeDocument/2006/relationships/image" Target="../media/image92.png"/><Relationship Id="rId16" Type="http://schemas.openxmlformats.org/officeDocument/2006/relationships/image" Target="../media/image87.png"/><Relationship Id="rId17" Type="http://schemas.openxmlformats.org/officeDocument/2006/relationships/image" Target="../media/image93.png"/><Relationship Id="rId18" Type="http://schemas.openxmlformats.org/officeDocument/2006/relationships/image" Target="../media/image3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 Target="slide8.xml"/><Relationship Id="rId3" Type="http://schemas.openxmlformats.org/officeDocument/2006/relationships/slide" Target="slide1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gif"/><Relationship Id="rId7" Type="http://schemas.openxmlformats.org/officeDocument/2006/relationships/slide" Target="slide9.xml"/><Relationship Id="rId8" Type="http://schemas.openxmlformats.org/officeDocument/2006/relationships/image" Target="../media/image3.jpeg"/><Relationship Id="rId9" Type="http://schemas.openxmlformats.org/officeDocument/2006/relationships/slide" Target="slide11.xml"/><Relationship Id="rId10" Type="http://schemas.openxmlformats.org/officeDocument/2006/relationships/slide" Target="slide10.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 Target="slide9.xml"/><Relationship Id="rId3" Type="http://schemas.openxmlformats.org/officeDocument/2006/relationships/image" Target="../media/image3.jpeg"/><Relationship Id="rId4" Type="http://schemas.openxmlformats.org/officeDocument/2006/relationships/slide" Target="slide8.xml"/><Relationship Id="rId5" Type="http://schemas.openxmlformats.org/officeDocument/2006/relationships/image" Target="../media/image4.jpe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9" name="Google Shape;1731;p23"/>
          <p:cNvSpPr txBox="1"/>
          <p:nvPr>
            <p:ph type="subTitle" sz="quarter" idx="1"/>
          </p:nvPr>
        </p:nvSpPr>
        <p:spPr>
          <a:xfrm>
            <a:off x="938639" y="4056453"/>
            <a:ext cx="6866702" cy="594901"/>
          </a:xfrm>
          <a:prstGeom prst="rect">
            <a:avLst/>
          </a:prstGeom>
        </p:spPr>
        <p:txBody>
          <a:bodyPr/>
          <a:lstStyle>
            <a:lvl1pPr marL="0" indent="0" rtl="0">
              <a:defRPr b="1"/>
            </a:lvl1pPr>
          </a:lstStyle>
          <a:p>
            <a:pPr/>
            <a:r>
              <a:t>الفصل الدراسي الأول </a:t>
            </a:r>
          </a:p>
        </p:txBody>
      </p:sp>
      <p:sp>
        <p:nvSpPr>
          <p:cNvPr id="2240" name="Google Shape;1730;p23"/>
          <p:cNvSpPr txBox="1"/>
          <p:nvPr/>
        </p:nvSpPr>
        <p:spPr>
          <a:xfrm>
            <a:off x="1938974" y="1519885"/>
            <a:ext cx="4866032" cy="190489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lgn="ctr" defTabSz="576072" rtl="0">
              <a:lnSpc>
                <a:spcPct val="80000"/>
              </a:lnSpc>
              <a:defRPr b="1" sz="5355">
                <a:solidFill>
                  <a:schemeClr val="accent6"/>
                </a:solidFill>
                <a:latin typeface="Jua"/>
                <a:ea typeface="Jua"/>
                <a:cs typeface="Jua"/>
                <a:sym typeface="Jua"/>
              </a:defRPr>
            </a:pPr>
            <a:r>
              <a:t>٣-٦</a:t>
            </a:r>
          </a:p>
          <a:p>
            <a:pPr algn="ctr" defTabSz="576072" rtl="0">
              <a:lnSpc>
                <a:spcPct val="80000"/>
              </a:lnSpc>
              <a:defRPr b="1" sz="5355">
                <a:solidFill>
                  <a:schemeClr val="accent6"/>
                </a:solidFill>
                <a:latin typeface="Jua"/>
                <a:ea typeface="Jua"/>
                <a:cs typeface="Jua"/>
                <a:sym typeface="Jua"/>
              </a:defRPr>
            </a:pPr>
            <a:r>
              <a:t>تشابه المضلعات</a:t>
            </a:r>
          </a:p>
        </p:txBody>
      </p:sp>
      <p:sp>
        <p:nvSpPr>
          <p:cNvPr id="2241" name="وسيلة شرح"/>
          <p:cNvSpPr/>
          <p:nvPr/>
        </p:nvSpPr>
        <p:spPr>
          <a:xfrm>
            <a:off x="1018901" y="1632542"/>
            <a:ext cx="6171011" cy="1679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4" y="0"/>
                </a:moveTo>
                <a:cubicBezTo>
                  <a:pt x="2477" y="0"/>
                  <a:pt x="2275" y="739"/>
                  <a:pt x="2275" y="1649"/>
                </a:cubicBezTo>
                <a:lnTo>
                  <a:pt x="2275" y="8600"/>
                </a:lnTo>
                <a:lnTo>
                  <a:pt x="0" y="10820"/>
                </a:lnTo>
                <a:lnTo>
                  <a:pt x="2275" y="13036"/>
                </a:lnTo>
                <a:lnTo>
                  <a:pt x="2275" y="19951"/>
                </a:lnTo>
                <a:cubicBezTo>
                  <a:pt x="2275" y="20861"/>
                  <a:pt x="2477" y="21600"/>
                  <a:pt x="2724" y="21600"/>
                </a:cubicBezTo>
                <a:lnTo>
                  <a:pt x="21153" y="21600"/>
                </a:lnTo>
                <a:cubicBezTo>
                  <a:pt x="21400" y="21600"/>
                  <a:pt x="21600" y="20861"/>
                  <a:pt x="21600" y="19951"/>
                </a:cubicBezTo>
                <a:lnTo>
                  <a:pt x="21600" y="1649"/>
                </a:lnTo>
                <a:cubicBezTo>
                  <a:pt x="21600" y="739"/>
                  <a:pt x="21400" y="0"/>
                  <a:pt x="21153" y="0"/>
                </a:cubicBezTo>
                <a:lnTo>
                  <a:pt x="2724" y="0"/>
                </a:lnTo>
                <a:close/>
              </a:path>
            </a:pathLst>
          </a:custGeom>
          <a:ln w="25400">
            <a:solidFill>
              <a:schemeClr val="accent1"/>
            </a:solidFill>
          </a:ln>
          <a:effectLst>
            <a:outerShdw sx="100000" sy="100000" kx="0" ky="0" algn="b" rotWithShape="0" blurRad="190500" dist="12700" dir="5400000">
              <a:srgbClr val="000000">
                <a:alpha val="75000"/>
              </a:srgbClr>
            </a:outerShdw>
          </a:effectLst>
        </p:spPr>
        <p:txBody>
          <a:bodyPr lIns="0" tIns="0" rIns="0" bIns="0"/>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1" name="Google Shape;4238;p45"/>
          <p:cNvSpPr/>
          <p:nvPr/>
        </p:nvSpPr>
        <p:spPr>
          <a:xfrm rot="599">
            <a:off x="2850723" y="1491411"/>
            <a:ext cx="3442462" cy="1803661"/>
          </a:xfrm>
          <a:prstGeom prst="rect">
            <a:avLst/>
          </a:prstGeom>
          <a:solidFill>
            <a:schemeClr val="accent3"/>
          </a:solidFill>
          <a:ln w="12700">
            <a:miter lim="400000"/>
          </a:ln>
        </p:spPr>
        <p:txBody>
          <a:bodyPr lIns="0" tIns="0" rIns="0" bIns="0" anchor="ctr"/>
          <a:lstStyle/>
          <a:p>
            <a:pPr rtl="0">
              <a:defRPr sz="500"/>
            </a:pPr>
          </a:p>
        </p:txBody>
      </p:sp>
      <p:sp>
        <p:nvSpPr>
          <p:cNvPr id="2552"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ارسل السؤال لغيرك</a:t>
            </a:r>
          </a:p>
        </p:txBody>
      </p:sp>
      <p:grpSp>
        <p:nvGrpSpPr>
          <p:cNvPr id="2558" name="Google Shape;4240;p45"/>
          <p:cNvGrpSpPr/>
          <p:nvPr/>
        </p:nvGrpSpPr>
        <p:grpSpPr>
          <a:xfrm>
            <a:off x="8570627" y="4423862"/>
            <a:ext cx="191481" cy="191488"/>
            <a:chOff x="0" y="0"/>
            <a:chExt cx="191480" cy="191486"/>
          </a:xfrm>
        </p:grpSpPr>
        <p:sp>
          <p:nvSpPr>
            <p:cNvPr id="2553"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54"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55"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56"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57"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559"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560"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561"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562"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563"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564"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565"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566"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2570" name="Google Shape;4255;p45"/>
          <p:cNvGrpSpPr/>
          <p:nvPr/>
        </p:nvGrpSpPr>
        <p:grpSpPr>
          <a:xfrm>
            <a:off x="7275597" y="1252836"/>
            <a:ext cx="683984" cy="721349"/>
            <a:chOff x="0" y="0"/>
            <a:chExt cx="683983" cy="721348"/>
          </a:xfrm>
        </p:grpSpPr>
        <p:sp>
          <p:nvSpPr>
            <p:cNvPr id="2567"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68"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569"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601" name="Google Shape;4259;p45"/>
          <p:cNvGrpSpPr/>
          <p:nvPr/>
        </p:nvGrpSpPr>
        <p:grpSpPr>
          <a:xfrm>
            <a:off x="1208577" y="2945535"/>
            <a:ext cx="758288" cy="663215"/>
            <a:chOff x="0" y="0"/>
            <a:chExt cx="758287" cy="663214"/>
          </a:xfrm>
        </p:grpSpPr>
        <p:sp>
          <p:nvSpPr>
            <p:cNvPr id="2571"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72"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73"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74"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75"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76"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77"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78"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79"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580"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81"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82"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3"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584"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5"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6"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7"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8"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89"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0"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1"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2"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3"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4"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595"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6"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7"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8"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99"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00"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605" name="Google Shape;4290;p45"/>
          <p:cNvGrpSpPr/>
          <p:nvPr/>
        </p:nvGrpSpPr>
        <p:grpSpPr>
          <a:xfrm>
            <a:off x="7797082" y="2889706"/>
            <a:ext cx="273734" cy="333917"/>
            <a:chOff x="13" y="0"/>
            <a:chExt cx="273733" cy="333915"/>
          </a:xfrm>
        </p:grpSpPr>
        <p:sp>
          <p:nvSpPr>
            <p:cNvPr id="2602"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03"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04"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626" name="Google Shape;4294;p45"/>
          <p:cNvGrpSpPr/>
          <p:nvPr/>
        </p:nvGrpSpPr>
        <p:grpSpPr>
          <a:xfrm>
            <a:off x="7340456" y="3946798"/>
            <a:ext cx="678810" cy="760832"/>
            <a:chOff x="0" y="0"/>
            <a:chExt cx="678809" cy="760831"/>
          </a:xfrm>
        </p:grpSpPr>
        <p:sp>
          <p:nvSpPr>
            <p:cNvPr id="2606"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607"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08"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609"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10"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611"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2612"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613"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14"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15"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16"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17"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18"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19"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620"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21"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22"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23"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24"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25"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630" name="Google Shape;4315;p45"/>
          <p:cNvGrpSpPr/>
          <p:nvPr/>
        </p:nvGrpSpPr>
        <p:grpSpPr>
          <a:xfrm>
            <a:off x="1597803" y="715245"/>
            <a:ext cx="439113" cy="456514"/>
            <a:chOff x="0" y="0"/>
            <a:chExt cx="439111" cy="456512"/>
          </a:xfrm>
        </p:grpSpPr>
        <p:sp>
          <p:nvSpPr>
            <p:cNvPr id="2627"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628"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29"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634" name="Google Shape;4319;p45"/>
          <p:cNvGrpSpPr/>
          <p:nvPr/>
        </p:nvGrpSpPr>
        <p:grpSpPr>
          <a:xfrm>
            <a:off x="1338666" y="1974163"/>
            <a:ext cx="335551" cy="333860"/>
            <a:chOff x="0" y="0"/>
            <a:chExt cx="335550" cy="333858"/>
          </a:xfrm>
        </p:grpSpPr>
        <p:sp>
          <p:nvSpPr>
            <p:cNvPr id="2631"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632"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33"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635"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2636" name="Google Shape;4325;p45"/>
          <p:cNvSpPr/>
          <p:nvPr/>
        </p:nvSpPr>
        <p:spPr>
          <a:xfrm>
            <a:off x="2851362" y="3671413"/>
            <a:ext cx="1605901" cy="456601"/>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2200">
                <a:latin typeface="Quicksand Light"/>
                <a:ea typeface="Quicksand Light"/>
                <a:cs typeface="Quicksand Light"/>
                <a:sym typeface="Quicksand Light"/>
              </a:defRPr>
            </a:lvl1pPr>
          </a:lstStyle>
          <a:p>
            <a:pPr rtl="0">
              <a:defRPr/>
            </a:pPr>
            <a:r>
              <a:t>خطا</a:t>
            </a:r>
          </a:p>
        </p:txBody>
      </p:sp>
      <p:sp>
        <p:nvSpPr>
          <p:cNvPr id="2637" name="Google Shape;4327;p45"/>
          <p:cNvSpPr/>
          <p:nvPr/>
        </p:nvSpPr>
        <p:spPr>
          <a:xfrm>
            <a:off x="4858066" y="3674888"/>
            <a:ext cx="1605901" cy="456601"/>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2100">
                <a:latin typeface="Quicksand Light"/>
                <a:ea typeface="Quicksand Light"/>
                <a:cs typeface="Quicksand Light"/>
                <a:sym typeface="Quicksand Light"/>
              </a:defRPr>
            </a:lvl1pPr>
          </a:lstStyle>
          <a:p>
            <a:pPr rtl="0">
              <a:defRPr/>
            </a:pPr>
            <a:r>
              <a:t>صح</a:t>
            </a:r>
          </a:p>
        </p:txBody>
      </p:sp>
      <p:sp>
        <p:nvSpPr>
          <p:cNvPr id="2638" name="Google Shape;4329;p45"/>
          <p:cNvSpPr txBox="1"/>
          <p:nvPr/>
        </p:nvSpPr>
        <p:spPr>
          <a:xfrm>
            <a:off x="3370350" y="4252438"/>
            <a:ext cx="2403301" cy="5040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عودة</a:t>
            </a:r>
          </a:p>
        </p:txBody>
      </p:sp>
      <p:grpSp>
        <p:nvGrpSpPr>
          <p:cNvPr id="2644" name="Google Shape;4240;p45">
            <a:hlinkClick r:id="rId3" invalidUrl="" action="ppaction://hlinksldjump" tgtFrame="" tooltip="" history="1" highlightClick="0" endSnd="0"/>
          </p:cNvPr>
          <p:cNvGrpSpPr/>
          <p:nvPr/>
        </p:nvGrpSpPr>
        <p:grpSpPr>
          <a:xfrm>
            <a:off x="3824988" y="4313897"/>
            <a:ext cx="411404" cy="411418"/>
            <a:chOff x="0" y="0"/>
            <a:chExt cx="411402" cy="411416"/>
          </a:xfrm>
        </p:grpSpPr>
        <p:sp>
          <p:nvSpPr>
            <p:cNvPr id="2639" name="Google Shape;4241;p45"/>
            <p:cNvSpPr/>
            <p:nvPr/>
          </p:nvSpPr>
          <p:spPr>
            <a:xfrm>
              <a:off x="292568" y="24206"/>
              <a:ext cx="70890" cy="66791"/>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40" name="Google Shape;4242;p45"/>
            <p:cNvSpPr/>
            <p:nvPr/>
          </p:nvSpPr>
          <p:spPr>
            <a:xfrm>
              <a:off x="159114" y="289298"/>
              <a:ext cx="96420" cy="122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41" name="Google Shape;4243;p45"/>
            <p:cNvSpPr/>
            <p:nvPr/>
          </p:nvSpPr>
          <p:spPr>
            <a:xfrm>
              <a:off x="182381" y="168758"/>
              <a:ext cx="48221" cy="48221"/>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42" name="Google Shape;4244;p45"/>
            <p:cNvSpPr/>
            <p:nvPr/>
          </p:nvSpPr>
          <p:spPr>
            <a:xfrm>
              <a:off x="0" y="0"/>
              <a:ext cx="411403" cy="20306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43" name="Google Shape;4245;p45"/>
            <p:cNvSpPr/>
            <p:nvPr/>
          </p:nvSpPr>
          <p:spPr>
            <a:xfrm>
              <a:off x="47603" y="87645"/>
              <a:ext cx="315599" cy="32377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645" name="Google Shape;196;p31"/>
          <p:cNvSpPr/>
          <p:nvPr/>
        </p:nvSpPr>
        <p:spPr>
          <a:xfrm>
            <a:off x="5774465" y="345003"/>
            <a:ext cx="885711"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pic>
        <p:nvPicPr>
          <p:cNvPr id="2646" name="IMG_2031.jpeg" descr="IMG_2031.jpeg"/>
          <p:cNvPicPr>
            <a:picLocks noChangeAspect="1"/>
          </p:cNvPicPr>
          <p:nvPr/>
        </p:nvPicPr>
        <p:blipFill>
          <a:blip r:embed="rId4">
            <a:extLst/>
          </a:blip>
          <a:srcRect l="25541" t="59473" r="49942" b="21724"/>
          <a:stretch>
            <a:fillRect/>
          </a:stretch>
        </p:blipFill>
        <p:spPr>
          <a:xfrm>
            <a:off x="761261" y="400899"/>
            <a:ext cx="1881306" cy="1213882"/>
          </a:xfrm>
          <a:prstGeom prst="rect">
            <a:avLst/>
          </a:prstGeom>
          <a:ln w="12700">
            <a:miter lim="400000"/>
          </a:ln>
        </p:spPr>
      </p:pic>
      <p:sp>
        <p:nvSpPr>
          <p:cNvPr id="2647" name="لحل التناسب…"/>
          <p:cNvSpPr txBox="1"/>
          <p:nvPr/>
        </p:nvSpPr>
        <p:spPr>
          <a:xfrm>
            <a:off x="3244822" y="2022269"/>
            <a:ext cx="2654356" cy="613576"/>
          </a:xfrm>
          <a:prstGeom prst="rect">
            <a:avLst/>
          </a:prstGeom>
          <a:solidFill>
            <a:srgbClr val="FFFFFF"/>
          </a:solidFill>
          <a:ln w="12700">
            <a:solidFill>
              <a:schemeClr val="accent1">
                <a:lumOff val="9656"/>
              </a:schemeClr>
            </a:solidFill>
            <a:custDash>
              <a:ds d="100000" sp="200000"/>
            </a:custDash>
            <a:miter lim="400000"/>
          </a:ln>
          <a:extLst>
            <a:ext uri="{C572A759-6A51-4108-AA02-DFA0A04FC94B}">
              <ma14:wrappingTextBoxFlag xmlns:ma14="http://schemas.microsoft.com/office/mac/drawingml/2011/main" val="1"/>
            </a:ext>
          </a:extLst>
        </p:spPr>
        <p:txBody>
          <a:bodyPr lIns="0" tIns="0" rIns="0" bIns="0" anchor="ctr">
            <a:spAutoFit/>
          </a:bodyPr>
          <a:lstStyle/>
          <a:p>
            <a:pPr algn="ctr" rtl="0">
              <a:defRPr b="1" sz="2100"/>
            </a:pPr>
            <a:r>
              <a:t>لحل التناسب </a:t>
            </a:r>
          </a:p>
          <a:p>
            <a:pPr algn="ctr" rtl="0">
              <a:defRPr b="1" sz="2100"/>
            </a:pPr>
            <a:r>
              <a:t>نستخدم الضرب التبادلي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9" name="Google Shape;4238;p45"/>
          <p:cNvSpPr/>
          <p:nvPr/>
        </p:nvSpPr>
        <p:spPr>
          <a:xfrm rot="599">
            <a:off x="2934692" y="1504493"/>
            <a:ext cx="3441301" cy="1273201"/>
          </a:xfrm>
          <a:prstGeom prst="rect">
            <a:avLst/>
          </a:prstGeom>
          <a:solidFill>
            <a:schemeClr val="accent3"/>
          </a:solidFill>
          <a:ln w="12700">
            <a:miter lim="400000"/>
          </a:ln>
        </p:spPr>
        <p:txBody>
          <a:bodyPr lIns="0" tIns="0" rIns="0" bIns="0" anchor="ctr"/>
          <a:lstStyle/>
          <a:p>
            <a:pPr rtl="0">
              <a:defRPr sz="500"/>
            </a:pPr>
          </a:p>
        </p:txBody>
      </p:sp>
      <p:sp>
        <p:nvSpPr>
          <p:cNvPr id="2650"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تهانينا </a:t>
            </a:r>
          </a:p>
        </p:txBody>
      </p:sp>
      <p:grpSp>
        <p:nvGrpSpPr>
          <p:cNvPr id="2656" name="Google Shape;4240;p45"/>
          <p:cNvGrpSpPr/>
          <p:nvPr/>
        </p:nvGrpSpPr>
        <p:grpSpPr>
          <a:xfrm>
            <a:off x="8570627" y="4423862"/>
            <a:ext cx="191481" cy="191488"/>
            <a:chOff x="0" y="0"/>
            <a:chExt cx="191480" cy="191486"/>
          </a:xfrm>
        </p:grpSpPr>
        <p:sp>
          <p:nvSpPr>
            <p:cNvPr id="2651"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52"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53"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54"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655"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657"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658"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659"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660"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661"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662"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663"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664"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2668" name="Google Shape;4255;p45"/>
          <p:cNvGrpSpPr/>
          <p:nvPr/>
        </p:nvGrpSpPr>
        <p:grpSpPr>
          <a:xfrm>
            <a:off x="7275597" y="1252836"/>
            <a:ext cx="683984" cy="721349"/>
            <a:chOff x="0" y="0"/>
            <a:chExt cx="683983" cy="721348"/>
          </a:xfrm>
        </p:grpSpPr>
        <p:sp>
          <p:nvSpPr>
            <p:cNvPr id="2665"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66"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667"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699" name="Google Shape;4259;p45"/>
          <p:cNvGrpSpPr/>
          <p:nvPr/>
        </p:nvGrpSpPr>
        <p:grpSpPr>
          <a:xfrm>
            <a:off x="1208577" y="2945535"/>
            <a:ext cx="758288" cy="663215"/>
            <a:chOff x="0" y="0"/>
            <a:chExt cx="758287" cy="663214"/>
          </a:xfrm>
        </p:grpSpPr>
        <p:sp>
          <p:nvSpPr>
            <p:cNvPr id="2669"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70"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71"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72"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73"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74"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75"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76"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77"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678"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679"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680"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1"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682"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3"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4"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5"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6"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7"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8"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89"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0"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1"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2"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693"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4"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5"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6"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7"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698"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703" name="Google Shape;4290;p45"/>
          <p:cNvGrpSpPr/>
          <p:nvPr/>
        </p:nvGrpSpPr>
        <p:grpSpPr>
          <a:xfrm>
            <a:off x="7797082" y="2889706"/>
            <a:ext cx="273734" cy="333917"/>
            <a:chOff x="13" y="0"/>
            <a:chExt cx="273733" cy="333915"/>
          </a:xfrm>
        </p:grpSpPr>
        <p:sp>
          <p:nvSpPr>
            <p:cNvPr id="2700"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01"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702"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724" name="Google Shape;4294;p45"/>
          <p:cNvGrpSpPr/>
          <p:nvPr/>
        </p:nvGrpSpPr>
        <p:grpSpPr>
          <a:xfrm>
            <a:off x="7340456" y="3946798"/>
            <a:ext cx="678810" cy="760832"/>
            <a:chOff x="0" y="0"/>
            <a:chExt cx="678809" cy="760831"/>
          </a:xfrm>
        </p:grpSpPr>
        <p:sp>
          <p:nvSpPr>
            <p:cNvPr id="2704"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705"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706"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707"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708"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709"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2710"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711"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712"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13"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714"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15"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716"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17"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718"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719"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20"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721"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22"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723"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728" name="Google Shape;4315;p45"/>
          <p:cNvGrpSpPr/>
          <p:nvPr/>
        </p:nvGrpSpPr>
        <p:grpSpPr>
          <a:xfrm>
            <a:off x="1597803" y="715245"/>
            <a:ext cx="439113" cy="456514"/>
            <a:chOff x="0" y="0"/>
            <a:chExt cx="439111" cy="456512"/>
          </a:xfrm>
        </p:grpSpPr>
        <p:sp>
          <p:nvSpPr>
            <p:cNvPr id="2725"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726"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727"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732" name="Google Shape;4319;p45"/>
          <p:cNvGrpSpPr/>
          <p:nvPr/>
        </p:nvGrpSpPr>
        <p:grpSpPr>
          <a:xfrm>
            <a:off x="1338666" y="1974163"/>
            <a:ext cx="335551" cy="333860"/>
            <a:chOff x="0" y="0"/>
            <a:chExt cx="335550" cy="333858"/>
          </a:xfrm>
        </p:grpSpPr>
        <p:sp>
          <p:nvSpPr>
            <p:cNvPr id="2729"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730"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731"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733"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2734" name="Google Shape;4329;p45"/>
          <p:cNvSpPr txBox="1"/>
          <p:nvPr/>
        </p:nvSpPr>
        <p:spPr>
          <a:xfrm>
            <a:off x="3370350" y="4252438"/>
            <a:ext cx="2403301" cy="5040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عودة</a:t>
            </a:r>
          </a:p>
        </p:txBody>
      </p:sp>
      <p:grpSp>
        <p:nvGrpSpPr>
          <p:cNvPr id="2740" name="Google Shape;4240;p45">
            <a:hlinkClick r:id="rId3" invalidUrl="" action="ppaction://hlinksldjump" tgtFrame="" tooltip="" history="1" highlightClick="0" endSnd="0"/>
          </p:cNvPr>
          <p:cNvGrpSpPr/>
          <p:nvPr/>
        </p:nvGrpSpPr>
        <p:grpSpPr>
          <a:xfrm>
            <a:off x="3688518" y="4227067"/>
            <a:ext cx="411404" cy="411418"/>
            <a:chOff x="0" y="0"/>
            <a:chExt cx="411402" cy="411416"/>
          </a:xfrm>
        </p:grpSpPr>
        <p:sp>
          <p:nvSpPr>
            <p:cNvPr id="2735" name="Google Shape;4241;p45"/>
            <p:cNvSpPr/>
            <p:nvPr/>
          </p:nvSpPr>
          <p:spPr>
            <a:xfrm>
              <a:off x="292568" y="24206"/>
              <a:ext cx="70891" cy="66791"/>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36" name="Google Shape;4242;p45"/>
            <p:cNvSpPr/>
            <p:nvPr/>
          </p:nvSpPr>
          <p:spPr>
            <a:xfrm>
              <a:off x="159114" y="289298"/>
              <a:ext cx="96420" cy="122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37" name="Google Shape;4243;p45"/>
            <p:cNvSpPr/>
            <p:nvPr/>
          </p:nvSpPr>
          <p:spPr>
            <a:xfrm>
              <a:off x="182381" y="168758"/>
              <a:ext cx="48221" cy="48221"/>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38" name="Google Shape;4244;p45"/>
            <p:cNvSpPr/>
            <p:nvPr/>
          </p:nvSpPr>
          <p:spPr>
            <a:xfrm>
              <a:off x="0" y="0"/>
              <a:ext cx="411403" cy="20306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39" name="Google Shape;4245;p45"/>
            <p:cNvSpPr/>
            <p:nvPr/>
          </p:nvSpPr>
          <p:spPr>
            <a:xfrm>
              <a:off x="47603" y="87645"/>
              <a:ext cx="315599" cy="32377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741" name="تحصلين على درجة"/>
          <p:cNvSpPr/>
          <p:nvPr/>
        </p:nvSpPr>
        <p:spPr>
          <a:xfrm>
            <a:off x="3619500" y="1812317"/>
            <a:ext cx="1905000" cy="657553"/>
          </a:xfrm>
          <a:prstGeom prst="rect">
            <a:avLst/>
          </a:prstGeom>
          <a:solidFill>
            <a:srgbClr val="FFFFFF"/>
          </a:solidFill>
          <a:ln w="25400" cap="rnd">
            <a:solidFill>
              <a:schemeClr val="accent1"/>
            </a:solidFill>
            <a:custDash>
              <a:ds d="100000" sp="200000"/>
            </a:custDash>
          </a:ln>
          <a:extLst>
            <a:ext uri="{C572A759-6A51-4108-AA02-DFA0A04FC94B}">
              <ma14:wrappingTextBoxFlag xmlns:ma14="http://schemas.microsoft.com/office/mac/drawingml/2011/main" val="1"/>
            </a:ext>
          </a:extLst>
        </p:spPr>
        <p:txBody>
          <a:bodyPr lIns="0" tIns="0" rIns="0" bIns="0" anchor="ctr"/>
          <a:lstStyle>
            <a:lvl1pPr algn="ctr">
              <a:defRPr b="1"/>
            </a:lvl1pPr>
          </a:lstStyle>
          <a:p>
            <a:pPr rtl="0">
              <a:defRPr/>
            </a:pPr>
            <a:r>
              <a:t>تحصلين على درجة </a:t>
            </a:r>
          </a:p>
        </p:txBody>
      </p:sp>
      <p:sp>
        <p:nvSpPr>
          <p:cNvPr id="2742" name="Google Shape;196;p31"/>
          <p:cNvSpPr/>
          <p:nvPr/>
        </p:nvSpPr>
        <p:spPr>
          <a:xfrm>
            <a:off x="5608149" y="391705"/>
            <a:ext cx="885710"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pic>
        <p:nvPicPr>
          <p:cNvPr id="2743" name="IMG_2031.jpeg" descr="IMG_2031.jpeg"/>
          <p:cNvPicPr>
            <a:picLocks noChangeAspect="1"/>
          </p:cNvPicPr>
          <p:nvPr/>
        </p:nvPicPr>
        <p:blipFill>
          <a:blip r:embed="rId4">
            <a:extLst/>
          </a:blip>
          <a:srcRect l="50026" t="58319" r="25748" b="21147"/>
          <a:stretch>
            <a:fillRect/>
          </a:stretch>
        </p:blipFill>
        <p:spPr>
          <a:xfrm>
            <a:off x="782904" y="364344"/>
            <a:ext cx="2068985" cy="147551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5" name="Google Shape;1765;p26"/>
          <p:cNvSpPr/>
          <p:nvPr/>
        </p:nvSpPr>
        <p:spPr>
          <a:xfrm rot="126755">
            <a:off x="2175160" y="1013126"/>
            <a:ext cx="4703898" cy="877930"/>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2746"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2747"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2753" name="Google Shape;1771;p26"/>
          <p:cNvGrpSpPr/>
          <p:nvPr/>
        </p:nvGrpSpPr>
        <p:grpSpPr>
          <a:xfrm>
            <a:off x="8570627" y="4423862"/>
            <a:ext cx="191481" cy="191488"/>
            <a:chOff x="0" y="0"/>
            <a:chExt cx="191480" cy="191486"/>
          </a:xfrm>
        </p:grpSpPr>
        <p:sp>
          <p:nvSpPr>
            <p:cNvPr id="2748"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49"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50"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51"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752"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754"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755"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756"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757"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758"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759"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760"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761"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762"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2763"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774" name="تجميع"/>
          <p:cNvGrpSpPr/>
          <p:nvPr/>
        </p:nvGrpSpPr>
        <p:grpSpPr>
          <a:xfrm>
            <a:off x="2082407" y="2197947"/>
            <a:ext cx="4124757" cy="2202401"/>
            <a:chOff x="-25400" y="-24785"/>
            <a:chExt cx="4124756" cy="2202399"/>
          </a:xfrm>
        </p:grpSpPr>
        <p:grpSp>
          <p:nvGrpSpPr>
            <p:cNvPr id="2770" name="تجميع"/>
            <p:cNvGrpSpPr/>
            <p:nvPr/>
          </p:nvGrpSpPr>
          <p:grpSpPr>
            <a:xfrm>
              <a:off x="-25401" y="-24786"/>
              <a:ext cx="4081290" cy="2202401"/>
              <a:chOff x="-25400" y="-24785"/>
              <a:chExt cx="4081288" cy="2202399"/>
            </a:xfrm>
          </p:grpSpPr>
          <p:sp>
            <p:nvSpPr>
              <p:cNvPr id="2764" name="Google Shape;713;p59"/>
              <p:cNvSpPr/>
              <p:nvPr/>
            </p:nvSpPr>
            <p:spPr>
              <a:xfrm rot="10800000">
                <a:off x="2919203" y="714170"/>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sp>
            <p:nvSpPr>
              <p:cNvPr id="2765" name="Google Shape;713;p59"/>
              <p:cNvSpPr/>
              <p:nvPr/>
            </p:nvSpPr>
            <p:spPr>
              <a:xfrm rot="10800000">
                <a:off x="2919203" y="0"/>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pic>
            <p:nvPicPr>
              <p:cNvPr id="2766" name="Google Shape;714;p59" descr="Google Shape;714;p59"/>
              <p:cNvPicPr>
                <a:picLocks noChangeAspect="0"/>
              </p:cNvPicPr>
              <p:nvPr/>
            </p:nvPicPr>
            <p:blipFill>
              <a:blip r:embed="rId5">
                <a:extLst/>
              </a:blip>
              <a:stretch>
                <a:fillRect/>
              </a:stretch>
            </p:blipFill>
            <p:spPr>
              <a:xfrm rot="10800000">
                <a:off x="-25401" y="-24786"/>
                <a:ext cx="3177162" cy="751775"/>
              </a:xfrm>
              <a:prstGeom prst="rect">
                <a:avLst/>
              </a:prstGeom>
              <a:effectLst>
                <a:outerShdw sx="100000" sy="100000" kx="0" ky="0" algn="b" rotWithShape="0" blurRad="63500" dist="25400" dir="5400000">
                  <a:srgbClr val="000000">
                    <a:alpha val="50000"/>
                  </a:srgbClr>
                </a:outerShdw>
              </a:effectLst>
            </p:spPr>
          </p:pic>
          <p:pic>
            <p:nvPicPr>
              <p:cNvPr id="2767" name="Google Shape;714;p59" descr="Google Shape;714;p59"/>
              <p:cNvPicPr>
                <a:picLocks noChangeAspect="0"/>
              </p:cNvPicPr>
              <p:nvPr/>
            </p:nvPicPr>
            <p:blipFill>
              <a:blip r:embed="rId5">
                <a:extLst/>
              </a:blip>
              <a:stretch>
                <a:fillRect/>
              </a:stretch>
            </p:blipFill>
            <p:spPr>
              <a:xfrm rot="10800000">
                <a:off x="-25401" y="692367"/>
                <a:ext cx="3177162" cy="751776"/>
              </a:xfrm>
              <a:prstGeom prst="rect">
                <a:avLst/>
              </a:prstGeom>
              <a:effectLst>
                <a:outerShdw sx="100000" sy="100000" kx="0" ky="0" algn="b" rotWithShape="0" blurRad="63500" dist="25400" dir="5400000">
                  <a:srgbClr val="000000">
                    <a:alpha val="50000"/>
                  </a:srgbClr>
                </a:outerShdw>
              </a:effectLst>
            </p:spPr>
          </p:pic>
          <p:sp>
            <p:nvSpPr>
              <p:cNvPr id="2768" name="Google Shape;713;p59"/>
              <p:cNvSpPr/>
              <p:nvPr/>
            </p:nvSpPr>
            <p:spPr>
              <a:xfrm rot="10800000">
                <a:off x="2919203" y="1442362"/>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pic>
            <p:nvPicPr>
              <p:cNvPr id="2769" name="Google Shape;714;p59" descr="Google Shape;714;p59"/>
              <p:cNvPicPr>
                <a:picLocks noChangeAspect="0"/>
              </p:cNvPicPr>
              <p:nvPr/>
            </p:nvPicPr>
            <p:blipFill>
              <a:blip r:embed="rId5">
                <a:extLst/>
              </a:blip>
              <a:stretch>
                <a:fillRect/>
              </a:stretch>
            </p:blipFill>
            <p:spPr>
              <a:xfrm rot="10800000">
                <a:off x="-25401" y="1425839"/>
                <a:ext cx="3177162" cy="751775"/>
              </a:xfrm>
              <a:prstGeom prst="rect">
                <a:avLst/>
              </a:prstGeom>
              <a:effectLst>
                <a:outerShdw sx="100000" sy="100000" kx="0" ky="0" algn="b" rotWithShape="0" blurRad="63500" dist="25400" dir="5400000">
                  <a:srgbClr val="000000">
                    <a:alpha val="50000"/>
                  </a:srgbClr>
                </a:outerShdw>
              </a:effectLst>
            </p:spPr>
          </p:pic>
        </p:grpSp>
        <p:sp>
          <p:nvSpPr>
            <p:cNvPr id="2771" name="اليوم"/>
            <p:cNvSpPr txBox="1"/>
            <p:nvPr/>
          </p:nvSpPr>
          <p:spPr>
            <a:xfrm>
              <a:off x="3237125" y="172020"/>
              <a:ext cx="862232" cy="372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700">
                  <a:blipFill rotWithShape="1">
                    <a:blip r:embed="rId6"/>
                    <a:srcRect l="0" t="0" r="0" b="0"/>
                    <a:tile tx="0" ty="0" sx="100000" sy="100000" flip="none" algn="tl"/>
                  </a:blipFill>
                </a:defRPr>
              </a:lvl1pPr>
            </a:lstStyle>
            <a:p>
              <a:pPr rtl="0">
                <a:defRPr/>
              </a:pPr>
              <a:r>
                <a:t>اليوم</a:t>
              </a:r>
            </a:p>
          </p:txBody>
        </p:sp>
        <p:sp>
          <p:nvSpPr>
            <p:cNvPr id="2772" name="التاريخ"/>
            <p:cNvSpPr txBox="1"/>
            <p:nvPr/>
          </p:nvSpPr>
          <p:spPr>
            <a:xfrm>
              <a:off x="3146800" y="910128"/>
              <a:ext cx="808605" cy="324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300">
                  <a:blipFill rotWithShape="1">
                    <a:blip r:embed="rId6"/>
                    <a:srcRect l="0" t="0" r="0" b="0"/>
                    <a:tile tx="0" ty="0" sx="100000" sy="100000" flip="none" algn="tl"/>
                  </a:blipFill>
                </a:defRPr>
              </a:lvl1pPr>
            </a:lstStyle>
            <a:p>
              <a:pPr rtl="0">
                <a:defRPr/>
              </a:pPr>
              <a:r>
                <a:t>التاريخ</a:t>
              </a:r>
            </a:p>
          </p:txBody>
        </p:sp>
        <p:sp>
          <p:nvSpPr>
            <p:cNvPr id="2773" name="الحصة"/>
            <p:cNvSpPr txBox="1"/>
            <p:nvPr/>
          </p:nvSpPr>
          <p:spPr>
            <a:xfrm>
              <a:off x="3274405" y="1647197"/>
              <a:ext cx="787671" cy="3247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300">
                  <a:blipFill rotWithShape="1">
                    <a:blip r:embed="rId6"/>
                    <a:srcRect l="0" t="0" r="0" b="0"/>
                    <a:tile tx="0" ty="0" sx="100000" sy="100000" flip="none" algn="tl"/>
                  </a:blipFill>
                </a:defRPr>
              </a:lvl1pPr>
            </a:lstStyle>
            <a:p>
              <a:pPr rtl="0">
                <a:defRPr/>
              </a:pPr>
              <a:r>
                <a:t>الحصة</a:t>
              </a:r>
            </a:p>
          </p:txBody>
        </p:sp>
      </p:grpSp>
      <p:grpSp>
        <p:nvGrpSpPr>
          <p:cNvPr id="2777" name="تجميع"/>
          <p:cNvGrpSpPr/>
          <p:nvPr/>
        </p:nvGrpSpPr>
        <p:grpSpPr>
          <a:xfrm>
            <a:off x="6866098" y="151043"/>
            <a:ext cx="1460897" cy="581158"/>
            <a:chOff x="0" y="0"/>
            <a:chExt cx="1460895" cy="581156"/>
          </a:xfrm>
        </p:grpSpPr>
        <p:pic>
          <p:nvPicPr>
            <p:cNvPr id="2775" name="Google Shape;181;p29" descr="Google Shape;181;p29"/>
            <p:cNvPicPr>
              <a:picLocks noChangeAspect="1"/>
            </p:cNvPicPr>
            <p:nvPr/>
          </p:nvPicPr>
          <p:blipFill>
            <a:blip r:embed="rId7">
              <a:extLst/>
            </a:blip>
            <a:srcRect l="0" t="16969" r="8892" b="21025"/>
            <a:stretch>
              <a:fillRect/>
            </a:stretch>
          </p:blipFill>
          <p:spPr>
            <a:xfrm>
              <a:off x="0" y="0"/>
              <a:ext cx="1460896" cy="581157"/>
            </a:xfrm>
            <a:prstGeom prst="rect">
              <a:avLst/>
            </a:prstGeom>
            <a:ln w="12700" cap="flat">
              <a:noFill/>
              <a:miter lim="400000"/>
            </a:ln>
            <a:effectLst/>
          </p:spPr>
        </p:pic>
        <p:sp>
          <p:nvSpPr>
            <p:cNvPr id="2776"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2778" name="Google Shape;1770;p26"/>
          <p:cNvSpPr txBox="1"/>
          <p:nvPr/>
        </p:nvSpPr>
        <p:spPr>
          <a:xfrm rot="88792">
            <a:off x="2390810" y="882958"/>
            <a:ext cx="3971319" cy="104505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lgn="ctr" defTabSz="475487" rtl="0">
              <a:defRPr b="1" sz="1924">
                <a:solidFill>
                  <a:srgbClr val="6E667A"/>
                </a:solidFill>
              </a:defRPr>
            </a:pPr>
            <a:r>
              <a:t>علمتني الرياضيات</a:t>
            </a:r>
          </a:p>
          <a:p>
            <a:pPr algn="ctr" defTabSz="475487" rtl="0">
              <a:defRPr b="1" sz="1924">
                <a:solidFill>
                  <a:srgbClr val="6E667A"/>
                </a:solidFill>
              </a:defRPr>
            </a:pPr>
            <a:r>
              <a:t>انه يوجد شي اسمه مالانهاية فلا تكون محدود الفكروالطموح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4"/>
                                        </p:tgtEl>
                                        <p:attrNameLst>
                                          <p:attrName>style.visibility</p:attrName>
                                        </p:attrNameLst>
                                      </p:cBhvr>
                                      <p:to>
                                        <p:strVal val="visible"/>
                                      </p:to>
                                    </p:set>
                                    <p:animEffect filter="fade" transition="in">
                                      <p:cBhvr>
                                        <p:cTn id="7" dur="1000"/>
                                        <p:tgtEl>
                                          <p:spTgt spid="27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lt" backwards="0">
                                    <p:tmAbs val="100"/>
                                  </p:iterate>
                                  <p:childTnLst>
                                    <p:set>
                                      <p:cBhvr>
                                        <p:cTn id="11" fill="hold"/>
                                        <p:tgtEl>
                                          <p:spTgt spid="2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8" grpId="2"/>
      <p:bldP build="whole" bldLvl="1" animBg="1" rev="0" advAuto="0" spid="277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2781"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sp>
        <p:nvSpPr>
          <p:cNvPr id="2782" name="Google Shape;450;p23"/>
          <p:cNvSpPr/>
          <p:nvPr/>
        </p:nvSpPr>
        <p:spPr>
          <a:xfrm>
            <a:off x="2183459" y="1414810"/>
            <a:ext cx="1517682" cy="1360177"/>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14940" y="511"/>
                </a:moveTo>
                <a:cubicBezTo>
                  <a:pt x="15044" y="511"/>
                  <a:pt x="15149" y="529"/>
                  <a:pt x="15255" y="563"/>
                </a:cubicBezTo>
                <a:cubicBezTo>
                  <a:pt x="15258" y="587"/>
                  <a:pt x="15264" y="610"/>
                  <a:pt x="15275" y="632"/>
                </a:cubicBezTo>
                <a:cubicBezTo>
                  <a:pt x="16613" y="3359"/>
                  <a:pt x="17910" y="6380"/>
                  <a:pt x="19757" y="8739"/>
                </a:cubicBezTo>
                <a:cubicBezTo>
                  <a:pt x="18316" y="8848"/>
                  <a:pt x="16960" y="9378"/>
                  <a:pt x="15692" y="10148"/>
                </a:cubicBezTo>
                <a:cubicBezTo>
                  <a:pt x="14915" y="10620"/>
                  <a:pt x="14098" y="11148"/>
                  <a:pt x="13495" y="11882"/>
                </a:cubicBezTo>
                <a:cubicBezTo>
                  <a:pt x="14633" y="9974"/>
                  <a:pt x="16437" y="8849"/>
                  <a:pt x="18571" y="8666"/>
                </a:cubicBezTo>
                <a:cubicBezTo>
                  <a:pt x="18669" y="8657"/>
                  <a:pt x="18714" y="8559"/>
                  <a:pt x="18710" y="8464"/>
                </a:cubicBezTo>
                <a:cubicBezTo>
                  <a:pt x="18771" y="8400"/>
                  <a:pt x="18793" y="8278"/>
                  <a:pt x="18711" y="8197"/>
                </a:cubicBezTo>
                <a:cubicBezTo>
                  <a:pt x="16684" y="6181"/>
                  <a:pt x="15734" y="3307"/>
                  <a:pt x="14222" y="860"/>
                </a:cubicBezTo>
                <a:cubicBezTo>
                  <a:pt x="14420" y="626"/>
                  <a:pt x="14674" y="511"/>
                  <a:pt x="14940" y="511"/>
                </a:cubicBezTo>
                <a:close/>
                <a:moveTo>
                  <a:pt x="13438" y="411"/>
                </a:moveTo>
                <a:cubicBezTo>
                  <a:pt x="13458" y="411"/>
                  <a:pt x="13478" y="411"/>
                  <a:pt x="13498" y="412"/>
                </a:cubicBezTo>
                <a:cubicBezTo>
                  <a:pt x="13505" y="435"/>
                  <a:pt x="13516" y="458"/>
                  <a:pt x="13529" y="478"/>
                </a:cubicBezTo>
                <a:cubicBezTo>
                  <a:pt x="15257" y="2979"/>
                  <a:pt x="16198" y="6167"/>
                  <a:pt x="18350" y="8290"/>
                </a:cubicBezTo>
                <a:cubicBezTo>
                  <a:pt x="15915" y="8362"/>
                  <a:pt x="13585" y="10247"/>
                  <a:pt x="12713" y="12774"/>
                </a:cubicBezTo>
                <a:cubicBezTo>
                  <a:pt x="11089" y="10177"/>
                  <a:pt x="9206" y="7717"/>
                  <a:pt x="7241" y="5435"/>
                </a:cubicBezTo>
                <a:cubicBezTo>
                  <a:pt x="7804" y="3995"/>
                  <a:pt x="8463" y="2688"/>
                  <a:pt x="9632" y="1748"/>
                </a:cubicBezTo>
                <a:cubicBezTo>
                  <a:pt x="10749" y="851"/>
                  <a:pt x="12071" y="411"/>
                  <a:pt x="13438" y="411"/>
                </a:cubicBezTo>
                <a:close/>
                <a:moveTo>
                  <a:pt x="5888" y="5519"/>
                </a:moveTo>
                <a:cubicBezTo>
                  <a:pt x="6263" y="5519"/>
                  <a:pt x="6634" y="5579"/>
                  <a:pt x="6991" y="5718"/>
                </a:cubicBezTo>
                <a:cubicBezTo>
                  <a:pt x="6996" y="5721"/>
                  <a:pt x="7001" y="5720"/>
                  <a:pt x="7007" y="5721"/>
                </a:cubicBezTo>
                <a:cubicBezTo>
                  <a:pt x="8934" y="8083"/>
                  <a:pt x="10730" y="10530"/>
                  <a:pt x="12517" y="13025"/>
                </a:cubicBezTo>
                <a:cubicBezTo>
                  <a:pt x="12487" y="13033"/>
                  <a:pt x="12458" y="13041"/>
                  <a:pt x="12428" y="13048"/>
                </a:cubicBezTo>
                <a:cubicBezTo>
                  <a:pt x="12412" y="13041"/>
                  <a:pt x="12393" y="13036"/>
                  <a:pt x="12373" y="13036"/>
                </a:cubicBezTo>
                <a:cubicBezTo>
                  <a:pt x="12348" y="13036"/>
                  <a:pt x="12322" y="13043"/>
                  <a:pt x="12293" y="13059"/>
                </a:cubicBezTo>
                <a:cubicBezTo>
                  <a:pt x="12262" y="13076"/>
                  <a:pt x="12231" y="13095"/>
                  <a:pt x="12200" y="13113"/>
                </a:cubicBezTo>
                <a:cubicBezTo>
                  <a:pt x="10119" y="13722"/>
                  <a:pt x="7666" y="15245"/>
                  <a:pt x="6622" y="17366"/>
                </a:cubicBezTo>
                <a:cubicBezTo>
                  <a:pt x="4798" y="14551"/>
                  <a:pt x="2637" y="11922"/>
                  <a:pt x="584" y="9314"/>
                </a:cubicBezTo>
                <a:cubicBezTo>
                  <a:pt x="1105" y="7903"/>
                  <a:pt x="1985" y="6920"/>
                  <a:pt x="3232" y="6284"/>
                </a:cubicBezTo>
                <a:cubicBezTo>
                  <a:pt x="4039" y="5872"/>
                  <a:pt x="4975" y="5519"/>
                  <a:pt x="5888" y="5519"/>
                </a:cubicBezTo>
                <a:close/>
                <a:moveTo>
                  <a:pt x="1232" y="10803"/>
                </a:moveTo>
                <a:cubicBezTo>
                  <a:pt x="2940" y="13086"/>
                  <a:pt x="4620" y="15428"/>
                  <a:pt x="6438" y="17587"/>
                </a:cubicBezTo>
                <a:cubicBezTo>
                  <a:pt x="6468" y="17623"/>
                  <a:pt x="6504" y="17638"/>
                  <a:pt x="6538" y="17638"/>
                </a:cubicBezTo>
                <a:cubicBezTo>
                  <a:pt x="6570" y="17638"/>
                  <a:pt x="6601" y="17624"/>
                  <a:pt x="6625" y="17601"/>
                </a:cubicBezTo>
                <a:cubicBezTo>
                  <a:pt x="6642" y="17611"/>
                  <a:pt x="6659" y="17616"/>
                  <a:pt x="6677" y="17616"/>
                </a:cubicBezTo>
                <a:cubicBezTo>
                  <a:pt x="6697" y="17616"/>
                  <a:pt x="6718" y="17609"/>
                  <a:pt x="6734" y="17592"/>
                </a:cubicBezTo>
                <a:cubicBezTo>
                  <a:pt x="7573" y="16751"/>
                  <a:pt x="8251" y="15806"/>
                  <a:pt x="9197" y="15089"/>
                </a:cubicBezTo>
                <a:cubicBezTo>
                  <a:pt x="9626" y="14767"/>
                  <a:pt x="10077" y="14483"/>
                  <a:pt x="10546" y="14239"/>
                </a:cubicBezTo>
                <a:cubicBezTo>
                  <a:pt x="8967" y="15530"/>
                  <a:pt x="7641" y="17295"/>
                  <a:pt x="6976" y="19317"/>
                </a:cubicBezTo>
                <a:cubicBezTo>
                  <a:pt x="6059" y="17970"/>
                  <a:pt x="4943" y="16753"/>
                  <a:pt x="3924" y="15500"/>
                </a:cubicBezTo>
                <a:cubicBezTo>
                  <a:pt x="2881" y="14216"/>
                  <a:pt x="1837" y="12933"/>
                  <a:pt x="792" y="11652"/>
                </a:cubicBezTo>
                <a:cubicBezTo>
                  <a:pt x="785" y="11644"/>
                  <a:pt x="778" y="11638"/>
                  <a:pt x="769" y="11632"/>
                </a:cubicBezTo>
                <a:cubicBezTo>
                  <a:pt x="818" y="11463"/>
                  <a:pt x="870" y="11302"/>
                  <a:pt x="960" y="11151"/>
                </a:cubicBezTo>
                <a:cubicBezTo>
                  <a:pt x="1038" y="11019"/>
                  <a:pt x="1137" y="10915"/>
                  <a:pt x="1232" y="10803"/>
                </a:cubicBezTo>
                <a:close/>
                <a:moveTo>
                  <a:pt x="16434" y="656"/>
                </a:moveTo>
                <a:cubicBezTo>
                  <a:pt x="16437" y="670"/>
                  <a:pt x="16441" y="684"/>
                  <a:pt x="16447" y="696"/>
                </a:cubicBezTo>
                <a:cubicBezTo>
                  <a:pt x="17952" y="3458"/>
                  <a:pt x="19447" y="6322"/>
                  <a:pt x="21225" y="8877"/>
                </a:cubicBezTo>
                <a:cubicBezTo>
                  <a:pt x="18677" y="9596"/>
                  <a:pt x="16046" y="10705"/>
                  <a:pt x="13928" y="12472"/>
                </a:cubicBezTo>
                <a:cubicBezTo>
                  <a:pt x="13913" y="12484"/>
                  <a:pt x="13901" y="12501"/>
                  <a:pt x="13896" y="12520"/>
                </a:cubicBezTo>
                <a:cubicBezTo>
                  <a:pt x="13809" y="12567"/>
                  <a:pt x="13757" y="12686"/>
                  <a:pt x="13835" y="12799"/>
                </a:cubicBezTo>
                <a:cubicBezTo>
                  <a:pt x="14057" y="13120"/>
                  <a:pt x="13928" y="13776"/>
                  <a:pt x="13709" y="14070"/>
                </a:cubicBezTo>
                <a:cubicBezTo>
                  <a:pt x="13596" y="14222"/>
                  <a:pt x="13478" y="14274"/>
                  <a:pt x="13358" y="14274"/>
                </a:cubicBezTo>
                <a:cubicBezTo>
                  <a:pt x="13104" y="14274"/>
                  <a:pt x="12838" y="14041"/>
                  <a:pt x="12576" y="14006"/>
                </a:cubicBezTo>
                <a:cubicBezTo>
                  <a:pt x="12572" y="14006"/>
                  <a:pt x="12568" y="14006"/>
                  <a:pt x="12564" y="14006"/>
                </a:cubicBezTo>
                <a:cubicBezTo>
                  <a:pt x="12540" y="14006"/>
                  <a:pt x="12516" y="14016"/>
                  <a:pt x="12499" y="14035"/>
                </a:cubicBezTo>
                <a:cubicBezTo>
                  <a:pt x="12481" y="14029"/>
                  <a:pt x="12463" y="14025"/>
                  <a:pt x="12444" y="14025"/>
                </a:cubicBezTo>
                <a:cubicBezTo>
                  <a:pt x="12410" y="14025"/>
                  <a:pt x="12373" y="14038"/>
                  <a:pt x="12338" y="14068"/>
                </a:cubicBezTo>
                <a:cubicBezTo>
                  <a:pt x="10198" y="15944"/>
                  <a:pt x="8193" y="18447"/>
                  <a:pt x="7118" y="21274"/>
                </a:cubicBezTo>
                <a:cubicBezTo>
                  <a:pt x="7117" y="21250"/>
                  <a:pt x="7110" y="21227"/>
                  <a:pt x="7097" y="21207"/>
                </a:cubicBezTo>
                <a:cubicBezTo>
                  <a:pt x="5093" y="18360"/>
                  <a:pt x="2626" y="15809"/>
                  <a:pt x="333" y="13256"/>
                </a:cubicBezTo>
                <a:cubicBezTo>
                  <a:pt x="316" y="13237"/>
                  <a:pt x="297" y="13223"/>
                  <a:pt x="275" y="13213"/>
                </a:cubicBezTo>
                <a:cubicBezTo>
                  <a:pt x="427" y="12871"/>
                  <a:pt x="601" y="12570"/>
                  <a:pt x="826" y="12279"/>
                </a:cubicBezTo>
                <a:cubicBezTo>
                  <a:pt x="1806" y="13481"/>
                  <a:pt x="2784" y="14683"/>
                  <a:pt x="3765" y="15885"/>
                </a:cubicBezTo>
                <a:cubicBezTo>
                  <a:pt x="4773" y="17120"/>
                  <a:pt x="5742" y="18460"/>
                  <a:pt x="6846" y="19587"/>
                </a:cubicBezTo>
                <a:cubicBezTo>
                  <a:pt x="6863" y="19603"/>
                  <a:pt x="6884" y="19615"/>
                  <a:pt x="6907" y="19618"/>
                </a:cubicBezTo>
                <a:cubicBezTo>
                  <a:pt x="6922" y="19668"/>
                  <a:pt x="6967" y="19698"/>
                  <a:pt x="7014" y="19698"/>
                </a:cubicBezTo>
                <a:cubicBezTo>
                  <a:pt x="7055" y="19698"/>
                  <a:pt x="7098" y="19675"/>
                  <a:pt x="7123" y="19622"/>
                </a:cubicBezTo>
                <a:cubicBezTo>
                  <a:pt x="8372" y="16997"/>
                  <a:pt x="9948" y="14906"/>
                  <a:pt x="12318" y="13503"/>
                </a:cubicBezTo>
                <a:cubicBezTo>
                  <a:pt x="12428" y="13466"/>
                  <a:pt x="12538" y="13430"/>
                  <a:pt x="12650" y="13398"/>
                </a:cubicBezTo>
                <a:cubicBezTo>
                  <a:pt x="12737" y="13372"/>
                  <a:pt x="12780" y="13295"/>
                  <a:pt x="12786" y="13216"/>
                </a:cubicBezTo>
                <a:cubicBezTo>
                  <a:pt x="12834" y="13209"/>
                  <a:pt x="12874" y="13175"/>
                  <a:pt x="12890" y="13125"/>
                </a:cubicBezTo>
                <a:cubicBezTo>
                  <a:pt x="12895" y="13115"/>
                  <a:pt x="12900" y="13106"/>
                  <a:pt x="12903" y="13096"/>
                </a:cubicBezTo>
                <a:cubicBezTo>
                  <a:pt x="12915" y="13101"/>
                  <a:pt x="12927" y="13104"/>
                  <a:pt x="12939" y="13104"/>
                </a:cubicBezTo>
                <a:cubicBezTo>
                  <a:pt x="12963" y="13104"/>
                  <a:pt x="12986" y="13093"/>
                  <a:pt x="13004" y="13065"/>
                </a:cubicBezTo>
                <a:cubicBezTo>
                  <a:pt x="14448" y="10715"/>
                  <a:pt x="17511" y="9251"/>
                  <a:pt x="20001" y="9129"/>
                </a:cubicBezTo>
                <a:cubicBezTo>
                  <a:pt x="20165" y="9121"/>
                  <a:pt x="20182" y="8924"/>
                  <a:pt x="20099" y="8808"/>
                </a:cubicBezTo>
                <a:cubicBezTo>
                  <a:pt x="20102" y="8771"/>
                  <a:pt x="20094" y="8734"/>
                  <a:pt x="20075" y="8704"/>
                </a:cubicBezTo>
                <a:cubicBezTo>
                  <a:pt x="18581" y="6168"/>
                  <a:pt x="17204" y="3599"/>
                  <a:pt x="15854" y="968"/>
                </a:cubicBezTo>
                <a:cubicBezTo>
                  <a:pt x="16037" y="842"/>
                  <a:pt x="16230" y="731"/>
                  <a:pt x="16434" y="656"/>
                </a:cubicBezTo>
                <a:close/>
                <a:moveTo>
                  <a:pt x="13480" y="0"/>
                </a:moveTo>
                <a:cubicBezTo>
                  <a:pt x="10630" y="0"/>
                  <a:pt x="7657" y="2045"/>
                  <a:pt x="7013" y="5297"/>
                </a:cubicBezTo>
                <a:cubicBezTo>
                  <a:pt x="6627" y="5162"/>
                  <a:pt x="6209" y="5097"/>
                  <a:pt x="5776" y="5097"/>
                </a:cubicBezTo>
                <a:cubicBezTo>
                  <a:pt x="3506" y="5097"/>
                  <a:pt x="849" y="6856"/>
                  <a:pt x="332" y="9219"/>
                </a:cubicBezTo>
                <a:cubicBezTo>
                  <a:pt x="235" y="9271"/>
                  <a:pt x="175" y="9405"/>
                  <a:pt x="265" y="9523"/>
                </a:cubicBezTo>
                <a:cubicBezTo>
                  <a:pt x="523" y="9860"/>
                  <a:pt x="780" y="10199"/>
                  <a:pt x="1035" y="10540"/>
                </a:cubicBezTo>
                <a:cubicBezTo>
                  <a:pt x="733" y="10779"/>
                  <a:pt x="520" y="11222"/>
                  <a:pt x="464" y="11618"/>
                </a:cubicBezTo>
                <a:cubicBezTo>
                  <a:pt x="458" y="11655"/>
                  <a:pt x="466" y="11693"/>
                  <a:pt x="486" y="11723"/>
                </a:cubicBezTo>
                <a:cubicBezTo>
                  <a:pt x="468" y="11778"/>
                  <a:pt x="471" y="11842"/>
                  <a:pt x="519" y="11900"/>
                </a:cubicBezTo>
                <a:lnTo>
                  <a:pt x="634" y="12043"/>
                </a:lnTo>
                <a:cubicBezTo>
                  <a:pt x="344" y="12363"/>
                  <a:pt x="110" y="12775"/>
                  <a:pt x="5" y="13219"/>
                </a:cubicBezTo>
                <a:cubicBezTo>
                  <a:pt x="-6" y="13261"/>
                  <a:pt x="2" y="13307"/>
                  <a:pt x="27" y="13342"/>
                </a:cubicBezTo>
                <a:cubicBezTo>
                  <a:pt x="13" y="13392"/>
                  <a:pt x="21" y="13448"/>
                  <a:pt x="67" y="13498"/>
                </a:cubicBezTo>
                <a:cubicBezTo>
                  <a:pt x="2396" y="16074"/>
                  <a:pt x="4551" y="18892"/>
                  <a:pt x="6942" y="21391"/>
                </a:cubicBezTo>
                <a:cubicBezTo>
                  <a:pt x="6962" y="21412"/>
                  <a:pt x="6983" y="21420"/>
                  <a:pt x="7004" y="21420"/>
                </a:cubicBezTo>
                <a:cubicBezTo>
                  <a:pt x="7029" y="21420"/>
                  <a:pt x="7054" y="21407"/>
                  <a:pt x="7074" y="21388"/>
                </a:cubicBezTo>
                <a:cubicBezTo>
                  <a:pt x="7069" y="21401"/>
                  <a:pt x="7063" y="21414"/>
                  <a:pt x="7058" y="21427"/>
                </a:cubicBezTo>
                <a:cubicBezTo>
                  <a:pt x="7025" y="21517"/>
                  <a:pt x="7102" y="21600"/>
                  <a:pt x="7174" y="21600"/>
                </a:cubicBezTo>
                <a:cubicBezTo>
                  <a:pt x="7205" y="21600"/>
                  <a:pt x="7236" y="21584"/>
                  <a:pt x="7256" y="21546"/>
                </a:cubicBezTo>
                <a:cubicBezTo>
                  <a:pt x="8730" y="18796"/>
                  <a:pt x="10291" y="16390"/>
                  <a:pt x="12564" y="14379"/>
                </a:cubicBezTo>
                <a:cubicBezTo>
                  <a:pt x="12574" y="14371"/>
                  <a:pt x="12582" y="14362"/>
                  <a:pt x="12589" y="14353"/>
                </a:cubicBezTo>
                <a:cubicBezTo>
                  <a:pt x="12769" y="14545"/>
                  <a:pt x="13028" y="14646"/>
                  <a:pt x="13284" y="14646"/>
                </a:cubicBezTo>
                <a:cubicBezTo>
                  <a:pt x="13540" y="14646"/>
                  <a:pt x="13793" y="14544"/>
                  <a:pt x="13957" y="14332"/>
                </a:cubicBezTo>
                <a:cubicBezTo>
                  <a:pt x="14261" y="13937"/>
                  <a:pt x="14450" y="13086"/>
                  <a:pt x="14146" y="12627"/>
                </a:cubicBezTo>
                <a:cubicBezTo>
                  <a:pt x="16504" y="11214"/>
                  <a:pt x="18792" y="9954"/>
                  <a:pt x="21413" y="9234"/>
                </a:cubicBezTo>
                <a:cubicBezTo>
                  <a:pt x="21594" y="9184"/>
                  <a:pt x="21588" y="8912"/>
                  <a:pt x="21459" y="8848"/>
                </a:cubicBezTo>
                <a:cubicBezTo>
                  <a:pt x="21468" y="8817"/>
                  <a:pt x="21464" y="8784"/>
                  <a:pt x="21448" y="8757"/>
                </a:cubicBezTo>
                <a:cubicBezTo>
                  <a:pt x="19951" y="5975"/>
                  <a:pt x="18255" y="3322"/>
                  <a:pt x="16745" y="546"/>
                </a:cubicBezTo>
                <a:cubicBezTo>
                  <a:pt x="16719" y="497"/>
                  <a:pt x="16675" y="464"/>
                  <a:pt x="16624" y="457"/>
                </a:cubicBezTo>
                <a:cubicBezTo>
                  <a:pt x="16622" y="377"/>
                  <a:pt x="16581" y="300"/>
                  <a:pt x="16505" y="300"/>
                </a:cubicBezTo>
                <a:cubicBezTo>
                  <a:pt x="16493" y="300"/>
                  <a:pt x="16479" y="302"/>
                  <a:pt x="16464" y="307"/>
                </a:cubicBezTo>
                <a:cubicBezTo>
                  <a:pt x="16191" y="397"/>
                  <a:pt x="15948" y="536"/>
                  <a:pt x="15740" y="748"/>
                </a:cubicBezTo>
                <a:cubicBezTo>
                  <a:pt x="15692" y="655"/>
                  <a:pt x="15645" y="562"/>
                  <a:pt x="15597" y="468"/>
                </a:cubicBezTo>
                <a:cubicBezTo>
                  <a:pt x="15590" y="454"/>
                  <a:pt x="15582" y="442"/>
                  <a:pt x="15573" y="431"/>
                </a:cubicBezTo>
                <a:cubicBezTo>
                  <a:pt x="15579" y="372"/>
                  <a:pt x="15563" y="313"/>
                  <a:pt x="15505" y="277"/>
                </a:cubicBezTo>
                <a:cubicBezTo>
                  <a:pt x="15342" y="177"/>
                  <a:pt x="15159" y="128"/>
                  <a:pt x="14976" y="128"/>
                </a:cubicBezTo>
                <a:cubicBezTo>
                  <a:pt x="14629" y="128"/>
                  <a:pt x="14281" y="303"/>
                  <a:pt x="14073" y="623"/>
                </a:cubicBezTo>
                <a:cubicBezTo>
                  <a:pt x="13987" y="488"/>
                  <a:pt x="13900" y="354"/>
                  <a:pt x="13810" y="223"/>
                </a:cubicBezTo>
                <a:cubicBezTo>
                  <a:pt x="13786" y="187"/>
                  <a:pt x="13753" y="162"/>
                  <a:pt x="13715" y="151"/>
                </a:cubicBezTo>
                <a:cubicBezTo>
                  <a:pt x="13704" y="70"/>
                  <a:pt x="13654" y="1"/>
                  <a:pt x="13557" y="1"/>
                </a:cubicBezTo>
                <a:cubicBezTo>
                  <a:pt x="13531" y="0"/>
                  <a:pt x="13506" y="0"/>
                  <a:pt x="1348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3" name="Google Shape;451;p23"/>
          <p:cNvSpPr/>
          <p:nvPr/>
        </p:nvSpPr>
        <p:spPr>
          <a:xfrm>
            <a:off x="2589623" y="2168117"/>
            <a:ext cx="304007" cy="216100"/>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20715" y="0"/>
                </a:moveTo>
                <a:cubicBezTo>
                  <a:pt x="20708" y="0"/>
                  <a:pt x="20701" y="0"/>
                  <a:pt x="20696" y="0"/>
                </a:cubicBezTo>
                <a:cubicBezTo>
                  <a:pt x="11650" y="407"/>
                  <a:pt x="3220" y="8715"/>
                  <a:pt x="30" y="20852"/>
                </a:cubicBezTo>
                <a:cubicBezTo>
                  <a:pt x="-87" y="21296"/>
                  <a:pt x="154" y="21600"/>
                  <a:pt x="404" y="21600"/>
                </a:cubicBezTo>
                <a:cubicBezTo>
                  <a:pt x="550" y="21600"/>
                  <a:pt x="699" y="21497"/>
                  <a:pt x="784" y="21256"/>
                </a:cubicBezTo>
                <a:cubicBezTo>
                  <a:pt x="4746" y="9880"/>
                  <a:pt x="11873" y="2954"/>
                  <a:pt x="20748" y="1953"/>
                </a:cubicBezTo>
                <a:cubicBezTo>
                  <a:pt x="21513" y="1866"/>
                  <a:pt x="21480" y="0"/>
                  <a:pt x="20715"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4" name="Google Shape;452;p23"/>
          <p:cNvSpPr/>
          <p:nvPr/>
        </p:nvSpPr>
        <p:spPr>
          <a:xfrm>
            <a:off x="2518685" y="2060953"/>
            <a:ext cx="303579" cy="225183"/>
          </a:xfrm>
          <a:custGeom>
            <a:avLst/>
            <a:gdLst/>
            <a:ahLst/>
            <a:cxnLst>
              <a:cxn ang="0">
                <a:pos x="wd2" y="hd2"/>
              </a:cxn>
              <a:cxn ang="5400000">
                <a:pos x="wd2" y="hd2"/>
              </a:cxn>
              <a:cxn ang="10800000">
                <a:pos x="wd2" y="hd2"/>
              </a:cxn>
              <a:cxn ang="16200000">
                <a:pos x="wd2" y="hd2"/>
              </a:cxn>
            </a:cxnLst>
            <a:rect l="0" t="0" r="r" b="b"/>
            <a:pathLst>
              <a:path w="21173" h="21600" fill="norm" stroke="1" extrusionOk="0">
                <a:moveTo>
                  <a:pt x="20462" y="0"/>
                </a:moveTo>
                <a:cubicBezTo>
                  <a:pt x="20406" y="0"/>
                  <a:pt x="20350" y="10"/>
                  <a:pt x="20287" y="26"/>
                </a:cubicBezTo>
                <a:cubicBezTo>
                  <a:pt x="11709" y="2460"/>
                  <a:pt x="3939" y="9728"/>
                  <a:pt x="45" y="20706"/>
                </a:cubicBezTo>
                <a:cubicBezTo>
                  <a:pt x="-123" y="21174"/>
                  <a:pt x="212" y="21600"/>
                  <a:pt x="531" y="21600"/>
                </a:cubicBezTo>
                <a:cubicBezTo>
                  <a:pt x="669" y="21600"/>
                  <a:pt x="804" y="21523"/>
                  <a:pt x="892" y="21334"/>
                </a:cubicBezTo>
                <a:cubicBezTo>
                  <a:pt x="5562" y="11455"/>
                  <a:pt x="12026" y="4440"/>
                  <a:pt x="20552" y="2140"/>
                </a:cubicBezTo>
                <a:cubicBezTo>
                  <a:pt x="21477" y="1890"/>
                  <a:pt x="21302" y="0"/>
                  <a:pt x="20462"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5" name="Google Shape;453;p23"/>
          <p:cNvSpPr/>
          <p:nvPr/>
        </p:nvSpPr>
        <p:spPr>
          <a:xfrm>
            <a:off x="2457623" y="1961703"/>
            <a:ext cx="284919" cy="2279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20520" y="0"/>
                </a:moveTo>
                <a:cubicBezTo>
                  <a:pt x="20455" y="0"/>
                  <a:pt x="20391" y="6"/>
                  <a:pt x="20319" y="28"/>
                </a:cubicBezTo>
                <a:cubicBezTo>
                  <a:pt x="11786" y="2373"/>
                  <a:pt x="3330" y="10286"/>
                  <a:pt x="34" y="20771"/>
                </a:cubicBezTo>
                <a:cubicBezTo>
                  <a:pt x="-105" y="21214"/>
                  <a:pt x="208" y="21600"/>
                  <a:pt x="517" y="21600"/>
                </a:cubicBezTo>
                <a:cubicBezTo>
                  <a:pt x="654" y="21600"/>
                  <a:pt x="788" y="21527"/>
                  <a:pt x="880" y="21350"/>
                </a:cubicBezTo>
                <a:cubicBezTo>
                  <a:pt x="5963" y="11779"/>
                  <a:pt x="11748" y="5319"/>
                  <a:pt x="20592" y="2047"/>
                </a:cubicBezTo>
                <a:cubicBezTo>
                  <a:pt x="21495" y="1715"/>
                  <a:pt x="21381" y="0"/>
                  <a:pt x="2052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6" name="Google Shape;454;p23"/>
          <p:cNvSpPr/>
          <p:nvPr/>
        </p:nvSpPr>
        <p:spPr>
          <a:xfrm>
            <a:off x="2384552" y="1874375"/>
            <a:ext cx="281859" cy="229357"/>
          </a:xfrm>
          <a:custGeom>
            <a:avLst/>
            <a:gdLst/>
            <a:ahLst/>
            <a:cxnLst>
              <a:cxn ang="0">
                <a:pos x="wd2" y="hd2"/>
              </a:cxn>
              <a:cxn ang="5400000">
                <a:pos x="wd2" y="hd2"/>
              </a:cxn>
              <a:cxn ang="10800000">
                <a:pos x="wd2" y="hd2"/>
              </a:cxn>
              <a:cxn ang="16200000">
                <a:pos x="wd2" y="hd2"/>
              </a:cxn>
            </a:cxnLst>
            <a:rect l="0" t="0" r="r" b="b"/>
            <a:pathLst>
              <a:path w="21223" h="21600" fill="norm" stroke="1" extrusionOk="0">
                <a:moveTo>
                  <a:pt x="20327" y="0"/>
                </a:moveTo>
                <a:cubicBezTo>
                  <a:pt x="20116" y="0"/>
                  <a:pt x="19915" y="94"/>
                  <a:pt x="19757" y="264"/>
                </a:cubicBezTo>
                <a:cubicBezTo>
                  <a:pt x="17936" y="1396"/>
                  <a:pt x="15404" y="1642"/>
                  <a:pt x="13528" y="2730"/>
                </a:cubicBezTo>
                <a:cubicBezTo>
                  <a:pt x="11489" y="3922"/>
                  <a:pt x="9575" y="5419"/>
                  <a:pt x="7825" y="7193"/>
                </a:cubicBezTo>
                <a:cubicBezTo>
                  <a:pt x="4287" y="10762"/>
                  <a:pt x="1664" y="15351"/>
                  <a:pt x="45" y="20650"/>
                </a:cubicBezTo>
                <a:cubicBezTo>
                  <a:pt x="-126" y="21216"/>
                  <a:pt x="224" y="21600"/>
                  <a:pt x="588" y="21600"/>
                </a:cubicBezTo>
                <a:cubicBezTo>
                  <a:pt x="802" y="21600"/>
                  <a:pt x="1021" y="21468"/>
                  <a:pt x="1144" y="21166"/>
                </a:cubicBezTo>
                <a:cubicBezTo>
                  <a:pt x="3596" y="15043"/>
                  <a:pt x="7164" y="9715"/>
                  <a:pt x="11941" y="6237"/>
                </a:cubicBezTo>
                <a:cubicBezTo>
                  <a:pt x="13792" y="4903"/>
                  <a:pt x="15763" y="3859"/>
                  <a:pt x="17820" y="3136"/>
                </a:cubicBezTo>
                <a:cubicBezTo>
                  <a:pt x="19037" y="2708"/>
                  <a:pt x="20192" y="2790"/>
                  <a:pt x="21054" y="1639"/>
                </a:cubicBezTo>
                <a:cubicBezTo>
                  <a:pt x="21474" y="1069"/>
                  <a:pt x="21052" y="9"/>
                  <a:pt x="20461" y="0"/>
                </a:cubicBezTo>
                <a:lnTo>
                  <a:pt x="20342" y="0"/>
                </a:lnTo>
                <a:cubicBezTo>
                  <a:pt x="20337" y="0"/>
                  <a:pt x="20332" y="0"/>
                  <a:pt x="20327"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7" name="Google Shape;455;p23"/>
          <p:cNvSpPr/>
          <p:nvPr/>
        </p:nvSpPr>
        <p:spPr>
          <a:xfrm>
            <a:off x="2289809" y="1794995"/>
            <a:ext cx="325280" cy="208352"/>
          </a:xfrm>
          <a:custGeom>
            <a:avLst/>
            <a:gdLst/>
            <a:ahLst/>
            <a:cxnLst>
              <a:cxn ang="0">
                <a:pos x="wd2" y="hd2"/>
              </a:cxn>
              <a:cxn ang="5400000">
                <a:pos x="wd2" y="hd2"/>
              </a:cxn>
              <a:cxn ang="10800000">
                <a:pos x="wd2" y="hd2"/>
              </a:cxn>
              <a:cxn ang="16200000">
                <a:pos x="wd2" y="hd2"/>
              </a:cxn>
            </a:cxnLst>
            <a:rect l="0" t="0" r="r" b="b"/>
            <a:pathLst>
              <a:path w="21173" h="21600" fill="norm" stroke="1" extrusionOk="0">
                <a:moveTo>
                  <a:pt x="20443" y="0"/>
                </a:moveTo>
                <a:cubicBezTo>
                  <a:pt x="20400" y="0"/>
                  <a:pt x="20354" y="3"/>
                  <a:pt x="20308" y="17"/>
                </a:cubicBezTo>
                <a:cubicBezTo>
                  <a:pt x="12035" y="2067"/>
                  <a:pt x="3910" y="8167"/>
                  <a:pt x="43" y="20610"/>
                </a:cubicBezTo>
                <a:cubicBezTo>
                  <a:pt x="-118" y="21129"/>
                  <a:pt x="202" y="21600"/>
                  <a:pt x="506" y="21600"/>
                </a:cubicBezTo>
                <a:cubicBezTo>
                  <a:pt x="636" y="21600"/>
                  <a:pt x="765" y="21510"/>
                  <a:pt x="849" y="21299"/>
                </a:cubicBezTo>
                <a:cubicBezTo>
                  <a:pt x="5410" y="10033"/>
                  <a:pt x="12424" y="4470"/>
                  <a:pt x="20565" y="2392"/>
                </a:cubicBezTo>
                <a:cubicBezTo>
                  <a:pt x="21482" y="2160"/>
                  <a:pt x="21295" y="0"/>
                  <a:pt x="20443"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8" name="Google Shape;456;p23"/>
          <p:cNvSpPr/>
          <p:nvPr/>
        </p:nvSpPr>
        <p:spPr>
          <a:xfrm>
            <a:off x="2995109" y="1864858"/>
            <a:ext cx="301336" cy="212593"/>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20460" y="0"/>
                </a:moveTo>
                <a:cubicBezTo>
                  <a:pt x="20420" y="0"/>
                  <a:pt x="20382" y="3"/>
                  <a:pt x="20340" y="10"/>
                </a:cubicBezTo>
                <a:cubicBezTo>
                  <a:pt x="12522" y="1350"/>
                  <a:pt x="2805" y="9745"/>
                  <a:pt x="28" y="20864"/>
                </a:cubicBezTo>
                <a:cubicBezTo>
                  <a:pt x="-80" y="21301"/>
                  <a:pt x="146" y="21600"/>
                  <a:pt x="390" y="21600"/>
                </a:cubicBezTo>
                <a:cubicBezTo>
                  <a:pt x="503" y="21600"/>
                  <a:pt x="618" y="21536"/>
                  <a:pt x="708" y="21396"/>
                </a:cubicBezTo>
                <a:cubicBezTo>
                  <a:pt x="3416" y="17186"/>
                  <a:pt x="5631" y="12670"/>
                  <a:pt x="8925" y="9297"/>
                </a:cubicBezTo>
                <a:cubicBezTo>
                  <a:pt x="12508" y="5629"/>
                  <a:pt x="16383" y="3746"/>
                  <a:pt x="20601" y="2209"/>
                </a:cubicBezTo>
                <a:cubicBezTo>
                  <a:pt x="21520" y="1870"/>
                  <a:pt x="21355" y="0"/>
                  <a:pt x="2046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89" name="Google Shape;457;p23"/>
          <p:cNvSpPr/>
          <p:nvPr/>
        </p:nvSpPr>
        <p:spPr>
          <a:xfrm>
            <a:off x="2935758" y="1767011"/>
            <a:ext cx="311760" cy="238373"/>
          </a:xfrm>
          <a:custGeom>
            <a:avLst/>
            <a:gdLst/>
            <a:ahLst/>
            <a:cxnLst>
              <a:cxn ang="0">
                <a:pos x="wd2" y="hd2"/>
              </a:cxn>
              <a:cxn ang="5400000">
                <a:pos x="wd2" y="hd2"/>
              </a:cxn>
              <a:cxn ang="10800000">
                <a:pos x="wd2" y="hd2"/>
              </a:cxn>
              <a:cxn ang="16200000">
                <a:pos x="wd2" y="hd2"/>
              </a:cxn>
            </a:cxnLst>
            <a:rect l="0" t="0" r="r" b="b"/>
            <a:pathLst>
              <a:path w="21166" h="21600" fill="norm" stroke="1" extrusionOk="0">
                <a:moveTo>
                  <a:pt x="20339" y="0"/>
                </a:moveTo>
                <a:cubicBezTo>
                  <a:pt x="20310" y="0"/>
                  <a:pt x="20280" y="3"/>
                  <a:pt x="20251" y="6"/>
                </a:cubicBezTo>
                <a:cubicBezTo>
                  <a:pt x="11381" y="1105"/>
                  <a:pt x="2680" y="9130"/>
                  <a:pt x="25" y="20792"/>
                </a:cubicBezTo>
                <a:cubicBezTo>
                  <a:pt x="-84" y="21279"/>
                  <a:pt x="179" y="21600"/>
                  <a:pt x="458" y="21600"/>
                </a:cubicBezTo>
                <a:cubicBezTo>
                  <a:pt x="621" y="21600"/>
                  <a:pt x="791" y="21488"/>
                  <a:pt x="889" y="21228"/>
                </a:cubicBezTo>
                <a:cubicBezTo>
                  <a:pt x="4933" y="10600"/>
                  <a:pt x="11440" y="3392"/>
                  <a:pt x="20518" y="2106"/>
                </a:cubicBezTo>
                <a:cubicBezTo>
                  <a:pt x="21516" y="1964"/>
                  <a:pt x="21285" y="0"/>
                  <a:pt x="20339"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90" name="Google Shape;458;p23"/>
          <p:cNvSpPr/>
          <p:nvPr/>
        </p:nvSpPr>
        <p:spPr>
          <a:xfrm>
            <a:off x="2869220" y="1657576"/>
            <a:ext cx="306467" cy="245253"/>
          </a:xfrm>
          <a:custGeom>
            <a:avLst/>
            <a:gdLst/>
            <a:ahLst/>
            <a:cxnLst>
              <a:cxn ang="0">
                <a:pos x="wd2" y="hd2"/>
              </a:cxn>
              <a:cxn ang="5400000">
                <a:pos x="wd2" y="hd2"/>
              </a:cxn>
              <a:cxn ang="10800000">
                <a:pos x="wd2" y="hd2"/>
              </a:cxn>
              <a:cxn ang="16200000">
                <a:pos x="wd2" y="hd2"/>
              </a:cxn>
            </a:cxnLst>
            <a:rect l="0" t="0" r="r" b="b"/>
            <a:pathLst>
              <a:path w="21216" h="21600" fill="norm" stroke="1" extrusionOk="0">
                <a:moveTo>
                  <a:pt x="20432" y="0"/>
                </a:moveTo>
                <a:cubicBezTo>
                  <a:pt x="20409" y="0"/>
                  <a:pt x="20385" y="0"/>
                  <a:pt x="20360" y="3"/>
                </a:cubicBezTo>
                <a:cubicBezTo>
                  <a:pt x="11221" y="926"/>
                  <a:pt x="1964" y="9118"/>
                  <a:pt x="11" y="20991"/>
                </a:cubicBezTo>
                <a:cubicBezTo>
                  <a:pt x="-54" y="21385"/>
                  <a:pt x="191" y="21600"/>
                  <a:pt x="445" y="21600"/>
                </a:cubicBezTo>
                <a:cubicBezTo>
                  <a:pt x="628" y="21600"/>
                  <a:pt x="818" y="21488"/>
                  <a:pt x="898" y="21253"/>
                </a:cubicBezTo>
                <a:cubicBezTo>
                  <a:pt x="4641" y="10576"/>
                  <a:pt x="11094" y="2824"/>
                  <a:pt x="20612" y="1882"/>
                </a:cubicBezTo>
                <a:cubicBezTo>
                  <a:pt x="21546" y="1788"/>
                  <a:pt x="21329" y="0"/>
                  <a:pt x="20432"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91" name="Google Shape;459;p23"/>
          <p:cNvSpPr/>
          <p:nvPr/>
        </p:nvSpPr>
        <p:spPr>
          <a:xfrm>
            <a:off x="2784253" y="1563402"/>
            <a:ext cx="316094" cy="246956"/>
          </a:xfrm>
          <a:custGeom>
            <a:avLst/>
            <a:gdLst/>
            <a:ahLst/>
            <a:cxnLst>
              <a:cxn ang="0">
                <a:pos x="wd2" y="hd2"/>
              </a:cxn>
              <a:cxn ang="5400000">
                <a:pos x="wd2" y="hd2"/>
              </a:cxn>
              <a:cxn ang="10800000">
                <a:pos x="wd2" y="hd2"/>
              </a:cxn>
              <a:cxn ang="16200000">
                <a:pos x="wd2" y="hd2"/>
              </a:cxn>
            </a:cxnLst>
            <a:rect l="0" t="0" r="r" b="b"/>
            <a:pathLst>
              <a:path w="21162" h="21600" fill="norm" stroke="1" extrusionOk="0">
                <a:moveTo>
                  <a:pt x="20376" y="0"/>
                </a:moveTo>
                <a:cubicBezTo>
                  <a:pt x="20354" y="0"/>
                  <a:pt x="20332" y="3"/>
                  <a:pt x="20309" y="3"/>
                </a:cubicBezTo>
                <a:cubicBezTo>
                  <a:pt x="10979" y="926"/>
                  <a:pt x="4077" y="10527"/>
                  <a:pt x="42" y="20896"/>
                </a:cubicBezTo>
                <a:cubicBezTo>
                  <a:pt x="-108" y="21282"/>
                  <a:pt x="169" y="21600"/>
                  <a:pt x="440" y="21600"/>
                </a:cubicBezTo>
                <a:cubicBezTo>
                  <a:pt x="558" y="21600"/>
                  <a:pt x="672" y="21542"/>
                  <a:pt x="753" y="21401"/>
                </a:cubicBezTo>
                <a:cubicBezTo>
                  <a:pt x="5980" y="12352"/>
                  <a:pt x="11147" y="2813"/>
                  <a:pt x="20560" y="1925"/>
                </a:cubicBezTo>
                <a:cubicBezTo>
                  <a:pt x="21492" y="1837"/>
                  <a:pt x="21273" y="0"/>
                  <a:pt x="2037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92" name="Google Shape;460;p23"/>
          <p:cNvSpPr/>
          <p:nvPr/>
        </p:nvSpPr>
        <p:spPr>
          <a:xfrm>
            <a:off x="2721564" y="1481951"/>
            <a:ext cx="317852" cy="254037"/>
          </a:xfrm>
          <a:custGeom>
            <a:avLst/>
            <a:gdLst/>
            <a:ahLst/>
            <a:cxnLst>
              <a:cxn ang="0">
                <a:pos x="wd2" y="hd2"/>
              </a:cxn>
              <a:cxn ang="5400000">
                <a:pos x="wd2" y="hd2"/>
              </a:cxn>
              <a:cxn ang="10800000">
                <a:pos x="wd2" y="hd2"/>
              </a:cxn>
              <a:cxn ang="16200000">
                <a:pos x="wd2" y="hd2"/>
              </a:cxn>
            </a:cxnLst>
            <a:rect l="0" t="0" r="r" b="b"/>
            <a:pathLst>
              <a:path w="21243" h="21600" fill="norm" stroke="1" extrusionOk="0">
                <a:moveTo>
                  <a:pt x="20647" y="0"/>
                </a:moveTo>
                <a:cubicBezTo>
                  <a:pt x="20580" y="0"/>
                  <a:pt x="20507" y="11"/>
                  <a:pt x="20431" y="40"/>
                </a:cubicBezTo>
                <a:cubicBezTo>
                  <a:pt x="11794" y="3180"/>
                  <a:pt x="4067" y="10517"/>
                  <a:pt x="41" y="20867"/>
                </a:cubicBezTo>
                <a:cubicBezTo>
                  <a:pt x="-109" y="21256"/>
                  <a:pt x="186" y="21600"/>
                  <a:pt x="469" y="21600"/>
                </a:cubicBezTo>
                <a:cubicBezTo>
                  <a:pt x="594" y="21600"/>
                  <a:pt x="715" y="21535"/>
                  <a:pt x="795" y="21381"/>
                </a:cubicBezTo>
                <a:cubicBezTo>
                  <a:pt x="5752" y="12039"/>
                  <a:pt x="12117" y="5210"/>
                  <a:pt x="20676" y="1888"/>
                </a:cubicBezTo>
                <a:cubicBezTo>
                  <a:pt x="21491" y="1570"/>
                  <a:pt x="21379" y="0"/>
                  <a:pt x="20647"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93" name="Google Shape;461;p23"/>
          <p:cNvSpPr/>
          <p:nvPr/>
        </p:nvSpPr>
        <p:spPr>
          <a:xfrm>
            <a:off x="3508973" y="2040147"/>
            <a:ext cx="115158" cy="46720"/>
          </a:xfrm>
          <a:custGeom>
            <a:avLst/>
            <a:gdLst/>
            <a:ahLst/>
            <a:cxnLst>
              <a:cxn ang="0">
                <a:pos x="wd2" y="hd2"/>
              </a:cxn>
              <a:cxn ang="5400000">
                <a:pos x="wd2" y="hd2"/>
              </a:cxn>
              <a:cxn ang="10800000">
                <a:pos x="wd2" y="hd2"/>
              </a:cxn>
              <a:cxn ang="16200000">
                <a:pos x="wd2" y="hd2"/>
              </a:cxn>
            </a:cxnLst>
            <a:rect l="0" t="0" r="r" b="b"/>
            <a:pathLst>
              <a:path w="20684" h="21600" fill="norm" stroke="1" extrusionOk="0">
                <a:moveTo>
                  <a:pt x="19676" y="0"/>
                </a:moveTo>
                <a:cubicBezTo>
                  <a:pt x="19568" y="0"/>
                  <a:pt x="19448" y="62"/>
                  <a:pt x="19329" y="185"/>
                </a:cubicBezTo>
                <a:cubicBezTo>
                  <a:pt x="13180" y="6500"/>
                  <a:pt x="7176" y="12413"/>
                  <a:pt x="734" y="16459"/>
                </a:cubicBezTo>
                <a:cubicBezTo>
                  <a:pt x="-466" y="17184"/>
                  <a:pt x="-70" y="21600"/>
                  <a:pt x="1022" y="21600"/>
                </a:cubicBezTo>
                <a:cubicBezTo>
                  <a:pt x="1100" y="21600"/>
                  <a:pt x="1190" y="21569"/>
                  <a:pt x="1274" y="21523"/>
                </a:cubicBezTo>
                <a:cubicBezTo>
                  <a:pt x="7716" y="17740"/>
                  <a:pt x="14212" y="12815"/>
                  <a:pt x="20162" y="5311"/>
                </a:cubicBezTo>
                <a:cubicBezTo>
                  <a:pt x="21134" y="4076"/>
                  <a:pt x="20618" y="0"/>
                  <a:pt x="1967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2794" name="Google Shape;462;p23"/>
          <p:cNvSpPr/>
          <p:nvPr/>
        </p:nvSpPr>
        <p:spPr>
          <a:xfrm>
            <a:off x="3581585" y="2080989"/>
            <a:ext cx="114866" cy="27819"/>
          </a:xfrm>
          <a:custGeom>
            <a:avLst/>
            <a:gdLst/>
            <a:ahLst/>
            <a:cxnLst>
              <a:cxn ang="0">
                <a:pos x="wd2" y="hd2"/>
              </a:cxn>
              <a:cxn ang="5400000">
                <a:pos x="wd2" y="hd2"/>
              </a:cxn>
              <a:cxn ang="10800000">
                <a:pos x="wd2" y="hd2"/>
              </a:cxn>
              <a:cxn ang="16200000">
                <a:pos x="wd2" y="hd2"/>
              </a:cxn>
            </a:cxnLst>
            <a:rect l="0" t="0" r="r" b="b"/>
            <a:pathLst>
              <a:path w="20864" h="21600" fill="norm" stroke="1" extrusionOk="0">
                <a:moveTo>
                  <a:pt x="19896" y="0"/>
                </a:moveTo>
                <a:cubicBezTo>
                  <a:pt x="19787" y="0"/>
                  <a:pt x="19665" y="78"/>
                  <a:pt x="19538" y="259"/>
                </a:cubicBezTo>
                <a:cubicBezTo>
                  <a:pt x="13418" y="8946"/>
                  <a:pt x="7334" y="13510"/>
                  <a:pt x="874" y="13665"/>
                </a:cubicBezTo>
                <a:cubicBezTo>
                  <a:pt x="-297" y="13717"/>
                  <a:pt x="-285" y="21211"/>
                  <a:pt x="874" y="21418"/>
                </a:cubicBezTo>
                <a:cubicBezTo>
                  <a:pt x="1553" y="21522"/>
                  <a:pt x="2232" y="21600"/>
                  <a:pt x="2912" y="21600"/>
                </a:cubicBezTo>
                <a:cubicBezTo>
                  <a:pt x="8759" y="21600"/>
                  <a:pt x="14582" y="17451"/>
                  <a:pt x="20114" y="9257"/>
                </a:cubicBezTo>
                <a:cubicBezTo>
                  <a:pt x="21303" y="7468"/>
                  <a:pt x="20963" y="0"/>
                  <a:pt x="1989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grpSp>
        <p:nvGrpSpPr>
          <p:cNvPr id="2797" name="تجميع"/>
          <p:cNvGrpSpPr/>
          <p:nvPr/>
        </p:nvGrpSpPr>
        <p:grpSpPr>
          <a:xfrm>
            <a:off x="6866098" y="151043"/>
            <a:ext cx="1460897" cy="581158"/>
            <a:chOff x="0" y="0"/>
            <a:chExt cx="1460895" cy="581156"/>
          </a:xfrm>
        </p:grpSpPr>
        <p:pic>
          <p:nvPicPr>
            <p:cNvPr id="2795" name="Google Shape;181;p29" descr="Google Shape;181;p29"/>
            <p:cNvPicPr>
              <a:picLocks noChangeAspect="1"/>
            </p:cNvPicPr>
            <p:nvPr/>
          </p:nvPicPr>
          <p:blipFill>
            <a:blip r:embed="rId4">
              <a:extLst/>
            </a:blip>
            <a:srcRect l="0" t="16969" r="8892" b="21025"/>
            <a:stretch>
              <a:fillRect/>
            </a:stretch>
          </p:blipFill>
          <p:spPr>
            <a:xfrm>
              <a:off x="0" y="0"/>
              <a:ext cx="1460896" cy="581157"/>
            </a:xfrm>
            <a:prstGeom prst="rect">
              <a:avLst/>
            </a:prstGeom>
            <a:ln w="12700" cap="flat">
              <a:noFill/>
              <a:miter lim="400000"/>
            </a:ln>
            <a:effectLst/>
          </p:spPr>
        </p:pic>
        <p:sp>
          <p:nvSpPr>
            <p:cNvPr id="2796"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800" name="تجميع"/>
          <p:cNvGrpSpPr/>
          <p:nvPr/>
        </p:nvGrpSpPr>
        <p:grpSpPr>
          <a:xfrm>
            <a:off x="275444" y="939348"/>
            <a:ext cx="335689" cy="1548385"/>
            <a:chOff x="0" y="0"/>
            <a:chExt cx="335688" cy="1548383"/>
          </a:xfrm>
        </p:grpSpPr>
        <p:sp>
          <p:nvSpPr>
            <p:cNvPr id="2798"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2799"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sp>
        <p:nvSpPr>
          <p:cNvPr id="2801" name="صفحة…"/>
          <p:cNvSpPr txBox="1"/>
          <p:nvPr/>
        </p:nvSpPr>
        <p:spPr>
          <a:xfrm>
            <a:off x="2939363" y="2135924"/>
            <a:ext cx="1399309"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2500">
                <a:solidFill>
                  <a:srgbClr val="B51A00"/>
                </a:solidFill>
                <a:latin typeface="Farah Regular"/>
                <a:ea typeface="Farah Regular"/>
                <a:cs typeface="Farah Regular"/>
                <a:sym typeface="Farah Regular"/>
              </a:defRPr>
            </a:pPr>
            <a:r>
              <a:t>صفحة</a:t>
            </a:r>
          </a:p>
          <a:p>
            <a:pPr algn="ctr" rtl="0">
              <a:defRPr sz="2500">
                <a:solidFill>
                  <a:srgbClr val="B51A00"/>
                </a:solidFill>
                <a:latin typeface="Farah Regular"/>
                <a:ea typeface="Farah Regular"/>
                <a:cs typeface="Farah Regular"/>
                <a:sym typeface="Farah Regular"/>
              </a:defRPr>
            </a:pPr>
            <a:r>
              <a:t>١٢٦</a:t>
            </a:r>
          </a:p>
        </p:txBody>
      </p:sp>
      <p:grpSp>
        <p:nvGrpSpPr>
          <p:cNvPr id="2812" name="تجميع"/>
          <p:cNvGrpSpPr/>
          <p:nvPr/>
        </p:nvGrpSpPr>
        <p:grpSpPr>
          <a:xfrm>
            <a:off x="810687" y="4530197"/>
            <a:ext cx="6772042" cy="143249"/>
            <a:chOff x="0" y="0"/>
            <a:chExt cx="6772041" cy="143247"/>
          </a:xfrm>
        </p:grpSpPr>
        <p:grpSp>
          <p:nvGrpSpPr>
            <p:cNvPr id="2810" name="تجميع"/>
            <p:cNvGrpSpPr/>
            <p:nvPr/>
          </p:nvGrpSpPr>
          <p:grpSpPr>
            <a:xfrm>
              <a:off x="0" y="0"/>
              <a:ext cx="6772042" cy="143248"/>
              <a:chOff x="0" y="0"/>
              <a:chExt cx="6772041" cy="143247"/>
            </a:xfrm>
          </p:grpSpPr>
          <p:sp>
            <p:nvSpPr>
              <p:cNvPr id="2802"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2803"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2804"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05"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2806"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07"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2808"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2809"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2811"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2813" name="مستطيل مستطيل" descr="مستطيل مستطيل"/>
          <p:cNvPicPr>
            <a:picLocks noChangeAspect="0"/>
          </p:cNvPicPr>
          <p:nvPr/>
        </p:nvPicPr>
        <p:blipFill>
          <a:blip r:embed="rId5">
            <a:extLst/>
          </a:blip>
          <a:stretch>
            <a:fillRect/>
          </a:stretch>
        </p:blipFill>
        <p:spPr>
          <a:xfrm>
            <a:off x="2065033" y="1153824"/>
            <a:ext cx="4548167" cy="2563369"/>
          </a:xfrm>
          <a:prstGeom prst="rect">
            <a:avLst/>
          </a:prstGeom>
        </p:spPr>
      </p:pic>
      <p:sp>
        <p:nvSpPr>
          <p:cNvPr id="2815" name="Google Shape;1742;p25"/>
          <p:cNvSpPr txBox="1"/>
          <p:nvPr>
            <p:ph type="title"/>
          </p:nvPr>
        </p:nvSpPr>
        <p:spPr>
          <a:xfrm>
            <a:off x="3579297" y="914439"/>
            <a:ext cx="2741492" cy="677615"/>
          </a:xfrm>
          <a:prstGeom prst="rect">
            <a:avLst/>
          </a:prstGeom>
          <a:solidFill>
            <a:srgbClr val="FFFFFF"/>
          </a:solidFill>
          <a:ln>
            <a:solidFill>
              <a:schemeClr val="accent5">
                <a:lumOff val="22745"/>
              </a:schemeClr>
            </a:solidFill>
          </a:ln>
          <a:effectLst>
            <a:outerShdw sx="100000" sy="100000" kx="0" ky="0" algn="b" rotWithShape="0" blurRad="190500" dist="12700" dir="5400000">
              <a:srgbClr val="000000"/>
            </a:outerShdw>
          </a:effectLst>
        </p:spPr>
        <p:txBody>
          <a:bodyPr lIns="162533" tIns="162533" rIns="162533" bIns="162533"/>
          <a:lstStyle>
            <a:lvl1pPr defTabSz="487680">
              <a:lnSpc>
                <a:spcPct val="100000"/>
              </a:lnSpc>
              <a:defRPr sz="2080">
                <a:solidFill>
                  <a:schemeClr val="accent6">
                    <a:lumOff val="-9411"/>
                  </a:schemeClr>
                </a:solidFill>
                <a:latin typeface="Spicy Rice"/>
                <a:ea typeface="Spicy Rice"/>
                <a:cs typeface="Spicy Rice"/>
                <a:sym typeface="Spicy Rice"/>
              </a:defRPr>
            </a:lvl1pPr>
          </a:lstStyle>
          <a:p>
            <a:pPr rtl="0">
              <a:defRPr/>
            </a:pPr>
            <a:r>
              <a:t>استراتيجية التصفح</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7"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2818"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2821" name="تجميع"/>
          <p:cNvGrpSpPr/>
          <p:nvPr/>
        </p:nvGrpSpPr>
        <p:grpSpPr>
          <a:xfrm>
            <a:off x="6969330" y="172912"/>
            <a:ext cx="1460897" cy="581158"/>
            <a:chOff x="0" y="0"/>
            <a:chExt cx="1460895" cy="581156"/>
          </a:xfrm>
        </p:grpSpPr>
        <p:pic>
          <p:nvPicPr>
            <p:cNvPr id="2819" name="Google Shape;181;p29" descr="Google Shape;181;p29"/>
            <p:cNvPicPr>
              <a:picLocks noChangeAspect="1"/>
            </p:cNvPicPr>
            <p:nvPr/>
          </p:nvPicPr>
          <p:blipFill>
            <a:blip r:embed="rId4">
              <a:extLst/>
            </a:blip>
            <a:srcRect l="0" t="16969" r="8892" b="21025"/>
            <a:stretch>
              <a:fillRect/>
            </a:stretch>
          </p:blipFill>
          <p:spPr>
            <a:xfrm>
              <a:off x="0" y="0"/>
              <a:ext cx="1460896" cy="581157"/>
            </a:xfrm>
            <a:prstGeom prst="rect">
              <a:avLst/>
            </a:prstGeom>
            <a:ln w="12700" cap="flat">
              <a:noFill/>
              <a:miter lim="400000"/>
            </a:ln>
            <a:effectLst/>
          </p:spPr>
        </p:pic>
        <p:sp>
          <p:nvSpPr>
            <p:cNvPr id="282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824" name="تجميع"/>
          <p:cNvGrpSpPr/>
          <p:nvPr/>
        </p:nvGrpSpPr>
        <p:grpSpPr>
          <a:xfrm>
            <a:off x="275444" y="939348"/>
            <a:ext cx="335689" cy="1548385"/>
            <a:chOff x="0" y="0"/>
            <a:chExt cx="335688" cy="1548383"/>
          </a:xfrm>
        </p:grpSpPr>
        <p:sp>
          <p:nvSpPr>
            <p:cNvPr id="282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282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2828" name="تجميع"/>
          <p:cNvGrpSpPr/>
          <p:nvPr/>
        </p:nvGrpSpPr>
        <p:grpSpPr>
          <a:xfrm>
            <a:off x="2567473" y="589959"/>
            <a:ext cx="3517242" cy="3967477"/>
            <a:chOff x="-661" y="-6350"/>
            <a:chExt cx="3517241" cy="3967475"/>
          </a:xfrm>
        </p:grpSpPr>
        <p:pic>
          <p:nvPicPr>
            <p:cNvPr id="2825" name="IMG_0923.jpeg" descr="IMG_0923.jpeg"/>
            <p:cNvPicPr>
              <a:picLocks noChangeAspect="0"/>
            </p:cNvPicPr>
            <p:nvPr/>
          </p:nvPicPr>
          <p:blipFill>
            <a:blip r:embed="rId5">
              <a:extLst/>
            </a:blip>
            <a:stretch>
              <a:fillRect/>
            </a:stretch>
          </p:blipFill>
          <p:spPr>
            <a:xfrm>
              <a:off x="-662" y="-6350"/>
              <a:ext cx="3517242" cy="3901052"/>
            </a:xfrm>
            <a:prstGeom prst="rect">
              <a:avLst/>
            </a:prstGeom>
            <a:effectLst>
              <a:outerShdw sx="100000" sy="100000" kx="0" ky="0" algn="b" rotWithShape="0" blurRad="190500" dist="12700" dir="5400000">
                <a:srgbClr val="000000">
                  <a:alpha val="75000"/>
                </a:srgbClr>
              </a:outerShdw>
            </a:effectLst>
          </p:spPr>
        </p:pic>
        <p:sp>
          <p:nvSpPr>
            <p:cNvPr id="2826" name="الأهداف…"/>
            <p:cNvSpPr txBox="1"/>
            <p:nvPr/>
          </p:nvSpPr>
          <p:spPr>
            <a:xfrm>
              <a:off x="282020" y="1456205"/>
              <a:ext cx="2951878" cy="112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2100"/>
              </a:pPr>
              <a:r>
                <a:rPr>
                  <a:solidFill>
                    <a:srgbClr val="B51A00"/>
                  </a:solidFill>
                </a:rPr>
                <a:t>الأهداف</a:t>
              </a:r>
              <a:r>
                <a:t> </a:t>
              </a:r>
            </a:p>
            <a:p>
              <a:pPr algn="ctr" rtl="0">
                <a:defRPr b="1" sz="1800"/>
              </a:pPr>
              <a:r>
                <a:t>🔹تعين المضلعات المتشابهة </a:t>
              </a:r>
            </a:p>
            <a:p>
              <a:pPr algn="ctr" rtl="0">
                <a:defRPr b="1" sz="1800"/>
              </a:pPr>
              <a:r>
                <a:t>🔹 ايجاد القياسات الناقصة فيها </a:t>
              </a:r>
            </a:p>
          </p:txBody>
        </p:sp>
        <p:sp>
          <p:nvSpPr>
            <p:cNvPr id="2827" name="المفردات…"/>
            <p:cNvSpPr txBox="1"/>
            <p:nvPr/>
          </p:nvSpPr>
          <p:spPr>
            <a:xfrm>
              <a:off x="119748" y="2797557"/>
              <a:ext cx="3276422" cy="1163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2100"/>
              </a:pPr>
              <a:r>
                <a:rPr>
                  <a:solidFill>
                    <a:srgbClr val="B51A00"/>
                  </a:solidFill>
                </a:rPr>
                <a:t>المفردات</a:t>
              </a:r>
            </a:p>
            <a:p>
              <a:pPr algn="ctr" rtl="0">
                <a:defRPr b="1" sz="1800"/>
              </a:pPr>
              <a:r>
                <a:t>المضلع - المضلعات المتشابهة</a:t>
              </a:r>
            </a:p>
            <a:p>
              <a:pPr algn="ctr" rtl="0">
                <a:defRPr b="1" sz="1800"/>
              </a:pPr>
              <a:r>
                <a:t>الأجزاء المتناظرة - التطابق -عامل المقياس</a:t>
              </a:r>
            </a:p>
          </p:txBody>
        </p:sp>
      </p:grpSp>
      <p:sp>
        <p:nvSpPr>
          <p:cNvPr id="2829" name="موضوع الدرس…"/>
          <p:cNvSpPr txBox="1"/>
          <p:nvPr/>
        </p:nvSpPr>
        <p:spPr>
          <a:xfrm>
            <a:off x="3539890" y="950457"/>
            <a:ext cx="1574367" cy="5894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rtl="0">
              <a:defRPr b="1" sz="2200">
                <a:solidFill>
                  <a:srgbClr val="E22400"/>
                </a:solidFill>
              </a:defRPr>
            </a:pPr>
            <a:r>
              <a:t>موضوع الدرس </a:t>
            </a:r>
          </a:p>
          <a:p>
            <a:pPr algn="ctr" rtl="0">
              <a:defRPr b="1" sz="1800"/>
            </a:pPr>
            <a:r>
              <a:t>تشابه المضلعات </a:t>
            </a:r>
          </a:p>
        </p:txBody>
      </p:sp>
      <p:pic>
        <p:nvPicPr>
          <p:cNvPr id="2830" name="Google Shape;10290;p67" descr="Google Shape;10290;p67"/>
          <p:cNvPicPr>
            <a:picLocks noChangeAspect="0"/>
          </p:cNvPicPr>
          <p:nvPr/>
        </p:nvPicPr>
        <p:blipFill>
          <a:blip r:embed="rId6">
            <a:extLst/>
          </a:blip>
          <a:stretch>
            <a:fillRect/>
          </a:stretch>
        </p:blipFill>
        <p:spPr>
          <a:xfrm>
            <a:off x="5299074" y="2068187"/>
            <a:ext cx="517356" cy="430385"/>
          </a:xfrm>
          <a:prstGeom prst="rect">
            <a:avLst/>
          </a:prstGeom>
          <a:effectLst>
            <a:outerShdw sx="100000" sy="100000" kx="0" ky="0" algn="b" rotWithShape="0" blurRad="50800" dist="63500" dir="2700000">
              <a:srgbClr val="000000">
                <a:alpha val="50000"/>
              </a:srgbClr>
            </a:outerShdw>
          </a:effectLst>
        </p:spPr>
      </p:pic>
      <p:grpSp>
        <p:nvGrpSpPr>
          <p:cNvPr id="2841" name="تجميع"/>
          <p:cNvGrpSpPr/>
          <p:nvPr/>
        </p:nvGrpSpPr>
        <p:grpSpPr>
          <a:xfrm>
            <a:off x="1087526" y="4677627"/>
            <a:ext cx="6772043" cy="143249"/>
            <a:chOff x="0" y="0"/>
            <a:chExt cx="6772041" cy="143247"/>
          </a:xfrm>
        </p:grpSpPr>
        <p:grpSp>
          <p:nvGrpSpPr>
            <p:cNvPr id="2839" name="تجميع"/>
            <p:cNvGrpSpPr/>
            <p:nvPr/>
          </p:nvGrpSpPr>
          <p:grpSpPr>
            <a:xfrm>
              <a:off x="0" y="0"/>
              <a:ext cx="6772042" cy="143248"/>
              <a:chOff x="0" y="0"/>
              <a:chExt cx="6772041" cy="143247"/>
            </a:xfrm>
          </p:grpSpPr>
          <p:sp>
            <p:nvSpPr>
              <p:cNvPr id="2831"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2832"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2833"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34"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2835"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36"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2837"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2838"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2840"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3"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2844"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2853" name="رسم تخطيطي 7"/>
          <p:cNvGrpSpPr/>
          <p:nvPr/>
        </p:nvGrpSpPr>
        <p:grpSpPr>
          <a:xfrm>
            <a:off x="7756507" y="776663"/>
            <a:ext cx="857136" cy="1688529"/>
            <a:chOff x="0" y="0"/>
            <a:chExt cx="857134" cy="1688527"/>
          </a:xfrm>
        </p:grpSpPr>
        <p:sp>
          <p:nvSpPr>
            <p:cNvPr id="2845"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2846"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847"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2848"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849"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2850"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851"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2852"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2854"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2855"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2856"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2858" name="Google Shape;8443;p63" descr="Google Shape;8443;p63"/>
          <p:cNvPicPr>
            <a:picLocks noChangeAspect="0"/>
          </p:cNvPicPr>
          <p:nvPr/>
        </p:nvPicPr>
        <p:blipFill>
          <a:blip r:embed="rId9">
            <a:extLst/>
          </a:blip>
          <a:stretch>
            <a:fillRect/>
          </a:stretch>
        </p:blipFill>
        <p:spPr>
          <a:xfrm>
            <a:off x="6291805" y="654411"/>
            <a:ext cx="1451108" cy="3080659"/>
          </a:xfrm>
          <a:prstGeom prst="rect">
            <a:avLst/>
          </a:prstGeom>
        </p:spPr>
      </p:pic>
      <p:pic>
        <p:nvPicPr>
          <p:cNvPr id="2860"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2863" name="تجميع"/>
          <p:cNvGrpSpPr/>
          <p:nvPr/>
        </p:nvGrpSpPr>
        <p:grpSpPr>
          <a:xfrm>
            <a:off x="6969330" y="172912"/>
            <a:ext cx="1460897" cy="581158"/>
            <a:chOff x="0" y="0"/>
            <a:chExt cx="1460895" cy="581156"/>
          </a:xfrm>
        </p:grpSpPr>
        <p:pic>
          <p:nvPicPr>
            <p:cNvPr id="2861"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2862"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866" name="تجميع"/>
          <p:cNvGrpSpPr/>
          <p:nvPr/>
        </p:nvGrpSpPr>
        <p:grpSpPr>
          <a:xfrm>
            <a:off x="672" y="86809"/>
            <a:ext cx="1251202" cy="892151"/>
            <a:chOff x="0" y="0"/>
            <a:chExt cx="1251200" cy="892150"/>
          </a:xfrm>
        </p:grpSpPr>
        <p:sp>
          <p:nvSpPr>
            <p:cNvPr id="286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86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grpSp>
        <p:nvGrpSpPr>
          <p:cNvPr id="2869" name="تجميع"/>
          <p:cNvGrpSpPr/>
          <p:nvPr/>
        </p:nvGrpSpPr>
        <p:grpSpPr>
          <a:xfrm>
            <a:off x="275444" y="939348"/>
            <a:ext cx="335689" cy="1548385"/>
            <a:chOff x="0" y="0"/>
            <a:chExt cx="335688" cy="1548383"/>
          </a:xfrm>
        </p:grpSpPr>
        <p:sp>
          <p:nvSpPr>
            <p:cNvPr id="2867"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2868"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2870" name="الجدول"/>
          <p:cNvGraphicFramePr/>
          <p:nvPr/>
        </p:nvGraphicFramePr>
        <p:xfrm>
          <a:off x="5736946" y="2349028"/>
          <a:ext cx="4485658" cy="1381155"/>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490985"/>
                <a:gridCol w="1490985"/>
                <a:gridCol w="1490985"/>
              </a:tblGrid>
              <a:tr h="68422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684227">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grpSp>
        <p:nvGrpSpPr>
          <p:cNvPr id="2881" name="تجميع"/>
          <p:cNvGrpSpPr/>
          <p:nvPr/>
        </p:nvGrpSpPr>
        <p:grpSpPr>
          <a:xfrm>
            <a:off x="947299" y="4647201"/>
            <a:ext cx="6772043" cy="143249"/>
            <a:chOff x="0" y="0"/>
            <a:chExt cx="6772041" cy="143247"/>
          </a:xfrm>
        </p:grpSpPr>
        <p:grpSp>
          <p:nvGrpSpPr>
            <p:cNvPr id="2879" name="تجميع"/>
            <p:cNvGrpSpPr/>
            <p:nvPr/>
          </p:nvGrpSpPr>
          <p:grpSpPr>
            <a:xfrm>
              <a:off x="0" y="0"/>
              <a:ext cx="6772042" cy="143248"/>
              <a:chOff x="0" y="0"/>
              <a:chExt cx="6772041" cy="143247"/>
            </a:xfrm>
          </p:grpSpPr>
          <p:sp>
            <p:nvSpPr>
              <p:cNvPr id="2871"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2872"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2873"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74"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2875"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876"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2877"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2878"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2880"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2884" name="تجميع"/>
          <p:cNvGrpSpPr/>
          <p:nvPr/>
        </p:nvGrpSpPr>
        <p:grpSpPr>
          <a:xfrm>
            <a:off x="2328223" y="1926257"/>
            <a:ext cx="2640892" cy="536967"/>
            <a:chOff x="-25400" y="-25400"/>
            <a:chExt cx="2640891" cy="536965"/>
          </a:xfrm>
        </p:grpSpPr>
        <p:pic>
          <p:nvPicPr>
            <p:cNvPr id="2882" name="Google Shape;714;p59" descr="Google Shape;714;p59"/>
            <p:cNvPicPr>
              <a:picLocks noChangeAspect="0"/>
            </p:cNvPicPr>
            <p:nvPr/>
          </p:nvPicPr>
          <p:blipFill>
            <a:blip r:embed="rId12">
              <a:extLst/>
            </a:blip>
            <a:stretch>
              <a:fillRect/>
            </a:stretch>
          </p:blipFill>
          <p:spPr>
            <a:xfrm rot="10800000">
              <a:off x="-25400" y="-25400"/>
              <a:ext cx="2640892" cy="536966"/>
            </a:xfrm>
            <a:prstGeom prst="rect">
              <a:avLst/>
            </a:prstGeom>
            <a:effectLst>
              <a:outerShdw sx="100000" sy="100000" kx="0" ky="0" algn="b" rotWithShape="0" blurRad="190500" dist="12700" dir="5400000">
                <a:srgbClr val="000000"/>
              </a:outerShdw>
            </a:effectLst>
          </p:spPr>
        </p:pic>
        <p:sp>
          <p:nvSpPr>
            <p:cNvPr id="2883" name="جدول التعلم"/>
            <p:cNvSpPr txBox="1"/>
            <p:nvPr/>
          </p:nvSpPr>
          <p:spPr>
            <a:xfrm>
              <a:off x="669117" y="99021"/>
              <a:ext cx="1251857" cy="2881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3"/>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pic>
        <p:nvPicPr>
          <p:cNvPr id="2885" name="Google Shape;714;p59" descr="Google Shape;714;p59"/>
          <p:cNvPicPr>
            <a:picLocks noChangeAspect="0"/>
          </p:cNvPicPr>
          <p:nvPr/>
        </p:nvPicPr>
        <p:blipFill>
          <a:blip r:embed="rId14">
            <a:extLst/>
          </a:blip>
          <a:stretch>
            <a:fillRect/>
          </a:stretch>
        </p:blipFill>
        <p:spPr>
          <a:xfrm rot="10800000">
            <a:off x="1490536" y="1233978"/>
            <a:ext cx="3647422" cy="581659"/>
          </a:xfrm>
          <a:prstGeom prst="rect">
            <a:avLst/>
          </a:prstGeom>
          <a:effectLst>
            <a:outerShdw sx="100000" sy="100000" kx="0" ky="0" algn="b" rotWithShape="0" blurRad="63500" dist="25400" dir="5400000">
              <a:srgbClr val="000000">
                <a:alpha val="50000"/>
              </a:srgbClr>
            </a:outerShdw>
          </a:effectLst>
        </p:spPr>
      </p:pic>
      <p:sp>
        <p:nvSpPr>
          <p:cNvPr id="2886" name="Google Shape;713;p59"/>
          <p:cNvSpPr/>
          <p:nvPr/>
        </p:nvSpPr>
        <p:spPr>
          <a:xfrm rot="10800000">
            <a:off x="4737374" y="1251440"/>
            <a:ext cx="1357583" cy="546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ln>
            <a:solidFill>
              <a:srgbClr val="A5B7C5"/>
            </a:solidFill>
          </a:ln>
          <a:effectLst>
            <a:outerShdw sx="100000" sy="100000" kx="0" ky="0" algn="b" rotWithShape="0" blurRad="63500" dist="25400" dir="5400000">
              <a:srgbClr val="000000">
                <a:alpha val="50000"/>
              </a:srgbClr>
            </a:outerShdw>
          </a:effectLst>
        </p:spPr>
        <p:txBody>
          <a:bodyPr lIns="0" tIns="0" rIns="0" bIns="0" anchor="ctr"/>
          <a:lstStyle/>
          <a:p>
            <a:pPr/>
          </a:p>
        </p:txBody>
      </p:sp>
      <p:sp>
        <p:nvSpPr>
          <p:cNvPr id="2887" name="مرادف كلمة"/>
          <p:cNvSpPr txBox="1"/>
          <p:nvPr/>
        </p:nvSpPr>
        <p:spPr>
          <a:xfrm>
            <a:off x="4961511" y="1358135"/>
            <a:ext cx="1138208"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300">
                <a:blipFill rotWithShape="1">
                  <a:blip r:embed="rId15"/>
                  <a:srcRect l="0" t="0" r="0" b="0"/>
                  <a:tile tx="0" ty="0" sx="100000" sy="100000" flip="none" algn="tl"/>
                </a:blipFill>
              </a:defRPr>
            </a:lvl1pPr>
          </a:lstStyle>
          <a:p>
            <a:pPr rtl="0">
              <a:defRPr/>
            </a:pPr>
            <a:r>
              <a:t>مرادف كلمة</a:t>
            </a:r>
          </a:p>
        </p:txBody>
      </p:sp>
      <p:sp>
        <p:nvSpPr>
          <p:cNvPr id="2888" name="تشابه"/>
          <p:cNvSpPr txBox="1"/>
          <p:nvPr/>
        </p:nvSpPr>
        <p:spPr>
          <a:xfrm>
            <a:off x="2853618" y="1338667"/>
            <a:ext cx="778496"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300">
                <a:solidFill>
                  <a:srgbClr val="B51A00"/>
                </a:solidFill>
              </a:defRPr>
            </a:lvl1pPr>
          </a:lstStyle>
          <a:p>
            <a:pPr rtl="0">
              <a:defRPr/>
            </a:pPr>
            <a:r>
              <a:t>تشابه</a:t>
            </a:r>
          </a:p>
        </p:txBody>
      </p:sp>
      <p:sp>
        <p:nvSpPr>
          <p:cNvPr id="2889"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2890"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
        <p:nvSpPr>
          <p:cNvPr id="2891"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pic>
        <p:nvPicPr>
          <p:cNvPr id="2892" name="IMG_2261.png" descr="IMG_2261.png"/>
          <p:cNvPicPr>
            <a:picLocks noChangeAspect="1"/>
          </p:cNvPicPr>
          <p:nvPr/>
        </p:nvPicPr>
        <p:blipFill>
          <a:blip r:embed="rId16">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4"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2895"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2904" name="رسم تخطيطي 7"/>
          <p:cNvGrpSpPr/>
          <p:nvPr/>
        </p:nvGrpSpPr>
        <p:grpSpPr>
          <a:xfrm>
            <a:off x="7756507" y="776663"/>
            <a:ext cx="857136" cy="1688529"/>
            <a:chOff x="0" y="0"/>
            <a:chExt cx="857134" cy="1688527"/>
          </a:xfrm>
        </p:grpSpPr>
        <p:sp>
          <p:nvSpPr>
            <p:cNvPr id="2896"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2897"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898"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2899"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900"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2901"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902"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2903"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2905"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2906"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2907"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2909" name="Google Shape;8443;p63" descr="Google Shape;8443;p63"/>
          <p:cNvPicPr>
            <a:picLocks noChangeAspect="0"/>
          </p:cNvPicPr>
          <p:nvPr/>
        </p:nvPicPr>
        <p:blipFill>
          <a:blip r:embed="rId9">
            <a:extLst/>
          </a:blip>
          <a:stretch>
            <a:fillRect/>
          </a:stretch>
        </p:blipFill>
        <p:spPr>
          <a:xfrm>
            <a:off x="6305400" y="654411"/>
            <a:ext cx="1451108" cy="3080659"/>
          </a:xfrm>
          <a:prstGeom prst="rect">
            <a:avLst/>
          </a:prstGeom>
        </p:spPr>
      </p:pic>
      <p:pic>
        <p:nvPicPr>
          <p:cNvPr id="2911"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2914" name="تجميع"/>
          <p:cNvGrpSpPr/>
          <p:nvPr/>
        </p:nvGrpSpPr>
        <p:grpSpPr>
          <a:xfrm>
            <a:off x="6969330" y="172912"/>
            <a:ext cx="1460897" cy="581158"/>
            <a:chOff x="0" y="0"/>
            <a:chExt cx="1460895" cy="581156"/>
          </a:xfrm>
        </p:grpSpPr>
        <p:pic>
          <p:nvPicPr>
            <p:cNvPr id="2912"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2913"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917" name="تجميع"/>
          <p:cNvGrpSpPr/>
          <p:nvPr/>
        </p:nvGrpSpPr>
        <p:grpSpPr>
          <a:xfrm>
            <a:off x="275444" y="939348"/>
            <a:ext cx="335689" cy="1548385"/>
            <a:chOff x="0" y="0"/>
            <a:chExt cx="335688" cy="1548383"/>
          </a:xfrm>
        </p:grpSpPr>
        <p:sp>
          <p:nvSpPr>
            <p:cNvPr id="2915"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2916"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2918" name="الجدول"/>
          <p:cNvGraphicFramePr/>
          <p:nvPr/>
        </p:nvGraphicFramePr>
        <p:xfrm>
          <a:off x="5835674" y="2191923"/>
          <a:ext cx="4851341" cy="2226535"/>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982203"/>
                <a:gridCol w="1916566"/>
                <a:gridCol w="939871"/>
              </a:tblGrid>
              <a:tr h="110691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1240938">
                <a:tc>
                  <a:txBody>
                    <a:bodyPr/>
                    <a:lstStyle/>
                    <a:p>
                      <a:pPr rtl="0">
                        <a:defRPr b="1" sz="1500">
                          <a:solidFill>
                            <a:srgbClr val="B51A00"/>
                          </a:solidFill>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800"/>
                      </a:pPr>
                      <a:r>
                        <a:rPr sz="1500">
                          <a:latin typeface="Geeza Pro Regular"/>
                          <a:ea typeface="Geeza Pro Regular"/>
                          <a:cs typeface="Geeza Pro Regular"/>
                          <a:sym typeface="Geeza Pro Regular"/>
                        </a:rPr>
                        <a:t>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grpSp>
        <p:nvGrpSpPr>
          <p:cNvPr id="2929" name="تجميع"/>
          <p:cNvGrpSpPr/>
          <p:nvPr/>
        </p:nvGrpSpPr>
        <p:grpSpPr>
          <a:xfrm>
            <a:off x="947299" y="4647201"/>
            <a:ext cx="6772043" cy="143249"/>
            <a:chOff x="0" y="0"/>
            <a:chExt cx="6772041" cy="143247"/>
          </a:xfrm>
        </p:grpSpPr>
        <p:grpSp>
          <p:nvGrpSpPr>
            <p:cNvPr id="2927" name="تجميع"/>
            <p:cNvGrpSpPr/>
            <p:nvPr/>
          </p:nvGrpSpPr>
          <p:grpSpPr>
            <a:xfrm>
              <a:off x="0" y="0"/>
              <a:ext cx="6772042" cy="143248"/>
              <a:chOff x="0" y="0"/>
              <a:chExt cx="6772041" cy="143247"/>
            </a:xfrm>
          </p:grpSpPr>
          <p:sp>
            <p:nvSpPr>
              <p:cNvPr id="2919"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2920"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2921"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922"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2923"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924"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2925"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2926"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2928"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2932" name="تجميع"/>
          <p:cNvGrpSpPr/>
          <p:nvPr/>
        </p:nvGrpSpPr>
        <p:grpSpPr>
          <a:xfrm>
            <a:off x="1852336" y="1954474"/>
            <a:ext cx="2351846" cy="557250"/>
            <a:chOff x="-25400" y="-25400"/>
            <a:chExt cx="2351845" cy="557249"/>
          </a:xfrm>
        </p:grpSpPr>
        <p:pic>
          <p:nvPicPr>
            <p:cNvPr id="2930" name="Google Shape;714;p59" descr="Google Shape;714;p59"/>
            <p:cNvPicPr>
              <a:picLocks noChangeAspect="0"/>
            </p:cNvPicPr>
            <p:nvPr/>
          </p:nvPicPr>
          <p:blipFill>
            <a:blip r:embed="rId12">
              <a:extLst/>
            </a:blip>
            <a:stretch>
              <a:fillRect/>
            </a:stretch>
          </p:blipFill>
          <p:spPr>
            <a:xfrm rot="10800000">
              <a:off x="-25400" y="-25400"/>
              <a:ext cx="2351846" cy="557250"/>
            </a:xfrm>
            <a:prstGeom prst="rect">
              <a:avLst/>
            </a:prstGeom>
            <a:effectLst>
              <a:outerShdw sx="100000" sy="100000" kx="0" ky="0" algn="b" rotWithShape="0" blurRad="190500" dist="12700" dir="5400000">
                <a:srgbClr val="000000"/>
              </a:outerShdw>
            </a:effectLst>
          </p:spPr>
        </p:pic>
        <p:sp>
          <p:nvSpPr>
            <p:cNvPr id="2931" name="جدول التعلم"/>
            <p:cNvSpPr txBox="1"/>
            <p:nvPr/>
          </p:nvSpPr>
          <p:spPr>
            <a:xfrm>
              <a:off x="594446" y="103152"/>
              <a:ext cx="1112153" cy="300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3"/>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grpSp>
        <p:nvGrpSpPr>
          <p:cNvPr id="2935" name="🔹الاشكال المتشابهة…"/>
          <p:cNvGrpSpPr/>
          <p:nvPr/>
        </p:nvGrpSpPr>
        <p:grpSpPr>
          <a:xfrm>
            <a:off x="3786298" y="3270405"/>
            <a:ext cx="2050397" cy="1286868"/>
            <a:chOff x="0" y="0"/>
            <a:chExt cx="2050395" cy="1286867"/>
          </a:xfrm>
        </p:grpSpPr>
        <p:sp>
          <p:nvSpPr>
            <p:cNvPr id="2934" name="🔹الاشكال المتشابهة…"/>
            <p:cNvSpPr/>
            <p:nvPr/>
          </p:nvSpPr>
          <p:spPr>
            <a:xfrm>
              <a:off x="38100" y="38099"/>
              <a:ext cx="1974196" cy="1210669"/>
            </a:xfrm>
            <a:prstGeom prst="rect">
              <a:avLst/>
            </a:prstGeom>
            <a:solidFill>
              <a:srgbClr val="FFDBD8"/>
            </a:solidFill>
            <a:ln>
              <a:noFill/>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rtl="0">
                <a:defRPr sz="1900">
                  <a:solidFill>
                    <a:srgbClr val="B51A00"/>
                  </a:solidFill>
                  <a:latin typeface="Muna Bold"/>
                  <a:ea typeface="Muna Bold"/>
                  <a:cs typeface="Muna Bold"/>
                  <a:sym typeface="Muna Bold"/>
                </a:defRPr>
              </a:pPr>
              <a:r>
                <a:t>🔹الاشكال المتشابهة</a:t>
              </a:r>
            </a:p>
            <a:p>
              <a:pPr algn="r" rtl="0">
                <a:defRPr sz="1900">
                  <a:solidFill>
                    <a:srgbClr val="B51A00"/>
                  </a:solidFill>
                  <a:latin typeface="Muna Bold"/>
                  <a:ea typeface="Muna Bold"/>
                  <a:cs typeface="Muna Bold"/>
                  <a:sym typeface="Muna Bold"/>
                </a:defRPr>
              </a:pPr>
              <a:r>
                <a:t>🔹المضلعات  </a:t>
              </a:r>
            </a:p>
          </p:txBody>
        </p:sp>
        <p:pic>
          <p:nvPicPr>
            <p:cNvPr id="2933" name="🔹الاشكال المتشابهة… 🔹الاشكال المتشابهة🔹المضلعات  " descr="🔹الاشكال المتشابهة… 🔹الاشكال المتشابهة🔹المضلعات  "/>
            <p:cNvPicPr>
              <a:picLocks noChangeAspect="0"/>
            </p:cNvPicPr>
            <p:nvPr/>
          </p:nvPicPr>
          <p:blipFill>
            <a:blip r:embed="rId14">
              <a:extLst/>
            </a:blip>
            <a:stretch>
              <a:fillRect/>
            </a:stretch>
          </p:blipFill>
          <p:spPr>
            <a:xfrm>
              <a:off x="0" y="0"/>
              <a:ext cx="2050396" cy="1286868"/>
            </a:xfrm>
            <a:prstGeom prst="rect">
              <a:avLst/>
            </a:prstGeom>
            <a:effectLst/>
          </p:spPr>
        </p:pic>
      </p:grpSp>
      <p:grpSp>
        <p:nvGrpSpPr>
          <p:cNvPr id="2938" name="مستطيل"/>
          <p:cNvGrpSpPr/>
          <p:nvPr/>
        </p:nvGrpSpPr>
        <p:grpSpPr>
          <a:xfrm>
            <a:off x="1917411" y="3252078"/>
            <a:ext cx="1941703" cy="1305195"/>
            <a:chOff x="0" y="0"/>
            <a:chExt cx="1941701" cy="1305194"/>
          </a:xfrm>
        </p:grpSpPr>
        <p:sp>
          <p:nvSpPr>
            <p:cNvPr id="2937" name="مستطيل"/>
            <p:cNvSpPr/>
            <p:nvPr/>
          </p:nvSpPr>
          <p:spPr>
            <a:xfrm>
              <a:off x="38100" y="38100"/>
              <a:ext cx="1865502" cy="1228995"/>
            </a:xfrm>
            <a:prstGeom prst="rect">
              <a:avLst/>
            </a:prstGeom>
            <a:solidFill>
              <a:srgbClr val="FEFCDD"/>
            </a:solidFill>
            <a:ln>
              <a:noFill/>
            </a:ln>
            <a:effectLst/>
          </p:spPr>
          <p:txBody>
            <a:bodyPr wrap="square" lIns="0" tIns="0" rIns="0" bIns="0" numCol="1" anchor="t">
              <a:noAutofit/>
            </a:bodyPr>
            <a:lstStyle/>
            <a:p>
              <a:pPr algn="ctr" rtl="0">
                <a:defRPr b="1" sz="1500">
                  <a:solidFill>
                    <a:srgbClr val="B51A00"/>
                  </a:solidFill>
                </a:defRPr>
              </a:pPr>
            </a:p>
          </p:txBody>
        </p:sp>
        <p:pic>
          <p:nvPicPr>
            <p:cNvPr id="2936" name="مستطيل مستطيل" descr="مستطيل مستطيل"/>
            <p:cNvPicPr>
              <a:picLocks noChangeAspect="0"/>
            </p:cNvPicPr>
            <p:nvPr/>
          </p:nvPicPr>
          <p:blipFill>
            <a:blip r:embed="rId15">
              <a:extLst/>
            </a:blip>
            <a:stretch>
              <a:fillRect/>
            </a:stretch>
          </p:blipFill>
          <p:spPr>
            <a:xfrm>
              <a:off x="0" y="0"/>
              <a:ext cx="1941702" cy="1305195"/>
            </a:xfrm>
            <a:prstGeom prst="rect">
              <a:avLst/>
            </a:prstGeom>
            <a:effectLst/>
          </p:spPr>
        </p:pic>
      </p:grpSp>
      <p:pic>
        <p:nvPicPr>
          <p:cNvPr id="2939" name="Google Shape;714;p59" descr="Google Shape;714;p59"/>
          <p:cNvPicPr>
            <a:picLocks noChangeAspect="0"/>
          </p:cNvPicPr>
          <p:nvPr/>
        </p:nvPicPr>
        <p:blipFill>
          <a:blip r:embed="rId16">
            <a:extLst/>
          </a:blip>
          <a:stretch>
            <a:fillRect/>
          </a:stretch>
        </p:blipFill>
        <p:spPr>
          <a:xfrm rot="10800000">
            <a:off x="1191381" y="1209124"/>
            <a:ext cx="3856312" cy="537622"/>
          </a:xfrm>
          <a:prstGeom prst="rect">
            <a:avLst/>
          </a:prstGeom>
          <a:effectLst>
            <a:outerShdw sx="100000" sy="100000" kx="0" ky="0" algn="b" rotWithShape="0" blurRad="63500" dist="25400" dir="5400000">
              <a:srgbClr val="000000">
                <a:alpha val="50000"/>
              </a:srgbClr>
            </a:outerShdw>
          </a:effectLst>
        </p:spPr>
      </p:pic>
      <p:sp>
        <p:nvSpPr>
          <p:cNvPr id="2940" name="Google Shape;713;p59"/>
          <p:cNvSpPr/>
          <p:nvPr/>
        </p:nvSpPr>
        <p:spPr>
          <a:xfrm rot="10800000">
            <a:off x="4750847" y="1234676"/>
            <a:ext cx="1357584" cy="486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ln>
            <a:solidFill>
              <a:srgbClr val="A5B7C5"/>
            </a:solidFill>
          </a:ln>
          <a:effectLst>
            <a:outerShdw sx="100000" sy="100000" kx="0" ky="0" algn="b" rotWithShape="0" blurRad="63500" dist="25400" dir="5400000">
              <a:srgbClr val="000000">
                <a:alpha val="50000"/>
              </a:srgbClr>
            </a:outerShdw>
          </a:effectLst>
        </p:spPr>
        <p:txBody>
          <a:bodyPr lIns="0" tIns="0" rIns="0" bIns="0" anchor="ctr"/>
          <a:lstStyle/>
          <a:p>
            <a:pPr/>
          </a:p>
        </p:txBody>
      </p:sp>
      <p:sp>
        <p:nvSpPr>
          <p:cNvPr id="2941" name="مرادف كلمة"/>
          <p:cNvSpPr txBox="1"/>
          <p:nvPr/>
        </p:nvSpPr>
        <p:spPr>
          <a:xfrm>
            <a:off x="4978217" y="1331528"/>
            <a:ext cx="1138208"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300">
                <a:blipFill rotWithShape="1">
                  <a:blip r:embed="rId17"/>
                  <a:srcRect l="0" t="0" r="0" b="0"/>
                  <a:tile tx="0" ty="0" sx="100000" sy="100000" flip="none" algn="tl"/>
                </a:blipFill>
              </a:defRPr>
            </a:lvl1pPr>
          </a:lstStyle>
          <a:p>
            <a:pPr rtl="0">
              <a:defRPr/>
            </a:pPr>
            <a:r>
              <a:t>مرادف كلمة</a:t>
            </a:r>
          </a:p>
        </p:txBody>
      </p:sp>
      <p:sp>
        <p:nvSpPr>
          <p:cNvPr id="2942" name="تشابه………"/>
          <p:cNvSpPr txBox="1"/>
          <p:nvPr/>
        </p:nvSpPr>
        <p:spPr>
          <a:xfrm>
            <a:off x="1204081" y="1273676"/>
            <a:ext cx="3562080" cy="4005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a:solidFill>
                  <a:srgbClr val="B51A00"/>
                </a:solidFill>
              </a:defRPr>
            </a:pPr>
            <a:r>
              <a:t>تشابه……</a:t>
            </a:r>
          </a:p>
          <a:p>
            <a:pPr algn="ctr" rtl="0">
              <a:defRPr b="1">
                <a:solidFill>
                  <a:srgbClr val="B51A00"/>
                </a:solidFill>
              </a:defRPr>
            </a:pPr>
            <a:r>
              <a:rPr>
                <a:solidFill>
                  <a:srgbClr val="004D65"/>
                </a:solidFill>
              </a:rPr>
              <a:t>بمعنى تماثل  او تطابق او تناسب او  تجانس او تآلف</a:t>
            </a:r>
          </a:p>
        </p:txBody>
      </p:sp>
      <p:grpSp>
        <p:nvGrpSpPr>
          <p:cNvPr id="2945" name="تجميع"/>
          <p:cNvGrpSpPr/>
          <p:nvPr/>
        </p:nvGrpSpPr>
        <p:grpSpPr>
          <a:xfrm>
            <a:off x="672" y="86809"/>
            <a:ext cx="1251202" cy="892151"/>
            <a:chOff x="0" y="0"/>
            <a:chExt cx="1251200" cy="892150"/>
          </a:xfrm>
        </p:grpSpPr>
        <p:sp>
          <p:nvSpPr>
            <p:cNvPr id="2943"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944"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294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294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
        <p:nvSpPr>
          <p:cNvPr id="2948"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pic>
        <p:nvPicPr>
          <p:cNvPr id="2949" name="IMG_2261.png" descr="IMG_2261.png"/>
          <p:cNvPicPr>
            <a:picLocks noChangeAspect="1"/>
          </p:cNvPicPr>
          <p:nvPr/>
        </p:nvPicPr>
        <p:blipFill>
          <a:blip r:embed="rId18">
            <a:extLst/>
          </a:blip>
          <a:srcRect l="10647" t="6802" r="78305" b="71773"/>
          <a:stretch>
            <a:fillRect/>
          </a:stretch>
        </p:blipFill>
        <p:spPr>
          <a:xfrm>
            <a:off x="1898639" y="28601"/>
            <a:ext cx="597931" cy="869680"/>
          </a:xfrm>
          <a:prstGeom prst="rect">
            <a:avLst/>
          </a:prstGeom>
          <a:ln w="12700">
            <a:miter lim="400000"/>
          </a:ln>
        </p:spPr>
      </p:pic>
      <p:sp>
        <p:nvSpPr>
          <p:cNvPr id="2950" name="🔹تعين المضلعات المتشابهة…"/>
          <p:cNvSpPr txBox="1"/>
          <p:nvPr/>
        </p:nvSpPr>
        <p:spPr>
          <a:xfrm>
            <a:off x="2207529" y="3350638"/>
            <a:ext cx="1361467" cy="9198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940"/>
                                        </p:tgtEl>
                                        <p:attrNameLst>
                                          <p:attrName>style.visibility</p:attrName>
                                        </p:attrNameLst>
                                      </p:cBhvr>
                                      <p:to>
                                        <p:strVal val="visible"/>
                                      </p:to>
                                    </p:set>
                                    <p:anim calcmode="lin" valueType="num">
                                      <p:cBhvr>
                                        <p:cTn id="7" dur="1000" fill="hold"/>
                                        <p:tgtEl>
                                          <p:spTgt spid="2940"/>
                                        </p:tgtEl>
                                        <p:attrNameLst>
                                          <p:attrName>ppt_x</p:attrName>
                                        </p:attrNameLst>
                                      </p:cBhvr>
                                      <p:tavLst>
                                        <p:tav tm="0">
                                          <p:val>
                                            <p:strVal val="1+#ppt_w/2"/>
                                          </p:val>
                                        </p:tav>
                                        <p:tav tm="100000">
                                          <p:val>
                                            <p:strVal val="#ppt_x"/>
                                          </p:val>
                                        </p:tav>
                                      </p:tavLst>
                                    </p:anim>
                                    <p:anim calcmode="lin" valueType="num">
                                      <p:cBhvr>
                                        <p:cTn id="8" dur="1000" fill="hold"/>
                                        <p:tgtEl>
                                          <p:spTgt spid="29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2941"/>
                                        </p:tgtEl>
                                        <p:attrNameLst>
                                          <p:attrName>style.visibility</p:attrName>
                                        </p:attrNameLst>
                                      </p:cBhvr>
                                      <p:to>
                                        <p:strVal val="visible"/>
                                      </p:to>
                                    </p:set>
                                    <p:anim calcmode="lin" valueType="num">
                                      <p:cBhvr>
                                        <p:cTn id="13" dur="1000" fill="hold"/>
                                        <p:tgtEl>
                                          <p:spTgt spid="2941"/>
                                        </p:tgtEl>
                                        <p:attrNameLst>
                                          <p:attrName>ppt_x</p:attrName>
                                        </p:attrNameLst>
                                      </p:cBhvr>
                                      <p:tavLst>
                                        <p:tav tm="0">
                                          <p:val>
                                            <p:strVal val="1+#ppt_w/2"/>
                                          </p:val>
                                        </p:tav>
                                        <p:tav tm="100000">
                                          <p:val>
                                            <p:strVal val="#ppt_x"/>
                                          </p:val>
                                        </p:tav>
                                      </p:tavLst>
                                    </p:anim>
                                    <p:anim calcmode="lin" valueType="num">
                                      <p:cBhvr>
                                        <p:cTn id="14" dur="1000" fill="hold"/>
                                        <p:tgtEl>
                                          <p:spTgt spid="29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2939"/>
                                        </p:tgtEl>
                                        <p:attrNameLst>
                                          <p:attrName>style.visibility</p:attrName>
                                        </p:attrNameLst>
                                      </p:cBhvr>
                                      <p:to>
                                        <p:strVal val="visible"/>
                                      </p:to>
                                    </p:set>
                                    <p:anim calcmode="lin" valueType="num">
                                      <p:cBhvr>
                                        <p:cTn id="19" dur="1000" fill="hold"/>
                                        <p:tgtEl>
                                          <p:spTgt spid="2939"/>
                                        </p:tgtEl>
                                        <p:attrNameLst>
                                          <p:attrName>ppt_x</p:attrName>
                                        </p:attrNameLst>
                                      </p:cBhvr>
                                      <p:tavLst>
                                        <p:tav tm="0">
                                          <p:val>
                                            <p:strVal val="1+#ppt_w/2"/>
                                          </p:val>
                                        </p:tav>
                                        <p:tav tm="100000">
                                          <p:val>
                                            <p:strVal val="#ppt_x"/>
                                          </p:val>
                                        </p:tav>
                                      </p:tavLst>
                                    </p:anim>
                                    <p:anim calcmode="lin" valueType="num">
                                      <p:cBhvr>
                                        <p:cTn id="20" dur="1000" fill="hold"/>
                                        <p:tgtEl>
                                          <p:spTgt spid="29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 grpId="4" fill="hold">
                                  <p:stCondLst>
                                    <p:cond delay="0"/>
                                  </p:stCondLst>
                                  <p:iterate type="el" backwards="0">
                                    <p:tmAbs val="0"/>
                                  </p:iterate>
                                  <p:childTnLst>
                                    <p:set>
                                      <p:cBhvr>
                                        <p:cTn id="24" fill="hold"/>
                                        <p:tgtEl>
                                          <p:spTgt spid="2942"/>
                                        </p:tgtEl>
                                        <p:attrNameLst>
                                          <p:attrName>style.visibility</p:attrName>
                                        </p:attrNameLst>
                                      </p:cBhvr>
                                      <p:to>
                                        <p:strVal val="visible"/>
                                      </p:to>
                                    </p:set>
                                    <p:anim calcmode="lin" valueType="num">
                                      <p:cBhvr>
                                        <p:cTn id="25" dur="1000" fill="hold"/>
                                        <p:tgtEl>
                                          <p:spTgt spid="2942"/>
                                        </p:tgtEl>
                                        <p:attrNameLst>
                                          <p:attrName>ppt_x</p:attrName>
                                        </p:attrNameLst>
                                      </p:cBhvr>
                                      <p:tavLst>
                                        <p:tav tm="0">
                                          <p:val>
                                            <p:strVal val="1+#ppt_w/2"/>
                                          </p:val>
                                        </p:tav>
                                        <p:tav tm="100000">
                                          <p:val>
                                            <p:strVal val="#ppt_x"/>
                                          </p:val>
                                        </p:tav>
                                      </p:tavLst>
                                    </p:anim>
                                    <p:anim calcmode="lin" valueType="num">
                                      <p:cBhvr>
                                        <p:cTn id="26" dur="1000" fill="hold"/>
                                        <p:tgtEl>
                                          <p:spTgt spid="294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5" fill="hold">
                                  <p:stCondLst>
                                    <p:cond delay="0"/>
                                  </p:stCondLst>
                                  <p:iterate type="el" backwards="0">
                                    <p:tmAbs val="0"/>
                                  </p:iterate>
                                  <p:childTnLst>
                                    <p:set>
                                      <p:cBhvr>
                                        <p:cTn id="30" fill="hold"/>
                                        <p:tgtEl>
                                          <p:spTgt spid="2932"/>
                                        </p:tgtEl>
                                        <p:attrNameLst>
                                          <p:attrName>style.visibility</p:attrName>
                                        </p:attrNameLst>
                                      </p:cBhvr>
                                      <p:to>
                                        <p:strVal val="visible"/>
                                      </p:to>
                                    </p:set>
                                    <p:animEffect filter="fade" transition="in">
                                      <p:cBhvr>
                                        <p:cTn id="31" dur="1500"/>
                                        <p:tgtEl>
                                          <p:spTgt spid="2932"/>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6" fill="hold">
                                  <p:stCondLst>
                                    <p:cond delay="0"/>
                                  </p:stCondLst>
                                  <p:iterate type="el" backwards="0">
                                    <p:tmAbs val="0"/>
                                  </p:iterate>
                                  <p:childTnLst>
                                    <p:set>
                                      <p:cBhvr>
                                        <p:cTn id="35" fill="hold"/>
                                        <p:tgtEl>
                                          <p:spTgt spid="29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7" fill="hold">
                                  <p:stCondLst>
                                    <p:cond delay="0"/>
                                  </p:stCondLst>
                                  <p:iterate type="el" backwards="0">
                                    <p:tmAbs val="0"/>
                                  </p:iterate>
                                  <p:childTnLst>
                                    <p:set>
                                      <p:cBhvr>
                                        <p:cTn id="39" fill="hold"/>
                                        <p:tgtEl>
                                          <p:spTgt spid="2935"/>
                                        </p:tgtEl>
                                        <p:attrNameLst>
                                          <p:attrName>style.visibility</p:attrName>
                                        </p:attrNameLst>
                                      </p:cBhvr>
                                      <p:to>
                                        <p:strVal val="visible"/>
                                      </p:to>
                                    </p:set>
                                    <p:animEffect filter="dissolve" transition="in">
                                      <p:cBhvr>
                                        <p:cTn id="40" dur="2000"/>
                                        <p:tgtEl>
                                          <p:spTgt spid="2935"/>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8" fill="hold">
                                  <p:stCondLst>
                                    <p:cond delay="0"/>
                                  </p:stCondLst>
                                  <p:iterate type="el" backwards="0">
                                    <p:tmAbs val="0"/>
                                  </p:iterate>
                                  <p:childTnLst>
                                    <p:set>
                                      <p:cBhvr>
                                        <p:cTn id="44" fill="hold"/>
                                        <p:tgtEl>
                                          <p:spTgt spid="2938"/>
                                        </p:tgtEl>
                                        <p:attrNameLst>
                                          <p:attrName>style.visibility</p:attrName>
                                        </p:attrNameLst>
                                      </p:cBhvr>
                                      <p:to>
                                        <p:strVal val="visible"/>
                                      </p:to>
                                    </p:set>
                                    <p:animEffect filter="dissolve" transition="in">
                                      <p:cBhvr>
                                        <p:cTn id="45" dur="2000"/>
                                        <p:tgtEl>
                                          <p:spTgt spid="2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1" grpId="2"/>
      <p:bldP build="whole" bldLvl="1" animBg="1" rev="0" advAuto="0" spid="2942" grpId="4"/>
      <p:bldP build="whole" bldLvl="1" animBg="1" rev="0" advAuto="0" spid="2918" grpId="6"/>
      <p:bldP build="whole" bldLvl="1" animBg="1" rev="0" advAuto="0" spid="2938" grpId="8"/>
      <p:bldP build="whole" bldLvl="1" animBg="1" rev="0" advAuto="0" spid="2940" grpId="1"/>
      <p:bldP build="whole" bldLvl="1" animBg="1" rev="0" advAuto="0" spid="2935" grpId="7"/>
      <p:bldP build="whole" bldLvl="1" animBg="1" rev="0" advAuto="0" spid="2932" grpId="5"/>
      <p:bldP build="whole" bldLvl="1" animBg="1" rev="0" advAuto="0" spid="2939"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2"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2961" name="رسم تخطيطي 7"/>
          <p:cNvGrpSpPr/>
          <p:nvPr/>
        </p:nvGrpSpPr>
        <p:grpSpPr>
          <a:xfrm>
            <a:off x="7756507" y="776663"/>
            <a:ext cx="857136" cy="1688529"/>
            <a:chOff x="0" y="0"/>
            <a:chExt cx="857134" cy="1688527"/>
          </a:xfrm>
        </p:grpSpPr>
        <p:sp>
          <p:nvSpPr>
            <p:cNvPr id="295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2954"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95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2956"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95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2958"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295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2960"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296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296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2964"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2966"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2968"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2971" name="تجميع"/>
          <p:cNvGrpSpPr/>
          <p:nvPr/>
        </p:nvGrpSpPr>
        <p:grpSpPr>
          <a:xfrm>
            <a:off x="6969330" y="172912"/>
            <a:ext cx="1460897" cy="581158"/>
            <a:chOff x="0" y="0"/>
            <a:chExt cx="1460895" cy="581156"/>
          </a:xfrm>
        </p:grpSpPr>
        <p:pic>
          <p:nvPicPr>
            <p:cNvPr id="2969"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297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974" name="تجميع"/>
          <p:cNvGrpSpPr/>
          <p:nvPr/>
        </p:nvGrpSpPr>
        <p:grpSpPr>
          <a:xfrm>
            <a:off x="275444" y="939348"/>
            <a:ext cx="335689" cy="1548385"/>
            <a:chOff x="0" y="0"/>
            <a:chExt cx="335688" cy="1548383"/>
          </a:xfrm>
        </p:grpSpPr>
        <p:sp>
          <p:nvSpPr>
            <p:cNvPr id="297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297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2985" name="تجميع"/>
          <p:cNvGrpSpPr/>
          <p:nvPr/>
        </p:nvGrpSpPr>
        <p:grpSpPr>
          <a:xfrm>
            <a:off x="947299" y="4604437"/>
            <a:ext cx="6772043" cy="143249"/>
            <a:chOff x="0" y="0"/>
            <a:chExt cx="6772041" cy="143247"/>
          </a:xfrm>
        </p:grpSpPr>
        <p:grpSp>
          <p:nvGrpSpPr>
            <p:cNvPr id="2983" name="تجميع"/>
            <p:cNvGrpSpPr/>
            <p:nvPr/>
          </p:nvGrpSpPr>
          <p:grpSpPr>
            <a:xfrm>
              <a:off x="0" y="0"/>
              <a:ext cx="6772042" cy="143248"/>
              <a:chOff x="0" y="0"/>
              <a:chExt cx="6772041" cy="143247"/>
            </a:xfrm>
          </p:grpSpPr>
          <p:sp>
            <p:nvSpPr>
              <p:cNvPr id="2975"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2976"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2977"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978"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2979"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2980"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2981"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2982"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2984"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2988" name="تجميع"/>
          <p:cNvGrpSpPr/>
          <p:nvPr/>
        </p:nvGrpSpPr>
        <p:grpSpPr>
          <a:xfrm>
            <a:off x="672" y="86809"/>
            <a:ext cx="1251202" cy="892151"/>
            <a:chOff x="0" y="0"/>
            <a:chExt cx="1251200" cy="892150"/>
          </a:xfrm>
        </p:grpSpPr>
        <p:sp>
          <p:nvSpPr>
            <p:cNvPr id="2986"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987"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2989"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2990"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2991"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sp>
        <p:nvSpPr>
          <p:cNvPr id="2992" name="قال تعالي"/>
          <p:cNvSpPr txBox="1"/>
          <p:nvPr/>
        </p:nvSpPr>
        <p:spPr>
          <a:xfrm>
            <a:off x="5427250" y="852710"/>
            <a:ext cx="954324" cy="33334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300">
                <a:blipFill rotWithShape="1">
                  <a:blip r:embed="rId12"/>
                  <a:srcRect l="0" t="0" r="0" b="0"/>
                  <a:tile tx="0" ty="0" sx="100000" sy="100000" flip="none" algn="tl"/>
                </a:blipFill>
              </a:defRPr>
            </a:lvl1pPr>
          </a:lstStyle>
          <a:p>
            <a:pPr rtl="0">
              <a:defRPr/>
            </a:pPr>
            <a:r>
              <a:t>قال تعالي </a:t>
            </a:r>
          </a:p>
        </p:txBody>
      </p:sp>
      <p:grpSp>
        <p:nvGrpSpPr>
          <p:cNvPr id="2995" name="وَهُوَ الَّذِي أَنْزَلَ مِنَ السَّمَاءِ مَاءً فَأَخْرَجْنَا بِهِ نَبَاتَ كُلِّ شَيْءٍ فَأَخْرَجْنَا مِنْهُ خَضِرًا نُخْرِجُ مِنْهُ حَبًّا مُتَرَاكِبًا وَمِنَ النَّخْلِ مِنْ طَلْعِهَا قِنْوَانٌ دَانِيَةٌ وَجَنَّاتٍ مِنْ أَعْنَابٍ وَالزَّيْتُونَ وَالرُّمَّ"/>
          <p:cNvGrpSpPr/>
          <p:nvPr/>
        </p:nvGrpSpPr>
        <p:grpSpPr>
          <a:xfrm>
            <a:off x="844093" y="1324988"/>
            <a:ext cx="5373507" cy="1185491"/>
            <a:chOff x="0" y="0"/>
            <a:chExt cx="5373506" cy="1185490"/>
          </a:xfrm>
        </p:grpSpPr>
        <p:sp>
          <p:nvSpPr>
            <p:cNvPr id="2994" name="وَهُوَ الَّذِي أَنْزَلَ مِنَ السَّمَاءِ مَاءً فَأَخْرَجْنَا بِهِ نَبَاتَ كُلِّ شَيْءٍ فَأَخْرَجْنَا مِنْهُ خَضِرًا نُخْرِجُ مِنْهُ حَبًّا مُتَرَاكِبًا وَمِنَ النَّخْلِ مِنْ طَلْعِهَا قِنْوَانٌ دَانِيَةٌ وَجَنَّاتٍ مِنْ أَعْنَابٍ وَالزَّيْتُونَ وَالرُّمَّ"/>
            <p:cNvSpPr txBox="1"/>
            <p:nvPr/>
          </p:nvSpPr>
          <p:spPr>
            <a:xfrm>
              <a:off x="6350" y="6350"/>
              <a:ext cx="5360807" cy="1172791"/>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defTabSz="457200">
                <a:defRPr sz="2000">
                  <a:solidFill>
                    <a:srgbClr val="660000"/>
                  </a:solidFill>
                </a:defRPr>
              </a:lvl1pPr>
            </a:lstStyle>
            <a:p>
              <a:pPr/>
              <a:r>
                <a:t>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a:t>
              </a:r>
            </a:p>
          </p:txBody>
        </p:sp>
        <p:pic>
          <p:nvPicPr>
            <p:cNvPr id="2993" name="وَهُوَ الَّذِي أَنْزَلَ مِنَ السَّمَاءِ مَاءً فَأَخْرَجْنَا بِهِ نَبَاتَ كُلِّ شَيْءٍ فَأَخْرَجْنَا مِنْهُ خَضِرًا نُخْرِجُ مِنْهُ حَبًّا مُتَرَاكِبًا وَمِنَ النَّخْلِ مِنْ طَلْعِهَا قِنْوَانٌ دَانِيَةٌ وَجَنَّاتٍ مِنْ أَعْنَابٍ وَالزَّيْتُونَ وَالرُّمَّ" descr="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 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
            <p:cNvPicPr>
              <a:picLocks noChangeAspect="0"/>
            </p:cNvPicPr>
            <p:nvPr/>
          </p:nvPicPr>
          <p:blipFill>
            <a:blip r:embed="rId13">
              <a:extLst/>
            </a:blip>
            <a:stretch>
              <a:fillRect/>
            </a:stretch>
          </p:blipFill>
          <p:spPr>
            <a:xfrm>
              <a:off x="0" y="0"/>
              <a:ext cx="5373507" cy="1185491"/>
            </a:xfrm>
            <a:prstGeom prst="rect">
              <a:avLst/>
            </a:prstGeom>
            <a:effectLst/>
          </p:spPr>
        </p:pic>
      </p:grpSp>
      <p:pic>
        <p:nvPicPr>
          <p:cNvPr id="2996" name="IMG_2275.png" descr="IMG_2275.png"/>
          <p:cNvPicPr>
            <a:picLocks noChangeAspect="1"/>
          </p:cNvPicPr>
          <p:nvPr/>
        </p:nvPicPr>
        <p:blipFill>
          <a:blip r:embed="rId14">
            <a:extLst/>
          </a:blip>
          <a:srcRect l="14788" t="27703" r="26841" b="19225"/>
          <a:stretch>
            <a:fillRect/>
          </a:stretch>
        </p:blipFill>
        <p:spPr>
          <a:xfrm>
            <a:off x="6423219" y="2435262"/>
            <a:ext cx="1235508" cy="842506"/>
          </a:xfrm>
          <a:prstGeom prst="rect">
            <a:avLst/>
          </a:prstGeom>
          <a:ln w="25400">
            <a:solidFill>
              <a:srgbClr val="DDDDDD"/>
            </a:solidFill>
            <a:miter lim="400000"/>
          </a:ln>
        </p:spPr>
      </p:pic>
      <p:pic>
        <p:nvPicPr>
          <p:cNvPr id="2997" name="وهو الذي أنزل من السماء ماء فأخرجنا به نبات كل شيء فأخرجنا منه خضرا نخرج منه حبا متراكبا (معدل).m4a" descr="وهو الذي أنزل من السماء ماء فأخرجنا به نبات كل شيء فأخرجنا منه خضرا نخرج منه حبا متراكبا (معدل).m4a"/>
          <p:cNvPicPr>
            <a:picLocks noChangeAspect="0"/>
          </p:cNvPicPr>
          <p:nvPr>
            <a:audioFile r:link="rId15"/>
            <p:extLst>
              <p:ext uri="{DAA4B4D4-6D71-4841-9C94-3DE7FCFB9230}">
                <p14:media xmlns:p14="http://schemas.microsoft.com/office/powerpoint/2010/main" r:embed="rId16"/>
              </p:ext>
            </p:extLst>
          </p:nvPr>
        </p:nvPicPr>
        <p:blipFill>
          <a:blip r:embed="rId17">
            <a:extLst/>
          </a:blip>
          <a:stretch>
            <a:fillRect/>
          </a:stretch>
        </p:blipFill>
        <p:spPr>
          <a:xfrm>
            <a:off x="2523322" y="756337"/>
            <a:ext cx="571501" cy="571501"/>
          </a:xfrm>
          <a:prstGeom prst="rect">
            <a:avLst/>
          </a:prstGeom>
          <a:ln w="12700">
            <a:miter lim="400000"/>
          </a:ln>
        </p:spPr>
      </p:pic>
      <p:grpSp>
        <p:nvGrpSpPr>
          <p:cNvPr id="3000" name="وكما تعلمنا في مادة الاجتماعيات…"/>
          <p:cNvGrpSpPr/>
          <p:nvPr/>
        </p:nvGrpSpPr>
        <p:grpSpPr>
          <a:xfrm>
            <a:off x="1770100" y="3550911"/>
            <a:ext cx="4346080" cy="704554"/>
            <a:chOff x="0" y="0"/>
            <a:chExt cx="4346078" cy="704552"/>
          </a:xfrm>
        </p:grpSpPr>
        <p:sp>
          <p:nvSpPr>
            <p:cNvPr id="2999" name="وكما تعلمنا في مادة الاجتماعيات…"/>
            <p:cNvSpPr txBox="1"/>
            <p:nvPr/>
          </p:nvSpPr>
          <p:spPr>
            <a:xfrm>
              <a:off x="6350" y="6350"/>
              <a:ext cx="4333379" cy="691853"/>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rtl="0">
                <a:defRPr b="1" sz="1600">
                  <a:blipFill rotWithShape="1">
                    <a:blip r:embed="rId12"/>
                    <a:srcRect l="0" t="0" r="0" b="0"/>
                    <a:tile tx="0" ty="0" sx="100000" sy="100000" flip="none" algn="tl"/>
                  </a:blipFill>
                </a:defRPr>
              </a:pPr>
              <a:r>
                <a:t>وكما تعلمنا في مادة الاجتماعيات </a:t>
              </a:r>
            </a:p>
            <a:p>
              <a:pPr algn="ctr" rtl="0">
                <a:defRPr b="1" sz="1600">
                  <a:blipFill rotWithShape="1">
                    <a:blip r:embed="rId12"/>
                    <a:srcRect l="0" t="0" r="0" b="0"/>
                    <a:tile tx="0" ty="0" sx="100000" sy="100000" flip="none" algn="tl"/>
                  </a:blipFill>
                </a:defRPr>
              </a:pPr>
              <a:r>
                <a:t>ان هناك مناطق تتشابة في  مناخها مع اختلاف موقعها </a:t>
              </a:r>
            </a:p>
            <a:p>
              <a:pPr algn="ctr" rtl="0">
                <a:defRPr b="1" sz="1600">
                  <a:blipFill rotWithShape="1">
                    <a:blip r:embed="rId12"/>
                    <a:srcRect l="0" t="0" r="0" b="0"/>
                    <a:tile tx="0" ty="0" sx="100000" sy="100000" flip="none" algn="tl"/>
                  </a:blipFill>
                </a:defRPr>
              </a:pPr>
              <a:r>
                <a:t>مثل المناطق الصحراوية تختلف في الموقع ولكن تتشابه في المناخ</a:t>
              </a:r>
            </a:p>
          </p:txBody>
        </p:sp>
        <p:pic>
          <p:nvPicPr>
            <p:cNvPr id="2998" name="وكما تعلمنا في مادة الاجتماعيات… وكما تعلمنا في مادة الاجتماعيات ان هناك مناطق تتشابة في  مناخها مع اختلاف موقعها مثل المناطق الصحراوية تختلف في الموقع ولكن تتشابه في المناخ" descr="وكما تعلمنا في مادة الاجتماعيات… وكما تعلمنا في مادة الاجتماعيات ان هناك مناطق تتشابة في  مناخها مع اختلاف موقعها مثل المناطق الصحراوية تختلف في الموقع ولكن تتشابه في المناخ"/>
            <p:cNvPicPr>
              <a:picLocks noChangeAspect="0"/>
            </p:cNvPicPr>
            <p:nvPr/>
          </p:nvPicPr>
          <p:blipFill>
            <a:blip r:embed="rId18">
              <a:extLst/>
            </a:blip>
            <a:stretch>
              <a:fillRect/>
            </a:stretch>
          </p:blipFill>
          <p:spPr>
            <a:xfrm>
              <a:off x="0" y="0"/>
              <a:ext cx="4346079" cy="704553"/>
            </a:xfrm>
            <a:prstGeom prst="rect">
              <a:avLst/>
            </a:prstGeom>
            <a:effectLst/>
          </p:spPr>
        </p:pic>
      </p:grpSp>
      <p:pic>
        <p:nvPicPr>
          <p:cNvPr id="3001" name="IMG_1584.png" descr="IMG_1584.png"/>
          <p:cNvPicPr>
            <a:picLocks noChangeAspect="1"/>
          </p:cNvPicPr>
          <p:nvPr/>
        </p:nvPicPr>
        <p:blipFill>
          <a:blip r:embed="rId19">
            <a:extLst/>
          </a:blip>
          <a:srcRect l="7127" t="0" r="0" b="8082"/>
          <a:stretch>
            <a:fillRect/>
          </a:stretch>
        </p:blipFill>
        <p:spPr>
          <a:xfrm>
            <a:off x="1848179" y="660767"/>
            <a:ext cx="5089014" cy="505691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995"/>
                                        </p:tgtEl>
                                        <p:attrNameLst>
                                          <p:attrName>style.visibility</p:attrName>
                                        </p:attrNameLst>
                                      </p:cBhvr>
                                      <p:to>
                                        <p:strVal val="visible"/>
                                      </p:to>
                                    </p:set>
                                    <p:animEffect filter="wipe(right)" transition="in">
                                      <p:cBhvr>
                                        <p:cTn id="7" dur="1000"/>
                                        <p:tgtEl>
                                          <p:spTgt spid="2995"/>
                                        </p:tgtEl>
                                      </p:cBhvr>
                                    </p:animEffect>
                                  </p:childTnLst>
                                </p:cTn>
                              </p:par>
                            </p:childTnLst>
                          </p:cTn>
                        </p:par>
                        <p:par>
                          <p:cTn id="8" fill="hold">
                            <p:stCondLst>
                              <p:cond delay="1000"/>
                            </p:stCondLst>
                            <p:childTnLst>
                              <p:par>
                                <p:cTn id="9" presetClass="mediacall" nodeType="afterEffect" presetSubtype="0" presetID="1" grpId="2" fill="hold">
                                  <p:stCondLst>
                                    <p:cond delay="0"/>
                                  </p:stCondLst>
                                  <p:childTnLst>
                                    <p:cmd type="call" cmd="playFrom(0.0)">
                                      <p:cBhvr>
                                        <p:cTn id="10" dur="56290" fill="hold"/>
                                        <p:tgtEl>
                                          <p:spTgt spid="2997"/>
                                        </p:tgtEl>
                                      </p:cBhvr>
                                    </p:cmd>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3" fill="hold">
                                  <p:stCondLst>
                                    <p:cond delay="0"/>
                                  </p:stCondLst>
                                  <p:iterate type="el" backwards="0">
                                    <p:tmAbs val="0"/>
                                  </p:iterate>
                                  <p:childTnLst>
                                    <p:set>
                                      <p:cBhvr>
                                        <p:cTn id="14" fill="hold"/>
                                        <p:tgtEl>
                                          <p:spTgt spid="3000"/>
                                        </p:tgtEl>
                                        <p:attrNameLst>
                                          <p:attrName>style.visibility</p:attrName>
                                        </p:attrNameLst>
                                      </p:cBhvr>
                                      <p:to>
                                        <p:strVal val="visible"/>
                                      </p:to>
                                    </p:set>
                                    <p:animEffect filter="wipe(right)" transition="in">
                                      <p:cBhvr>
                                        <p:cTn id="15" dur="1000"/>
                                        <p:tgtEl>
                                          <p:spTgt spid="3000"/>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6" fill="hold" display="0">
                  <p:stCondLst>
                    <p:cond delay="indefinite"/>
                  </p:stCondLst>
                </p:cTn>
                <p:tgtEl>
                  <p:spTgt spid="2997"/>
                </p:tgtEl>
              </p:cMediaNode>
            </p:audio>
          </p:childTnLst>
        </p:cTn>
      </p:par>
    </p:tnLst>
    <p:bldLst>
      <p:bldP build="whole" bldLvl="1" animBg="1" rev="0" advAuto="0" spid="3000" grpId="3"/>
      <p:bldP build="whole" bldLvl="1" animBg="1" rev="0" advAuto="0" spid="299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3"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012" name="رسم تخطيطي 7"/>
          <p:cNvGrpSpPr/>
          <p:nvPr/>
        </p:nvGrpSpPr>
        <p:grpSpPr>
          <a:xfrm>
            <a:off x="7833275" y="786805"/>
            <a:ext cx="857135" cy="1688529"/>
            <a:chOff x="0" y="0"/>
            <a:chExt cx="857134" cy="1688527"/>
          </a:xfrm>
        </p:grpSpPr>
        <p:sp>
          <p:nvSpPr>
            <p:cNvPr id="3004"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005"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06"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007"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08"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009"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10"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011"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013"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014"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015"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017"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019"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022" name="تجميع"/>
          <p:cNvGrpSpPr/>
          <p:nvPr/>
        </p:nvGrpSpPr>
        <p:grpSpPr>
          <a:xfrm>
            <a:off x="6969330" y="172912"/>
            <a:ext cx="1460897" cy="581158"/>
            <a:chOff x="0" y="0"/>
            <a:chExt cx="1460895" cy="581156"/>
          </a:xfrm>
        </p:grpSpPr>
        <p:pic>
          <p:nvPicPr>
            <p:cNvPr id="3020"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021"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025" name="تجميع"/>
          <p:cNvGrpSpPr/>
          <p:nvPr/>
        </p:nvGrpSpPr>
        <p:grpSpPr>
          <a:xfrm>
            <a:off x="275444" y="939348"/>
            <a:ext cx="335689" cy="1548385"/>
            <a:chOff x="0" y="0"/>
            <a:chExt cx="335688" cy="1548383"/>
          </a:xfrm>
        </p:grpSpPr>
        <p:sp>
          <p:nvSpPr>
            <p:cNvPr id="3023"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024"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3036" name="تجميع"/>
          <p:cNvGrpSpPr/>
          <p:nvPr/>
        </p:nvGrpSpPr>
        <p:grpSpPr>
          <a:xfrm>
            <a:off x="947299" y="4604437"/>
            <a:ext cx="6772043" cy="143249"/>
            <a:chOff x="0" y="0"/>
            <a:chExt cx="6772041" cy="143247"/>
          </a:xfrm>
        </p:grpSpPr>
        <p:grpSp>
          <p:nvGrpSpPr>
            <p:cNvPr id="3034" name="تجميع"/>
            <p:cNvGrpSpPr/>
            <p:nvPr/>
          </p:nvGrpSpPr>
          <p:grpSpPr>
            <a:xfrm>
              <a:off x="0" y="0"/>
              <a:ext cx="6772042" cy="143248"/>
              <a:chOff x="0" y="0"/>
              <a:chExt cx="6772041" cy="143247"/>
            </a:xfrm>
          </p:grpSpPr>
          <p:sp>
            <p:nvSpPr>
              <p:cNvPr id="3026"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027"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028"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029"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030"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031"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032"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033"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035"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037" name="صورة 7" descr="صورة 7"/>
          <p:cNvPicPr>
            <a:picLocks noChangeAspect="1"/>
          </p:cNvPicPr>
          <p:nvPr/>
        </p:nvPicPr>
        <p:blipFill>
          <a:blip r:embed="rId11">
            <a:extLst/>
          </a:blip>
          <a:stretch>
            <a:fillRect/>
          </a:stretch>
        </p:blipFill>
        <p:spPr>
          <a:xfrm rot="1539754">
            <a:off x="6390811" y="2237742"/>
            <a:ext cx="1507488" cy="1481239"/>
          </a:xfrm>
          <a:prstGeom prst="rect">
            <a:avLst/>
          </a:prstGeom>
          <a:ln w="12700">
            <a:miter lim="400000"/>
          </a:ln>
        </p:spPr>
      </p:pic>
      <p:pic>
        <p:nvPicPr>
          <p:cNvPr id="3038" name="IMG_1079.jpeg" descr="IMG_1079.jpeg"/>
          <p:cNvPicPr>
            <a:picLocks noChangeAspect="1"/>
          </p:cNvPicPr>
          <p:nvPr/>
        </p:nvPicPr>
        <p:blipFill>
          <a:blip r:embed="rId12">
            <a:extLst/>
          </a:blip>
          <a:srcRect l="13789" t="21085" r="26318" b="29618"/>
          <a:stretch>
            <a:fillRect/>
          </a:stretch>
        </p:blipFill>
        <p:spPr>
          <a:xfrm>
            <a:off x="6708027" y="3462073"/>
            <a:ext cx="1314776" cy="1111555"/>
          </a:xfrm>
          <a:custGeom>
            <a:avLst/>
            <a:gdLst/>
            <a:ahLst/>
            <a:cxnLst>
              <a:cxn ang="0">
                <a:pos x="wd2" y="hd2"/>
              </a:cxn>
              <a:cxn ang="5400000">
                <a:pos x="wd2" y="hd2"/>
              </a:cxn>
              <a:cxn ang="10800000">
                <a:pos x="wd2" y="hd2"/>
              </a:cxn>
              <a:cxn ang="16200000">
                <a:pos x="wd2" y="hd2"/>
              </a:cxn>
            </a:cxnLst>
            <a:rect l="0" t="0" r="r" b="b"/>
            <a:pathLst>
              <a:path w="20802" h="21534" fill="norm" stroke="1" extrusionOk="0">
                <a:moveTo>
                  <a:pt x="12804" y="0"/>
                </a:moveTo>
                <a:cubicBezTo>
                  <a:pt x="12501" y="0"/>
                  <a:pt x="12205" y="38"/>
                  <a:pt x="11849" y="115"/>
                </a:cubicBezTo>
                <a:cubicBezTo>
                  <a:pt x="11130" y="272"/>
                  <a:pt x="10397" y="713"/>
                  <a:pt x="9871" y="1299"/>
                </a:cubicBezTo>
                <a:cubicBezTo>
                  <a:pt x="9639" y="1558"/>
                  <a:pt x="9371" y="1821"/>
                  <a:pt x="9275" y="1884"/>
                </a:cubicBezTo>
                <a:cubicBezTo>
                  <a:pt x="9178" y="1946"/>
                  <a:pt x="8685" y="2326"/>
                  <a:pt x="8182" y="2730"/>
                </a:cubicBezTo>
                <a:cubicBezTo>
                  <a:pt x="7179" y="3535"/>
                  <a:pt x="6282" y="4547"/>
                  <a:pt x="5740" y="5490"/>
                </a:cubicBezTo>
                <a:cubicBezTo>
                  <a:pt x="5386" y="6104"/>
                  <a:pt x="4813" y="7465"/>
                  <a:pt x="4735" y="7866"/>
                </a:cubicBezTo>
                <a:cubicBezTo>
                  <a:pt x="4661" y="8242"/>
                  <a:pt x="4652" y="8246"/>
                  <a:pt x="4389" y="8112"/>
                </a:cubicBezTo>
                <a:cubicBezTo>
                  <a:pt x="3645" y="7731"/>
                  <a:pt x="2495" y="7797"/>
                  <a:pt x="1652" y="8273"/>
                </a:cubicBezTo>
                <a:cubicBezTo>
                  <a:pt x="659" y="8834"/>
                  <a:pt x="67" y="9796"/>
                  <a:pt x="6" y="10949"/>
                </a:cubicBezTo>
                <a:cubicBezTo>
                  <a:pt x="-31" y="11663"/>
                  <a:pt x="88" y="12104"/>
                  <a:pt x="383" y="12340"/>
                </a:cubicBezTo>
                <a:cubicBezTo>
                  <a:pt x="816" y="12688"/>
                  <a:pt x="1567" y="12367"/>
                  <a:pt x="1821" y="11725"/>
                </a:cubicBezTo>
                <a:cubicBezTo>
                  <a:pt x="1981" y="11322"/>
                  <a:pt x="1994" y="11023"/>
                  <a:pt x="1884" y="10395"/>
                </a:cubicBezTo>
                <a:cubicBezTo>
                  <a:pt x="1820" y="10028"/>
                  <a:pt x="1826" y="9927"/>
                  <a:pt x="1922" y="9749"/>
                </a:cubicBezTo>
                <a:cubicBezTo>
                  <a:pt x="2144" y="9334"/>
                  <a:pt x="2611" y="9553"/>
                  <a:pt x="2801" y="10165"/>
                </a:cubicBezTo>
                <a:cubicBezTo>
                  <a:pt x="2909" y="10515"/>
                  <a:pt x="2890" y="11274"/>
                  <a:pt x="2757" y="12094"/>
                </a:cubicBezTo>
                <a:cubicBezTo>
                  <a:pt x="2506" y="13639"/>
                  <a:pt x="2993" y="14459"/>
                  <a:pt x="3849" y="13924"/>
                </a:cubicBezTo>
                <a:cubicBezTo>
                  <a:pt x="3998" y="13832"/>
                  <a:pt x="4139" y="13694"/>
                  <a:pt x="4163" y="13617"/>
                </a:cubicBezTo>
                <a:cubicBezTo>
                  <a:pt x="4188" y="13540"/>
                  <a:pt x="4246" y="13491"/>
                  <a:pt x="4289" y="13509"/>
                </a:cubicBezTo>
                <a:cubicBezTo>
                  <a:pt x="4377" y="13545"/>
                  <a:pt x="4712" y="14866"/>
                  <a:pt x="4659" y="14970"/>
                </a:cubicBezTo>
                <a:cubicBezTo>
                  <a:pt x="4641" y="15006"/>
                  <a:pt x="4489" y="15039"/>
                  <a:pt x="4327" y="15039"/>
                </a:cubicBezTo>
                <a:cubicBezTo>
                  <a:pt x="3814" y="15040"/>
                  <a:pt x="3373" y="15476"/>
                  <a:pt x="3222" y="16131"/>
                </a:cubicBezTo>
                <a:cubicBezTo>
                  <a:pt x="3062" y="16821"/>
                  <a:pt x="3310" y="17575"/>
                  <a:pt x="3793" y="17876"/>
                </a:cubicBezTo>
                <a:cubicBezTo>
                  <a:pt x="4358" y="18229"/>
                  <a:pt x="5043" y="18047"/>
                  <a:pt x="5476" y="17430"/>
                </a:cubicBezTo>
                <a:lnTo>
                  <a:pt x="5652" y="17184"/>
                </a:lnTo>
                <a:lnTo>
                  <a:pt x="6041" y="17799"/>
                </a:lnTo>
                <a:cubicBezTo>
                  <a:pt x="6717" y="18873"/>
                  <a:pt x="7694" y="19820"/>
                  <a:pt x="8886" y="20560"/>
                </a:cubicBezTo>
                <a:cubicBezTo>
                  <a:pt x="9638" y="21026"/>
                  <a:pt x="10347" y="21298"/>
                  <a:pt x="11209" y="21452"/>
                </a:cubicBezTo>
                <a:cubicBezTo>
                  <a:pt x="12043" y="21600"/>
                  <a:pt x="13609" y="21543"/>
                  <a:pt x="14449" y="21329"/>
                </a:cubicBezTo>
                <a:cubicBezTo>
                  <a:pt x="15210" y="21134"/>
                  <a:pt x="16450" y="20440"/>
                  <a:pt x="17268" y="19752"/>
                </a:cubicBezTo>
                <a:cubicBezTo>
                  <a:pt x="17567" y="19501"/>
                  <a:pt x="18064" y="18986"/>
                  <a:pt x="18374" y="18607"/>
                </a:cubicBezTo>
                <a:cubicBezTo>
                  <a:pt x="21029" y="15359"/>
                  <a:pt x="21569" y="10317"/>
                  <a:pt x="19686" y="6312"/>
                </a:cubicBezTo>
                <a:cubicBezTo>
                  <a:pt x="19553" y="6029"/>
                  <a:pt x="19311" y="5484"/>
                  <a:pt x="19152" y="5105"/>
                </a:cubicBezTo>
                <a:cubicBezTo>
                  <a:pt x="17945" y="2225"/>
                  <a:pt x="16196" y="590"/>
                  <a:pt x="13809" y="115"/>
                </a:cubicBezTo>
                <a:cubicBezTo>
                  <a:pt x="13418" y="38"/>
                  <a:pt x="13107" y="0"/>
                  <a:pt x="12804" y="0"/>
                </a:cubicBezTo>
                <a:close/>
              </a:path>
            </a:pathLst>
          </a:custGeom>
          <a:ln w="12700">
            <a:miter lim="400000"/>
          </a:ln>
        </p:spPr>
      </p:pic>
      <p:grpSp>
        <p:nvGrpSpPr>
          <p:cNvPr id="3041" name="تجميع"/>
          <p:cNvGrpSpPr/>
          <p:nvPr/>
        </p:nvGrpSpPr>
        <p:grpSpPr>
          <a:xfrm>
            <a:off x="672" y="86809"/>
            <a:ext cx="1251202" cy="892151"/>
            <a:chOff x="0" y="0"/>
            <a:chExt cx="1251200" cy="892150"/>
          </a:xfrm>
        </p:grpSpPr>
        <p:sp>
          <p:nvSpPr>
            <p:cNvPr id="3039"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040"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042" name="IMG_1584.png" descr="IMG_1584.png"/>
          <p:cNvPicPr>
            <a:picLocks noChangeAspect="1"/>
          </p:cNvPicPr>
          <p:nvPr/>
        </p:nvPicPr>
        <p:blipFill>
          <a:blip r:embed="rId13">
            <a:extLst/>
          </a:blip>
          <a:srcRect l="7127" t="0" r="0" b="8082"/>
          <a:stretch>
            <a:fillRect/>
          </a:stretch>
        </p:blipFill>
        <p:spPr>
          <a:xfrm>
            <a:off x="1827425" y="263184"/>
            <a:ext cx="5089014" cy="5056910"/>
          </a:xfrm>
          <a:prstGeom prst="rect">
            <a:avLst/>
          </a:prstGeom>
          <a:ln w="12700">
            <a:miter lim="400000"/>
          </a:ln>
        </p:spPr>
      </p:pic>
      <p:sp>
        <p:nvSpPr>
          <p:cNvPr id="3043" name="الرسم"/>
          <p:cNvSpPr/>
          <p:nvPr/>
        </p:nvSpPr>
        <p:spPr>
          <a:xfrm>
            <a:off x="6096000" y="-187987"/>
            <a:ext cx="66279" cy="67007"/>
          </a:xfrm>
          <a:custGeom>
            <a:avLst/>
            <a:gdLst/>
            <a:ahLst/>
            <a:cxnLst>
              <a:cxn ang="0">
                <a:pos x="wd2" y="hd2"/>
              </a:cxn>
              <a:cxn ang="5400000">
                <a:pos x="wd2" y="hd2"/>
              </a:cxn>
              <a:cxn ang="10800000">
                <a:pos x="wd2" y="hd2"/>
              </a:cxn>
              <a:cxn ang="16200000">
                <a:pos x="wd2" y="hd2"/>
              </a:cxn>
            </a:cxnLst>
            <a:rect l="0" t="0" r="r" b="b"/>
            <a:pathLst>
              <a:path w="21600" h="21402" fill="norm" stroke="1" extrusionOk="0">
                <a:moveTo>
                  <a:pt x="21600" y="105"/>
                </a:moveTo>
                <a:cubicBezTo>
                  <a:pt x="14308" y="-198"/>
                  <a:pt x="7281" y="250"/>
                  <a:pt x="0" y="232"/>
                </a:cubicBezTo>
                <a:cubicBezTo>
                  <a:pt x="1584" y="1699"/>
                  <a:pt x="3447" y="2824"/>
                  <a:pt x="4915" y="4415"/>
                </a:cubicBezTo>
                <a:cubicBezTo>
                  <a:pt x="9625" y="9523"/>
                  <a:pt x="13708" y="15251"/>
                  <a:pt x="17202" y="21402"/>
                </a:cubicBezTo>
                <a:cubicBezTo>
                  <a:pt x="18622" y="14622"/>
                  <a:pt x="20131" y="6634"/>
                  <a:pt x="21600" y="105"/>
                </a:cubicBezTo>
                <a:close/>
              </a:path>
            </a:pathLst>
          </a:custGeom>
          <a:solidFill>
            <a:srgbClr val="A200A1">
              <a:alpha val="20000"/>
            </a:srgbClr>
          </a:solidFill>
          <a:ln w="12700">
            <a:miter lim="400000"/>
          </a:ln>
        </p:spPr>
        <p:txBody>
          <a:bodyPr lIns="0" tIns="0" rIns="0" bIns="0"/>
          <a:lstStyle/>
          <a:p>
            <a:pPr/>
          </a:p>
        </p:txBody>
      </p:sp>
      <p:sp>
        <p:nvSpPr>
          <p:cNvPr id="3044"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045"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046"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pic>
        <p:nvPicPr>
          <p:cNvPr id="3047" name="IMG_1090.png" descr="IMG_1090.png"/>
          <p:cNvPicPr>
            <a:picLocks noChangeAspect="1"/>
          </p:cNvPicPr>
          <p:nvPr/>
        </p:nvPicPr>
        <p:blipFill>
          <a:blip r:embed="rId15">
            <a:extLst/>
          </a:blip>
          <a:stretch>
            <a:fillRect/>
          </a:stretch>
        </p:blipFill>
        <p:spPr>
          <a:xfrm>
            <a:off x="1935440" y="859280"/>
            <a:ext cx="1991393" cy="2728208"/>
          </a:xfrm>
          <a:prstGeom prst="rect">
            <a:avLst/>
          </a:prstGeom>
          <a:ln w="12700">
            <a:miter lim="400000"/>
          </a:ln>
        </p:spPr>
      </p:pic>
      <p:sp>
        <p:nvSpPr>
          <p:cNvPr id="3048" name="تسمى الاشكال التي لها نفس الشكل…"/>
          <p:cNvSpPr txBox="1"/>
          <p:nvPr/>
        </p:nvSpPr>
        <p:spPr>
          <a:xfrm>
            <a:off x="2441535" y="3714045"/>
            <a:ext cx="3860910" cy="763836"/>
          </a:xfrm>
          <a:prstGeom prst="rect">
            <a:avLst/>
          </a:prstGeom>
          <a:solidFill>
            <a:srgbClr val="CBF0FF"/>
          </a:solidFill>
          <a:ln w="12700">
            <a:solidFill>
              <a:srgbClr val="B92D5D"/>
            </a:solidFill>
            <a:custDash>
              <a:ds d="100000" sp="200000"/>
            </a:custDash>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0">
              <a:defRPr b="1" sz="2200">
                <a:blipFill rotWithShape="1">
                  <a:blip r:embed="rId16"/>
                  <a:srcRect l="0" t="0" r="0" b="0"/>
                  <a:tile tx="0" ty="0" sx="100000" sy="100000" flip="none" algn="tl"/>
                </a:blipFill>
                <a:latin typeface="Calibri"/>
                <a:ea typeface="Calibri"/>
                <a:cs typeface="Calibri"/>
                <a:sym typeface="Calibri"/>
              </a:defRPr>
            </a:pPr>
            <a:r>
              <a:rPr>
                <a:blipFill rotWithShape="1">
                  <a:blip r:embed="rId17"/>
                  <a:srcRect l="0" t="0" r="0" b="0"/>
                  <a:tile tx="0" ty="0" sx="100000" sy="100000" flip="none" algn="tl"/>
                </a:blipFill>
              </a:rPr>
              <a:t>تسمى الاشكال التي لها نفس الشكل </a:t>
            </a:r>
            <a:endParaRPr>
              <a:blipFill rotWithShape="1">
                <a:blip r:embed="rId18"/>
                <a:srcRect l="0" t="0" r="0" b="0"/>
                <a:tile tx="0" ty="0" sx="100000" sy="100000" flip="none" algn="tl"/>
              </a:blipFill>
            </a:endParaRPr>
          </a:p>
          <a:p>
            <a:pPr algn="r" rtl="0">
              <a:defRPr b="1" sz="2200">
                <a:blipFill rotWithShape="1">
                  <a:blip r:embed="rId19"/>
                  <a:srcRect l="0" t="0" r="0" b="0"/>
                  <a:tile tx="0" ty="0" sx="100000" sy="100000" flip="none" algn="tl"/>
                </a:blipFill>
                <a:latin typeface="Calibri"/>
                <a:ea typeface="Calibri"/>
                <a:cs typeface="Calibri"/>
                <a:sym typeface="Calibri"/>
              </a:defRPr>
            </a:pPr>
            <a:r>
              <a:rPr>
                <a:blipFill rotWithShape="1">
                  <a:blip r:embed="rId20"/>
                  <a:srcRect l="0" t="0" r="0" b="0"/>
                  <a:tile tx="0" ty="0" sx="100000" sy="100000" flip="none" algn="tl"/>
                </a:blipFill>
              </a:rPr>
              <a:t>وليس بالضرورة يكون لها القياس نفسة  </a:t>
            </a:r>
          </a:p>
        </p:txBody>
      </p:sp>
      <p:sp>
        <p:nvSpPr>
          <p:cNvPr id="3049" name="الاشكال المتشابهة"/>
          <p:cNvSpPr txBox="1"/>
          <p:nvPr/>
        </p:nvSpPr>
        <p:spPr>
          <a:xfrm>
            <a:off x="788811" y="3872370"/>
            <a:ext cx="1480597" cy="290960"/>
          </a:xfrm>
          <a:prstGeom prst="rect">
            <a:avLst/>
          </a:prstGeom>
          <a:solidFill>
            <a:srgbClr val="D9C9F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b="1">
                <a:blipFill rotWithShape="1">
                  <a:blip r:embed="rId21"/>
                  <a:srcRect l="0" t="0" r="0" b="0"/>
                  <a:tile tx="0" ty="0" sx="100000" sy="100000" flip="none" algn="tl"/>
                </a:blipFill>
                <a:latin typeface="Calibri"/>
                <a:ea typeface="Calibri"/>
                <a:cs typeface="Calibri"/>
                <a:sym typeface="Calibri"/>
              </a:defRPr>
            </a:lvl1pPr>
          </a:lstStyle>
          <a:p>
            <a:pPr rtl="0">
              <a:defRPr>
                <a:blipFill rotWithShape="1">
                  <a:blip r:embed="rId22"/>
                  <a:srcRect l="0" t="0" r="0" b="0"/>
                  <a:tile tx="0" ty="0" sx="100000" sy="100000" flip="none" algn="tl"/>
                </a:blipFill>
              </a:defRPr>
            </a:pPr>
            <a:r>
              <a:rPr>
                <a:blipFill rotWithShape="1">
                  <a:blip r:embed="rId21"/>
                  <a:srcRect l="0" t="0" r="0" b="0"/>
                  <a:tile tx="0" ty="0" sx="100000" sy="100000" flip="none" algn="tl"/>
                </a:blipFill>
              </a:rPr>
              <a:t>الاشكال المتشابهة</a:t>
            </a:r>
          </a:p>
        </p:txBody>
      </p:sp>
      <p:pic>
        <p:nvPicPr>
          <p:cNvPr id="3050" name="ابحثي عن اشياء متشابهة في الصورة ابحثي عن اشياء متشابهة في الصورة " descr="ابحثي عن اشياء متشابهة في الصورة ابحثي عن اشياء متشابهة في الصورة "/>
          <p:cNvPicPr>
            <a:picLocks noChangeAspect="0"/>
          </p:cNvPicPr>
          <p:nvPr/>
        </p:nvPicPr>
        <p:blipFill>
          <a:blip r:embed="rId23">
            <a:extLst/>
          </a:blip>
          <a:stretch>
            <a:fillRect/>
          </a:stretch>
        </p:blipFill>
        <p:spPr>
          <a:xfrm>
            <a:off x="3859579" y="878337"/>
            <a:ext cx="2482624" cy="341760"/>
          </a:xfrm>
          <a:prstGeom prst="rect">
            <a:avLst/>
          </a:prstGeom>
          <a:effectLst>
            <a:outerShdw sx="100000" sy="100000" kx="0" ky="0" algn="b" rotWithShape="0" blurRad="190500" dist="12700" dir="540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5" grpId="1" fill="hold">
                                  <p:stCondLst>
                                    <p:cond delay="0"/>
                                  </p:stCondLst>
                                  <p:iterate type="el" backwards="0">
                                    <p:tmAbs val="0"/>
                                  </p:iterate>
                                  <p:childTnLst>
                                    <p:set>
                                      <p:cBhvr>
                                        <p:cTn id="6" fill="hold"/>
                                        <p:tgtEl>
                                          <p:spTgt spid="3050"/>
                                        </p:tgtEl>
                                        <p:attrNameLst>
                                          <p:attrName>style.visibility</p:attrName>
                                        </p:attrNameLst>
                                      </p:cBhvr>
                                      <p:to>
                                        <p:strVal val="visible"/>
                                      </p:to>
                                    </p:set>
                                    <p:anim calcmode="lin" valueType="num">
                                      <p:cBhvr>
                                        <p:cTn id="7" dur="1000" fill="hold"/>
                                        <p:tgtEl>
                                          <p:spTgt spid="3050"/>
                                        </p:tgtEl>
                                        <p:attrNameLst>
                                          <p:attrName>ppt_w</p:attrName>
                                        </p:attrNameLst>
                                      </p:cBhvr>
                                      <p:tavLst>
                                        <p:tav tm="0">
                                          <p:val>
                                            <p:fltVal val="0"/>
                                          </p:val>
                                        </p:tav>
                                        <p:tav tm="100000">
                                          <p:val>
                                            <p:strVal val="#ppt_w"/>
                                          </p:val>
                                        </p:tav>
                                      </p:tavLst>
                                    </p:anim>
                                    <p:anim calcmode="lin" valueType="num">
                                      <p:cBhvr>
                                        <p:cTn id="8" dur="1000" fill="hold"/>
                                        <p:tgtEl>
                                          <p:spTgt spid="3050"/>
                                        </p:tgtEl>
                                        <p:attrNameLst>
                                          <p:attrName>ppt_h</p:attrName>
                                        </p:attrNameLst>
                                      </p:cBhvr>
                                      <p:tavLst>
                                        <p:tav tm="0">
                                          <p:val>
                                            <p:fltVal val="0"/>
                                          </p:val>
                                        </p:tav>
                                        <p:tav tm="100000">
                                          <p:val>
                                            <p:strVal val="#ppt_h"/>
                                          </p:val>
                                        </p:tav>
                                      </p:tavLst>
                                    </p:anim>
                                    <p:anim calcmode="lin" valueType="num">
                                      <p:cBhvr>
                                        <p:cTn id="9" dur="1000" fill="hold"/>
                                        <p:tgtEl>
                                          <p:spTgt spid="30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 grpId="2" fill="hold">
                                  <p:stCondLst>
                                    <p:cond delay="0"/>
                                  </p:stCondLst>
                                  <p:iterate type="el" backwards="0">
                                    <p:tmAbs val="0"/>
                                  </p:iterate>
                                  <p:childTnLst>
                                    <p:set>
                                      <p:cBhvr>
                                        <p:cTn id="14" fill="hold"/>
                                        <p:tgtEl>
                                          <p:spTgt spid="3047"/>
                                        </p:tgtEl>
                                        <p:attrNameLst>
                                          <p:attrName>style.visibility</p:attrName>
                                        </p:attrNameLst>
                                      </p:cBhvr>
                                      <p:to>
                                        <p:strVal val="visible"/>
                                      </p:to>
                                    </p:set>
                                    <p:anim calcmode="lin" valueType="num">
                                      <p:cBhvr>
                                        <p:cTn id="15" dur="1000" fill="hold"/>
                                        <p:tgtEl>
                                          <p:spTgt spid="3047"/>
                                        </p:tgtEl>
                                        <p:attrNameLst>
                                          <p:attrName>ppt_x</p:attrName>
                                        </p:attrNameLst>
                                      </p:cBhvr>
                                      <p:tavLst>
                                        <p:tav tm="0">
                                          <p:val>
                                            <p:strVal val="1+#ppt_w/2"/>
                                          </p:val>
                                        </p:tav>
                                        <p:tav tm="100000">
                                          <p:val>
                                            <p:strVal val="#ppt_x"/>
                                          </p:val>
                                        </p:tav>
                                      </p:tavLst>
                                    </p:anim>
                                    <p:anim calcmode="lin" valueType="num">
                                      <p:cBhvr>
                                        <p:cTn id="16" dur="1000" fill="hold"/>
                                        <p:tgtEl>
                                          <p:spTgt spid="304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3" fill="hold">
                                  <p:stCondLst>
                                    <p:cond delay="0"/>
                                  </p:stCondLst>
                                  <p:iterate type="el" backwards="0">
                                    <p:tmAbs val="0"/>
                                  </p:iterate>
                                  <p:childTnLst>
                                    <p:set>
                                      <p:cBhvr>
                                        <p:cTn id="20" fill="hold"/>
                                        <p:tgtEl>
                                          <p:spTgt spid="3048"/>
                                        </p:tgtEl>
                                        <p:attrNameLst>
                                          <p:attrName>style.visibility</p:attrName>
                                        </p:attrNameLst>
                                      </p:cBhvr>
                                      <p:to>
                                        <p:strVal val="visible"/>
                                      </p:to>
                                    </p:set>
                                    <p:animEffect filter="dissolve" transition="in">
                                      <p:cBhvr>
                                        <p:cTn id="21" dur="2000"/>
                                        <p:tgtEl>
                                          <p:spTgt spid="3048"/>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6" presetID="15" grpId="4" fill="hold">
                                  <p:stCondLst>
                                    <p:cond delay="0"/>
                                  </p:stCondLst>
                                  <p:iterate type="el" backwards="0">
                                    <p:tmAbs val="0"/>
                                  </p:iterate>
                                  <p:childTnLst>
                                    <p:set>
                                      <p:cBhvr>
                                        <p:cTn id="25" fill="hold"/>
                                        <p:tgtEl>
                                          <p:spTgt spid="3049"/>
                                        </p:tgtEl>
                                        <p:attrNameLst>
                                          <p:attrName>style.visibility</p:attrName>
                                        </p:attrNameLst>
                                      </p:cBhvr>
                                      <p:to>
                                        <p:strVal val="visible"/>
                                      </p:to>
                                    </p:set>
                                    <p:anim calcmode="lin" valueType="num">
                                      <p:cBhvr>
                                        <p:cTn id="26" dur="1000" fill="hold"/>
                                        <p:tgtEl>
                                          <p:spTgt spid="3049"/>
                                        </p:tgtEl>
                                        <p:attrNameLst>
                                          <p:attrName>ppt_w</p:attrName>
                                        </p:attrNameLst>
                                      </p:cBhvr>
                                      <p:tavLst>
                                        <p:tav tm="0">
                                          <p:val>
                                            <p:fltVal val="0"/>
                                          </p:val>
                                        </p:tav>
                                        <p:tav tm="100000">
                                          <p:val>
                                            <p:strVal val="#ppt_w"/>
                                          </p:val>
                                        </p:tav>
                                      </p:tavLst>
                                    </p:anim>
                                    <p:anim calcmode="lin" valueType="num">
                                      <p:cBhvr>
                                        <p:cTn id="27" dur="1000" fill="hold"/>
                                        <p:tgtEl>
                                          <p:spTgt spid="3049"/>
                                        </p:tgtEl>
                                        <p:attrNameLst>
                                          <p:attrName>ppt_h</p:attrName>
                                        </p:attrNameLst>
                                      </p:cBhvr>
                                      <p:tavLst>
                                        <p:tav tm="0">
                                          <p:val>
                                            <p:fltVal val="0"/>
                                          </p:val>
                                        </p:tav>
                                        <p:tav tm="100000">
                                          <p:val>
                                            <p:strVal val="#ppt_h"/>
                                          </p:val>
                                        </p:tav>
                                      </p:tavLst>
                                    </p:anim>
                                    <p:anim calcmode="lin" valueType="num">
                                      <p:cBhvr>
                                        <p:cTn id="28" dur="1000" fill="hold"/>
                                        <p:tgtEl>
                                          <p:spTgt spid="3049"/>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0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7" grpId="2"/>
      <p:bldP build="whole" bldLvl="1" animBg="1" rev="0" advAuto="0" spid="3048" grpId="3"/>
      <p:bldP build="whole" bldLvl="1" animBg="1" rev="0" advAuto="0" spid="3049" grpId="4"/>
      <p:bldP build="whole" bldLvl="1" animBg="1" rev="0" advAuto="0" spid="305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2"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061" name="رسم تخطيطي 7"/>
          <p:cNvGrpSpPr/>
          <p:nvPr/>
        </p:nvGrpSpPr>
        <p:grpSpPr>
          <a:xfrm>
            <a:off x="7756507" y="776663"/>
            <a:ext cx="857136" cy="1688529"/>
            <a:chOff x="0" y="0"/>
            <a:chExt cx="857134" cy="1688527"/>
          </a:xfrm>
        </p:grpSpPr>
        <p:sp>
          <p:nvSpPr>
            <p:cNvPr id="305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054"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5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056"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5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058"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05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060"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06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06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064"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066"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068"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071" name="تجميع"/>
          <p:cNvGrpSpPr/>
          <p:nvPr/>
        </p:nvGrpSpPr>
        <p:grpSpPr>
          <a:xfrm>
            <a:off x="6969330" y="172912"/>
            <a:ext cx="1460897" cy="581158"/>
            <a:chOff x="0" y="0"/>
            <a:chExt cx="1460895" cy="581156"/>
          </a:xfrm>
        </p:grpSpPr>
        <p:pic>
          <p:nvPicPr>
            <p:cNvPr id="3069"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07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074" name="تجميع"/>
          <p:cNvGrpSpPr/>
          <p:nvPr/>
        </p:nvGrpSpPr>
        <p:grpSpPr>
          <a:xfrm>
            <a:off x="275444" y="939348"/>
            <a:ext cx="335689" cy="1548385"/>
            <a:chOff x="0" y="0"/>
            <a:chExt cx="335688" cy="1548383"/>
          </a:xfrm>
        </p:grpSpPr>
        <p:sp>
          <p:nvSpPr>
            <p:cNvPr id="307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07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١١٨</a:t>
              </a:r>
            </a:p>
          </p:txBody>
        </p:sp>
      </p:grpSp>
      <p:grpSp>
        <p:nvGrpSpPr>
          <p:cNvPr id="3085" name="تجميع"/>
          <p:cNvGrpSpPr/>
          <p:nvPr/>
        </p:nvGrpSpPr>
        <p:grpSpPr>
          <a:xfrm>
            <a:off x="806508" y="4645005"/>
            <a:ext cx="6772043" cy="143249"/>
            <a:chOff x="0" y="0"/>
            <a:chExt cx="6772041" cy="143247"/>
          </a:xfrm>
        </p:grpSpPr>
        <p:grpSp>
          <p:nvGrpSpPr>
            <p:cNvPr id="3083" name="تجميع"/>
            <p:cNvGrpSpPr/>
            <p:nvPr/>
          </p:nvGrpSpPr>
          <p:grpSpPr>
            <a:xfrm>
              <a:off x="0" y="0"/>
              <a:ext cx="6772042" cy="143248"/>
              <a:chOff x="0" y="0"/>
              <a:chExt cx="6772041" cy="143247"/>
            </a:xfrm>
          </p:grpSpPr>
          <p:sp>
            <p:nvSpPr>
              <p:cNvPr id="3075"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076"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077"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078"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079"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080"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081"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082"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084"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086" name="صورة 7" descr="صورة 7"/>
          <p:cNvPicPr>
            <a:picLocks noChangeAspect="1"/>
          </p:cNvPicPr>
          <p:nvPr/>
        </p:nvPicPr>
        <p:blipFill>
          <a:blip r:embed="rId11">
            <a:extLst/>
          </a:blip>
          <a:stretch>
            <a:fillRect/>
          </a:stretch>
        </p:blipFill>
        <p:spPr>
          <a:xfrm rot="1539754">
            <a:off x="6390811" y="2237742"/>
            <a:ext cx="1507488" cy="1481239"/>
          </a:xfrm>
          <a:prstGeom prst="rect">
            <a:avLst/>
          </a:prstGeom>
          <a:ln w="12700">
            <a:miter lim="400000"/>
          </a:ln>
        </p:spPr>
      </p:pic>
      <p:grpSp>
        <p:nvGrpSpPr>
          <p:cNvPr id="3089" name="تجميع"/>
          <p:cNvGrpSpPr/>
          <p:nvPr/>
        </p:nvGrpSpPr>
        <p:grpSpPr>
          <a:xfrm>
            <a:off x="672" y="86809"/>
            <a:ext cx="1251202" cy="892151"/>
            <a:chOff x="0" y="0"/>
            <a:chExt cx="1251200" cy="892150"/>
          </a:xfrm>
        </p:grpSpPr>
        <p:sp>
          <p:nvSpPr>
            <p:cNvPr id="3087"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088"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090" name="IMG_1584.png" descr="IMG_1584.png"/>
          <p:cNvPicPr>
            <a:picLocks noChangeAspect="1"/>
          </p:cNvPicPr>
          <p:nvPr/>
        </p:nvPicPr>
        <p:blipFill>
          <a:blip r:embed="rId12">
            <a:extLst/>
          </a:blip>
          <a:srcRect l="7127" t="0" r="0" b="8082"/>
          <a:stretch>
            <a:fillRect/>
          </a:stretch>
        </p:blipFill>
        <p:spPr>
          <a:xfrm>
            <a:off x="1827425" y="263184"/>
            <a:ext cx="5089014" cy="5056910"/>
          </a:xfrm>
          <a:prstGeom prst="rect">
            <a:avLst/>
          </a:prstGeom>
          <a:ln w="12700">
            <a:miter lim="400000"/>
          </a:ln>
        </p:spPr>
      </p:pic>
      <p:grpSp>
        <p:nvGrpSpPr>
          <p:cNvPr id="3093" name="المثلث"/>
          <p:cNvGrpSpPr/>
          <p:nvPr/>
        </p:nvGrpSpPr>
        <p:grpSpPr>
          <a:xfrm>
            <a:off x="5104599" y="1791667"/>
            <a:ext cx="1150973" cy="1699158"/>
            <a:chOff x="0" y="0"/>
            <a:chExt cx="1150971" cy="1699156"/>
          </a:xfrm>
        </p:grpSpPr>
        <p:sp>
          <p:nvSpPr>
            <p:cNvPr id="3092" name="المثلث"/>
            <p:cNvSpPr/>
            <p:nvPr/>
          </p:nvSpPr>
          <p:spPr>
            <a:xfrm>
              <a:off x="38100" y="38100"/>
              <a:ext cx="1074772" cy="1622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solidFill>
              <a:srgbClr val="FFB5AF">
                <a:alpha val="40867"/>
              </a:srgbClr>
            </a:solidFill>
            <a:ln>
              <a:noFill/>
            </a:ln>
            <a:effectLst/>
          </p:spPr>
          <p:txBody>
            <a:bodyPr wrap="square" lIns="50800" tIns="50800" rIns="50800" bIns="50800" numCol="1" anchor="ctr">
              <a:noAutofit/>
            </a:bodyPr>
            <a:lstStyle/>
            <a:p>
              <a:pPr algn="ctr" defTabSz="457200" rtl="0">
                <a:defRPr sz="3200">
                  <a:solidFill>
                    <a:srgbClr val="FFFFFF"/>
                  </a:solidFill>
                  <a:latin typeface="Geeza Pro Regular"/>
                  <a:ea typeface="Geeza Pro Regular"/>
                  <a:cs typeface="Geeza Pro Regular"/>
                  <a:sym typeface="Geeza Pro Regular"/>
                </a:defRPr>
              </a:pPr>
            </a:p>
          </p:txBody>
        </p:sp>
        <p:pic>
          <p:nvPicPr>
            <p:cNvPr id="3091" name="المثلث المثلث" descr="المثلث المثلث"/>
            <p:cNvPicPr>
              <a:picLocks noChangeAspect="0"/>
            </p:cNvPicPr>
            <p:nvPr/>
          </p:nvPicPr>
          <p:blipFill>
            <a:blip r:embed="rId13">
              <a:alphaModFix amt="40867"/>
              <a:extLst/>
            </a:blip>
            <a:stretch>
              <a:fillRect/>
            </a:stretch>
          </p:blipFill>
          <p:spPr>
            <a:xfrm>
              <a:off x="0" y="0"/>
              <a:ext cx="1150972" cy="1699157"/>
            </a:xfrm>
            <a:prstGeom prst="rect">
              <a:avLst/>
            </a:prstGeom>
            <a:effectLst/>
          </p:spPr>
        </p:pic>
      </p:grpSp>
      <p:sp>
        <p:nvSpPr>
          <p:cNvPr id="3094" name="مستطيل"/>
          <p:cNvSpPr/>
          <p:nvPr/>
        </p:nvSpPr>
        <p:spPr>
          <a:xfrm>
            <a:off x="1788348" y="3678604"/>
            <a:ext cx="2455960" cy="745817"/>
          </a:xfrm>
          <a:prstGeom prst="rect">
            <a:avLst/>
          </a:prstGeom>
          <a:solidFill>
            <a:srgbClr val="EF5FA7">
              <a:alpha val="48173"/>
            </a:srgbClr>
          </a:solidFill>
          <a:ln w="76200">
            <a:solidFill>
              <a:srgbClr val="99244F">
                <a:alpha val="48173"/>
              </a:srgbClr>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095" name="مستطيل"/>
          <p:cNvSpPr/>
          <p:nvPr/>
        </p:nvSpPr>
        <p:spPr>
          <a:xfrm>
            <a:off x="4575887" y="3750436"/>
            <a:ext cx="760854" cy="677754"/>
          </a:xfrm>
          <a:prstGeom prst="rect">
            <a:avLst/>
          </a:prstGeom>
          <a:solidFill>
            <a:srgbClr val="CDE8B5"/>
          </a:solidFill>
          <a:ln w="50800">
            <a:solidFill>
              <a:srgbClr val="4E7A27"/>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09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09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098"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
        <p:nvSpPr>
          <p:cNvPr id="3099" name="Google Shape;713;p59"/>
          <p:cNvSpPr/>
          <p:nvPr/>
        </p:nvSpPr>
        <p:spPr>
          <a:xfrm rot="10800000">
            <a:off x="4965222" y="973935"/>
            <a:ext cx="1060161" cy="56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ln>
            <a:solidFill>
              <a:srgbClr val="A5B7C5"/>
            </a:solidFill>
          </a:ln>
          <a:effectLst>
            <a:outerShdw sx="100000" sy="100000" kx="0" ky="0" algn="b" rotWithShape="0" blurRad="63500" dist="25400" dir="5400000">
              <a:srgbClr val="000000">
                <a:alpha val="50000"/>
              </a:srgbClr>
            </a:outerShdw>
          </a:effectLst>
        </p:spPr>
        <p:txBody>
          <a:bodyPr lIns="0" tIns="0" rIns="0" bIns="0" anchor="ctr"/>
          <a:lstStyle/>
          <a:p>
            <a:pPr/>
          </a:p>
        </p:txBody>
      </p:sp>
      <p:sp>
        <p:nvSpPr>
          <p:cNvPr id="3100" name="المضلع"/>
          <p:cNvSpPr txBox="1"/>
          <p:nvPr/>
        </p:nvSpPr>
        <p:spPr>
          <a:xfrm>
            <a:off x="5120301" y="1005673"/>
            <a:ext cx="909845" cy="407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900">
                <a:blipFill rotWithShape="1">
                  <a:blip r:embed="rId15"/>
                  <a:srcRect l="0" t="0" r="0" b="0"/>
                  <a:tile tx="0" ty="0" sx="100000" sy="100000" flip="none" algn="tl"/>
                </a:blipFill>
              </a:defRPr>
            </a:lvl1pPr>
          </a:lstStyle>
          <a:p>
            <a:pPr rtl="0">
              <a:defRPr/>
            </a:pPr>
            <a:r>
              <a:t>المضلع </a:t>
            </a:r>
          </a:p>
        </p:txBody>
      </p:sp>
      <p:sp>
        <p:nvSpPr>
          <p:cNvPr id="3101" name="شكل مغلق يتكون من…"/>
          <p:cNvSpPr txBox="1"/>
          <p:nvPr/>
        </p:nvSpPr>
        <p:spPr>
          <a:xfrm>
            <a:off x="2049678" y="917644"/>
            <a:ext cx="3367703" cy="676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2300">
                <a:blipFill rotWithShape="1">
                  <a:blip r:embed="rId15"/>
                  <a:srcRect l="0" t="0" r="0" b="0"/>
                  <a:tile tx="0" ty="0" sx="100000" sy="100000" flip="none" algn="tl"/>
                </a:blipFill>
              </a:defRPr>
            </a:pPr>
            <a:r>
              <a:t>شكل مغلق يتكون من </a:t>
            </a:r>
          </a:p>
          <a:p>
            <a:pPr algn="ctr" rtl="0">
              <a:defRPr b="1" sz="2300">
                <a:blipFill rotWithShape="1">
                  <a:blip r:embed="rId15"/>
                  <a:srcRect l="0" t="0" r="0" b="0"/>
                  <a:tile tx="0" ty="0" sx="100000" sy="100000" flip="none" algn="tl"/>
                </a:blipFill>
              </a:defRPr>
            </a:pPr>
            <a:r>
              <a:t> ثلاث قطع مستقيمة فأكثر  </a:t>
            </a:r>
          </a:p>
        </p:txBody>
      </p:sp>
      <p:sp>
        <p:nvSpPr>
          <p:cNvPr id="3102" name="مضلع"/>
          <p:cNvSpPr/>
          <p:nvPr/>
        </p:nvSpPr>
        <p:spPr>
          <a:xfrm>
            <a:off x="5431836" y="3263421"/>
            <a:ext cx="1090620" cy="1094238"/>
          </a:xfrm>
          <a:prstGeom prst="pentagon">
            <a:avLst/>
          </a:prstGeom>
          <a:solidFill>
            <a:schemeClr val="accent3">
              <a:lumOff val="4411"/>
            </a:schemeClr>
          </a:solidFill>
          <a:ln w="25400">
            <a:solidFill>
              <a:schemeClr val="accent3">
                <a:satOff val="-27922"/>
                <a:lumOff val="-18235"/>
              </a:schemeClr>
            </a:solidFill>
          </a:ln>
        </p:spPr>
        <p:txBody>
          <a:bodyPr lIns="0" tIns="0" rIns="0" bIns="0"/>
          <a:lstStyle/>
          <a:p>
            <a:pPr/>
          </a:p>
        </p:txBody>
      </p:sp>
      <p:pic>
        <p:nvPicPr>
          <p:cNvPr id="3103" name="Google Shape;714;p59" descr="Google Shape;714;p59"/>
          <p:cNvPicPr>
            <a:picLocks noChangeAspect="0"/>
          </p:cNvPicPr>
          <p:nvPr/>
        </p:nvPicPr>
        <p:blipFill>
          <a:blip r:embed="rId16">
            <a:extLst/>
          </a:blip>
          <a:stretch>
            <a:fillRect/>
          </a:stretch>
        </p:blipFill>
        <p:spPr>
          <a:xfrm rot="10800000">
            <a:off x="2221338" y="934228"/>
            <a:ext cx="3041760" cy="643076"/>
          </a:xfrm>
          <a:prstGeom prst="rect">
            <a:avLst/>
          </a:prstGeom>
          <a:effectLst>
            <a:outerShdw sx="100000" sy="100000" kx="0" ky="0" algn="b" rotWithShape="0" blurRad="63500" dist="25400" dir="5400000">
              <a:srgbClr val="000000">
                <a:alpha val="50000"/>
              </a:srgbClr>
            </a:outerShdw>
          </a:effectLst>
        </p:spPr>
      </p:pic>
      <p:pic>
        <p:nvPicPr>
          <p:cNvPr id="3104" name="Google Shape;714;p59" descr="Google Shape;714;p59"/>
          <p:cNvPicPr>
            <a:picLocks noChangeAspect="0"/>
          </p:cNvPicPr>
          <p:nvPr/>
        </p:nvPicPr>
        <p:blipFill>
          <a:blip r:embed="rId17">
            <a:alphaModFix amt="31506"/>
            <a:extLst/>
          </a:blip>
          <a:stretch>
            <a:fillRect/>
          </a:stretch>
        </p:blipFill>
        <p:spPr>
          <a:xfrm rot="16200000">
            <a:off x="-120587" y="2160830"/>
            <a:ext cx="2877649" cy="755724"/>
          </a:xfrm>
          <a:prstGeom prst="rect">
            <a:avLst/>
          </a:prstGeom>
          <a:effectLst>
            <a:outerShdw sx="100000" sy="100000" kx="0" ky="0" algn="b" rotWithShape="0" blurRad="63500" dist="25400" dir="5400000">
              <a:srgbClr val="000000">
                <a:alpha val="50000"/>
              </a:srgbClr>
            </a:outerShdw>
          </a:effectLst>
        </p:spPr>
      </p:pic>
      <p:pic>
        <p:nvPicPr>
          <p:cNvPr id="3105" name="IMG_1162.jpeg" descr="IMG_1162.jpeg"/>
          <p:cNvPicPr>
            <a:picLocks noChangeAspect="1"/>
          </p:cNvPicPr>
          <p:nvPr/>
        </p:nvPicPr>
        <p:blipFill>
          <a:blip r:embed="rId18">
            <a:alphaModFix amt="34474"/>
            <a:extLst/>
          </a:blip>
          <a:srcRect l="26578" t="78931" r="56299" b="6102"/>
          <a:stretch>
            <a:fillRect/>
          </a:stretch>
        </p:blipFill>
        <p:spPr>
          <a:xfrm>
            <a:off x="3522217" y="2257242"/>
            <a:ext cx="1317626" cy="1151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6329" y="0"/>
                </a:moveTo>
                <a:lnTo>
                  <a:pt x="10747" y="74"/>
                </a:lnTo>
                <a:lnTo>
                  <a:pt x="5172" y="149"/>
                </a:lnTo>
                <a:lnTo>
                  <a:pt x="2589" y="5262"/>
                </a:lnTo>
                <a:cubicBezTo>
                  <a:pt x="1169" y="8075"/>
                  <a:pt x="3" y="10556"/>
                  <a:pt x="0" y="10778"/>
                </a:cubicBezTo>
                <a:cubicBezTo>
                  <a:pt x="-2" y="10999"/>
                  <a:pt x="1177" y="13525"/>
                  <a:pt x="2622" y="16390"/>
                </a:cubicBezTo>
                <a:lnTo>
                  <a:pt x="5250" y="21600"/>
                </a:lnTo>
                <a:lnTo>
                  <a:pt x="10793" y="21600"/>
                </a:lnTo>
                <a:lnTo>
                  <a:pt x="16335" y="21600"/>
                </a:lnTo>
                <a:lnTo>
                  <a:pt x="18963" y="16353"/>
                </a:lnTo>
                <a:cubicBezTo>
                  <a:pt x="20411" y="13465"/>
                  <a:pt x="21598" y="10952"/>
                  <a:pt x="21598" y="10770"/>
                </a:cubicBezTo>
                <a:cubicBezTo>
                  <a:pt x="21598" y="10589"/>
                  <a:pt x="20412" y="8089"/>
                  <a:pt x="18963" y="5218"/>
                </a:cubicBezTo>
                <a:lnTo>
                  <a:pt x="16329" y="0"/>
                </a:lnTo>
                <a:close/>
              </a:path>
            </a:pathLst>
          </a:custGeom>
          <a:ln w="12700">
            <a:miter lim="400000"/>
          </a:ln>
        </p:spPr>
      </p:pic>
      <p:sp>
        <p:nvSpPr>
          <p:cNvPr id="3106" name="نجمة"/>
          <p:cNvSpPr/>
          <p:nvPr/>
        </p:nvSpPr>
        <p:spPr>
          <a:xfrm>
            <a:off x="1800715" y="1606070"/>
            <a:ext cx="1460014" cy="1658878"/>
          </a:xfrm>
          <a:prstGeom prst="star5">
            <a:avLst>
              <a:gd name="adj" fmla="val 22862"/>
              <a:gd name="hf" fmla="val 105146"/>
              <a:gd name="vf" fmla="val 110557"/>
            </a:avLst>
          </a:prstGeom>
          <a:solidFill>
            <a:schemeClr val="accent1">
              <a:lumOff val="19313"/>
              <a:alpha val="44748"/>
            </a:schemeClr>
          </a:solidFill>
          <a:ln w="25400">
            <a:solidFill>
              <a:schemeClr val="accent1">
                <a:alpha val="44748"/>
              </a:schemeClr>
            </a:solidFill>
          </a:ln>
        </p:spPr>
        <p:txBody>
          <a:bodyPr lIns="0" tIns="0" rIns="0" bIns="0"/>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1+#ppt_w/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2" grpId="2" fill="hold">
                                  <p:stCondLst>
                                    <p:cond delay="0"/>
                                  </p:stCondLst>
                                  <p:iterate type="el" backwards="0">
                                    <p:tmAbs val="0"/>
                                  </p:iterate>
                                  <p:childTnLst>
                                    <p:set>
                                      <p:cBhvr>
                                        <p:cTn id="12" fill="hold"/>
                                        <p:tgtEl>
                                          <p:spTgt spid="3100"/>
                                        </p:tgtEl>
                                        <p:attrNameLst>
                                          <p:attrName>style.visibility</p:attrName>
                                        </p:attrNameLst>
                                      </p:cBhvr>
                                      <p:to>
                                        <p:strVal val="visible"/>
                                      </p:to>
                                    </p:set>
                                    <p:animEffect filter="wipe(right)" transition="in">
                                      <p:cBhvr>
                                        <p:cTn id="13" dur="1000"/>
                                        <p:tgtEl>
                                          <p:spTgt spid="3100"/>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3103"/>
                                        </p:tgtEl>
                                        <p:attrNameLst>
                                          <p:attrName>style.visibility</p:attrName>
                                        </p:attrNameLst>
                                      </p:cBhvr>
                                      <p:to>
                                        <p:strVal val="visible"/>
                                      </p:to>
                                    </p:set>
                                    <p:animEffect filter="dissolve" transition="in">
                                      <p:cBhvr>
                                        <p:cTn id="18" dur="2000"/>
                                        <p:tgtEl>
                                          <p:spTgt spid="3103"/>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4" fill="hold">
                                  <p:stCondLst>
                                    <p:cond delay="0"/>
                                  </p:stCondLst>
                                  <p:iterate type="el" backwards="0">
                                    <p:tmAbs val="0"/>
                                  </p:iterate>
                                  <p:childTnLst>
                                    <p:set>
                                      <p:cBhvr>
                                        <p:cTn id="22" fill="hold"/>
                                        <p:tgtEl>
                                          <p:spTgt spid="3101"/>
                                        </p:tgtEl>
                                        <p:attrNameLst>
                                          <p:attrName>style.visibility</p:attrName>
                                        </p:attrNameLst>
                                      </p:cBhvr>
                                      <p:to>
                                        <p:strVal val="visible"/>
                                      </p:to>
                                    </p:set>
                                    <p:animEffect filter="wipe(right)" transition="in">
                                      <p:cBhvr>
                                        <p:cTn id="23" dur="1000"/>
                                        <p:tgtEl>
                                          <p:spTgt spid="3101"/>
                                        </p:tgtEl>
                                      </p:cBhvr>
                                    </p:animEffect>
                                  </p:childTnLst>
                                </p:cTn>
                              </p:par>
                            </p:childTnLst>
                          </p:cTn>
                        </p:par>
                        <p:par>
                          <p:cTn id="24" fill="hold">
                            <p:stCondLst>
                              <p:cond delay="1000"/>
                            </p:stCondLst>
                            <p:childTnLst>
                              <p:par>
                                <p:cTn id="25" presetClass="entr" nodeType="afterEffect" presetID="9" grpId="5" fill="hold">
                                  <p:stCondLst>
                                    <p:cond delay="0"/>
                                  </p:stCondLst>
                                  <p:iterate type="el" backwards="0">
                                    <p:tmAbs val="0"/>
                                  </p:iterate>
                                  <p:childTnLst>
                                    <p:set>
                                      <p:cBhvr>
                                        <p:cTn id="26" fill="hold"/>
                                        <p:tgtEl>
                                          <p:spTgt spid="3104"/>
                                        </p:tgtEl>
                                        <p:attrNameLst>
                                          <p:attrName>style.visibility</p:attrName>
                                        </p:attrNameLst>
                                      </p:cBhvr>
                                      <p:to>
                                        <p:strVal val="visible"/>
                                      </p:to>
                                    </p:set>
                                    <p:animEffect filter="dissolve" transition="in">
                                      <p:cBhvr>
                                        <p:cTn id="27" dur="2000"/>
                                        <p:tgtEl>
                                          <p:spTgt spid="3104"/>
                                        </p:tgtEl>
                                      </p:cBhvr>
                                    </p:animEffect>
                                  </p:childTnLst>
                                </p:cTn>
                              </p:par>
                            </p:childTnLst>
                          </p:cTn>
                        </p:par>
                        <p:par>
                          <p:cTn id="28" fill="hold">
                            <p:stCondLst>
                              <p:cond delay="3000"/>
                            </p:stCondLst>
                            <p:childTnLst>
                              <p:par>
                                <p:cTn id="29" presetClass="entr" nodeType="afterEffect" presetID="9" grpId="6" fill="hold">
                                  <p:stCondLst>
                                    <p:cond delay="0"/>
                                  </p:stCondLst>
                                  <p:iterate type="el" backwards="0">
                                    <p:tmAbs val="0"/>
                                  </p:iterate>
                                  <p:childTnLst>
                                    <p:set>
                                      <p:cBhvr>
                                        <p:cTn id="30" fill="hold"/>
                                        <p:tgtEl>
                                          <p:spTgt spid="3093"/>
                                        </p:tgtEl>
                                        <p:attrNameLst>
                                          <p:attrName>style.visibility</p:attrName>
                                        </p:attrNameLst>
                                      </p:cBhvr>
                                      <p:to>
                                        <p:strVal val="visible"/>
                                      </p:to>
                                    </p:set>
                                    <p:animEffect filter="dissolve" transition="in">
                                      <p:cBhvr>
                                        <p:cTn id="31" dur="2000"/>
                                        <p:tgtEl>
                                          <p:spTgt spid="3093"/>
                                        </p:tgtEl>
                                      </p:cBhvr>
                                    </p:animEffect>
                                  </p:childTnLst>
                                </p:cTn>
                              </p:par>
                            </p:childTnLst>
                          </p:cTn>
                        </p:par>
                        <p:par>
                          <p:cTn id="32" fill="hold">
                            <p:stCondLst>
                              <p:cond delay="5000"/>
                            </p:stCondLst>
                            <p:childTnLst>
                              <p:par>
                                <p:cTn id="33" presetClass="entr" nodeType="afterEffect" presetID="9" grpId="7" fill="hold">
                                  <p:stCondLst>
                                    <p:cond delay="0"/>
                                  </p:stCondLst>
                                  <p:iterate type="el" backwards="0">
                                    <p:tmAbs val="0"/>
                                  </p:iterate>
                                  <p:childTnLst>
                                    <p:set>
                                      <p:cBhvr>
                                        <p:cTn id="34" fill="hold"/>
                                        <p:tgtEl>
                                          <p:spTgt spid="3094"/>
                                        </p:tgtEl>
                                        <p:attrNameLst>
                                          <p:attrName>style.visibility</p:attrName>
                                        </p:attrNameLst>
                                      </p:cBhvr>
                                      <p:to>
                                        <p:strVal val="visible"/>
                                      </p:to>
                                    </p:set>
                                    <p:animEffect filter="dissolve" transition="in">
                                      <p:cBhvr>
                                        <p:cTn id="35" dur="2000"/>
                                        <p:tgtEl>
                                          <p:spTgt spid="3094"/>
                                        </p:tgtEl>
                                      </p:cBhvr>
                                    </p:animEffect>
                                  </p:childTnLst>
                                </p:cTn>
                              </p:par>
                            </p:childTnLst>
                          </p:cTn>
                        </p:par>
                        <p:par>
                          <p:cTn id="36" fill="hold">
                            <p:stCondLst>
                              <p:cond delay="7000"/>
                            </p:stCondLst>
                            <p:childTnLst>
                              <p:par>
                                <p:cTn id="37" presetClass="entr" nodeType="afterEffect" presetID="9" grpId="8" fill="hold">
                                  <p:stCondLst>
                                    <p:cond delay="0"/>
                                  </p:stCondLst>
                                  <p:iterate type="el" backwards="0">
                                    <p:tmAbs val="0"/>
                                  </p:iterate>
                                  <p:childTnLst>
                                    <p:set>
                                      <p:cBhvr>
                                        <p:cTn id="38" fill="hold"/>
                                        <p:tgtEl>
                                          <p:spTgt spid="3106"/>
                                        </p:tgtEl>
                                        <p:attrNameLst>
                                          <p:attrName>style.visibility</p:attrName>
                                        </p:attrNameLst>
                                      </p:cBhvr>
                                      <p:to>
                                        <p:strVal val="visible"/>
                                      </p:to>
                                    </p:set>
                                    <p:animEffect filter="dissolve" transition="in">
                                      <p:cBhvr>
                                        <p:cTn id="39" dur="2000"/>
                                        <p:tgtEl>
                                          <p:spTgt spid="3106"/>
                                        </p:tgtEl>
                                      </p:cBhvr>
                                    </p:animEffect>
                                  </p:childTnLst>
                                </p:cTn>
                              </p:par>
                            </p:childTnLst>
                          </p:cTn>
                        </p:par>
                        <p:par>
                          <p:cTn id="40" fill="hold">
                            <p:stCondLst>
                              <p:cond delay="9000"/>
                            </p:stCondLst>
                            <p:childTnLst>
                              <p:par>
                                <p:cTn id="41" presetClass="entr" nodeType="afterEffect" presetSubtype="2" presetID="2" grpId="9" fill="hold">
                                  <p:stCondLst>
                                    <p:cond delay="0"/>
                                  </p:stCondLst>
                                  <p:iterate type="el" backwards="0">
                                    <p:tmAbs val="0"/>
                                  </p:iterate>
                                  <p:childTnLst>
                                    <p:set>
                                      <p:cBhvr>
                                        <p:cTn id="42" fill="hold"/>
                                        <p:tgtEl>
                                          <p:spTgt spid="3105"/>
                                        </p:tgtEl>
                                        <p:attrNameLst>
                                          <p:attrName>style.visibility</p:attrName>
                                        </p:attrNameLst>
                                      </p:cBhvr>
                                      <p:to>
                                        <p:strVal val="visible"/>
                                      </p:to>
                                    </p:set>
                                    <p:anim calcmode="lin" valueType="num">
                                      <p:cBhvr>
                                        <p:cTn id="43" dur="1000" fill="hold"/>
                                        <p:tgtEl>
                                          <p:spTgt spid="3105"/>
                                        </p:tgtEl>
                                        <p:attrNameLst>
                                          <p:attrName>ppt_x</p:attrName>
                                        </p:attrNameLst>
                                      </p:cBhvr>
                                      <p:tavLst>
                                        <p:tav tm="0">
                                          <p:val>
                                            <p:strVal val="1+#ppt_w/2"/>
                                          </p:val>
                                        </p:tav>
                                        <p:tav tm="100000">
                                          <p:val>
                                            <p:strVal val="#ppt_x"/>
                                          </p:val>
                                        </p:tav>
                                      </p:tavLst>
                                    </p:anim>
                                    <p:anim calcmode="lin" valueType="num">
                                      <p:cBhvr>
                                        <p:cTn id="44" dur="1000" fill="hold"/>
                                        <p:tgtEl>
                                          <p:spTgt spid="3105"/>
                                        </p:tgtEl>
                                        <p:attrNameLst>
                                          <p:attrName>ppt_y</p:attrName>
                                        </p:attrNameLst>
                                      </p:cBhvr>
                                      <p:tavLst>
                                        <p:tav tm="0">
                                          <p:val>
                                            <p:strVal val="#ppt_y"/>
                                          </p:val>
                                        </p:tav>
                                        <p:tav tm="100000">
                                          <p:val>
                                            <p:strVal val="#ppt_y"/>
                                          </p:val>
                                        </p:tav>
                                      </p:tavLst>
                                    </p:anim>
                                  </p:childTnLst>
                                </p:cTn>
                              </p:par>
                            </p:childTnLst>
                          </p:cTn>
                        </p:par>
                        <p:par>
                          <p:cTn id="45" fill="hold">
                            <p:stCondLst>
                              <p:cond delay="10000"/>
                            </p:stCondLst>
                            <p:childTnLst>
                              <p:par>
                                <p:cTn id="46" presetClass="entr" nodeType="afterEffect" presetID="9" grpId="10" fill="hold">
                                  <p:stCondLst>
                                    <p:cond delay="0"/>
                                  </p:stCondLst>
                                  <p:iterate type="el" backwards="0">
                                    <p:tmAbs val="0"/>
                                  </p:iterate>
                                  <p:childTnLst>
                                    <p:set>
                                      <p:cBhvr>
                                        <p:cTn id="47" fill="hold"/>
                                        <p:tgtEl>
                                          <p:spTgt spid="3095"/>
                                        </p:tgtEl>
                                        <p:attrNameLst>
                                          <p:attrName>style.visibility</p:attrName>
                                        </p:attrNameLst>
                                      </p:cBhvr>
                                      <p:to>
                                        <p:strVal val="visible"/>
                                      </p:to>
                                    </p:set>
                                    <p:animEffect filter="dissolve" transition="in">
                                      <p:cBhvr>
                                        <p:cTn id="48" dur="2000"/>
                                        <p:tgtEl>
                                          <p:spTgt spid="3095"/>
                                        </p:tgtEl>
                                      </p:cBhvr>
                                    </p:animEffect>
                                  </p:childTnLst>
                                </p:cTn>
                              </p:par>
                            </p:childTnLst>
                          </p:cTn>
                        </p:par>
                        <p:par>
                          <p:cTn id="49" fill="hold">
                            <p:stCondLst>
                              <p:cond delay="12000"/>
                            </p:stCondLst>
                            <p:childTnLst>
                              <p:par>
                                <p:cTn id="50" presetClass="entr" nodeType="afterEffect" presetID="9" grpId="11" fill="hold">
                                  <p:stCondLst>
                                    <p:cond delay="0"/>
                                  </p:stCondLst>
                                  <p:iterate type="el" backwards="0">
                                    <p:tmAbs val="0"/>
                                  </p:iterate>
                                  <p:childTnLst>
                                    <p:set>
                                      <p:cBhvr>
                                        <p:cTn id="51" fill="hold"/>
                                        <p:tgtEl>
                                          <p:spTgt spid="3102"/>
                                        </p:tgtEl>
                                        <p:attrNameLst>
                                          <p:attrName>style.visibility</p:attrName>
                                        </p:attrNameLst>
                                      </p:cBhvr>
                                      <p:to>
                                        <p:strVal val="visible"/>
                                      </p:to>
                                    </p:set>
                                    <p:animEffect filter="dissolve" transition="in">
                                      <p:cBhvr>
                                        <p:cTn id="52" dur="2000"/>
                                        <p:tgtEl>
                                          <p:spTgt spid="3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9" grpId="1"/>
      <p:bldP build="whole" bldLvl="1" animBg="1" rev="0" advAuto="0" spid="3093" grpId="6"/>
      <p:bldP build="whole" bldLvl="1" animBg="1" rev="0" advAuto="0" spid="3105" grpId="9"/>
      <p:bldP build="whole" bldLvl="1" animBg="1" rev="0" advAuto="0" spid="3100" grpId="2"/>
      <p:bldP build="whole" bldLvl="1" animBg="1" rev="0" advAuto="0" spid="3095" grpId="10"/>
      <p:bldP build="whole" bldLvl="1" animBg="1" rev="0" advAuto="0" spid="3102" grpId="11"/>
      <p:bldP build="whole" bldLvl="1" animBg="1" rev="0" advAuto="0" spid="3104" grpId="5"/>
      <p:bldP build="whole" bldLvl="1" animBg="1" rev="0" advAuto="0" spid="3094" grpId="7"/>
      <p:bldP build="whole" bldLvl="1" animBg="1" rev="0" advAuto="0" spid="3103" grpId="3"/>
      <p:bldP build="whole" bldLvl="1" animBg="1" rev="0" advAuto="0" spid="3106" grpId="8"/>
      <p:bldP build="whole" bldLvl="1" animBg="1" rev="0" advAuto="0" spid="3101" grpId="4"/>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3" name="Google Shape;1731;p23"/>
          <p:cNvSpPr txBox="1"/>
          <p:nvPr>
            <p:ph type="body" sz="quarter" idx="1"/>
          </p:nvPr>
        </p:nvSpPr>
        <p:spPr>
          <a:xfrm>
            <a:off x="938639" y="4056453"/>
            <a:ext cx="6866701" cy="594901"/>
          </a:xfrm>
          <a:prstGeom prst="rect">
            <a:avLst/>
          </a:prstGeom>
        </p:spPr>
        <p:txBody>
          <a:bodyPr/>
          <a:lstStyle>
            <a:lvl1pPr marL="0" indent="0" rtl="0">
              <a:defRPr b="1"/>
            </a:lvl1pPr>
          </a:lstStyle>
          <a:p>
            <a:pPr/>
            <a:r>
              <a:t>الفصل الدراسي الأول </a:t>
            </a:r>
          </a:p>
        </p:txBody>
      </p:sp>
      <p:sp>
        <p:nvSpPr>
          <p:cNvPr id="2244" name="Google Shape;1730;p23"/>
          <p:cNvSpPr txBox="1"/>
          <p:nvPr/>
        </p:nvSpPr>
        <p:spPr>
          <a:xfrm>
            <a:off x="1938974" y="1519885"/>
            <a:ext cx="4866031" cy="190489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algn="ctr" defTabSz="612648" rtl="0">
              <a:lnSpc>
                <a:spcPct val="80000"/>
              </a:lnSpc>
              <a:defRPr b="1" sz="5628">
                <a:solidFill>
                  <a:schemeClr val="accent6"/>
                </a:solidFill>
                <a:latin typeface="Jua"/>
                <a:ea typeface="Jua"/>
                <a:cs typeface="Jua"/>
                <a:sym typeface="Jua"/>
              </a:defRPr>
            </a:lvl1pPr>
          </a:lstStyle>
          <a:p>
            <a:pPr/>
            <a:r>
              <a:t>الحضور والغياب</a:t>
            </a:r>
          </a:p>
        </p:txBody>
      </p:sp>
      <p:pic>
        <p:nvPicPr>
          <p:cNvPr id="2245" name="IMG_1532.jpeg" descr="IMG_1532.jpeg"/>
          <p:cNvPicPr>
            <a:picLocks noChangeAspect="1"/>
          </p:cNvPicPr>
          <p:nvPr/>
        </p:nvPicPr>
        <p:blipFill>
          <a:blip r:embed="rId2">
            <a:alphaModFix amt="45890"/>
            <a:extLst/>
          </a:blip>
          <a:stretch>
            <a:fillRect/>
          </a:stretch>
        </p:blipFill>
        <p:spPr>
          <a:xfrm>
            <a:off x="-94396" y="4323741"/>
            <a:ext cx="498034" cy="465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1"/>
                </a:lnTo>
                <a:lnTo>
                  <a:pt x="0" y="21600"/>
                </a:lnTo>
                <a:lnTo>
                  <a:pt x="10791" y="21600"/>
                </a:lnTo>
                <a:lnTo>
                  <a:pt x="21600" y="21600"/>
                </a:lnTo>
                <a:lnTo>
                  <a:pt x="21600" y="10791"/>
                </a:lnTo>
                <a:lnTo>
                  <a:pt x="21600" y="0"/>
                </a:lnTo>
                <a:lnTo>
                  <a:pt x="10791" y="0"/>
                </a:lnTo>
                <a:lnTo>
                  <a:pt x="0" y="0"/>
                </a:lnTo>
                <a:close/>
                <a:moveTo>
                  <a:pt x="13683" y="6335"/>
                </a:moveTo>
                <a:cubicBezTo>
                  <a:pt x="13910" y="6345"/>
                  <a:pt x="14123" y="6465"/>
                  <a:pt x="14251" y="6684"/>
                </a:cubicBezTo>
                <a:cubicBezTo>
                  <a:pt x="14455" y="7036"/>
                  <a:pt x="14358" y="7517"/>
                  <a:pt x="14027" y="7734"/>
                </a:cubicBezTo>
                <a:cubicBezTo>
                  <a:pt x="13696" y="7951"/>
                  <a:pt x="13268" y="7828"/>
                  <a:pt x="13063" y="7476"/>
                </a:cubicBezTo>
                <a:cubicBezTo>
                  <a:pt x="12859" y="7125"/>
                  <a:pt x="12956" y="6662"/>
                  <a:pt x="13287" y="6445"/>
                </a:cubicBezTo>
                <a:cubicBezTo>
                  <a:pt x="13411" y="6364"/>
                  <a:pt x="13547" y="6329"/>
                  <a:pt x="13683" y="6335"/>
                </a:cubicBezTo>
                <a:close/>
                <a:moveTo>
                  <a:pt x="12409" y="7679"/>
                </a:moveTo>
                <a:cubicBezTo>
                  <a:pt x="12636" y="7689"/>
                  <a:pt x="12867" y="7827"/>
                  <a:pt x="12994" y="8047"/>
                </a:cubicBezTo>
                <a:cubicBezTo>
                  <a:pt x="13199" y="8399"/>
                  <a:pt x="13084" y="8861"/>
                  <a:pt x="12753" y="9078"/>
                </a:cubicBezTo>
                <a:cubicBezTo>
                  <a:pt x="12423" y="9296"/>
                  <a:pt x="11994" y="9190"/>
                  <a:pt x="11790" y="8839"/>
                </a:cubicBezTo>
                <a:cubicBezTo>
                  <a:pt x="11585" y="8487"/>
                  <a:pt x="11682" y="8007"/>
                  <a:pt x="12013" y="7789"/>
                </a:cubicBezTo>
                <a:cubicBezTo>
                  <a:pt x="12137" y="7708"/>
                  <a:pt x="12273" y="7673"/>
                  <a:pt x="12409" y="7679"/>
                </a:cubicBezTo>
                <a:close/>
              </a:path>
            </a:pathLst>
          </a:cu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8"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117" name="رسم تخطيطي 7"/>
          <p:cNvGrpSpPr/>
          <p:nvPr/>
        </p:nvGrpSpPr>
        <p:grpSpPr>
          <a:xfrm>
            <a:off x="7756507" y="776663"/>
            <a:ext cx="857136" cy="1688529"/>
            <a:chOff x="0" y="0"/>
            <a:chExt cx="857134" cy="1688527"/>
          </a:xfrm>
        </p:grpSpPr>
        <p:sp>
          <p:nvSpPr>
            <p:cNvPr id="3109"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110"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11"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112"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13"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114"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15"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116"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118"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119"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120"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122" name="Google Shape;8443;p63" descr="Google Shape;8443;p63"/>
          <p:cNvPicPr>
            <a:picLocks noChangeAspect="0"/>
          </p:cNvPicPr>
          <p:nvPr/>
        </p:nvPicPr>
        <p:blipFill>
          <a:blip r:embed="rId8">
            <a:extLst/>
          </a:blip>
          <a:stretch>
            <a:fillRect/>
          </a:stretch>
        </p:blipFill>
        <p:spPr>
          <a:xfrm rot="21593899">
            <a:off x="6315401" y="694979"/>
            <a:ext cx="1451108" cy="3080659"/>
          </a:xfrm>
          <a:prstGeom prst="rect">
            <a:avLst/>
          </a:prstGeom>
        </p:spPr>
      </p:pic>
      <p:pic>
        <p:nvPicPr>
          <p:cNvPr id="3124"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127" name="تجميع"/>
          <p:cNvGrpSpPr/>
          <p:nvPr/>
        </p:nvGrpSpPr>
        <p:grpSpPr>
          <a:xfrm>
            <a:off x="6969330" y="172912"/>
            <a:ext cx="1460897" cy="581158"/>
            <a:chOff x="0" y="0"/>
            <a:chExt cx="1460895" cy="581156"/>
          </a:xfrm>
        </p:grpSpPr>
        <p:pic>
          <p:nvPicPr>
            <p:cNvPr id="3125"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126"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130" name="تجميع"/>
          <p:cNvGrpSpPr/>
          <p:nvPr/>
        </p:nvGrpSpPr>
        <p:grpSpPr>
          <a:xfrm>
            <a:off x="275444" y="939348"/>
            <a:ext cx="335689" cy="1548385"/>
            <a:chOff x="0" y="0"/>
            <a:chExt cx="335688" cy="1548383"/>
          </a:xfrm>
        </p:grpSpPr>
        <p:sp>
          <p:nvSpPr>
            <p:cNvPr id="3128"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129"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١١٨</a:t>
              </a:r>
            </a:p>
          </p:txBody>
        </p:sp>
      </p:grpSp>
      <p:grpSp>
        <p:nvGrpSpPr>
          <p:cNvPr id="3141" name="تجميع"/>
          <p:cNvGrpSpPr/>
          <p:nvPr/>
        </p:nvGrpSpPr>
        <p:grpSpPr>
          <a:xfrm>
            <a:off x="806508" y="4645005"/>
            <a:ext cx="6772043" cy="143249"/>
            <a:chOff x="0" y="0"/>
            <a:chExt cx="6772041" cy="143247"/>
          </a:xfrm>
        </p:grpSpPr>
        <p:grpSp>
          <p:nvGrpSpPr>
            <p:cNvPr id="3139" name="تجميع"/>
            <p:cNvGrpSpPr/>
            <p:nvPr/>
          </p:nvGrpSpPr>
          <p:grpSpPr>
            <a:xfrm>
              <a:off x="0" y="0"/>
              <a:ext cx="6772042" cy="143248"/>
              <a:chOff x="0" y="0"/>
              <a:chExt cx="6772041" cy="143247"/>
            </a:xfrm>
          </p:grpSpPr>
          <p:sp>
            <p:nvSpPr>
              <p:cNvPr id="3131"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132"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133"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134"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135"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136"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137"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138"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140"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144" name="تجميع"/>
          <p:cNvGrpSpPr/>
          <p:nvPr/>
        </p:nvGrpSpPr>
        <p:grpSpPr>
          <a:xfrm>
            <a:off x="672" y="86809"/>
            <a:ext cx="1251202" cy="892151"/>
            <a:chOff x="0" y="0"/>
            <a:chExt cx="1251200" cy="892150"/>
          </a:xfrm>
        </p:grpSpPr>
        <p:sp>
          <p:nvSpPr>
            <p:cNvPr id="3142"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143"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145" name="IMG_1584.png" descr="IMG_1584.png"/>
          <p:cNvPicPr>
            <a:picLocks noChangeAspect="1"/>
          </p:cNvPicPr>
          <p:nvPr/>
        </p:nvPicPr>
        <p:blipFill>
          <a:blip r:embed="rId11">
            <a:extLst/>
          </a:blip>
          <a:srcRect l="7127" t="0" r="0" b="8082"/>
          <a:stretch>
            <a:fillRect/>
          </a:stretch>
        </p:blipFill>
        <p:spPr>
          <a:xfrm>
            <a:off x="1827425" y="263184"/>
            <a:ext cx="5089014" cy="5056910"/>
          </a:xfrm>
          <a:prstGeom prst="rect">
            <a:avLst/>
          </a:prstGeom>
          <a:ln w="12700">
            <a:miter lim="400000"/>
          </a:ln>
        </p:spPr>
      </p:pic>
      <p:sp>
        <p:nvSpPr>
          <p:cNvPr id="3146" name="المثلث"/>
          <p:cNvSpPr/>
          <p:nvPr/>
        </p:nvSpPr>
        <p:spPr>
          <a:xfrm>
            <a:off x="3031231" y="2013378"/>
            <a:ext cx="1267197" cy="802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101600">
            <a:solidFill>
              <a:srgbClr val="01C7FC"/>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147" name="المثلث"/>
          <p:cNvSpPr/>
          <p:nvPr/>
        </p:nvSpPr>
        <p:spPr>
          <a:xfrm>
            <a:off x="1920706" y="1053509"/>
            <a:ext cx="1806052" cy="1806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76200">
            <a:solidFill>
              <a:srgbClr val="FFB5AF"/>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148"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149"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150"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pic>
        <p:nvPicPr>
          <p:cNvPr id="3151" name="IMG_0946.jpeg" descr="IMG_0946.jpeg"/>
          <p:cNvPicPr>
            <a:picLocks noChangeAspect="1"/>
          </p:cNvPicPr>
          <p:nvPr/>
        </p:nvPicPr>
        <p:blipFill>
          <a:blip r:embed="rId13">
            <a:extLst/>
          </a:blip>
          <a:srcRect l="0" t="2016" r="0" b="0"/>
          <a:stretch>
            <a:fillRect/>
          </a:stretch>
        </p:blipFill>
        <p:spPr>
          <a:xfrm>
            <a:off x="6629198" y="2373280"/>
            <a:ext cx="742923" cy="10687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58" y="0"/>
                </a:moveTo>
                <a:cubicBezTo>
                  <a:pt x="14027" y="14"/>
                  <a:pt x="13857" y="25"/>
                  <a:pt x="13615" y="32"/>
                </a:cubicBezTo>
                <a:cubicBezTo>
                  <a:pt x="12271" y="69"/>
                  <a:pt x="11979" y="67"/>
                  <a:pt x="11215" y="40"/>
                </a:cubicBezTo>
                <a:cubicBezTo>
                  <a:pt x="10636" y="19"/>
                  <a:pt x="10399" y="56"/>
                  <a:pt x="10027" y="209"/>
                </a:cubicBezTo>
                <a:cubicBezTo>
                  <a:pt x="9723" y="333"/>
                  <a:pt x="9394" y="393"/>
                  <a:pt x="9069" y="385"/>
                </a:cubicBezTo>
                <a:cubicBezTo>
                  <a:pt x="8797" y="378"/>
                  <a:pt x="8278" y="447"/>
                  <a:pt x="7915" y="537"/>
                </a:cubicBezTo>
                <a:cubicBezTo>
                  <a:pt x="7499" y="641"/>
                  <a:pt x="7167" y="675"/>
                  <a:pt x="7015" y="634"/>
                </a:cubicBezTo>
                <a:cubicBezTo>
                  <a:pt x="6588" y="517"/>
                  <a:pt x="5937" y="556"/>
                  <a:pt x="5469" y="722"/>
                </a:cubicBezTo>
                <a:cubicBezTo>
                  <a:pt x="5125" y="844"/>
                  <a:pt x="4943" y="861"/>
                  <a:pt x="4719" y="802"/>
                </a:cubicBezTo>
                <a:cubicBezTo>
                  <a:pt x="4556" y="759"/>
                  <a:pt x="4213" y="722"/>
                  <a:pt x="3958" y="722"/>
                </a:cubicBezTo>
                <a:cubicBezTo>
                  <a:pt x="2773" y="722"/>
                  <a:pt x="1991" y="1250"/>
                  <a:pt x="1869" y="2117"/>
                </a:cubicBezTo>
                <a:cubicBezTo>
                  <a:pt x="1826" y="2426"/>
                  <a:pt x="1736" y="2551"/>
                  <a:pt x="1500" y="2671"/>
                </a:cubicBezTo>
                <a:cubicBezTo>
                  <a:pt x="1091" y="2878"/>
                  <a:pt x="921" y="3108"/>
                  <a:pt x="842" y="3561"/>
                </a:cubicBezTo>
                <a:cubicBezTo>
                  <a:pt x="781" y="3913"/>
                  <a:pt x="757" y="3938"/>
                  <a:pt x="392" y="3962"/>
                </a:cubicBezTo>
                <a:lnTo>
                  <a:pt x="0" y="3994"/>
                </a:lnTo>
                <a:lnTo>
                  <a:pt x="0" y="10579"/>
                </a:lnTo>
                <a:lnTo>
                  <a:pt x="0" y="11181"/>
                </a:lnTo>
                <a:lnTo>
                  <a:pt x="0" y="12793"/>
                </a:lnTo>
                <a:lnTo>
                  <a:pt x="0" y="21600"/>
                </a:lnTo>
                <a:lnTo>
                  <a:pt x="10800" y="21600"/>
                </a:lnTo>
                <a:lnTo>
                  <a:pt x="21600" y="21600"/>
                </a:lnTo>
                <a:lnTo>
                  <a:pt x="21600" y="11301"/>
                </a:lnTo>
                <a:lnTo>
                  <a:pt x="21600" y="1011"/>
                </a:lnTo>
                <a:lnTo>
                  <a:pt x="21185" y="906"/>
                </a:lnTo>
                <a:cubicBezTo>
                  <a:pt x="20954" y="848"/>
                  <a:pt x="20716" y="816"/>
                  <a:pt x="20654" y="842"/>
                </a:cubicBezTo>
                <a:cubicBezTo>
                  <a:pt x="20592" y="869"/>
                  <a:pt x="20500" y="858"/>
                  <a:pt x="20458" y="810"/>
                </a:cubicBezTo>
                <a:cubicBezTo>
                  <a:pt x="20416" y="763"/>
                  <a:pt x="20330" y="748"/>
                  <a:pt x="20262" y="778"/>
                </a:cubicBezTo>
                <a:cubicBezTo>
                  <a:pt x="20193" y="808"/>
                  <a:pt x="19929" y="834"/>
                  <a:pt x="19673" y="842"/>
                </a:cubicBezTo>
                <a:cubicBezTo>
                  <a:pt x="19413" y="851"/>
                  <a:pt x="19086" y="936"/>
                  <a:pt x="18935" y="1027"/>
                </a:cubicBezTo>
                <a:cubicBezTo>
                  <a:pt x="18517" y="1277"/>
                  <a:pt x="17799" y="1503"/>
                  <a:pt x="17642" y="1436"/>
                </a:cubicBezTo>
                <a:cubicBezTo>
                  <a:pt x="17545" y="1394"/>
                  <a:pt x="17533" y="1343"/>
                  <a:pt x="17619" y="1283"/>
                </a:cubicBezTo>
                <a:cubicBezTo>
                  <a:pt x="17835" y="1133"/>
                  <a:pt x="17555" y="917"/>
                  <a:pt x="16950" y="762"/>
                </a:cubicBezTo>
                <a:cubicBezTo>
                  <a:pt x="16636" y="681"/>
                  <a:pt x="16299" y="563"/>
                  <a:pt x="16200" y="505"/>
                </a:cubicBezTo>
                <a:cubicBezTo>
                  <a:pt x="16101" y="448"/>
                  <a:pt x="15864" y="377"/>
                  <a:pt x="15681" y="345"/>
                </a:cubicBezTo>
                <a:cubicBezTo>
                  <a:pt x="15540" y="320"/>
                  <a:pt x="15438" y="271"/>
                  <a:pt x="15358" y="217"/>
                </a:cubicBezTo>
                <a:cubicBezTo>
                  <a:pt x="15347" y="217"/>
                  <a:pt x="15331" y="225"/>
                  <a:pt x="15323" y="225"/>
                </a:cubicBezTo>
                <a:cubicBezTo>
                  <a:pt x="15182" y="225"/>
                  <a:pt x="14826" y="162"/>
                  <a:pt x="14527" y="88"/>
                </a:cubicBezTo>
                <a:cubicBezTo>
                  <a:pt x="14375" y="51"/>
                  <a:pt x="14290" y="32"/>
                  <a:pt x="14158" y="0"/>
                </a:cubicBezTo>
                <a:close/>
              </a:path>
            </a:pathLst>
          </a:custGeom>
          <a:ln w="12700">
            <a:miter lim="400000"/>
          </a:ln>
        </p:spPr>
      </p:pic>
      <p:pic>
        <p:nvPicPr>
          <p:cNvPr id="3152" name="IMG_0358.png" descr="IMG_0358.png"/>
          <p:cNvPicPr>
            <a:picLocks noChangeAspect="1"/>
          </p:cNvPicPr>
          <p:nvPr/>
        </p:nvPicPr>
        <p:blipFill>
          <a:blip r:embed="rId14">
            <a:extLst/>
          </a:blip>
          <a:srcRect l="25252" t="4267" r="53932" b="81716"/>
          <a:stretch>
            <a:fillRect/>
          </a:stretch>
        </p:blipFill>
        <p:spPr>
          <a:xfrm>
            <a:off x="4451922" y="828769"/>
            <a:ext cx="1989071" cy="1785890"/>
          </a:xfrm>
          <a:custGeom>
            <a:avLst/>
            <a:gdLst/>
            <a:ahLst/>
            <a:cxnLst>
              <a:cxn ang="0">
                <a:pos x="wd2" y="hd2"/>
              </a:cxn>
              <a:cxn ang="5400000">
                <a:pos x="wd2" y="hd2"/>
              </a:cxn>
              <a:cxn ang="10800000">
                <a:pos x="wd2" y="hd2"/>
              </a:cxn>
              <a:cxn ang="16200000">
                <a:pos x="wd2" y="hd2"/>
              </a:cxn>
            </a:cxnLst>
            <a:rect l="0" t="0" r="r" b="b"/>
            <a:pathLst>
              <a:path w="21123" h="21456" fill="norm" stroke="1" extrusionOk="0">
                <a:moveTo>
                  <a:pt x="7594" y="3"/>
                </a:moveTo>
                <a:cubicBezTo>
                  <a:pt x="7270" y="19"/>
                  <a:pt x="6945" y="102"/>
                  <a:pt x="6637" y="260"/>
                </a:cubicBezTo>
                <a:cubicBezTo>
                  <a:pt x="5686" y="748"/>
                  <a:pt x="5223" y="1536"/>
                  <a:pt x="5120" y="2840"/>
                </a:cubicBezTo>
                <a:lnTo>
                  <a:pt x="5057" y="3645"/>
                </a:lnTo>
                <a:lnTo>
                  <a:pt x="4201" y="3731"/>
                </a:lnTo>
                <a:cubicBezTo>
                  <a:pt x="2199" y="3937"/>
                  <a:pt x="807" y="5391"/>
                  <a:pt x="143" y="7975"/>
                </a:cubicBezTo>
                <a:cubicBezTo>
                  <a:pt x="-467" y="10348"/>
                  <a:pt x="945" y="12840"/>
                  <a:pt x="3186" y="13344"/>
                </a:cubicBezTo>
                <a:cubicBezTo>
                  <a:pt x="3599" y="13437"/>
                  <a:pt x="3840" y="13554"/>
                  <a:pt x="3873" y="13682"/>
                </a:cubicBezTo>
                <a:cubicBezTo>
                  <a:pt x="3900" y="13791"/>
                  <a:pt x="4078" y="14234"/>
                  <a:pt x="4264" y="14664"/>
                </a:cubicBezTo>
                <a:cubicBezTo>
                  <a:pt x="4836" y="15982"/>
                  <a:pt x="5892" y="17008"/>
                  <a:pt x="7236" y="17549"/>
                </a:cubicBezTo>
                <a:cubicBezTo>
                  <a:pt x="7665" y="17722"/>
                  <a:pt x="8050" y="17762"/>
                  <a:pt x="9035" y="17735"/>
                </a:cubicBezTo>
                <a:cubicBezTo>
                  <a:pt x="10235" y="17702"/>
                  <a:pt x="10327" y="17683"/>
                  <a:pt x="11185" y="17225"/>
                </a:cubicBezTo>
                <a:lnTo>
                  <a:pt x="12082" y="16743"/>
                </a:lnTo>
                <a:lnTo>
                  <a:pt x="12677" y="16953"/>
                </a:lnTo>
                <a:cubicBezTo>
                  <a:pt x="13642" y="17297"/>
                  <a:pt x="14333" y="17061"/>
                  <a:pt x="15277" y="16061"/>
                </a:cubicBezTo>
                <a:cubicBezTo>
                  <a:pt x="15830" y="15476"/>
                  <a:pt x="16230" y="14752"/>
                  <a:pt x="16230" y="14335"/>
                </a:cubicBezTo>
                <a:cubicBezTo>
                  <a:pt x="16230" y="13993"/>
                  <a:pt x="16430" y="13856"/>
                  <a:pt x="17051" y="13792"/>
                </a:cubicBezTo>
                <a:cubicBezTo>
                  <a:pt x="17354" y="13761"/>
                  <a:pt x="17874" y="13597"/>
                  <a:pt x="18206" y="13425"/>
                </a:cubicBezTo>
                <a:cubicBezTo>
                  <a:pt x="20517" y="12228"/>
                  <a:pt x="20938" y="8734"/>
                  <a:pt x="19003" y="6807"/>
                </a:cubicBezTo>
                <a:cubicBezTo>
                  <a:pt x="18727" y="6532"/>
                  <a:pt x="18321" y="6243"/>
                  <a:pt x="18101" y="6163"/>
                </a:cubicBezTo>
                <a:cubicBezTo>
                  <a:pt x="17475" y="5936"/>
                  <a:pt x="17351" y="5746"/>
                  <a:pt x="17300" y="4947"/>
                </a:cubicBezTo>
                <a:cubicBezTo>
                  <a:pt x="17204" y="3440"/>
                  <a:pt x="16174" y="1846"/>
                  <a:pt x="14839" y="1137"/>
                </a:cubicBezTo>
                <a:cubicBezTo>
                  <a:pt x="14280" y="841"/>
                  <a:pt x="14088" y="808"/>
                  <a:pt x="13001" y="808"/>
                </a:cubicBezTo>
                <a:cubicBezTo>
                  <a:pt x="11812" y="808"/>
                  <a:pt x="11776" y="816"/>
                  <a:pt x="10987" y="1276"/>
                </a:cubicBezTo>
                <a:cubicBezTo>
                  <a:pt x="10261" y="1698"/>
                  <a:pt x="10170" y="1725"/>
                  <a:pt x="10072" y="1538"/>
                </a:cubicBezTo>
                <a:cubicBezTo>
                  <a:pt x="9539" y="523"/>
                  <a:pt x="8566" y="-45"/>
                  <a:pt x="7594" y="3"/>
                </a:cubicBezTo>
                <a:close/>
                <a:moveTo>
                  <a:pt x="4425" y="527"/>
                </a:moveTo>
                <a:cubicBezTo>
                  <a:pt x="4405" y="538"/>
                  <a:pt x="4378" y="572"/>
                  <a:pt x="4349" y="623"/>
                </a:cubicBezTo>
                <a:cubicBezTo>
                  <a:pt x="4291" y="724"/>
                  <a:pt x="4243" y="860"/>
                  <a:pt x="4243" y="928"/>
                </a:cubicBezTo>
                <a:cubicBezTo>
                  <a:pt x="4243" y="995"/>
                  <a:pt x="4291" y="972"/>
                  <a:pt x="4349" y="870"/>
                </a:cubicBezTo>
                <a:cubicBezTo>
                  <a:pt x="4407" y="769"/>
                  <a:pt x="4454" y="628"/>
                  <a:pt x="4454" y="561"/>
                </a:cubicBezTo>
                <a:cubicBezTo>
                  <a:pt x="4454" y="527"/>
                  <a:pt x="4444" y="516"/>
                  <a:pt x="4425" y="527"/>
                </a:cubicBezTo>
                <a:close/>
                <a:moveTo>
                  <a:pt x="4104" y="1671"/>
                </a:moveTo>
                <a:lnTo>
                  <a:pt x="4037" y="2101"/>
                </a:lnTo>
                <a:cubicBezTo>
                  <a:pt x="3982" y="2454"/>
                  <a:pt x="3909" y="2546"/>
                  <a:pt x="3641" y="2611"/>
                </a:cubicBezTo>
                <a:cubicBezTo>
                  <a:pt x="3324" y="2687"/>
                  <a:pt x="3325" y="2692"/>
                  <a:pt x="3721" y="2706"/>
                </a:cubicBezTo>
                <a:lnTo>
                  <a:pt x="4130" y="2720"/>
                </a:lnTo>
                <a:lnTo>
                  <a:pt x="4117" y="2196"/>
                </a:lnTo>
                <a:lnTo>
                  <a:pt x="4104" y="1671"/>
                </a:lnTo>
                <a:close/>
                <a:moveTo>
                  <a:pt x="2802" y="2759"/>
                </a:moveTo>
                <a:cubicBezTo>
                  <a:pt x="2715" y="2798"/>
                  <a:pt x="2742" y="2824"/>
                  <a:pt x="2869" y="2830"/>
                </a:cubicBezTo>
                <a:cubicBezTo>
                  <a:pt x="2984" y="2835"/>
                  <a:pt x="3049" y="2809"/>
                  <a:pt x="3013" y="2768"/>
                </a:cubicBezTo>
                <a:cubicBezTo>
                  <a:pt x="2977" y="2727"/>
                  <a:pt x="2881" y="2723"/>
                  <a:pt x="2802" y="2759"/>
                </a:cubicBezTo>
                <a:close/>
                <a:moveTo>
                  <a:pt x="1896" y="3092"/>
                </a:moveTo>
                <a:cubicBezTo>
                  <a:pt x="1836" y="3092"/>
                  <a:pt x="1716" y="3146"/>
                  <a:pt x="1626" y="3212"/>
                </a:cubicBezTo>
                <a:cubicBezTo>
                  <a:pt x="1536" y="3277"/>
                  <a:pt x="1511" y="3331"/>
                  <a:pt x="1571" y="3331"/>
                </a:cubicBezTo>
                <a:cubicBezTo>
                  <a:pt x="1631" y="3331"/>
                  <a:pt x="1751" y="3277"/>
                  <a:pt x="1841" y="3212"/>
                </a:cubicBezTo>
                <a:cubicBezTo>
                  <a:pt x="1931" y="3146"/>
                  <a:pt x="1956" y="3092"/>
                  <a:pt x="1896" y="3092"/>
                </a:cubicBezTo>
                <a:close/>
                <a:moveTo>
                  <a:pt x="20419" y="7160"/>
                </a:moveTo>
                <a:cubicBezTo>
                  <a:pt x="20392" y="7159"/>
                  <a:pt x="20482" y="7351"/>
                  <a:pt x="20617" y="7584"/>
                </a:cubicBezTo>
                <a:cubicBezTo>
                  <a:pt x="20752" y="7816"/>
                  <a:pt x="20877" y="7986"/>
                  <a:pt x="20899" y="7961"/>
                </a:cubicBezTo>
                <a:cubicBezTo>
                  <a:pt x="20944" y="7910"/>
                  <a:pt x="20495" y="7160"/>
                  <a:pt x="20419" y="7160"/>
                </a:cubicBezTo>
                <a:close/>
                <a:moveTo>
                  <a:pt x="21055" y="10044"/>
                </a:moveTo>
                <a:cubicBezTo>
                  <a:pt x="21044" y="10057"/>
                  <a:pt x="21037" y="10101"/>
                  <a:pt x="21034" y="10173"/>
                </a:cubicBezTo>
                <a:cubicBezTo>
                  <a:pt x="21029" y="10303"/>
                  <a:pt x="21057" y="10371"/>
                  <a:pt x="21093" y="10330"/>
                </a:cubicBezTo>
                <a:cubicBezTo>
                  <a:pt x="21129" y="10289"/>
                  <a:pt x="21133" y="10186"/>
                  <a:pt x="21102" y="10097"/>
                </a:cubicBezTo>
                <a:cubicBezTo>
                  <a:pt x="21084" y="10047"/>
                  <a:pt x="21067" y="10031"/>
                  <a:pt x="21055" y="10044"/>
                </a:cubicBezTo>
                <a:close/>
                <a:moveTo>
                  <a:pt x="4184" y="16486"/>
                </a:moveTo>
                <a:lnTo>
                  <a:pt x="4623" y="17010"/>
                </a:lnTo>
                <a:cubicBezTo>
                  <a:pt x="4863" y="17299"/>
                  <a:pt x="5350" y="17727"/>
                  <a:pt x="5710" y="17959"/>
                </a:cubicBezTo>
                <a:cubicBezTo>
                  <a:pt x="6070" y="18191"/>
                  <a:pt x="6413" y="18379"/>
                  <a:pt x="6473" y="18379"/>
                </a:cubicBezTo>
                <a:cubicBezTo>
                  <a:pt x="6533" y="18378"/>
                  <a:pt x="6295" y="18200"/>
                  <a:pt x="5942" y="17983"/>
                </a:cubicBezTo>
                <a:cubicBezTo>
                  <a:pt x="5589" y="17766"/>
                  <a:pt x="5052" y="17342"/>
                  <a:pt x="4745" y="17039"/>
                </a:cubicBezTo>
                <a:lnTo>
                  <a:pt x="4184" y="16486"/>
                </a:lnTo>
                <a:close/>
                <a:moveTo>
                  <a:pt x="16950" y="16557"/>
                </a:moveTo>
                <a:cubicBezTo>
                  <a:pt x="16813" y="16544"/>
                  <a:pt x="16665" y="16553"/>
                  <a:pt x="16508" y="16586"/>
                </a:cubicBezTo>
                <a:cubicBezTo>
                  <a:pt x="16208" y="16650"/>
                  <a:pt x="16028" y="16805"/>
                  <a:pt x="15741" y="17249"/>
                </a:cubicBezTo>
                <a:cubicBezTo>
                  <a:pt x="15534" y="17568"/>
                  <a:pt x="15333" y="18017"/>
                  <a:pt x="15294" y="18245"/>
                </a:cubicBezTo>
                <a:cubicBezTo>
                  <a:pt x="15196" y="18814"/>
                  <a:pt x="15478" y="19457"/>
                  <a:pt x="15930" y="19685"/>
                </a:cubicBezTo>
                <a:cubicBezTo>
                  <a:pt x="16576" y="20012"/>
                  <a:pt x="17170" y="19746"/>
                  <a:pt x="17692" y="18894"/>
                </a:cubicBezTo>
                <a:cubicBezTo>
                  <a:pt x="18355" y="17811"/>
                  <a:pt x="17913" y="16651"/>
                  <a:pt x="16950" y="16557"/>
                </a:cubicBezTo>
                <a:close/>
                <a:moveTo>
                  <a:pt x="7489" y="18670"/>
                </a:moveTo>
                <a:cubicBezTo>
                  <a:pt x="7402" y="18709"/>
                  <a:pt x="7429" y="18740"/>
                  <a:pt x="7556" y="18746"/>
                </a:cubicBezTo>
                <a:cubicBezTo>
                  <a:pt x="7671" y="18751"/>
                  <a:pt x="7736" y="18720"/>
                  <a:pt x="7699" y="18679"/>
                </a:cubicBezTo>
                <a:cubicBezTo>
                  <a:pt x="7663" y="18638"/>
                  <a:pt x="7567" y="18634"/>
                  <a:pt x="7489" y="18670"/>
                </a:cubicBezTo>
                <a:close/>
                <a:moveTo>
                  <a:pt x="19340" y="19380"/>
                </a:moveTo>
                <a:cubicBezTo>
                  <a:pt x="19087" y="19432"/>
                  <a:pt x="18840" y="19640"/>
                  <a:pt x="18682" y="19986"/>
                </a:cubicBezTo>
                <a:cubicBezTo>
                  <a:pt x="18440" y="20516"/>
                  <a:pt x="18474" y="21045"/>
                  <a:pt x="18762" y="21273"/>
                </a:cubicBezTo>
                <a:cubicBezTo>
                  <a:pt x="19118" y="21555"/>
                  <a:pt x="19453" y="21512"/>
                  <a:pt x="19825" y="21130"/>
                </a:cubicBezTo>
                <a:cubicBezTo>
                  <a:pt x="20268" y="20673"/>
                  <a:pt x="20352" y="20147"/>
                  <a:pt x="20048" y="19709"/>
                </a:cubicBezTo>
                <a:cubicBezTo>
                  <a:pt x="19857" y="19434"/>
                  <a:pt x="19593" y="19329"/>
                  <a:pt x="19340" y="19380"/>
                </a:cubicBezTo>
                <a:close/>
              </a:path>
            </a:pathLst>
          </a:custGeom>
          <a:ln w="12700">
            <a:miter lim="400000"/>
          </a:ln>
        </p:spPr>
      </p:pic>
      <p:sp>
        <p:nvSpPr>
          <p:cNvPr id="3153" name="هل المضلعات  التالية…"/>
          <p:cNvSpPr txBox="1"/>
          <p:nvPr/>
        </p:nvSpPr>
        <p:spPr>
          <a:xfrm>
            <a:off x="4860684" y="978746"/>
            <a:ext cx="1067282" cy="1284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rtl="0">
              <a:defRPr b="1" sz="1300">
                <a:solidFill>
                  <a:schemeClr val="accent6">
                    <a:lumOff val="-9411"/>
                  </a:schemeClr>
                </a:solidFill>
                <a:latin typeface="Calibri"/>
                <a:ea typeface="Calibri"/>
                <a:cs typeface="Calibri"/>
                <a:sym typeface="Calibri"/>
              </a:defRPr>
            </a:pPr>
            <a:r>
              <a:t>هل المضلعات  التالية</a:t>
            </a:r>
          </a:p>
          <a:p>
            <a:pPr algn="ctr" rtl="0">
              <a:defRPr b="1" sz="1300">
                <a:solidFill>
                  <a:schemeClr val="accent6">
                    <a:lumOff val="-9411"/>
                  </a:schemeClr>
                </a:solidFill>
                <a:latin typeface="Calibri"/>
                <a:ea typeface="Calibri"/>
                <a:cs typeface="Calibri"/>
                <a:sym typeface="Calibri"/>
              </a:defRPr>
            </a:pPr>
            <a:r>
              <a:t>لها نفس الشكل  </a:t>
            </a:r>
          </a:p>
          <a:p>
            <a:pPr algn="ctr" rtl="0">
              <a:defRPr b="1" sz="1300">
                <a:solidFill>
                  <a:schemeClr val="accent6">
                    <a:lumOff val="-9411"/>
                  </a:schemeClr>
                </a:solidFill>
                <a:latin typeface="Calibri"/>
                <a:ea typeface="Calibri"/>
                <a:cs typeface="Calibri"/>
                <a:sym typeface="Calibri"/>
              </a:defRPr>
            </a:pPr>
            <a:r>
              <a:t> ولها نفس القياس ؟ </a:t>
            </a:r>
          </a:p>
        </p:txBody>
      </p:sp>
      <p:pic>
        <p:nvPicPr>
          <p:cNvPr id="3154" name="IMG_1646.png" descr="IMG_1646.png"/>
          <p:cNvPicPr>
            <a:picLocks noChangeAspect="1"/>
          </p:cNvPicPr>
          <p:nvPr/>
        </p:nvPicPr>
        <p:blipFill>
          <a:blip r:embed="rId15">
            <a:extLst/>
          </a:blip>
          <a:stretch>
            <a:fillRect/>
          </a:stretch>
        </p:blipFill>
        <p:spPr>
          <a:xfrm>
            <a:off x="1359118" y="2679377"/>
            <a:ext cx="2983109" cy="197481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54"/>
                                        </p:tgtEl>
                                        <p:attrNameLst>
                                          <p:attrName>style.visibility</p:attrName>
                                        </p:attrNameLst>
                                      </p:cBhvr>
                                      <p:to>
                                        <p:strVal val="visible"/>
                                      </p:to>
                                    </p:set>
                                    <p:animEffect filter="fade" transition="in">
                                      <p:cBhvr>
                                        <p:cTn id="7" dur="1500"/>
                                        <p:tgtEl>
                                          <p:spTgt spid="3154"/>
                                        </p:tgtEl>
                                      </p:cBhvr>
                                    </p:animEffect>
                                  </p:childTnLst>
                                </p:cTn>
                              </p:par>
                            </p:childTnLst>
                          </p:cTn>
                        </p:par>
                      </p:childTnLst>
                    </p:cTn>
                  </p:par>
                  <p:par>
                    <p:cTn id="8" fill="hold">
                      <p:stCondLst>
                        <p:cond delay="indefinite"/>
                      </p:stCondLst>
                      <p:childTnLst>
                        <p:par>
                          <p:cTn id="9" fill="hold">
                            <p:stCondLst>
                              <p:cond delay="0"/>
                            </p:stCondLst>
                            <p:childTnLst>
                              <p:par>
                                <p:cTn id="10" presetClass="emph" nodeType="clickEffect" presetSubtype="0" presetID="26" grpId="2" fill="hold">
                                  <p:stCondLst>
                                    <p:cond delay="0"/>
                                  </p:stCondLst>
                                  <p:childTnLst>
                                    <p:animEffect filter="fade" transition="out">
                                      <p:cBhvr>
                                        <p:cTn id="11" dur="1000" fill="hold" tmFilter="0, 0; .2, .5; .8, .5; 1, 0"/>
                                        <p:tgtEl>
                                          <p:spTgt spid="3154"/>
                                        </p:tgtEl>
                                      </p:cBhvr>
                                    </p:animEffect>
                                    <p:animScale>
                                      <p:cBhvr>
                                        <p:cTn id="12" dur="500" fill="hold"/>
                                        <p:tgtEl>
                                          <p:spTgt spid="3154"/>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4" grpId="1"/>
      <p:bldP build="whole" bldLvl="1" animBg="1" rev="0" advAuto="0" spid="3154"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6"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165" name="رسم تخطيطي 7"/>
          <p:cNvGrpSpPr/>
          <p:nvPr/>
        </p:nvGrpSpPr>
        <p:grpSpPr>
          <a:xfrm>
            <a:off x="7833275" y="786805"/>
            <a:ext cx="857135" cy="1688529"/>
            <a:chOff x="0" y="0"/>
            <a:chExt cx="857134" cy="1688527"/>
          </a:xfrm>
        </p:grpSpPr>
        <p:sp>
          <p:nvSpPr>
            <p:cNvPr id="3157"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158"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59"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160"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61"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162"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163"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164"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166"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167"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168"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170"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172"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175" name="تجميع"/>
          <p:cNvGrpSpPr/>
          <p:nvPr/>
        </p:nvGrpSpPr>
        <p:grpSpPr>
          <a:xfrm>
            <a:off x="6969330" y="172912"/>
            <a:ext cx="1460897" cy="581158"/>
            <a:chOff x="0" y="0"/>
            <a:chExt cx="1460895" cy="581156"/>
          </a:xfrm>
        </p:grpSpPr>
        <p:pic>
          <p:nvPicPr>
            <p:cNvPr id="3173"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174"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178" name="تجميع"/>
          <p:cNvGrpSpPr/>
          <p:nvPr/>
        </p:nvGrpSpPr>
        <p:grpSpPr>
          <a:xfrm>
            <a:off x="275444" y="939348"/>
            <a:ext cx="335689" cy="1548385"/>
            <a:chOff x="0" y="0"/>
            <a:chExt cx="335688" cy="1548383"/>
          </a:xfrm>
        </p:grpSpPr>
        <p:sp>
          <p:nvSpPr>
            <p:cNvPr id="3176"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177"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3189" name="تجميع"/>
          <p:cNvGrpSpPr/>
          <p:nvPr/>
        </p:nvGrpSpPr>
        <p:grpSpPr>
          <a:xfrm>
            <a:off x="947299" y="4604437"/>
            <a:ext cx="6772043" cy="143249"/>
            <a:chOff x="0" y="0"/>
            <a:chExt cx="6772041" cy="143247"/>
          </a:xfrm>
        </p:grpSpPr>
        <p:grpSp>
          <p:nvGrpSpPr>
            <p:cNvPr id="3187" name="تجميع"/>
            <p:cNvGrpSpPr/>
            <p:nvPr/>
          </p:nvGrpSpPr>
          <p:grpSpPr>
            <a:xfrm>
              <a:off x="0" y="0"/>
              <a:ext cx="6772042" cy="143248"/>
              <a:chOff x="0" y="0"/>
              <a:chExt cx="6772041" cy="143247"/>
            </a:xfrm>
          </p:grpSpPr>
          <p:sp>
            <p:nvSpPr>
              <p:cNvPr id="3179"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180"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181"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182"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183"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184"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185"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186"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188"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190" name="صورة 7" descr="صورة 7"/>
          <p:cNvPicPr>
            <a:picLocks noChangeAspect="1"/>
          </p:cNvPicPr>
          <p:nvPr/>
        </p:nvPicPr>
        <p:blipFill>
          <a:blip r:embed="rId11">
            <a:extLst/>
          </a:blip>
          <a:stretch>
            <a:fillRect/>
          </a:stretch>
        </p:blipFill>
        <p:spPr>
          <a:xfrm rot="1539754">
            <a:off x="6390811" y="2237742"/>
            <a:ext cx="1507488" cy="1481239"/>
          </a:xfrm>
          <a:prstGeom prst="rect">
            <a:avLst/>
          </a:prstGeom>
          <a:ln w="12700">
            <a:miter lim="400000"/>
          </a:ln>
        </p:spPr>
      </p:pic>
      <p:pic>
        <p:nvPicPr>
          <p:cNvPr id="3191" name="IMG_1079.jpeg" descr="IMG_1079.jpeg"/>
          <p:cNvPicPr>
            <a:picLocks noChangeAspect="1"/>
          </p:cNvPicPr>
          <p:nvPr/>
        </p:nvPicPr>
        <p:blipFill>
          <a:blip r:embed="rId12">
            <a:extLst/>
          </a:blip>
          <a:srcRect l="13789" t="21085" r="26318" b="29618"/>
          <a:stretch>
            <a:fillRect/>
          </a:stretch>
        </p:blipFill>
        <p:spPr>
          <a:xfrm>
            <a:off x="6263775" y="3441789"/>
            <a:ext cx="1314776" cy="1111555"/>
          </a:xfrm>
          <a:custGeom>
            <a:avLst/>
            <a:gdLst/>
            <a:ahLst/>
            <a:cxnLst>
              <a:cxn ang="0">
                <a:pos x="wd2" y="hd2"/>
              </a:cxn>
              <a:cxn ang="5400000">
                <a:pos x="wd2" y="hd2"/>
              </a:cxn>
              <a:cxn ang="10800000">
                <a:pos x="wd2" y="hd2"/>
              </a:cxn>
              <a:cxn ang="16200000">
                <a:pos x="wd2" y="hd2"/>
              </a:cxn>
            </a:cxnLst>
            <a:rect l="0" t="0" r="r" b="b"/>
            <a:pathLst>
              <a:path w="20802" h="21534" fill="norm" stroke="1" extrusionOk="0">
                <a:moveTo>
                  <a:pt x="12804" y="0"/>
                </a:moveTo>
                <a:cubicBezTo>
                  <a:pt x="12501" y="0"/>
                  <a:pt x="12205" y="38"/>
                  <a:pt x="11849" y="115"/>
                </a:cubicBezTo>
                <a:cubicBezTo>
                  <a:pt x="11130" y="272"/>
                  <a:pt x="10397" y="713"/>
                  <a:pt x="9871" y="1299"/>
                </a:cubicBezTo>
                <a:cubicBezTo>
                  <a:pt x="9639" y="1558"/>
                  <a:pt x="9371" y="1821"/>
                  <a:pt x="9275" y="1884"/>
                </a:cubicBezTo>
                <a:cubicBezTo>
                  <a:pt x="9178" y="1946"/>
                  <a:pt x="8685" y="2326"/>
                  <a:pt x="8182" y="2730"/>
                </a:cubicBezTo>
                <a:cubicBezTo>
                  <a:pt x="7179" y="3535"/>
                  <a:pt x="6282" y="4547"/>
                  <a:pt x="5740" y="5490"/>
                </a:cubicBezTo>
                <a:cubicBezTo>
                  <a:pt x="5386" y="6104"/>
                  <a:pt x="4813" y="7465"/>
                  <a:pt x="4735" y="7866"/>
                </a:cubicBezTo>
                <a:cubicBezTo>
                  <a:pt x="4661" y="8242"/>
                  <a:pt x="4652" y="8246"/>
                  <a:pt x="4389" y="8112"/>
                </a:cubicBezTo>
                <a:cubicBezTo>
                  <a:pt x="3645" y="7731"/>
                  <a:pt x="2495" y="7797"/>
                  <a:pt x="1652" y="8273"/>
                </a:cubicBezTo>
                <a:cubicBezTo>
                  <a:pt x="659" y="8834"/>
                  <a:pt x="67" y="9796"/>
                  <a:pt x="6" y="10949"/>
                </a:cubicBezTo>
                <a:cubicBezTo>
                  <a:pt x="-31" y="11663"/>
                  <a:pt x="88" y="12104"/>
                  <a:pt x="383" y="12340"/>
                </a:cubicBezTo>
                <a:cubicBezTo>
                  <a:pt x="816" y="12688"/>
                  <a:pt x="1567" y="12367"/>
                  <a:pt x="1821" y="11725"/>
                </a:cubicBezTo>
                <a:cubicBezTo>
                  <a:pt x="1981" y="11322"/>
                  <a:pt x="1994" y="11023"/>
                  <a:pt x="1884" y="10395"/>
                </a:cubicBezTo>
                <a:cubicBezTo>
                  <a:pt x="1820" y="10028"/>
                  <a:pt x="1826" y="9927"/>
                  <a:pt x="1922" y="9749"/>
                </a:cubicBezTo>
                <a:cubicBezTo>
                  <a:pt x="2144" y="9334"/>
                  <a:pt x="2611" y="9553"/>
                  <a:pt x="2801" y="10165"/>
                </a:cubicBezTo>
                <a:cubicBezTo>
                  <a:pt x="2909" y="10515"/>
                  <a:pt x="2890" y="11274"/>
                  <a:pt x="2757" y="12094"/>
                </a:cubicBezTo>
                <a:cubicBezTo>
                  <a:pt x="2506" y="13639"/>
                  <a:pt x="2993" y="14459"/>
                  <a:pt x="3849" y="13924"/>
                </a:cubicBezTo>
                <a:cubicBezTo>
                  <a:pt x="3998" y="13832"/>
                  <a:pt x="4139" y="13694"/>
                  <a:pt x="4163" y="13617"/>
                </a:cubicBezTo>
                <a:cubicBezTo>
                  <a:pt x="4188" y="13540"/>
                  <a:pt x="4246" y="13491"/>
                  <a:pt x="4289" y="13509"/>
                </a:cubicBezTo>
                <a:cubicBezTo>
                  <a:pt x="4377" y="13545"/>
                  <a:pt x="4712" y="14866"/>
                  <a:pt x="4659" y="14970"/>
                </a:cubicBezTo>
                <a:cubicBezTo>
                  <a:pt x="4641" y="15006"/>
                  <a:pt x="4489" y="15039"/>
                  <a:pt x="4327" y="15039"/>
                </a:cubicBezTo>
                <a:cubicBezTo>
                  <a:pt x="3814" y="15040"/>
                  <a:pt x="3373" y="15476"/>
                  <a:pt x="3222" y="16131"/>
                </a:cubicBezTo>
                <a:cubicBezTo>
                  <a:pt x="3062" y="16821"/>
                  <a:pt x="3310" y="17575"/>
                  <a:pt x="3793" y="17876"/>
                </a:cubicBezTo>
                <a:cubicBezTo>
                  <a:pt x="4358" y="18229"/>
                  <a:pt x="5043" y="18047"/>
                  <a:pt x="5476" y="17430"/>
                </a:cubicBezTo>
                <a:lnTo>
                  <a:pt x="5652" y="17184"/>
                </a:lnTo>
                <a:lnTo>
                  <a:pt x="6041" y="17799"/>
                </a:lnTo>
                <a:cubicBezTo>
                  <a:pt x="6717" y="18873"/>
                  <a:pt x="7694" y="19820"/>
                  <a:pt x="8886" y="20560"/>
                </a:cubicBezTo>
                <a:cubicBezTo>
                  <a:pt x="9638" y="21026"/>
                  <a:pt x="10347" y="21298"/>
                  <a:pt x="11209" y="21452"/>
                </a:cubicBezTo>
                <a:cubicBezTo>
                  <a:pt x="12043" y="21600"/>
                  <a:pt x="13609" y="21543"/>
                  <a:pt x="14449" y="21329"/>
                </a:cubicBezTo>
                <a:cubicBezTo>
                  <a:pt x="15210" y="21134"/>
                  <a:pt x="16450" y="20440"/>
                  <a:pt x="17268" y="19752"/>
                </a:cubicBezTo>
                <a:cubicBezTo>
                  <a:pt x="17567" y="19501"/>
                  <a:pt x="18064" y="18986"/>
                  <a:pt x="18374" y="18607"/>
                </a:cubicBezTo>
                <a:cubicBezTo>
                  <a:pt x="21029" y="15359"/>
                  <a:pt x="21569" y="10317"/>
                  <a:pt x="19686" y="6312"/>
                </a:cubicBezTo>
                <a:cubicBezTo>
                  <a:pt x="19553" y="6029"/>
                  <a:pt x="19311" y="5484"/>
                  <a:pt x="19152" y="5105"/>
                </a:cubicBezTo>
                <a:cubicBezTo>
                  <a:pt x="17945" y="2225"/>
                  <a:pt x="16196" y="590"/>
                  <a:pt x="13809" y="115"/>
                </a:cubicBezTo>
                <a:cubicBezTo>
                  <a:pt x="13418" y="38"/>
                  <a:pt x="13107" y="0"/>
                  <a:pt x="12804" y="0"/>
                </a:cubicBezTo>
                <a:close/>
              </a:path>
            </a:pathLst>
          </a:custGeom>
          <a:ln w="12700">
            <a:miter lim="400000"/>
          </a:ln>
        </p:spPr>
      </p:pic>
      <p:grpSp>
        <p:nvGrpSpPr>
          <p:cNvPr id="3194" name="تجميع"/>
          <p:cNvGrpSpPr/>
          <p:nvPr/>
        </p:nvGrpSpPr>
        <p:grpSpPr>
          <a:xfrm>
            <a:off x="672" y="86809"/>
            <a:ext cx="1251202" cy="892151"/>
            <a:chOff x="0" y="0"/>
            <a:chExt cx="1251200" cy="892150"/>
          </a:xfrm>
        </p:grpSpPr>
        <p:sp>
          <p:nvSpPr>
            <p:cNvPr id="3192"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193"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195" name="IMG_1584.png" descr="IMG_1584.png"/>
          <p:cNvPicPr>
            <a:picLocks noChangeAspect="1"/>
          </p:cNvPicPr>
          <p:nvPr/>
        </p:nvPicPr>
        <p:blipFill>
          <a:blip r:embed="rId13">
            <a:extLst/>
          </a:blip>
          <a:srcRect l="7127" t="0" r="0" b="8082"/>
          <a:stretch>
            <a:fillRect/>
          </a:stretch>
        </p:blipFill>
        <p:spPr>
          <a:xfrm>
            <a:off x="1827425" y="263184"/>
            <a:ext cx="5089014" cy="5056910"/>
          </a:xfrm>
          <a:prstGeom prst="rect">
            <a:avLst/>
          </a:prstGeom>
          <a:ln w="12700">
            <a:miter lim="400000"/>
          </a:ln>
        </p:spPr>
      </p:pic>
      <p:pic>
        <p:nvPicPr>
          <p:cNvPr id="3196" name="IMG_2261.png" descr="IMG_2261.png"/>
          <p:cNvPicPr>
            <a:picLocks noChangeAspect="1"/>
          </p:cNvPicPr>
          <p:nvPr/>
        </p:nvPicPr>
        <p:blipFill>
          <a:blip r:embed="rId14">
            <a:extLst/>
          </a:blip>
          <a:srcRect l="13929" t="30263" r="31314" b="1243"/>
          <a:stretch>
            <a:fillRect/>
          </a:stretch>
        </p:blipFill>
        <p:spPr>
          <a:xfrm>
            <a:off x="2208750" y="856466"/>
            <a:ext cx="3898997" cy="3657845"/>
          </a:xfrm>
          <a:prstGeom prst="rect">
            <a:avLst/>
          </a:prstGeom>
          <a:ln w="12700">
            <a:miter lim="400000"/>
          </a:ln>
        </p:spPr>
      </p:pic>
      <p:sp>
        <p:nvSpPr>
          <p:cNvPr id="3197" name="الرسم"/>
          <p:cNvSpPr/>
          <p:nvPr/>
        </p:nvSpPr>
        <p:spPr>
          <a:xfrm>
            <a:off x="6096000" y="-187987"/>
            <a:ext cx="66279" cy="67007"/>
          </a:xfrm>
          <a:custGeom>
            <a:avLst/>
            <a:gdLst/>
            <a:ahLst/>
            <a:cxnLst>
              <a:cxn ang="0">
                <a:pos x="wd2" y="hd2"/>
              </a:cxn>
              <a:cxn ang="5400000">
                <a:pos x="wd2" y="hd2"/>
              </a:cxn>
              <a:cxn ang="10800000">
                <a:pos x="wd2" y="hd2"/>
              </a:cxn>
              <a:cxn ang="16200000">
                <a:pos x="wd2" y="hd2"/>
              </a:cxn>
            </a:cxnLst>
            <a:rect l="0" t="0" r="r" b="b"/>
            <a:pathLst>
              <a:path w="21600" h="21402" fill="norm" stroke="1" extrusionOk="0">
                <a:moveTo>
                  <a:pt x="21600" y="105"/>
                </a:moveTo>
                <a:cubicBezTo>
                  <a:pt x="14308" y="-198"/>
                  <a:pt x="7281" y="250"/>
                  <a:pt x="0" y="232"/>
                </a:cubicBezTo>
                <a:cubicBezTo>
                  <a:pt x="1584" y="1699"/>
                  <a:pt x="3447" y="2824"/>
                  <a:pt x="4915" y="4415"/>
                </a:cubicBezTo>
                <a:cubicBezTo>
                  <a:pt x="9625" y="9523"/>
                  <a:pt x="13708" y="15251"/>
                  <a:pt x="17202" y="21402"/>
                </a:cubicBezTo>
                <a:cubicBezTo>
                  <a:pt x="18622" y="14622"/>
                  <a:pt x="20131" y="6634"/>
                  <a:pt x="21600" y="105"/>
                </a:cubicBezTo>
                <a:close/>
              </a:path>
            </a:pathLst>
          </a:custGeom>
          <a:solidFill>
            <a:srgbClr val="A200A1">
              <a:alpha val="20000"/>
            </a:srgbClr>
          </a:solidFill>
          <a:ln w="12700">
            <a:miter lim="400000"/>
          </a:ln>
        </p:spPr>
        <p:txBody>
          <a:bodyPr lIns="0" tIns="0" rIns="0" bIns="0"/>
          <a:lstStyle/>
          <a:p>
            <a:pPr/>
          </a:p>
        </p:txBody>
      </p:sp>
      <p:sp>
        <p:nvSpPr>
          <p:cNvPr id="3198"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199"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200"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
        <p:nvSpPr>
          <p:cNvPr id="3201" name="مستطيل"/>
          <p:cNvSpPr/>
          <p:nvPr/>
        </p:nvSpPr>
        <p:spPr>
          <a:xfrm>
            <a:off x="2224979" y="1346767"/>
            <a:ext cx="1792151" cy="1726977"/>
          </a:xfrm>
          <a:prstGeom prst="rect">
            <a:avLst/>
          </a:prstGeom>
          <a:solidFill>
            <a:srgbClr val="FFFFFF"/>
          </a:solidFill>
          <a:ln w="25400">
            <a:solidFill>
              <a:srgbClr val="FFFFFF"/>
            </a:solidFill>
          </a:ln>
        </p:spPr>
        <p:txBody>
          <a:bodyPr lIns="0" tIns="0" rIns="0" bIns="0"/>
          <a:lstStyle/>
          <a:p>
            <a:pPr/>
          </a:p>
        </p:txBody>
      </p:sp>
      <p:sp>
        <p:nvSpPr>
          <p:cNvPr id="3202" name="المثلث"/>
          <p:cNvSpPr/>
          <p:nvPr/>
        </p:nvSpPr>
        <p:spPr>
          <a:xfrm>
            <a:off x="2252433" y="2191528"/>
            <a:ext cx="1267196" cy="802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101600">
            <a:solidFill>
              <a:srgbClr val="01C7FC"/>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203" name="المثلث"/>
          <p:cNvSpPr/>
          <p:nvPr/>
        </p:nvSpPr>
        <p:spPr>
          <a:xfrm>
            <a:off x="1005474" y="1305342"/>
            <a:ext cx="1806051" cy="1806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76200">
            <a:solidFill>
              <a:srgbClr val="FFB5AF"/>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5"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214" name="رسم تخطيطي 7"/>
          <p:cNvGrpSpPr/>
          <p:nvPr/>
        </p:nvGrpSpPr>
        <p:grpSpPr>
          <a:xfrm>
            <a:off x="7833275" y="786805"/>
            <a:ext cx="857135" cy="1688529"/>
            <a:chOff x="0" y="0"/>
            <a:chExt cx="857134" cy="1688527"/>
          </a:xfrm>
        </p:grpSpPr>
        <p:sp>
          <p:nvSpPr>
            <p:cNvPr id="3206"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207"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208"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209"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210"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211"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212"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213"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215"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216"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217"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219"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221"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224" name="تجميع"/>
          <p:cNvGrpSpPr/>
          <p:nvPr/>
        </p:nvGrpSpPr>
        <p:grpSpPr>
          <a:xfrm>
            <a:off x="6969330" y="172912"/>
            <a:ext cx="1460897" cy="581158"/>
            <a:chOff x="0" y="0"/>
            <a:chExt cx="1460895" cy="581156"/>
          </a:xfrm>
        </p:grpSpPr>
        <p:pic>
          <p:nvPicPr>
            <p:cNvPr id="3222"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223"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227" name="تجميع"/>
          <p:cNvGrpSpPr/>
          <p:nvPr/>
        </p:nvGrpSpPr>
        <p:grpSpPr>
          <a:xfrm>
            <a:off x="275444" y="939348"/>
            <a:ext cx="335689" cy="1548385"/>
            <a:chOff x="0" y="0"/>
            <a:chExt cx="335688" cy="1548383"/>
          </a:xfrm>
        </p:grpSpPr>
        <p:sp>
          <p:nvSpPr>
            <p:cNvPr id="3225"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226"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pic>
        <p:nvPicPr>
          <p:cNvPr id="3228" name="صورة 7" descr="صورة 7"/>
          <p:cNvPicPr>
            <a:picLocks noChangeAspect="1"/>
          </p:cNvPicPr>
          <p:nvPr/>
        </p:nvPicPr>
        <p:blipFill>
          <a:blip r:embed="rId11">
            <a:extLst/>
          </a:blip>
          <a:stretch>
            <a:fillRect/>
          </a:stretch>
        </p:blipFill>
        <p:spPr>
          <a:xfrm rot="1539754">
            <a:off x="6439286" y="2164752"/>
            <a:ext cx="1507487" cy="1481240"/>
          </a:xfrm>
          <a:prstGeom prst="rect">
            <a:avLst/>
          </a:prstGeom>
          <a:ln w="12700">
            <a:miter lim="400000"/>
          </a:ln>
        </p:spPr>
      </p:pic>
      <p:pic>
        <p:nvPicPr>
          <p:cNvPr id="3229" name="IMG_1079.jpeg" descr="IMG_1079.jpeg"/>
          <p:cNvPicPr>
            <a:picLocks noChangeAspect="1"/>
          </p:cNvPicPr>
          <p:nvPr/>
        </p:nvPicPr>
        <p:blipFill>
          <a:blip r:embed="rId12">
            <a:extLst/>
          </a:blip>
          <a:srcRect l="13789" t="21085" r="26318" b="29618"/>
          <a:stretch>
            <a:fillRect/>
          </a:stretch>
        </p:blipFill>
        <p:spPr>
          <a:xfrm>
            <a:off x="6263775" y="3441789"/>
            <a:ext cx="1314776" cy="1111555"/>
          </a:xfrm>
          <a:custGeom>
            <a:avLst/>
            <a:gdLst/>
            <a:ahLst/>
            <a:cxnLst>
              <a:cxn ang="0">
                <a:pos x="wd2" y="hd2"/>
              </a:cxn>
              <a:cxn ang="5400000">
                <a:pos x="wd2" y="hd2"/>
              </a:cxn>
              <a:cxn ang="10800000">
                <a:pos x="wd2" y="hd2"/>
              </a:cxn>
              <a:cxn ang="16200000">
                <a:pos x="wd2" y="hd2"/>
              </a:cxn>
            </a:cxnLst>
            <a:rect l="0" t="0" r="r" b="b"/>
            <a:pathLst>
              <a:path w="20802" h="21534" fill="norm" stroke="1" extrusionOk="0">
                <a:moveTo>
                  <a:pt x="12804" y="0"/>
                </a:moveTo>
                <a:cubicBezTo>
                  <a:pt x="12501" y="0"/>
                  <a:pt x="12205" y="38"/>
                  <a:pt x="11849" y="115"/>
                </a:cubicBezTo>
                <a:cubicBezTo>
                  <a:pt x="11130" y="272"/>
                  <a:pt x="10397" y="713"/>
                  <a:pt x="9871" y="1299"/>
                </a:cubicBezTo>
                <a:cubicBezTo>
                  <a:pt x="9639" y="1558"/>
                  <a:pt x="9371" y="1821"/>
                  <a:pt x="9275" y="1884"/>
                </a:cubicBezTo>
                <a:cubicBezTo>
                  <a:pt x="9178" y="1946"/>
                  <a:pt x="8685" y="2326"/>
                  <a:pt x="8182" y="2730"/>
                </a:cubicBezTo>
                <a:cubicBezTo>
                  <a:pt x="7179" y="3535"/>
                  <a:pt x="6282" y="4547"/>
                  <a:pt x="5740" y="5490"/>
                </a:cubicBezTo>
                <a:cubicBezTo>
                  <a:pt x="5386" y="6104"/>
                  <a:pt x="4813" y="7465"/>
                  <a:pt x="4735" y="7866"/>
                </a:cubicBezTo>
                <a:cubicBezTo>
                  <a:pt x="4661" y="8242"/>
                  <a:pt x="4652" y="8246"/>
                  <a:pt x="4389" y="8112"/>
                </a:cubicBezTo>
                <a:cubicBezTo>
                  <a:pt x="3645" y="7731"/>
                  <a:pt x="2495" y="7797"/>
                  <a:pt x="1652" y="8273"/>
                </a:cubicBezTo>
                <a:cubicBezTo>
                  <a:pt x="659" y="8834"/>
                  <a:pt x="67" y="9796"/>
                  <a:pt x="6" y="10949"/>
                </a:cubicBezTo>
                <a:cubicBezTo>
                  <a:pt x="-31" y="11663"/>
                  <a:pt x="88" y="12104"/>
                  <a:pt x="383" y="12340"/>
                </a:cubicBezTo>
                <a:cubicBezTo>
                  <a:pt x="816" y="12688"/>
                  <a:pt x="1567" y="12367"/>
                  <a:pt x="1821" y="11725"/>
                </a:cubicBezTo>
                <a:cubicBezTo>
                  <a:pt x="1981" y="11322"/>
                  <a:pt x="1994" y="11023"/>
                  <a:pt x="1884" y="10395"/>
                </a:cubicBezTo>
                <a:cubicBezTo>
                  <a:pt x="1820" y="10028"/>
                  <a:pt x="1826" y="9927"/>
                  <a:pt x="1922" y="9749"/>
                </a:cubicBezTo>
                <a:cubicBezTo>
                  <a:pt x="2144" y="9334"/>
                  <a:pt x="2611" y="9553"/>
                  <a:pt x="2801" y="10165"/>
                </a:cubicBezTo>
                <a:cubicBezTo>
                  <a:pt x="2909" y="10515"/>
                  <a:pt x="2890" y="11274"/>
                  <a:pt x="2757" y="12094"/>
                </a:cubicBezTo>
                <a:cubicBezTo>
                  <a:pt x="2506" y="13639"/>
                  <a:pt x="2993" y="14459"/>
                  <a:pt x="3849" y="13924"/>
                </a:cubicBezTo>
                <a:cubicBezTo>
                  <a:pt x="3998" y="13832"/>
                  <a:pt x="4139" y="13694"/>
                  <a:pt x="4163" y="13617"/>
                </a:cubicBezTo>
                <a:cubicBezTo>
                  <a:pt x="4188" y="13540"/>
                  <a:pt x="4246" y="13491"/>
                  <a:pt x="4289" y="13509"/>
                </a:cubicBezTo>
                <a:cubicBezTo>
                  <a:pt x="4377" y="13545"/>
                  <a:pt x="4712" y="14866"/>
                  <a:pt x="4659" y="14970"/>
                </a:cubicBezTo>
                <a:cubicBezTo>
                  <a:pt x="4641" y="15006"/>
                  <a:pt x="4489" y="15039"/>
                  <a:pt x="4327" y="15039"/>
                </a:cubicBezTo>
                <a:cubicBezTo>
                  <a:pt x="3814" y="15040"/>
                  <a:pt x="3373" y="15476"/>
                  <a:pt x="3222" y="16131"/>
                </a:cubicBezTo>
                <a:cubicBezTo>
                  <a:pt x="3062" y="16821"/>
                  <a:pt x="3310" y="17575"/>
                  <a:pt x="3793" y="17876"/>
                </a:cubicBezTo>
                <a:cubicBezTo>
                  <a:pt x="4358" y="18229"/>
                  <a:pt x="5043" y="18047"/>
                  <a:pt x="5476" y="17430"/>
                </a:cubicBezTo>
                <a:lnTo>
                  <a:pt x="5652" y="17184"/>
                </a:lnTo>
                <a:lnTo>
                  <a:pt x="6041" y="17799"/>
                </a:lnTo>
                <a:cubicBezTo>
                  <a:pt x="6717" y="18873"/>
                  <a:pt x="7694" y="19820"/>
                  <a:pt x="8886" y="20560"/>
                </a:cubicBezTo>
                <a:cubicBezTo>
                  <a:pt x="9638" y="21026"/>
                  <a:pt x="10347" y="21298"/>
                  <a:pt x="11209" y="21452"/>
                </a:cubicBezTo>
                <a:cubicBezTo>
                  <a:pt x="12043" y="21600"/>
                  <a:pt x="13609" y="21543"/>
                  <a:pt x="14449" y="21329"/>
                </a:cubicBezTo>
                <a:cubicBezTo>
                  <a:pt x="15210" y="21134"/>
                  <a:pt x="16450" y="20440"/>
                  <a:pt x="17268" y="19752"/>
                </a:cubicBezTo>
                <a:cubicBezTo>
                  <a:pt x="17567" y="19501"/>
                  <a:pt x="18064" y="18986"/>
                  <a:pt x="18374" y="18607"/>
                </a:cubicBezTo>
                <a:cubicBezTo>
                  <a:pt x="21029" y="15359"/>
                  <a:pt x="21569" y="10317"/>
                  <a:pt x="19686" y="6312"/>
                </a:cubicBezTo>
                <a:cubicBezTo>
                  <a:pt x="19553" y="6029"/>
                  <a:pt x="19311" y="5484"/>
                  <a:pt x="19152" y="5105"/>
                </a:cubicBezTo>
                <a:cubicBezTo>
                  <a:pt x="17945" y="2225"/>
                  <a:pt x="16196" y="590"/>
                  <a:pt x="13809" y="115"/>
                </a:cubicBezTo>
                <a:cubicBezTo>
                  <a:pt x="13418" y="38"/>
                  <a:pt x="13107" y="0"/>
                  <a:pt x="12804" y="0"/>
                </a:cubicBezTo>
                <a:close/>
              </a:path>
            </a:pathLst>
          </a:custGeom>
          <a:ln w="12700">
            <a:miter lim="400000"/>
          </a:ln>
        </p:spPr>
      </p:pic>
      <p:grpSp>
        <p:nvGrpSpPr>
          <p:cNvPr id="3232" name="تجميع"/>
          <p:cNvGrpSpPr/>
          <p:nvPr/>
        </p:nvGrpSpPr>
        <p:grpSpPr>
          <a:xfrm>
            <a:off x="672" y="86809"/>
            <a:ext cx="1251202" cy="892151"/>
            <a:chOff x="0" y="0"/>
            <a:chExt cx="1251200" cy="892150"/>
          </a:xfrm>
        </p:grpSpPr>
        <p:sp>
          <p:nvSpPr>
            <p:cNvPr id="3230"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231"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233" name="IMG_1584.png" descr="IMG_1584.png"/>
          <p:cNvPicPr>
            <a:picLocks noChangeAspect="1"/>
          </p:cNvPicPr>
          <p:nvPr/>
        </p:nvPicPr>
        <p:blipFill>
          <a:blip r:embed="rId13">
            <a:extLst/>
          </a:blip>
          <a:srcRect l="7127" t="0" r="0" b="8082"/>
          <a:stretch>
            <a:fillRect/>
          </a:stretch>
        </p:blipFill>
        <p:spPr>
          <a:xfrm>
            <a:off x="4179787" y="-93101"/>
            <a:ext cx="5089014" cy="5056909"/>
          </a:xfrm>
          <a:prstGeom prst="rect">
            <a:avLst/>
          </a:prstGeom>
          <a:ln w="12700">
            <a:miter lim="400000"/>
          </a:ln>
        </p:spPr>
      </p:pic>
      <p:sp>
        <p:nvSpPr>
          <p:cNvPr id="3234" name="الرسم"/>
          <p:cNvSpPr/>
          <p:nvPr/>
        </p:nvSpPr>
        <p:spPr>
          <a:xfrm>
            <a:off x="6096000" y="-187987"/>
            <a:ext cx="66279" cy="67007"/>
          </a:xfrm>
          <a:custGeom>
            <a:avLst/>
            <a:gdLst/>
            <a:ahLst/>
            <a:cxnLst>
              <a:cxn ang="0">
                <a:pos x="wd2" y="hd2"/>
              </a:cxn>
              <a:cxn ang="5400000">
                <a:pos x="wd2" y="hd2"/>
              </a:cxn>
              <a:cxn ang="10800000">
                <a:pos x="wd2" y="hd2"/>
              </a:cxn>
              <a:cxn ang="16200000">
                <a:pos x="wd2" y="hd2"/>
              </a:cxn>
            </a:cxnLst>
            <a:rect l="0" t="0" r="r" b="b"/>
            <a:pathLst>
              <a:path w="21600" h="21402" fill="norm" stroke="1" extrusionOk="0">
                <a:moveTo>
                  <a:pt x="21600" y="105"/>
                </a:moveTo>
                <a:cubicBezTo>
                  <a:pt x="14308" y="-198"/>
                  <a:pt x="7281" y="250"/>
                  <a:pt x="0" y="232"/>
                </a:cubicBezTo>
                <a:cubicBezTo>
                  <a:pt x="1584" y="1699"/>
                  <a:pt x="3447" y="2824"/>
                  <a:pt x="4915" y="4415"/>
                </a:cubicBezTo>
                <a:cubicBezTo>
                  <a:pt x="9625" y="9523"/>
                  <a:pt x="13708" y="15251"/>
                  <a:pt x="17202" y="21402"/>
                </a:cubicBezTo>
                <a:cubicBezTo>
                  <a:pt x="18622" y="14622"/>
                  <a:pt x="20131" y="6634"/>
                  <a:pt x="21600" y="105"/>
                </a:cubicBezTo>
                <a:close/>
              </a:path>
            </a:pathLst>
          </a:custGeom>
          <a:solidFill>
            <a:srgbClr val="A200A1">
              <a:alpha val="20000"/>
            </a:srgbClr>
          </a:solidFill>
          <a:ln w="12700">
            <a:miter lim="400000"/>
          </a:ln>
        </p:spPr>
        <p:txBody>
          <a:bodyPr lIns="0" tIns="0" rIns="0" bIns="0"/>
          <a:lstStyle/>
          <a:p>
            <a:pPr/>
          </a:p>
        </p:txBody>
      </p:sp>
      <p:sp>
        <p:nvSpPr>
          <p:cNvPr id="3235"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236"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237"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
        <p:nvSpPr>
          <p:cNvPr id="3238" name="المثلث"/>
          <p:cNvSpPr/>
          <p:nvPr/>
        </p:nvSpPr>
        <p:spPr>
          <a:xfrm>
            <a:off x="2764718" y="2263333"/>
            <a:ext cx="1267197" cy="802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101600">
            <a:solidFill>
              <a:srgbClr val="01C7FC"/>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sp>
        <p:nvSpPr>
          <p:cNvPr id="3239" name="المثلث"/>
          <p:cNvSpPr/>
          <p:nvPr/>
        </p:nvSpPr>
        <p:spPr>
          <a:xfrm>
            <a:off x="1438258" y="1390582"/>
            <a:ext cx="1806051" cy="1806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ln w="76200">
            <a:solidFill>
              <a:srgbClr val="FFB5AF"/>
            </a:solidFill>
            <a:miter lim="400000"/>
          </a:ln>
        </p:spPr>
        <p:txBody>
          <a:bodyPr lIns="50800" tIns="50800" rIns="50800" bIns="50800" anchor="ctr"/>
          <a:lstStyle/>
          <a:p>
            <a:pPr algn="ctr" defTabSz="457200" rtl="0">
              <a:defRPr sz="3200">
                <a:solidFill>
                  <a:srgbClr val="FFFFFF"/>
                </a:solidFill>
                <a:latin typeface="Geeza Pro Regular"/>
                <a:ea typeface="Geeza Pro Regular"/>
                <a:cs typeface="Geeza Pro Regular"/>
                <a:sym typeface="Geeza Pro Regular"/>
              </a:defRPr>
            </a:pPr>
          </a:p>
        </p:txBody>
      </p:sp>
      <p:pic>
        <p:nvPicPr>
          <p:cNvPr id="3240" name="Google Shape;714;p59" descr="Google Shape;714;p59"/>
          <p:cNvPicPr>
            <a:picLocks noChangeAspect="0"/>
          </p:cNvPicPr>
          <p:nvPr/>
        </p:nvPicPr>
        <p:blipFill>
          <a:blip r:embed="rId15">
            <a:alphaModFix amt="31506"/>
            <a:extLst/>
          </a:blip>
          <a:stretch>
            <a:fillRect/>
          </a:stretch>
        </p:blipFill>
        <p:spPr>
          <a:xfrm rot="10800000">
            <a:off x="4269125" y="882344"/>
            <a:ext cx="2035724" cy="353657"/>
          </a:xfrm>
          <a:prstGeom prst="rect">
            <a:avLst/>
          </a:prstGeom>
          <a:effectLst>
            <a:outerShdw sx="100000" sy="100000" kx="0" ky="0" algn="b" rotWithShape="0" blurRad="63500" dist="25400" dir="5400000">
              <a:srgbClr val="000000">
                <a:alpha val="50000"/>
              </a:srgbClr>
            </a:outerShdw>
          </a:effectLst>
        </p:spPr>
      </p:pic>
      <p:sp>
        <p:nvSpPr>
          <p:cNvPr id="3241" name="اولا: نقارن بين الزوايا"/>
          <p:cNvSpPr txBox="1"/>
          <p:nvPr/>
        </p:nvSpPr>
        <p:spPr>
          <a:xfrm>
            <a:off x="4556277" y="950525"/>
            <a:ext cx="1304616"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2C0977"/>
                </a:solidFill>
              </a:defRPr>
            </a:lvl1pPr>
          </a:lstStyle>
          <a:p>
            <a:pPr rtl="0">
              <a:defRPr/>
            </a:pPr>
            <a:r>
              <a:t>اولا: نقارن بين الزوايا</a:t>
            </a:r>
          </a:p>
        </p:txBody>
      </p:sp>
      <p:sp>
        <p:nvSpPr>
          <p:cNvPr id="3242" name="مستطيل"/>
          <p:cNvSpPr/>
          <p:nvPr/>
        </p:nvSpPr>
        <p:spPr>
          <a:xfrm>
            <a:off x="1482001" y="1416259"/>
            <a:ext cx="129702" cy="123352"/>
          </a:xfrm>
          <a:prstGeom prst="rect">
            <a:avLst/>
          </a:prstGeom>
          <a:blipFill>
            <a:blip r:embed="rId16">
              <a:alphaModFix amt="53424"/>
            </a:blip>
          </a:blipFill>
          <a:ln w="25400">
            <a:solidFill>
              <a:srgbClr val="E22400">
                <a:alpha val="53424"/>
              </a:srgbClr>
            </a:solidFill>
          </a:ln>
        </p:spPr>
        <p:txBody>
          <a:bodyPr lIns="0" tIns="0" rIns="0" bIns="0"/>
          <a:lstStyle/>
          <a:p>
            <a:pPr/>
          </a:p>
        </p:txBody>
      </p:sp>
      <p:sp>
        <p:nvSpPr>
          <p:cNvPr id="3243" name="مستطيل"/>
          <p:cNvSpPr/>
          <p:nvPr/>
        </p:nvSpPr>
        <p:spPr>
          <a:xfrm>
            <a:off x="2826338" y="2318171"/>
            <a:ext cx="129702" cy="123351"/>
          </a:xfrm>
          <a:prstGeom prst="rect">
            <a:avLst/>
          </a:prstGeom>
          <a:blipFill>
            <a:blip r:embed="rId16">
              <a:alphaModFix amt="65525"/>
            </a:blip>
          </a:blipFill>
          <a:ln w="25400">
            <a:solidFill>
              <a:srgbClr val="E22400">
                <a:alpha val="65525"/>
              </a:srgbClr>
            </a:solidFill>
          </a:ln>
        </p:spPr>
        <p:txBody>
          <a:bodyPr lIns="0" tIns="0" rIns="0" bIns="0"/>
          <a:lstStyle/>
          <a:p>
            <a:pPr/>
          </a:p>
        </p:txBody>
      </p:sp>
      <p:sp>
        <p:nvSpPr>
          <p:cNvPr id="3244" name="أ"/>
          <p:cNvSpPr txBox="1"/>
          <p:nvPr/>
        </p:nvSpPr>
        <p:spPr>
          <a:xfrm>
            <a:off x="1206863" y="1201500"/>
            <a:ext cx="121502"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أ</a:t>
            </a:r>
          </a:p>
        </p:txBody>
      </p:sp>
      <p:sp>
        <p:nvSpPr>
          <p:cNvPr id="3245" name="د"/>
          <p:cNvSpPr txBox="1"/>
          <p:nvPr/>
        </p:nvSpPr>
        <p:spPr>
          <a:xfrm>
            <a:off x="2672195" y="1927848"/>
            <a:ext cx="121501"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د</a:t>
            </a:r>
          </a:p>
        </p:txBody>
      </p:sp>
      <p:grpSp>
        <p:nvGrpSpPr>
          <p:cNvPr id="3258" name="الرسم"/>
          <p:cNvGrpSpPr/>
          <p:nvPr/>
        </p:nvGrpSpPr>
        <p:grpSpPr>
          <a:xfrm>
            <a:off x="1401395" y="1420572"/>
            <a:ext cx="2367530" cy="1634930"/>
            <a:chOff x="-19049" y="-19049"/>
            <a:chExt cx="2367529" cy="1634929"/>
          </a:xfrm>
        </p:grpSpPr>
        <p:pic>
          <p:nvPicPr>
            <p:cNvPr id="3246" name="خط شكل" descr="خط شكل"/>
            <p:cNvPicPr>
              <a:picLocks noChangeAspect="0"/>
            </p:cNvPicPr>
            <p:nvPr/>
          </p:nvPicPr>
          <p:blipFill>
            <a:blip r:embed="rId17">
              <a:extLst/>
            </a:blip>
            <a:stretch>
              <a:fillRect/>
            </a:stretch>
          </p:blipFill>
          <p:spPr>
            <a:xfrm>
              <a:off x="-19051" y="1452450"/>
              <a:ext cx="237435" cy="163430"/>
            </a:xfrm>
            <a:prstGeom prst="rect">
              <a:avLst/>
            </a:prstGeom>
            <a:effectLst/>
          </p:spPr>
        </p:pic>
        <p:pic>
          <p:nvPicPr>
            <p:cNvPr id="3248" name="خط شكل" descr="خط شكل"/>
            <p:cNvPicPr>
              <a:picLocks noChangeAspect="0"/>
            </p:cNvPicPr>
            <p:nvPr/>
          </p:nvPicPr>
          <p:blipFill>
            <a:blip r:embed="rId18">
              <a:extLst/>
            </a:blip>
            <a:stretch>
              <a:fillRect/>
            </a:stretch>
          </p:blipFill>
          <p:spPr>
            <a:xfrm>
              <a:off x="1375671" y="1395164"/>
              <a:ext cx="135644" cy="109497"/>
            </a:xfrm>
            <a:prstGeom prst="rect">
              <a:avLst/>
            </a:prstGeom>
            <a:effectLst/>
          </p:spPr>
        </p:pic>
        <p:pic>
          <p:nvPicPr>
            <p:cNvPr id="3250" name="خط شكل" descr="خط شكل"/>
            <p:cNvPicPr>
              <a:picLocks noChangeAspect="0"/>
            </p:cNvPicPr>
            <p:nvPr/>
          </p:nvPicPr>
          <p:blipFill>
            <a:blip r:embed="rId19">
              <a:extLst/>
            </a:blip>
            <a:stretch>
              <a:fillRect/>
            </a:stretch>
          </p:blipFill>
          <p:spPr>
            <a:xfrm>
              <a:off x="1497692" y="-19050"/>
              <a:ext cx="144687" cy="156170"/>
            </a:xfrm>
            <a:prstGeom prst="rect">
              <a:avLst/>
            </a:prstGeom>
            <a:effectLst/>
          </p:spPr>
        </p:pic>
        <p:pic>
          <p:nvPicPr>
            <p:cNvPr id="3252" name="خط شكل" descr="خط شكل"/>
            <p:cNvPicPr>
              <a:picLocks noChangeAspect="0"/>
            </p:cNvPicPr>
            <p:nvPr/>
          </p:nvPicPr>
          <p:blipFill>
            <a:blip r:embed="rId20">
              <a:extLst/>
            </a:blip>
            <a:stretch>
              <a:fillRect/>
            </a:stretch>
          </p:blipFill>
          <p:spPr>
            <a:xfrm>
              <a:off x="1418526" y="-15623"/>
              <a:ext cx="158728" cy="200344"/>
            </a:xfrm>
            <a:prstGeom prst="rect">
              <a:avLst/>
            </a:prstGeom>
            <a:effectLst/>
          </p:spPr>
        </p:pic>
        <p:pic>
          <p:nvPicPr>
            <p:cNvPr id="3254" name="خط شكل" descr="خط شكل"/>
            <p:cNvPicPr>
              <a:picLocks noChangeAspect="0"/>
            </p:cNvPicPr>
            <p:nvPr/>
          </p:nvPicPr>
          <p:blipFill>
            <a:blip r:embed="rId21">
              <a:extLst/>
            </a:blip>
            <a:stretch>
              <a:fillRect/>
            </a:stretch>
          </p:blipFill>
          <p:spPr>
            <a:xfrm>
              <a:off x="2216498" y="844723"/>
              <a:ext cx="131982" cy="137045"/>
            </a:xfrm>
            <a:prstGeom prst="rect">
              <a:avLst/>
            </a:prstGeom>
            <a:effectLst/>
          </p:spPr>
        </p:pic>
        <p:pic>
          <p:nvPicPr>
            <p:cNvPr id="3256" name="خط شكل" descr="خط شكل"/>
            <p:cNvPicPr>
              <a:picLocks noChangeAspect="0"/>
            </p:cNvPicPr>
            <p:nvPr/>
          </p:nvPicPr>
          <p:blipFill>
            <a:blip r:embed="rId22">
              <a:extLst/>
            </a:blip>
            <a:stretch>
              <a:fillRect/>
            </a:stretch>
          </p:blipFill>
          <p:spPr>
            <a:xfrm>
              <a:off x="2138574" y="855936"/>
              <a:ext cx="144780" cy="167423"/>
            </a:xfrm>
            <a:prstGeom prst="rect">
              <a:avLst/>
            </a:prstGeom>
            <a:effectLst/>
          </p:spPr>
        </p:pic>
      </p:grpSp>
      <p:sp>
        <p:nvSpPr>
          <p:cNvPr id="3259" name="ب"/>
          <p:cNvSpPr txBox="1"/>
          <p:nvPr/>
        </p:nvSpPr>
        <p:spPr>
          <a:xfrm>
            <a:off x="1210741" y="3174846"/>
            <a:ext cx="311857"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371A94"/>
                </a:solidFill>
              </a:defRPr>
            </a:lvl1pPr>
          </a:lstStyle>
          <a:p>
            <a:pPr rtl="0">
              <a:defRPr/>
            </a:pPr>
            <a:r>
              <a:t>ب</a:t>
            </a:r>
          </a:p>
        </p:txBody>
      </p:sp>
      <p:sp>
        <p:nvSpPr>
          <p:cNvPr id="3260" name="هـ"/>
          <p:cNvSpPr txBox="1"/>
          <p:nvPr/>
        </p:nvSpPr>
        <p:spPr>
          <a:xfrm>
            <a:off x="2577017" y="3107391"/>
            <a:ext cx="311857"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371A94"/>
                </a:solidFill>
              </a:defRPr>
            </a:lvl1pPr>
          </a:lstStyle>
          <a:p>
            <a:pPr rtl="0">
              <a:defRPr/>
            </a:pPr>
            <a:r>
              <a:t>هـ</a:t>
            </a:r>
          </a:p>
        </p:txBody>
      </p:sp>
      <p:sp>
        <p:nvSpPr>
          <p:cNvPr id="3261" name="ج"/>
          <p:cNvSpPr txBox="1"/>
          <p:nvPr/>
        </p:nvSpPr>
        <p:spPr>
          <a:xfrm>
            <a:off x="3364862" y="1112607"/>
            <a:ext cx="311857"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4E7A27"/>
                </a:solidFill>
              </a:defRPr>
            </a:lvl1pPr>
          </a:lstStyle>
          <a:p>
            <a:pPr rtl="0">
              <a:defRPr/>
            </a:pPr>
            <a:r>
              <a:t>ج</a:t>
            </a:r>
          </a:p>
        </p:txBody>
      </p:sp>
      <p:sp>
        <p:nvSpPr>
          <p:cNvPr id="3262" name="و"/>
          <p:cNvSpPr txBox="1"/>
          <p:nvPr/>
        </p:nvSpPr>
        <p:spPr>
          <a:xfrm>
            <a:off x="4177393" y="1927848"/>
            <a:ext cx="311856"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4E7A27"/>
                </a:solidFill>
              </a:defRPr>
            </a:lvl1pPr>
          </a:lstStyle>
          <a:p>
            <a:pPr rtl="0">
              <a:defRPr/>
            </a:pPr>
            <a:r>
              <a:t>و</a:t>
            </a:r>
          </a:p>
        </p:txBody>
      </p:sp>
      <p:sp>
        <p:nvSpPr>
          <p:cNvPr id="3263" name="&lt;أ"/>
          <p:cNvSpPr txBox="1"/>
          <p:nvPr/>
        </p:nvSpPr>
        <p:spPr>
          <a:xfrm>
            <a:off x="5979388" y="1405486"/>
            <a:ext cx="280983"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B51A00"/>
                </a:solidFill>
              </a:defRPr>
            </a:pPr>
            <a:r>
              <a:rPr>
                <a:solidFill>
                  <a:srgbClr val="000000"/>
                </a:solidFill>
              </a:rPr>
              <a:t>&lt;</a:t>
            </a:r>
            <a:r>
              <a:t>أ</a:t>
            </a:r>
          </a:p>
        </p:txBody>
      </p:sp>
      <p:sp>
        <p:nvSpPr>
          <p:cNvPr id="3264" name="&lt;د"/>
          <p:cNvSpPr txBox="1"/>
          <p:nvPr/>
        </p:nvSpPr>
        <p:spPr>
          <a:xfrm>
            <a:off x="5023285" y="1379510"/>
            <a:ext cx="370601"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B51A00"/>
                </a:solidFill>
              </a:defRPr>
            </a:pPr>
            <a:r>
              <a:rPr>
                <a:solidFill>
                  <a:srgbClr val="000000"/>
                </a:solidFill>
              </a:rPr>
              <a:t>&lt;</a:t>
            </a:r>
            <a:r>
              <a:t>د</a:t>
            </a:r>
          </a:p>
        </p:txBody>
      </p:sp>
      <p:sp>
        <p:nvSpPr>
          <p:cNvPr id="3265" name="&lt;ب"/>
          <p:cNvSpPr txBox="1"/>
          <p:nvPr/>
        </p:nvSpPr>
        <p:spPr>
          <a:xfrm>
            <a:off x="5860893" y="1719934"/>
            <a:ext cx="499849"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371A94"/>
                </a:solidFill>
              </a:defRPr>
            </a:pPr>
            <a:r>
              <a:rPr>
                <a:solidFill>
                  <a:srgbClr val="000000"/>
                </a:solidFill>
              </a:rPr>
              <a:t>&lt;</a:t>
            </a:r>
            <a:r>
              <a:t>ب</a:t>
            </a:r>
          </a:p>
        </p:txBody>
      </p:sp>
      <p:sp>
        <p:nvSpPr>
          <p:cNvPr id="3266" name="&lt;هـ"/>
          <p:cNvSpPr txBox="1"/>
          <p:nvPr/>
        </p:nvSpPr>
        <p:spPr>
          <a:xfrm>
            <a:off x="4941560" y="1720188"/>
            <a:ext cx="534051"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371A94"/>
                </a:solidFill>
              </a:defRPr>
            </a:pPr>
            <a:r>
              <a:rPr>
                <a:solidFill>
                  <a:srgbClr val="000000"/>
                </a:solidFill>
              </a:rPr>
              <a:t>&lt;</a:t>
            </a:r>
            <a:r>
              <a:t>هـ</a:t>
            </a:r>
          </a:p>
        </p:txBody>
      </p:sp>
      <p:sp>
        <p:nvSpPr>
          <p:cNvPr id="3267" name="&lt;ج"/>
          <p:cNvSpPr txBox="1"/>
          <p:nvPr/>
        </p:nvSpPr>
        <p:spPr>
          <a:xfrm>
            <a:off x="5852512" y="2043859"/>
            <a:ext cx="495688"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4E7A27"/>
                </a:solidFill>
              </a:defRPr>
            </a:pPr>
            <a:r>
              <a:rPr>
                <a:solidFill>
                  <a:srgbClr val="000000"/>
                </a:solidFill>
              </a:rPr>
              <a:t>&lt;</a:t>
            </a:r>
            <a:r>
              <a:t>ج</a:t>
            </a:r>
          </a:p>
        </p:txBody>
      </p:sp>
      <p:sp>
        <p:nvSpPr>
          <p:cNvPr id="3268" name="&lt;و"/>
          <p:cNvSpPr txBox="1"/>
          <p:nvPr/>
        </p:nvSpPr>
        <p:spPr>
          <a:xfrm>
            <a:off x="4920748" y="2034943"/>
            <a:ext cx="575675"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a:solidFill>
                  <a:srgbClr val="4E7A27"/>
                </a:solidFill>
              </a:defRPr>
            </a:pPr>
            <a:r>
              <a:rPr>
                <a:solidFill>
                  <a:srgbClr val="000000"/>
                </a:solidFill>
              </a:rPr>
              <a:t>&lt;</a:t>
            </a:r>
            <a:r>
              <a:t>و</a:t>
            </a:r>
          </a:p>
        </p:txBody>
      </p:sp>
      <p:pic>
        <p:nvPicPr>
          <p:cNvPr id="3269" name="Google Shape;714;p59" descr="Google Shape;714;p59"/>
          <p:cNvPicPr>
            <a:picLocks noChangeAspect="0"/>
          </p:cNvPicPr>
          <p:nvPr/>
        </p:nvPicPr>
        <p:blipFill>
          <a:blip r:embed="rId15">
            <a:alphaModFix amt="31506"/>
            <a:extLst/>
          </a:blip>
          <a:stretch>
            <a:fillRect/>
          </a:stretch>
        </p:blipFill>
        <p:spPr>
          <a:xfrm rot="10800000">
            <a:off x="4269125" y="2713368"/>
            <a:ext cx="2035724" cy="353657"/>
          </a:xfrm>
          <a:prstGeom prst="rect">
            <a:avLst/>
          </a:prstGeom>
          <a:effectLst>
            <a:outerShdw sx="100000" sy="100000" kx="0" ky="0" algn="b" rotWithShape="0" blurRad="63500" dist="25400" dir="5400000">
              <a:srgbClr val="000000">
                <a:alpha val="50000"/>
              </a:srgbClr>
            </a:outerShdw>
          </a:effectLst>
        </p:spPr>
      </p:pic>
      <p:sp>
        <p:nvSpPr>
          <p:cNvPr id="3270" name="ثانيا : نقارن بين الاضلاع"/>
          <p:cNvSpPr txBox="1"/>
          <p:nvPr/>
        </p:nvSpPr>
        <p:spPr>
          <a:xfrm>
            <a:off x="4529458" y="2846924"/>
            <a:ext cx="1515059"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2C0977"/>
                </a:solidFill>
              </a:defRPr>
            </a:lvl1pPr>
          </a:lstStyle>
          <a:p>
            <a:pPr rtl="0">
              <a:defRPr/>
            </a:pPr>
            <a:r>
              <a:t>ثانيا : نقارن بين الاضلاع </a:t>
            </a:r>
          </a:p>
        </p:txBody>
      </p:sp>
      <p:sp>
        <p:nvSpPr>
          <p:cNvPr id="3271" name="الزوايا المتناظرة متساوية"/>
          <p:cNvSpPr txBox="1"/>
          <p:nvPr/>
        </p:nvSpPr>
        <p:spPr>
          <a:xfrm>
            <a:off x="4763239" y="2537596"/>
            <a:ext cx="1524088"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solidFill>
                  <a:srgbClr val="2C0977"/>
                </a:solidFill>
              </a:defRPr>
            </a:lvl1pPr>
          </a:lstStyle>
          <a:p>
            <a:pPr rtl="0">
              <a:defRPr/>
            </a:pPr>
            <a:r>
              <a:t>الزوايا المتناظرة متساوية </a:t>
            </a:r>
          </a:p>
        </p:txBody>
      </p:sp>
      <p:sp>
        <p:nvSpPr>
          <p:cNvPr id="3272" name="خط"/>
          <p:cNvSpPr/>
          <p:nvPr/>
        </p:nvSpPr>
        <p:spPr>
          <a:xfrm flipV="1">
            <a:off x="1398833" y="1347346"/>
            <a:ext cx="1" cy="1946405"/>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73" name="خط"/>
          <p:cNvSpPr/>
          <p:nvPr/>
        </p:nvSpPr>
        <p:spPr>
          <a:xfrm flipV="1">
            <a:off x="2696323" y="2206034"/>
            <a:ext cx="1" cy="97238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74" name="٦"/>
          <p:cNvSpPr txBox="1"/>
          <p:nvPr/>
        </p:nvSpPr>
        <p:spPr>
          <a:xfrm>
            <a:off x="1151817" y="1522091"/>
            <a:ext cx="115797"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٦</a:t>
            </a:r>
          </a:p>
        </p:txBody>
      </p:sp>
      <p:sp>
        <p:nvSpPr>
          <p:cNvPr id="3275" name="٣"/>
          <p:cNvSpPr txBox="1"/>
          <p:nvPr/>
        </p:nvSpPr>
        <p:spPr>
          <a:xfrm>
            <a:off x="2521896" y="2356125"/>
            <a:ext cx="138168"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٣</a:t>
            </a:r>
          </a:p>
        </p:txBody>
      </p:sp>
      <p:sp>
        <p:nvSpPr>
          <p:cNvPr id="3276" name="خط"/>
          <p:cNvSpPr/>
          <p:nvPr/>
        </p:nvSpPr>
        <p:spPr>
          <a:xfrm flipV="1">
            <a:off x="1396611" y="1373788"/>
            <a:ext cx="1922122" cy="1922122"/>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77" name="خط"/>
          <p:cNvSpPr/>
          <p:nvPr/>
        </p:nvSpPr>
        <p:spPr>
          <a:xfrm flipV="1">
            <a:off x="2693819" y="2217951"/>
            <a:ext cx="1507548" cy="969496"/>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78" name="١٠"/>
          <p:cNvSpPr txBox="1"/>
          <p:nvPr/>
        </p:nvSpPr>
        <p:spPr>
          <a:xfrm>
            <a:off x="1747837" y="2833608"/>
            <a:ext cx="478952"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2C0977"/>
                </a:solidFill>
              </a:defRPr>
            </a:lvl1pPr>
          </a:lstStyle>
          <a:p>
            <a:pPr rtl="0">
              <a:defRPr/>
            </a:pPr>
            <a:r>
              <a:t>١٠</a:t>
            </a:r>
          </a:p>
        </p:txBody>
      </p:sp>
      <p:sp>
        <p:nvSpPr>
          <p:cNvPr id="3279" name="٥"/>
          <p:cNvSpPr txBox="1"/>
          <p:nvPr/>
        </p:nvSpPr>
        <p:spPr>
          <a:xfrm>
            <a:off x="2859314" y="2997928"/>
            <a:ext cx="478952"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2C0977"/>
                </a:solidFill>
              </a:defRPr>
            </a:lvl1pPr>
          </a:lstStyle>
          <a:p>
            <a:pPr rtl="0">
              <a:defRPr/>
            </a:pPr>
            <a:r>
              <a:t>٥</a:t>
            </a:r>
          </a:p>
        </p:txBody>
      </p:sp>
      <p:sp>
        <p:nvSpPr>
          <p:cNvPr id="3280" name="خط"/>
          <p:cNvSpPr/>
          <p:nvPr/>
        </p:nvSpPr>
        <p:spPr>
          <a:xfrm>
            <a:off x="2703930" y="2219969"/>
            <a:ext cx="1485318" cy="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81" name="خط"/>
          <p:cNvSpPr/>
          <p:nvPr/>
        </p:nvSpPr>
        <p:spPr>
          <a:xfrm>
            <a:off x="1374804" y="1343810"/>
            <a:ext cx="1986841" cy="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3282" name="٤"/>
          <p:cNvSpPr txBox="1"/>
          <p:nvPr/>
        </p:nvSpPr>
        <p:spPr>
          <a:xfrm>
            <a:off x="2857470" y="1036927"/>
            <a:ext cx="293925"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4E7A27"/>
                </a:solidFill>
              </a:defRPr>
            </a:lvl1pPr>
          </a:lstStyle>
          <a:p>
            <a:pPr rtl="0">
              <a:defRPr/>
            </a:pPr>
            <a:r>
              <a:t>٤</a:t>
            </a:r>
          </a:p>
        </p:txBody>
      </p:sp>
      <p:sp>
        <p:nvSpPr>
          <p:cNvPr id="3283" name="٢"/>
          <p:cNvSpPr txBox="1"/>
          <p:nvPr/>
        </p:nvSpPr>
        <p:spPr>
          <a:xfrm>
            <a:off x="3838190" y="1824153"/>
            <a:ext cx="262306" cy="3828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4E7A27"/>
                </a:solidFill>
              </a:defRPr>
            </a:lvl1pPr>
          </a:lstStyle>
          <a:p>
            <a:pPr rtl="0">
              <a:defRPr/>
            </a:pPr>
            <a:r>
              <a:t>٢</a:t>
            </a:r>
          </a:p>
        </p:txBody>
      </p:sp>
      <p:pic>
        <p:nvPicPr>
          <p:cNvPr id="3284" name="IMG_2261.png" descr="IMG_2261.png"/>
          <p:cNvPicPr>
            <a:picLocks noChangeAspect="1"/>
          </p:cNvPicPr>
          <p:nvPr/>
        </p:nvPicPr>
        <p:blipFill>
          <a:blip r:embed="rId14">
            <a:extLst/>
          </a:blip>
          <a:srcRect l="30571" t="79532" r="54336" b="13806"/>
          <a:stretch>
            <a:fillRect/>
          </a:stretch>
        </p:blipFill>
        <p:spPr>
          <a:xfrm>
            <a:off x="4797457" y="3052182"/>
            <a:ext cx="1489968" cy="493187"/>
          </a:xfrm>
          <a:prstGeom prst="rect">
            <a:avLst/>
          </a:prstGeom>
          <a:ln w="12700">
            <a:miter lim="400000"/>
          </a:ln>
        </p:spPr>
      </p:pic>
      <p:sp>
        <p:nvSpPr>
          <p:cNvPr id="3285" name="أب…"/>
          <p:cNvSpPr txBox="1"/>
          <p:nvPr/>
        </p:nvSpPr>
        <p:spPr>
          <a:xfrm>
            <a:off x="5813233" y="3479754"/>
            <a:ext cx="574246" cy="7765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E63B7A"/>
                </a:solidFill>
              </a:defRPr>
            </a:pPr>
            <a:r>
              <a:t>أب</a:t>
            </a:r>
            <a:endParaRPr u="none"/>
          </a:p>
          <a:p>
            <a:pPr rtl="0">
              <a:defRPr b="1" sz="2600" u="sng">
                <a:solidFill>
                  <a:srgbClr val="E63B7A"/>
                </a:solidFill>
              </a:defRPr>
            </a:pPr>
            <a:r>
              <a:rPr u="none"/>
              <a:t>دهـ</a:t>
            </a:r>
          </a:p>
        </p:txBody>
      </p:sp>
      <p:sp>
        <p:nvSpPr>
          <p:cNvPr id="3286" name="="/>
          <p:cNvSpPr txBox="1"/>
          <p:nvPr/>
        </p:nvSpPr>
        <p:spPr>
          <a:xfrm>
            <a:off x="5525283" y="3674786"/>
            <a:ext cx="253936"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87" name="٦…"/>
          <p:cNvSpPr txBox="1"/>
          <p:nvPr/>
        </p:nvSpPr>
        <p:spPr>
          <a:xfrm>
            <a:off x="5308541" y="3461525"/>
            <a:ext cx="212100" cy="7765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3A87FE"/>
                </a:solidFill>
              </a:defRPr>
            </a:pPr>
            <a:r>
              <a:t>٦</a:t>
            </a:r>
            <a:endParaRPr u="none"/>
          </a:p>
          <a:p>
            <a:pPr rtl="0">
              <a:defRPr b="1" sz="2600" u="sng">
                <a:solidFill>
                  <a:srgbClr val="3A87FE"/>
                </a:solidFill>
              </a:defRPr>
            </a:pPr>
            <a:r>
              <a:rPr u="none"/>
              <a:t>٣</a:t>
            </a:r>
          </a:p>
        </p:txBody>
      </p:sp>
      <p:sp>
        <p:nvSpPr>
          <p:cNvPr id="3288" name="="/>
          <p:cNvSpPr txBox="1"/>
          <p:nvPr/>
        </p:nvSpPr>
        <p:spPr>
          <a:xfrm>
            <a:off x="5144623" y="3671413"/>
            <a:ext cx="127924"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89" name="٢"/>
          <p:cNvSpPr txBox="1"/>
          <p:nvPr/>
        </p:nvSpPr>
        <p:spPr>
          <a:xfrm>
            <a:off x="4847081" y="3619298"/>
            <a:ext cx="225462" cy="38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700"/>
            </a:lvl1pPr>
          </a:lstStyle>
          <a:p>
            <a:pPr rtl="0">
              <a:defRPr/>
            </a:pPr>
            <a:r>
              <a:t>٢</a:t>
            </a:r>
          </a:p>
        </p:txBody>
      </p:sp>
      <p:sp>
        <p:nvSpPr>
          <p:cNvPr id="3290" name="ب ج…"/>
          <p:cNvSpPr txBox="1"/>
          <p:nvPr/>
        </p:nvSpPr>
        <p:spPr>
          <a:xfrm>
            <a:off x="3921113" y="3514889"/>
            <a:ext cx="574246" cy="7765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E63B7A"/>
                </a:solidFill>
              </a:defRPr>
            </a:pPr>
            <a:r>
              <a:t>ب ج</a:t>
            </a:r>
            <a:endParaRPr u="none"/>
          </a:p>
          <a:p>
            <a:pPr rtl="0">
              <a:defRPr b="1" sz="2600" u="sng">
                <a:solidFill>
                  <a:srgbClr val="E63B7A"/>
                </a:solidFill>
              </a:defRPr>
            </a:pPr>
            <a:r>
              <a:rPr u="none"/>
              <a:t>هـ  و</a:t>
            </a:r>
          </a:p>
        </p:txBody>
      </p:sp>
      <p:sp>
        <p:nvSpPr>
          <p:cNvPr id="3291" name="١٠…"/>
          <p:cNvSpPr txBox="1"/>
          <p:nvPr/>
        </p:nvSpPr>
        <p:spPr>
          <a:xfrm>
            <a:off x="3225404" y="3461525"/>
            <a:ext cx="442370" cy="7765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3A87FE"/>
                </a:solidFill>
              </a:defRPr>
            </a:pPr>
            <a:r>
              <a:t>١٠</a:t>
            </a:r>
            <a:endParaRPr u="none"/>
          </a:p>
          <a:p>
            <a:pPr algn="ctr" rtl="0">
              <a:defRPr b="1" sz="2600" u="sng">
                <a:solidFill>
                  <a:srgbClr val="3A87FE"/>
                </a:solidFill>
              </a:defRPr>
            </a:pPr>
            <a:r>
              <a:rPr u="none"/>
              <a:t>٥</a:t>
            </a:r>
          </a:p>
        </p:txBody>
      </p:sp>
      <p:sp>
        <p:nvSpPr>
          <p:cNvPr id="3292" name="="/>
          <p:cNvSpPr txBox="1"/>
          <p:nvPr/>
        </p:nvSpPr>
        <p:spPr>
          <a:xfrm>
            <a:off x="3653876" y="3674786"/>
            <a:ext cx="222648"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93" name="="/>
          <p:cNvSpPr txBox="1"/>
          <p:nvPr/>
        </p:nvSpPr>
        <p:spPr>
          <a:xfrm>
            <a:off x="2999259" y="3674786"/>
            <a:ext cx="199062"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94" name="٢"/>
          <p:cNvSpPr txBox="1"/>
          <p:nvPr/>
        </p:nvSpPr>
        <p:spPr>
          <a:xfrm>
            <a:off x="2734166" y="3658583"/>
            <a:ext cx="184378" cy="38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700"/>
            </a:lvl1pPr>
          </a:lstStyle>
          <a:p>
            <a:pPr rtl="0">
              <a:defRPr/>
            </a:pPr>
            <a:r>
              <a:t>٢</a:t>
            </a:r>
          </a:p>
        </p:txBody>
      </p:sp>
      <p:sp>
        <p:nvSpPr>
          <p:cNvPr id="3295" name="ج أ…"/>
          <p:cNvSpPr txBox="1"/>
          <p:nvPr/>
        </p:nvSpPr>
        <p:spPr>
          <a:xfrm>
            <a:off x="2025982" y="3514889"/>
            <a:ext cx="574246" cy="7765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E63B7A"/>
                </a:solidFill>
              </a:defRPr>
            </a:pPr>
            <a:r>
              <a:t>ج أ</a:t>
            </a:r>
            <a:endParaRPr u="none"/>
          </a:p>
          <a:p>
            <a:pPr rtl="0">
              <a:defRPr b="1" sz="2600" u="sng">
                <a:solidFill>
                  <a:srgbClr val="E63B7A"/>
                </a:solidFill>
              </a:defRPr>
            </a:pPr>
            <a:r>
              <a:rPr u="none"/>
              <a:t> و د</a:t>
            </a:r>
          </a:p>
        </p:txBody>
      </p:sp>
      <p:sp>
        <p:nvSpPr>
          <p:cNvPr id="3296" name="="/>
          <p:cNvSpPr txBox="1"/>
          <p:nvPr/>
        </p:nvSpPr>
        <p:spPr>
          <a:xfrm>
            <a:off x="1786456" y="3726740"/>
            <a:ext cx="218661"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97" name="٤…"/>
          <p:cNvSpPr txBox="1"/>
          <p:nvPr/>
        </p:nvSpPr>
        <p:spPr>
          <a:xfrm>
            <a:off x="1539620" y="3555169"/>
            <a:ext cx="260342" cy="7765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0">
              <a:defRPr b="1" sz="2600" u="sng">
                <a:solidFill>
                  <a:srgbClr val="3A87FE"/>
                </a:solidFill>
              </a:defRPr>
            </a:pPr>
            <a:r>
              <a:t>٤</a:t>
            </a:r>
            <a:endParaRPr u="none"/>
          </a:p>
          <a:p>
            <a:pPr algn="ctr" rtl="0">
              <a:defRPr b="1" sz="2600" u="sng">
                <a:solidFill>
                  <a:srgbClr val="3A87FE"/>
                </a:solidFill>
              </a:defRPr>
            </a:pPr>
            <a:r>
              <a:rPr u="none"/>
              <a:t>٢</a:t>
            </a:r>
          </a:p>
        </p:txBody>
      </p:sp>
      <p:sp>
        <p:nvSpPr>
          <p:cNvPr id="3298" name="="/>
          <p:cNvSpPr txBox="1"/>
          <p:nvPr/>
        </p:nvSpPr>
        <p:spPr>
          <a:xfrm>
            <a:off x="1303937" y="3735569"/>
            <a:ext cx="218661"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900"/>
            </a:lvl1pPr>
          </a:lstStyle>
          <a:p>
            <a:pPr rtl="0">
              <a:defRPr/>
            </a:pPr>
            <a:r>
              <a:t>=</a:t>
            </a:r>
          </a:p>
        </p:txBody>
      </p:sp>
      <p:sp>
        <p:nvSpPr>
          <p:cNvPr id="3299" name="٢"/>
          <p:cNvSpPr txBox="1"/>
          <p:nvPr/>
        </p:nvSpPr>
        <p:spPr>
          <a:xfrm>
            <a:off x="1020719" y="3671252"/>
            <a:ext cx="266196" cy="38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700"/>
            </a:lvl1pPr>
          </a:lstStyle>
          <a:p>
            <a:pPr rtl="0">
              <a:defRPr/>
            </a:pPr>
            <a:r>
              <a:t>٢</a:t>
            </a:r>
          </a:p>
        </p:txBody>
      </p:sp>
      <p:pic>
        <p:nvPicPr>
          <p:cNvPr id="3300" name="Google Shape;714;p59" descr="Google Shape;714;p59"/>
          <p:cNvPicPr>
            <a:picLocks noChangeAspect="0"/>
          </p:cNvPicPr>
          <p:nvPr/>
        </p:nvPicPr>
        <p:blipFill>
          <a:blip r:embed="rId23">
            <a:alphaModFix amt="31506"/>
            <a:extLst/>
          </a:blip>
          <a:stretch>
            <a:fillRect/>
          </a:stretch>
        </p:blipFill>
        <p:spPr>
          <a:xfrm rot="10800000">
            <a:off x="2724151" y="4179375"/>
            <a:ext cx="3558578" cy="617515"/>
          </a:xfrm>
          <a:prstGeom prst="rect">
            <a:avLst/>
          </a:prstGeom>
          <a:effectLst>
            <a:outerShdw sx="100000" sy="100000" kx="0" ky="0" algn="b" rotWithShape="0" blurRad="63500" dist="25400" dir="5400000">
              <a:srgbClr val="000000">
                <a:alpha val="50000"/>
              </a:srgbClr>
            </a:outerShdw>
          </a:effectLst>
        </p:spPr>
      </p:pic>
      <p:sp>
        <p:nvSpPr>
          <p:cNvPr id="3301" name="المثلث"/>
          <p:cNvSpPr/>
          <p:nvPr/>
        </p:nvSpPr>
        <p:spPr>
          <a:xfrm>
            <a:off x="5374375" y="4371913"/>
            <a:ext cx="281084" cy="232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a:solidFill>
              <a:schemeClr val="accent1"/>
            </a:solidFill>
          </a:ln>
        </p:spPr>
        <p:txBody>
          <a:bodyPr lIns="0" tIns="0" rIns="0" bIns="0"/>
          <a:lstStyle/>
          <a:p>
            <a:pPr/>
          </a:p>
        </p:txBody>
      </p:sp>
      <p:sp>
        <p:nvSpPr>
          <p:cNvPr id="3302" name="المثلث"/>
          <p:cNvSpPr/>
          <p:nvPr/>
        </p:nvSpPr>
        <p:spPr>
          <a:xfrm>
            <a:off x="3886848" y="4329704"/>
            <a:ext cx="281085" cy="232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a:solidFill>
              <a:schemeClr val="accent1"/>
            </a:solidFill>
          </a:ln>
        </p:spPr>
        <p:txBody>
          <a:bodyPr lIns="0" tIns="0" rIns="0" bIns="0"/>
          <a:lstStyle/>
          <a:p>
            <a:pPr/>
          </a:p>
        </p:txBody>
      </p:sp>
      <p:sp>
        <p:nvSpPr>
          <p:cNvPr id="3303" name="أ ب ج"/>
          <p:cNvSpPr txBox="1"/>
          <p:nvPr/>
        </p:nvSpPr>
        <p:spPr>
          <a:xfrm>
            <a:off x="4689796" y="4296683"/>
            <a:ext cx="618548" cy="7765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أ ب ج</a:t>
            </a:r>
          </a:p>
        </p:txBody>
      </p:sp>
      <p:sp>
        <p:nvSpPr>
          <p:cNvPr id="3304" name="د هـ و"/>
          <p:cNvSpPr txBox="1"/>
          <p:nvPr/>
        </p:nvSpPr>
        <p:spPr>
          <a:xfrm>
            <a:off x="3089375" y="4317004"/>
            <a:ext cx="747174"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600">
                <a:solidFill>
                  <a:srgbClr val="B51A00"/>
                </a:solidFill>
              </a:defRPr>
            </a:lvl1pPr>
          </a:lstStyle>
          <a:p>
            <a:pPr rtl="0">
              <a:defRPr/>
            </a:pPr>
            <a:r>
              <a:t>د هـ و</a:t>
            </a:r>
          </a:p>
        </p:txBody>
      </p:sp>
      <p:pic>
        <p:nvPicPr>
          <p:cNvPr id="3305" name="IMG_2267.jpeg" descr="IMG_2267.jpeg"/>
          <p:cNvPicPr>
            <a:picLocks noChangeAspect="1"/>
          </p:cNvPicPr>
          <p:nvPr/>
        </p:nvPicPr>
        <p:blipFill>
          <a:blip r:embed="rId24">
            <a:extLst/>
          </a:blip>
          <a:srcRect l="92834" t="0" r="3167" b="87479"/>
          <a:stretch>
            <a:fillRect/>
          </a:stretch>
        </p:blipFill>
        <p:spPr>
          <a:xfrm>
            <a:off x="4310629" y="4342521"/>
            <a:ext cx="325843" cy="325843"/>
          </a:xfrm>
          <a:prstGeom prst="rect">
            <a:avLst/>
          </a:prstGeom>
          <a:ln w="12700">
            <a:miter lim="400000"/>
          </a:ln>
        </p:spPr>
      </p:pic>
      <p:pic>
        <p:nvPicPr>
          <p:cNvPr id="3306" name="IMG_2268.jpeg" descr="IMG_2268.jpeg"/>
          <p:cNvPicPr>
            <a:picLocks noChangeAspect="1"/>
          </p:cNvPicPr>
          <p:nvPr/>
        </p:nvPicPr>
        <p:blipFill>
          <a:blip r:embed="rId25">
            <a:extLst/>
          </a:blip>
          <a:srcRect l="0" t="13178" r="23888" b="65116"/>
          <a:stretch>
            <a:fillRect/>
          </a:stretch>
        </p:blipFill>
        <p:spPr>
          <a:xfrm>
            <a:off x="5334696" y="1447336"/>
            <a:ext cx="447337" cy="274279"/>
          </a:xfrm>
          <a:prstGeom prst="rect">
            <a:avLst/>
          </a:prstGeom>
          <a:ln w="12700">
            <a:miter lim="400000"/>
          </a:ln>
        </p:spPr>
      </p:pic>
      <p:pic>
        <p:nvPicPr>
          <p:cNvPr id="3307" name="IMG_2268.jpeg" descr="IMG_2268.jpeg"/>
          <p:cNvPicPr>
            <a:picLocks noChangeAspect="1"/>
          </p:cNvPicPr>
          <p:nvPr/>
        </p:nvPicPr>
        <p:blipFill>
          <a:blip r:embed="rId25">
            <a:extLst/>
          </a:blip>
          <a:srcRect l="0" t="13178" r="23888" b="65116"/>
          <a:stretch>
            <a:fillRect/>
          </a:stretch>
        </p:blipFill>
        <p:spPr>
          <a:xfrm>
            <a:off x="5334696" y="1774263"/>
            <a:ext cx="447337" cy="274279"/>
          </a:xfrm>
          <a:prstGeom prst="rect">
            <a:avLst/>
          </a:prstGeom>
          <a:ln w="12700">
            <a:miter lim="400000"/>
          </a:ln>
        </p:spPr>
      </p:pic>
      <p:pic>
        <p:nvPicPr>
          <p:cNvPr id="3308" name="IMG_2268.jpeg" descr="IMG_2268.jpeg"/>
          <p:cNvPicPr>
            <a:picLocks noChangeAspect="1"/>
          </p:cNvPicPr>
          <p:nvPr/>
        </p:nvPicPr>
        <p:blipFill>
          <a:blip r:embed="rId25">
            <a:extLst/>
          </a:blip>
          <a:srcRect l="0" t="13178" r="23888" b="65116"/>
          <a:stretch>
            <a:fillRect/>
          </a:stretch>
        </p:blipFill>
        <p:spPr>
          <a:xfrm>
            <a:off x="5309554" y="2090945"/>
            <a:ext cx="497560" cy="305073"/>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240"/>
                                        </p:tgtEl>
                                        <p:attrNameLst>
                                          <p:attrName>style.visibility</p:attrName>
                                        </p:attrNameLst>
                                      </p:cBhvr>
                                      <p:to>
                                        <p:strVal val="visible"/>
                                      </p:to>
                                    </p:set>
                                    <p:animEffect filter="wipe(right)" transition="in">
                                      <p:cBhvr>
                                        <p:cTn id="7" dur="1000"/>
                                        <p:tgtEl>
                                          <p:spTgt spid="32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241"/>
                                        </p:tgtEl>
                                        <p:attrNameLst>
                                          <p:attrName>style.visibility</p:attrName>
                                        </p:attrNameLst>
                                      </p:cBhvr>
                                      <p:to>
                                        <p:strVal val="visible"/>
                                      </p:to>
                                    </p:set>
                                    <p:animEffect filter="wipe(right)" transition="in">
                                      <p:cBhvr>
                                        <p:cTn id="12" dur="1000"/>
                                        <p:tgtEl>
                                          <p:spTgt spid="324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3244"/>
                                        </p:tgtEl>
                                        <p:attrNameLst>
                                          <p:attrName>style.visibility</p:attrName>
                                        </p:attrNameLst>
                                      </p:cBhvr>
                                      <p:to>
                                        <p:strVal val="visible"/>
                                      </p:to>
                                    </p:set>
                                    <p:animEffect filter="wipe(right)" transition="in">
                                      <p:cBhvr>
                                        <p:cTn id="17" dur="1000"/>
                                        <p:tgtEl>
                                          <p:spTgt spid="324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3259"/>
                                        </p:tgtEl>
                                        <p:attrNameLst>
                                          <p:attrName>style.visibility</p:attrName>
                                        </p:attrNameLst>
                                      </p:cBhvr>
                                      <p:to>
                                        <p:strVal val="visible"/>
                                      </p:to>
                                    </p:set>
                                    <p:animEffect filter="wipe(right)" transition="in">
                                      <p:cBhvr>
                                        <p:cTn id="22" dur="1000"/>
                                        <p:tgtEl>
                                          <p:spTgt spid="325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2" presetID="22" grpId="5" fill="hold">
                                  <p:stCondLst>
                                    <p:cond delay="0"/>
                                  </p:stCondLst>
                                  <p:iterate type="el" backwards="0">
                                    <p:tmAbs val="0"/>
                                  </p:iterate>
                                  <p:childTnLst>
                                    <p:set>
                                      <p:cBhvr>
                                        <p:cTn id="26" fill="hold"/>
                                        <p:tgtEl>
                                          <p:spTgt spid="3261"/>
                                        </p:tgtEl>
                                        <p:attrNameLst>
                                          <p:attrName>style.visibility</p:attrName>
                                        </p:attrNameLst>
                                      </p:cBhvr>
                                      <p:to>
                                        <p:strVal val="visible"/>
                                      </p:to>
                                    </p:set>
                                    <p:animEffect filter="wipe(right)" transition="in">
                                      <p:cBhvr>
                                        <p:cTn id="27" dur="1000"/>
                                        <p:tgtEl>
                                          <p:spTgt spid="326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2" presetID="22" grpId="6" fill="hold">
                                  <p:stCondLst>
                                    <p:cond delay="0"/>
                                  </p:stCondLst>
                                  <p:iterate type="el" backwards="0">
                                    <p:tmAbs val="0"/>
                                  </p:iterate>
                                  <p:childTnLst>
                                    <p:set>
                                      <p:cBhvr>
                                        <p:cTn id="31" fill="hold"/>
                                        <p:tgtEl>
                                          <p:spTgt spid="3260"/>
                                        </p:tgtEl>
                                        <p:attrNameLst>
                                          <p:attrName>style.visibility</p:attrName>
                                        </p:attrNameLst>
                                      </p:cBhvr>
                                      <p:to>
                                        <p:strVal val="visible"/>
                                      </p:to>
                                    </p:set>
                                    <p:animEffect filter="wipe(right)" transition="in">
                                      <p:cBhvr>
                                        <p:cTn id="32" dur="1000"/>
                                        <p:tgtEl>
                                          <p:spTgt spid="326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2" presetID="22" grpId="7" fill="hold">
                                  <p:stCondLst>
                                    <p:cond delay="0"/>
                                  </p:stCondLst>
                                  <p:iterate type="el" backwards="0">
                                    <p:tmAbs val="0"/>
                                  </p:iterate>
                                  <p:childTnLst>
                                    <p:set>
                                      <p:cBhvr>
                                        <p:cTn id="36" fill="hold"/>
                                        <p:tgtEl>
                                          <p:spTgt spid="3245"/>
                                        </p:tgtEl>
                                        <p:attrNameLst>
                                          <p:attrName>style.visibility</p:attrName>
                                        </p:attrNameLst>
                                      </p:cBhvr>
                                      <p:to>
                                        <p:strVal val="visible"/>
                                      </p:to>
                                    </p:set>
                                    <p:animEffect filter="wipe(right)" transition="in">
                                      <p:cBhvr>
                                        <p:cTn id="37" dur="1000"/>
                                        <p:tgtEl>
                                          <p:spTgt spid="3245"/>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2" presetID="22" grpId="8" fill="hold">
                                  <p:stCondLst>
                                    <p:cond delay="0"/>
                                  </p:stCondLst>
                                  <p:iterate type="el" backwards="0">
                                    <p:tmAbs val="0"/>
                                  </p:iterate>
                                  <p:childTnLst>
                                    <p:set>
                                      <p:cBhvr>
                                        <p:cTn id="41" fill="hold"/>
                                        <p:tgtEl>
                                          <p:spTgt spid="3262"/>
                                        </p:tgtEl>
                                        <p:attrNameLst>
                                          <p:attrName>style.visibility</p:attrName>
                                        </p:attrNameLst>
                                      </p:cBhvr>
                                      <p:to>
                                        <p:strVal val="visible"/>
                                      </p:to>
                                    </p:set>
                                    <p:animEffect filter="wipe(right)" transition="in">
                                      <p:cBhvr>
                                        <p:cTn id="42" dur="1000"/>
                                        <p:tgtEl>
                                          <p:spTgt spid="3262"/>
                                        </p:tgtEl>
                                      </p:cBhvr>
                                    </p:animEffect>
                                  </p:childTnLst>
                                </p:cTn>
                              </p:par>
                            </p:childTnLst>
                          </p:cTn>
                        </p:par>
                      </p:childTnLst>
                    </p:cTn>
                  </p:par>
                  <p:par>
                    <p:cTn id="43" fill="hold">
                      <p:stCondLst>
                        <p:cond delay="indefinite"/>
                      </p:stCondLst>
                      <p:childTnLst>
                        <p:par>
                          <p:cTn id="44" fill="hold">
                            <p:stCondLst>
                              <p:cond delay="0"/>
                            </p:stCondLst>
                            <p:childTnLst>
                              <p:par>
                                <p:cTn id="45" presetClass="emph" nodeType="clickEffect" presetSubtype="0" presetID="26" grpId="9" fill="hold">
                                  <p:stCondLst>
                                    <p:cond delay="0"/>
                                  </p:stCondLst>
                                  <p:childTnLst>
                                    <p:animEffect filter="fade" transition="out">
                                      <p:cBhvr>
                                        <p:cTn id="46" dur="1000" fill="hold" tmFilter="0, 0; .2, .5; .8, .5; 1, 0"/>
                                        <p:tgtEl>
                                          <p:spTgt spid="3244"/>
                                        </p:tgtEl>
                                      </p:cBhvr>
                                    </p:animEffect>
                                    <p:animScale>
                                      <p:cBhvr>
                                        <p:cTn id="47" dur="500" fill="hold"/>
                                        <p:tgtEl>
                                          <p:spTgt spid="3244"/>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Class="entr" nodeType="clickEffect" presetID="9" grpId="10" fill="hold">
                                  <p:stCondLst>
                                    <p:cond delay="0"/>
                                  </p:stCondLst>
                                  <p:iterate type="el" backwards="0">
                                    <p:tmAbs val="0"/>
                                  </p:iterate>
                                  <p:childTnLst>
                                    <p:set>
                                      <p:cBhvr>
                                        <p:cTn id="51" fill="hold"/>
                                        <p:tgtEl>
                                          <p:spTgt spid="3242"/>
                                        </p:tgtEl>
                                        <p:attrNameLst>
                                          <p:attrName>style.visibility</p:attrName>
                                        </p:attrNameLst>
                                      </p:cBhvr>
                                      <p:to>
                                        <p:strVal val="visible"/>
                                      </p:to>
                                    </p:set>
                                    <p:animEffect filter="dissolve" transition="in">
                                      <p:cBhvr>
                                        <p:cTn id="52" dur="2000"/>
                                        <p:tgtEl>
                                          <p:spTgt spid="3242"/>
                                        </p:tgtEl>
                                      </p:cBhvr>
                                    </p:animEffect>
                                  </p:childTnLst>
                                </p:cTn>
                              </p:par>
                            </p:childTnLst>
                          </p:cTn>
                        </p:par>
                      </p:childTnLst>
                    </p:cTn>
                  </p:par>
                  <p:par>
                    <p:cTn id="53" fill="hold">
                      <p:stCondLst>
                        <p:cond delay="indefinite"/>
                      </p:stCondLst>
                      <p:childTnLst>
                        <p:par>
                          <p:cTn id="54" fill="hold">
                            <p:stCondLst>
                              <p:cond delay="0"/>
                            </p:stCondLst>
                            <p:childTnLst>
                              <p:par>
                                <p:cTn id="55" presetClass="emph" nodeType="clickEffect" presetSubtype="0" presetID="26" grpId="11" fill="hold">
                                  <p:stCondLst>
                                    <p:cond delay="0"/>
                                  </p:stCondLst>
                                  <p:childTnLst>
                                    <p:animEffect filter="fade" transition="out">
                                      <p:cBhvr>
                                        <p:cTn id="56" dur="1000" fill="hold" tmFilter="0, 0; .2, .5; .8, .5; 1, 0"/>
                                        <p:tgtEl>
                                          <p:spTgt spid="3245"/>
                                        </p:tgtEl>
                                      </p:cBhvr>
                                    </p:animEffect>
                                    <p:animScale>
                                      <p:cBhvr>
                                        <p:cTn id="57" dur="500" fill="hold"/>
                                        <p:tgtEl>
                                          <p:spTgt spid="324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Class="entr" nodeType="clickEffect" presetID="9" grpId="12" fill="hold">
                                  <p:stCondLst>
                                    <p:cond delay="0"/>
                                  </p:stCondLst>
                                  <p:iterate type="el" backwards="0">
                                    <p:tmAbs val="0"/>
                                  </p:iterate>
                                  <p:childTnLst>
                                    <p:set>
                                      <p:cBhvr>
                                        <p:cTn id="61" fill="hold"/>
                                        <p:tgtEl>
                                          <p:spTgt spid="3243"/>
                                        </p:tgtEl>
                                        <p:attrNameLst>
                                          <p:attrName>style.visibility</p:attrName>
                                        </p:attrNameLst>
                                      </p:cBhvr>
                                      <p:to>
                                        <p:strVal val="visible"/>
                                      </p:to>
                                    </p:set>
                                    <p:animEffect filter="dissolve" transition="in">
                                      <p:cBhvr>
                                        <p:cTn id="62" dur="2000"/>
                                        <p:tgtEl>
                                          <p:spTgt spid="3243"/>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2" presetID="22" grpId="13" fill="hold">
                                  <p:stCondLst>
                                    <p:cond delay="0"/>
                                  </p:stCondLst>
                                  <p:iterate type="el" backwards="0">
                                    <p:tmAbs val="0"/>
                                  </p:iterate>
                                  <p:childTnLst>
                                    <p:set>
                                      <p:cBhvr>
                                        <p:cTn id="66" fill="hold"/>
                                        <p:tgtEl>
                                          <p:spTgt spid="3263"/>
                                        </p:tgtEl>
                                        <p:attrNameLst>
                                          <p:attrName>style.visibility</p:attrName>
                                        </p:attrNameLst>
                                      </p:cBhvr>
                                      <p:to>
                                        <p:strVal val="visible"/>
                                      </p:to>
                                    </p:set>
                                    <p:animEffect filter="wipe(right)" transition="in">
                                      <p:cBhvr>
                                        <p:cTn id="67" dur="1000"/>
                                        <p:tgtEl>
                                          <p:spTgt spid="3263"/>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2" presetID="2" grpId="14" fill="hold">
                                  <p:stCondLst>
                                    <p:cond delay="0"/>
                                  </p:stCondLst>
                                  <p:iterate type="el" backwards="0">
                                    <p:tmAbs val="0"/>
                                  </p:iterate>
                                  <p:childTnLst>
                                    <p:set>
                                      <p:cBhvr>
                                        <p:cTn id="71" fill="hold"/>
                                        <p:tgtEl>
                                          <p:spTgt spid="3306"/>
                                        </p:tgtEl>
                                        <p:attrNameLst>
                                          <p:attrName>style.visibility</p:attrName>
                                        </p:attrNameLst>
                                      </p:cBhvr>
                                      <p:to>
                                        <p:strVal val="visible"/>
                                      </p:to>
                                    </p:set>
                                    <p:anim calcmode="lin" valueType="num">
                                      <p:cBhvr>
                                        <p:cTn id="72" dur="1000" fill="hold"/>
                                        <p:tgtEl>
                                          <p:spTgt spid="3306"/>
                                        </p:tgtEl>
                                        <p:attrNameLst>
                                          <p:attrName>ppt_x</p:attrName>
                                        </p:attrNameLst>
                                      </p:cBhvr>
                                      <p:tavLst>
                                        <p:tav tm="0">
                                          <p:val>
                                            <p:strVal val="1+#ppt_w/2"/>
                                          </p:val>
                                        </p:tav>
                                        <p:tav tm="100000">
                                          <p:val>
                                            <p:strVal val="#ppt_x"/>
                                          </p:val>
                                        </p:tav>
                                      </p:tavLst>
                                    </p:anim>
                                    <p:anim calcmode="lin" valueType="num">
                                      <p:cBhvr>
                                        <p:cTn id="73" dur="1000" fill="hold"/>
                                        <p:tgtEl>
                                          <p:spTgt spid="330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2" presetID="22" grpId="15" fill="hold">
                                  <p:stCondLst>
                                    <p:cond delay="0"/>
                                  </p:stCondLst>
                                  <p:iterate type="el" backwards="0">
                                    <p:tmAbs val="0"/>
                                  </p:iterate>
                                  <p:childTnLst>
                                    <p:set>
                                      <p:cBhvr>
                                        <p:cTn id="77" fill="hold"/>
                                        <p:tgtEl>
                                          <p:spTgt spid="3264"/>
                                        </p:tgtEl>
                                        <p:attrNameLst>
                                          <p:attrName>style.visibility</p:attrName>
                                        </p:attrNameLst>
                                      </p:cBhvr>
                                      <p:to>
                                        <p:strVal val="visible"/>
                                      </p:to>
                                    </p:set>
                                    <p:animEffect filter="wipe(right)" transition="in">
                                      <p:cBhvr>
                                        <p:cTn id="78" dur="1000"/>
                                        <p:tgtEl>
                                          <p:spTgt spid="3264"/>
                                        </p:tgtEl>
                                      </p:cBhvr>
                                    </p:animEffect>
                                  </p:childTnLst>
                                </p:cTn>
                              </p:par>
                            </p:childTnLst>
                          </p:cTn>
                        </p:par>
                      </p:childTnLst>
                    </p:cTn>
                  </p:par>
                  <p:par>
                    <p:cTn id="79" fill="hold">
                      <p:stCondLst>
                        <p:cond delay="indefinite"/>
                      </p:stCondLst>
                      <p:childTnLst>
                        <p:par>
                          <p:cTn id="80" fill="hold">
                            <p:stCondLst>
                              <p:cond delay="0"/>
                            </p:stCondLst>
                            <p:childTnLst>
                              <p:par>
                                <p:cTn id="81" presetClass="emph" nodeType="clickEffect" presetSubtype="0" presetID="26" grpId="16" fill="hold">
                                  <p:stCondLst>
                                    <p:cond delay="0"/>
                                  </p:stCondLst>
                                  <p:childTnLst>
                                    <p:animEffect filter="fade" transition="out">
                                      <p:cBhvr>
                                        <p:cTn id="82" dur="1000" fill="hold" tmFilter="0, 0; .2, .5; .8, .5; 1, 0"/>
                                        <p:tgtEl>
                                          <p:spTgt spid="3259"/>
                                        </p:tgtEl>
                                      </p:cBhvr>
                                    </p:animEffect>
                                    <p:animScale>
                                      <p:cBhvr>
                                        <p:cTn id="83" dur="500" fill="hold"/>
                                        <p:tgtEl>
                                          <p:spTgt spid="3259"/>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Class="emph" nodeType="clickEffect" presetSubtype="0" presetID="26" grpId="17" fill="hold">
                                  <p:stCondLst>
                                    <p:cond delay="0"/>
                                  </p:stCondLst>
                                  <p:childTnLst>
                                    <p:animEffect filter="fade" transition="out">
                                      <p:cBhvr>
                                        <p:cTn id="87" dur="1000" fill="hold" tmFilter="0, 0; .2, .5; .8, .5; 1, 0"/>
                                        <p:tgtEl>
                                          <p:spTgt spid="3260"/>
                                        </p:tgtEl>
                                      </p:cBhvr>
                                    </p:animEffect>
                                    <p:animScale>
                                      <p:cBhvr>
                                        <p:cTn id="88" dur="500" fill="hold"/>
                                        <p:tgtEl>
                                          <p:spTgt spid="3260"/>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Class="entr" nodeType="clickEffect" presetID="9" grpId="18" fill="hold">
                                  <p:stCondLst>
                                    <p:cond delay="0"/>
                                  </p:stCondLst>
                                  <p:iterate type="el" backwards="0">
                                    <p:tmAbs val="0"/>
                                  </p:iterate>
                                  <p:childTnLst>
                                    <p:set>
                                      <p:cBhvr>
                                        <p:cTn id="92" fill="hold"/>
                                        <p:tgtEl>
                                          <p:spTgt spid="3234"/>
                                        </p:tgtEl>
                                        <p:attrNameLst>
                                          <p:attrName>style.visibility</p:attrName>
                                        </p:attrNameLst>
                                      </p:cBhvr>
                                      <p:to>
                                        <p:strVal val="visible"/>
                                      </p:to>
                                    </p:set>
                                    <p:animEffect filter="dissolve" transition="in">
                                      <p:cBhvr>
                                        <p:cTn id="93" dur="4000"/>
                                        <p:tgtEl>
                                          <p:spTgt spid="3234"/>
                                        </p:tgtEl>
                                      </p:cBhvr>
                                    </p:animEffect>
                                  </p:childTnLst>
                                </p:cTn>
                              </p:par>
                            </p:childTnLst>
                          </p:cTn>
                        </p:par>
                      </p:childTnLst>
                    </p:cTn>
                  </p:par>
                  <p:par>
                    <p:cTn id="94" fill="hold">
                      <p:stCondLst>
                        <p:cond delay="indefinite"/>
                      </p:stCondLst>
                      <p:childTnLst>
                        <p:par>
                          <p:cTn id="95" fill="hold">
                            <p:stCondLst>
                              <p:cond delay="0"/>
                            </p:stCondLst>
                            <p:childTnLst>
                              <p:par>
                                <p:cTn id="96" presetClass="entr" nodeType="clickEffect" presetID="9" grpId="19" fill="hold">
                                  <p:stCondLst>
                                    <p:cond delay="0"/>
                                  </p:stCondLst>
                                  <p:iterate type="el" backwards="0">
                                    <p:tmAbs val="0"/>
                                  </p:iterate>
                                  <p:childTnLst>
                                    <p:set>
                                      <p:cBhvr>
                                        <p:cTn id="97" fill="hold"/>
                                        <p:tgtEl>
                                          <p:spTgt spid="3258"/>
                                        </p:tgtEl>
                                        <p:attrNameLst>
                                          <p:attrName>style.visibility</p:attrName>
                                        </p:attrNameLst>
                                      </p:cBhvr>
                                      <p:to>
                                        <p:strVal val="visible"/>
                                      </p:to>
                                    </p:set>
                                    <p:animEffect filter="dissolve" transition="in">
                                      <p:cBhvr>
                                        <p:cTn id="98" dur="4000"/>
                                        <p:tgtEl>
                                          <p:spTgt spid="3258"/>
                                        </p:tgtEl>
                                      </p:cBhvr>
                                    </p:animEffect>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2" presetID="22" grpId="20" fill="hold">
                                  <p:stCondLst>
                                    <p:cond delay="0"/>
                                  </p:stCondLst>
                                  <p:iterate type="el" backwards="0">
                                    <p:tmAbs val="0"/>
                                  </p:iterate>
                                  <p:childTnLst>
                                    <p:set>
                                      <p:cBhvr>
                                        <p:cTn id="102" fill="hold"/>
                                        <p:tgtEl>
                                          <p:spTgt spid="3265"/>
                                        </p:tgtEl>
                                        <p:attrNameLst>
                                          <p:attrName>style.visibility</p:attrName>
                                        </p:attrNameLst>
                                      </p:cBhvr>
                                      <p:to>
                                        <p:strVal val="visible"/>
                                      </p:to>
                                    </p:set>
                                    <p:animEffect filter="wipe(right)" transition="in">
                                      <p:cBhvr>
                                        <p:cTn id="103" dur="1000"/>
                                        <p:tgtEl>
                                          <p:spTgt spid="3265"/>
                                        </p:tgtEl>
                                      </p:cBhvr>
                                    </p:animEffect>
                                  </p:childTnLst>
                                </p:cTn>
                              </p:par>
                            </p:childTnLst>
                          </p:cTn>
                        </p:par>
                      </p:childTnLst>
                    </p:cTn>
                  </p:par>
                  <p:par>
                    <p:cTn id="104" fill="hold">
                      <p:stCondLst>
                        <p:cond delay="indefinite"/>
                      </p:stCondLst>
                      <p:childTnLst>
                        <p:par>
                          <p:cTn id="105" fill="hold">
                            <p:stCondLst>
                              <p:cond delay="0"/>
                            </p:stCondLst>
                            <p:childTnLst>
                              <p:par>
                                <p:cTn id="106" presetClass="entr" nodeType="clickEffect" presetSubtype="2" presetID="2" grpId="21" fill="hold">
                                  <p:stCondLst>
                                    <p:cond delay="0"/>
                                  </p:stCondLst>
                                  <p:iterate type="el" backwards="0">
                                    <p:tmAbs val="0"/>
                                  </p:iterate>
                                  <p:childTnLst>
                                    <p:set>
                                      <p:cBhvr>
                                        <p:cTn id="107" fill="hold"/>
                                        <p:tgtEl>
                                          <p:spTgt spid="3307"/>
                                        </p:tgtEl>
                                        <p:attrNameLst>
                                          <p:attrName>style.visibility</p:attrName>
                                        </p:attrNameLst>
                                      </p:cBhvr>
                                      <p:to>
                                        <p:strVal val="visible"/>
                                      </p:to>
                                    </p:set>
                                    <p:anim calcmode="lin" valueType="num">
                                      <p:cBhvr>
                                        <p:cTn id="108" dur="1000" fill="hold"/>
                                        <p:tgtEl>
                                          <p:spTgt spid="3307"/>
                                        </p:tgtEl>
                                        <p:attrNameLst>
                                          <p:attrName>ppt_x</p:attrName>
                                        </p:attrNameLst>
                                      </p:cBhvr>
                                      <p:tavLst>
                                        <p:tav tm="0">
                                          <p:val>
                                            <p:strVal val="1+#ppt_w/2"/>
                                          </p:val>
                                        </p:tav>
                                        <p:tav tm="100000">
                                          <p:val>
                                            <p:strVal val="#ppt_x"/>
                                          </p:val>
                                        </p:tav>
                                      </p:tavLst>
                                    </p:anim>
                                    <p:anim calcmode="lin" valueType="num">
                                      <p:cBhvr>
                                        <p:cTn id="109" dur="1000" fill="hold"/>
                                        <p:tgtEl>
                                          <p:spTgt spid="3307"/>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Class="entr" nodeType="clickEffect" presetSubtype="2" presetID="22" grpId="22" fill="hold">
                                  <p:stCondLst>
                                    <p:cond delay="0"/>
                                  </p:stCondLst>
                                  <p:iterate type="el" backwards="0">
                                    <p:tmAbs val="0"/>
                                  </p:iterate>
                                  <p:childTnLst>
                                    <p:set>
                                      <p:cBhvr>
                                        <p:cTn id="113" fill="hold"/>
                                        <p:tgtEl>
                                          <p:spTgt spid="3266"/>
                                        </p:tgtEl>
                                        <p:attrNameLst>
                                          <p:attrName>style.visibility</p:attrName>
                                        </p:attrNameLst>
                                      </p:cBhvr>
                                      <p:to>
                                        <p:strVal val="visible"/>
                                      </p:to>
                                    </p:set>
                                    <p:animEffect filter="wipe(right)" transition="in">
                                      <p:cBhvr>
                                        <p:cTn id="114" dur="1000"/>
                                        <p:tgtEl>
                                          <p:spTgt spid="3266"/>
                                        </p:tgtEl>
                                      </p:cBhvr>
                                    </p:animEffect>
                                  </p:childTnLst>
                                </p:cTn>
                              </p:par>
                            </p:childTnLst>
                          </p:cTn>
                        </p:par>
                      </p:childTnLst>
                    </p:cTn>
                  </p:par>
                  <p:par>
                    <p:cTn id="115" fill="hold">
                      <p:stCondLst>
                        <p:cond delay="indefinite"/>
                      </p:stCondLst>
                      <p:childTnLst>
                        <p:par>
                          <p:cTn id="116" fill="hold">
                            <p:stCondLst>
                              <p:cond delay="0"/>
                            </p:stCondLst>
                            <p:childTnLst>
                              <p:par>
                                <p:cTn id="117" presetClass="emph" nodeType="clickEffect" presetSubtype="0" presetID="26" grpId="23" fill="hold">
                                  <p:stCondLst>
                                    <p:cond delay="0"/>
                                  </p:stCondLst>
                                  <p:childTnLst>
                                    <p:animEffect filter="fade" transition="out">
                                      <p:cBhvr>
                                        <p:cTn id="118" dur="1000" fill="hold" tmFilter="0, 0; .2, .5; .8, .5; 1, 0"/>
                                        <p:tgtEl>
                                          <p:spTgt spid="3261"/>
                                        </p:tgtEl>
                                      </p:cBhvr>
                                    </p:animEffect>
                                    <p:animScale>
                                      <p:cBhvr>
                                        <p:cTn id="119" dur="500" fill="hold"/>
                                        <p:tgtEl>
                                          <p:spTgt spid="3261"/>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Class="emph" nodeType="clickEffect" presetSubtype="0" presetID="26" grpId="24" fill="hold">
                                  <p:stCondLst>
                                    <p:cond delay="0"/>
                                  </p:stCondLst>
                                  <p:childTnLst>
                                    <p:animEffect filter="fade" transition="out">
                                      <p:cBhvr>
                                        <p:cTn id="123" dur="1000" fill="hold" tmFilter="0, 0; .2, .5; .8, .5; 1, 0"/>
                                        <p:tgtEl>
                                          <p:spTgt spid="3262"/>
                                        </p:tgtEl>
                                      </p:cBhvr>
                                    </p:animEffect>
                                    <p:animScale>
                                      <p:cBhvr>
                                        <p:cTn id="124" dur="500" fill="hold"/>
                                        <p:tgtEl>
                                          <p:spTgt spid="3262"/>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Class="entr" nodeType="clickEffect" presetSubtype="2" presetID="22" grpId="25" fill="hold">
                                  <p:stCondLst>
                                    <p:cond delay="0"/>
                                  </p:stCondLst>
                                  <p:iterate type="el" backwards="0">
                                    <p:tmAbs val="0"/>
                                  </p:iterate>
                                  <p:childTnLst>
                                    <p:set>
                                      <p:cBhvr>
                                        <p:cTn id="128" fill="hold"/>
                                        <p:tgtEl>
                                          <p:spTgt spid="3267"/>
                                        </p:tgtEl>
                                        <p:attrNameLst>
                                          <p:attrName>style.visibility</p:attrName>
                                        </p:attrNameLst>
                                      </p:cBhvr>
                                      <p:to>
                                        <p:strVal val="visible"/>
                                      </p:to>
                                    </p:set>
                                    <p:animEffect filter="wipe(right)" transition="in">
                                      <p:cBhvr>
                                        <p:cTn id="129" dur="1000"/>
                                        <p:tgtEl>
                                          <p:spTgt spid="3267"/>
                                        </p:tgtEl>
                                      </p:cBhvr>
                                    </p:animEffect>
                                  </p:childTnLst>
                                </p:cTn>
                              </p:par>
                            </p:childTnLst>
                          </p:cTn>
                        </p:par>
                      </p:childTnLst>
                    </p:cTn>
                  </p:par>
                  <p:par>
                    <p:cTn id="130" fill="hold">
                      <p:stCondLst>
                        <p:cond delay="indefinite"/>
                      </p:stCondLst>
                      <p:childTnLst>
                        <p:par>
                          <p:cTn id="131" fill="hold">
                            <p:stCondLst>
                              <p:cond delay="0"/>
                            </p:stCondLst>
                            <p:childTnLst>
                              <p:par>
                                <p:cTn id="132" presetClass="entr" nodeType="clickEffect" presetSubtype="2" presetID="2" grpId="26" fill="hold">
                                  <p:stCondLst>
                                    <p:cond delay="0"/>
                                  </p:stCondLst>
                                  <p:iterate type="el" backwards="0">
                                    <p:tmAbs val="0"/>
                                  </p:iterate>
                                  <p:childTnLst>
                                    <p:set>
                                      <p:cBhvr>
                                        <p:cTn id="133" fill="hold"/>
                                        <p:tgtEl>
                                          <p:spTgt spid="3308"/>
                                        </p:tgtEl>
                                        <p:attrNameLst>
                                          <p:attrName>style.visibility</p:attrName>
                                        </p:attrNameLst>
                                      </p:cBhvr>
                                      <p:to>
                                        <p:strVal val="visible"/>
                                      </p:to>
                                    </p:set>
                                    <p:anim calcmode="lin" valueType="num">
                                      <p:cBhvr>
                                        <p:cTn id="134" dur="1000" fill="hold"/>
                                        <p:tgtEl>
                                          <p:spTgt spid="3308"/>
                                        </p:tgtEl>
                                        <p:attrNameLst>
                                          <p:attrName>ppt_x</p:attrName>
                                        </p:attrNameLst>
                                      </p:cBhvr>
                                      <p:tavLst>
                                        <p:tav tm="0">
                                          <p:val>
                                            <p:strVal val="1+#ppt_w/2"/>
                                          </p:val>
                                        </p:tav>
                                        <p:tav tm="100000">
                                          <p:val>
                                            <p:strVal val="#ppt_x"/>
                                          </p:val>
                                        </p:tav>
                                      </p:tavLst>
                                    </p:anim>
                                    <p:anim calcmode="lin" valueType="num">
                                      <p:cBhvr>
                                        <p:cTn id="135" dur="1000" fill="hold"/>
                                        <p:tgtEl>
                                          <p:spTgt spid="3308"/>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Class="entr" nodeType="clickEffect" presetSubtype="2" presetID="22" grpId="27" fill="hold">
                                  <p:stCondLst>
                                    <p:cond delay="0"/>
                                  </p:stCondLst>
                                  <p:iterate type="el" backwards="0">
                                    <p:tmAbs val="0"/>
                                  </p:iterate>
                                  <p:childTnLst>
                                    <p:set>
                                      <p:cBhvr>
                                        <p:cTn id="139" fill="hold"/>
                                        <p:tgtEl>
                                          <p:spTgt spid="3268"/>
                                        </p:tgtEl>
                                        <p:attrNameLst>
                                          <p:attrName>style.visibility</p:attrName>
                                        </p:attrNameLst>
                                      </p:cBhvr>
                                      <p:to>
                                        <p:strVal val="visible"/>
                                      </p:to>
                                    </p:set>
                                    <p:animEffect filter="wipe(right)" transition="in">
                                      <p:cBhvr>
                                        <p:cTn id="140" dur="1000"/>
                                        <p:tgtEl>
                                          <p:spTgt spid="3268"/>
                                        </p:tgtEl>
                                      </p:cBhvr>
                                    </p:animEffect>
                                  </p:childTnLst>
                                </p:cTn>
                              </p:par>
                            </p:childTnLst>
                          </p:cTn>
                        </p:par>
                      </p:childTnLst>
                    </p:cTn>
                  </p:par>
                  <p:par>
                    <p:cTn id="141" fill="hold">
                      <p:stCondLst>
                        <p:cond delay="indefinite"/>
                      </p:stCondLst>
                      <p:childTnLst>
                        <p:par>
                          <p:cTn id="142" fill="hold">
                            <p:stCondLst>
                              <p:cond delay="0"/>
                            </p:stCondLst>
                            <p:childTnLst>
                              <p:par>
                                <p:cTn id="143" presetClass="entr" nodeType="clickEffect" presetSubtype="2" presetID="22" grpId="28" fill="hold">
                                  <p:stCondLst>
                                    <p:cond delay="0"/>
                                  </p:stCondLst>
                                  <p:iterate type="el" backwards="0">
                                    <p:tmAbs val="0"/>
                                  </p:iterate>
                                  <p:childTnLst>
                                    <p:set>
                                      <p:cBhvr>
                                        <p:cTn id="144" fill="hold"/>
                                        <p:tgtEl>
                                          <p:spTgt spid="3271"/>
                                        </p:tgtEl>
                                        <p:attrNameLst>
                                          <p:attrName>style.visibility</p:attrName>
                                        </p:attrNameLst>
                                      </p:cBhvr>
                                      <p:to>
                                        <p:strVal val="visible"/>
                                      </p:to>
                                    </p:set>
                                    <p:animEffect filter="wipe(right)" transition="in">
                                      <p:cBhvr>
                                        <p:cTn id="145" dur="1000"/>
                                        <p:tgtEl>
                                          <p:spTgt spid="3271"/>
                                        </p:tgtEl>
                                      </p:cBhvr>
                                    </p:animEffect>
                                  </p:childTnLst>
                                </p:cTn>
                              </p:par>
                            </p:childTnLst>
                          </p:cTn>
                        </p:par>
                      </p:childTnLst>
                    </p:cTn>
                  </p:par>
                  <p:par>
                    <p:cTn id="146" fill="hold">
                      <p:stCondLst>
                        <p:cond delay="indefinite"/>
                      </p:stCondLst>
                      <p:childTnLst>
                        <p:par>
                          <p:cTn id="147" fill="hold">
                            <p:stCondLst>
                              <p:cond delay="0"/>
                            </p:stCondLst>
                            <p:childTnLst>
                              <p:par>
                                <p:cTn id="148" presetClass="entr" nodeType="clickEffect" presetSubtype="2" presetID="22" grpId="29" fill="hold">
                                  <p:stCondLst>
                                    <p:cond delay="0"/>
                                  </p:stCondLst>
                                  <p:iterate type="el" backwards="0">
                                    <p:tmAbs val="0"/>
                                  </p:iterate>
                                  <p:childTnLst>
                                    <p:set>
                                      <p:cBhvr>
                                        <p:cTn id="149" fill="hold"/>
                                        <p:tgtEl>
                                          <p:spTgt spid="3269"/>
                                        </p:tgtEl>
                                        <p:attrNameLst>
                                          <p:attrName>style.visibility</p:attrName>
                                        </p:attrNameLst>
                                      </p:cBhvr>
                                      <p:to>
                                        <p:strVal val="visible"/>
                                      </p:to>
                                    </p:set>
                                    <p:animEffect filter="wipe(right)" transition="in">
                                      <p:cBhvr>
                                        <p:cTn id="150" dur="1000"/>
                                        <p:tgtEl>
                                          <p:spTgt spid="3269"/>
                                        </p:tgtEl>
                                      </p:cBhvr>
                                    </p:animEffect>
                                  </p:childTnLst>
                                </p:cTn>
                              </p:par>
                            </p:childTnLst>
                          </p:cTn>
                        </p:par>
                      </p:childTnLst>
                    </p:cTn>
                  </p:par>
                  <p:par>
                    <p:cTn id="151" fill="hold">
                      <p:stCondLst>
                        <p:cond delay="indefinite"/>
                      </p:stCondLst>
                      <p:childTnLst>
                        <p:par>
                          <p:cTn id="152" fill="hold">
                            <p:stCondLst>
                              <p:cond delay="0"/>
                            </p:stCondLst>
                            <p:childTnLst>
                              <p:par>
                                <p:cTn id="153" presetClass="entr" nodeType="clickEffect" presetSubtype="2" presetID="22" grpId="30" fill="hold">
                                  <p:stCondLst>
                                    <p:cond delay="0"/>
                                  </p:stCondLst>
                                  <p:iterate type="el" backwards="0">
                                    <p:tmAbs val="0"/>
                                  </p:iterate>
                                  <p:childTnLst>
                                    <p:set>
                                      <p:cBhvr>
                                        <p:cTn id="154" fill="hold"/>
                                        <p:tgtEl>
                                          <p:spTgt spid="3270"/>
                                        </p:tgtEl>
                                        <p:attrNameLst>
                                          <p:attrName>style.visibility</p:attrName>
                                        </p:attrNameLst>
                                      </p:cBhvr>
                                      <p:to>
                                        <p:strVal val="visible"/>
                                      </p:to>
                                    </p:set>
                                    <p:animEffect filter="wipe(right)" transition="in">
                                      <p:cBhvr>
                                        <p:cTn id="155" dur="1000"/>
                                        <p:tgtEl>
                                          <p:spTgt spid="3270"/>
                                        </p:tgtEl>
                                      </p:cBhvr>
                                    </p:animEffect>
                                  </p:childTnLst>
                                </p:cTn>
                              </p:par>
                            </p:childTnLst>
                          </p:cTn>
                        </p:par>
                      </p:childTnLst>
                    </p:cTn>
                  </p:par>
                  <p:par>
                    <p:cTn id="156" fill="hold">
                      <p:stCondLst>
                        <p:cond delay="indefinite"/>
                      </p:stCondLst>
                      <p:childTnLst>
                        <p:par>
                          <p:cTn id="157" fill="hold">
                            <p:stCondLst>
                              <p:cond delay="0"/>
                            </p:stCondLst>
                            <p:childTnLst>
                              <p:par>
                                <p:cTn id="158" presetClass="entr" nodeType="clickEffect" presetSubtype="2" presetID="2" grpId="31" fill="hold">
                                  <p:stCondLst>
                                    <p:cond delay="0"/>
                                  </p:stCondLst>
                                  <p:iterate type="el" backwards="0">
                                    <p:tmAbs val="0"/>
                                  </p:iterate>
                                  <p:childTnLst>
                                    <p:set>
                                      <p:cBhvr>
                                        <p:cTn id="159" fill="hold"/>
                                        <p:tgtEl>
                                          <p:spTgt spid="3284"/>
                                        </p:tgtEl>
                                        <p:attrNameLst>
                                          <p:attrName>style.visibility</p:attrName>
                                        </p:attrNameLst>
                                      </p:cBhvr>
                                      <p:to>
                                        <p:strVal val="visible"/>
                                      </p:to>
                                    </p:set>
                                    <p:anim calcmode="lin" valueType="num">
                                      <p:cBhvr>
                                        <p:cTn id="160" dur="1000" fill="hold"/>
                                        <p:tgtEl>
                                          <p:spTgt spid="3284"/>
                                        </p:tgtEl>
                                        <p:attrNameLst>
                                          <p:attrName>ppt_x</p:attrName>
                                        </p:attrNameLst>
                                      </p:cBhvr>
                                      <p:tavLst>
                                        <p:tav tm="0">
                                          <p:val>
                                            <p:strVal val="1+#ppt_w/2"/>
                                          </p:val>
                                        </p:tav>
                                        <p:tav tm="100000">
                                          <p:val>
                                            <p:strVal val="#ppt_x"/>
                                          </p:val>
                                        </p:tav>
                                      </p:tavLst>
                                    </p:anim>
                                    <p:anim calcmode="lin" valueType="num">
                                      <p:cBhvr>
                                        <p:cTn id="161" dur="1000" fill="hold"/>
                                        <p:tgtEl>
                                          <p:spTgt spid="3284"/>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Class="entr" nodeType="clickEffect" presetSubtype="2" presetID="22" grpId="32" fill="hold">
                                  <p:stCondLst>
                                    <p:cond delay="0"/>
                                  </p:stCondLst>
                                  <p:iterate type="el" backwards="0">
                                    <p:tmAbs val="0"/>
                                  </p:iterate>
                                  <p:childTnLst>
                                    <p:set>
                                      <p:cBhvr>
                                        <p:cTn id="165" fill="hold"/>
                                        <p:tgtEl>
                                          <p:spTgt spid="3285"/>
                                        </p:tgtEl>
                                        <p:attrNameLst>
                                          <p:attrName>style.visibility</p:attrName>
                                        </p:attrNameLst>
                                      </p:cBhvr>
                                      <p:to>
                                        <p:strVal val="visible"/>
                                      </p:to>
                                    </p:set>
                                    <p:animEffect filter="wipe(right)" transition="in">
                                      <p:cBhvr>
                                        <p:cTn id="166" dur="1000"/>
                                        <p:tgtEl>
                                          <p:spTgt spid="3285"/>
                                        </p:tgtEl>
                                      </p:cBhvr>
                                    </p:animEffect>
                                  </p:childTnLst>
                                </p:cTn>
                              </p:par>
                            </p:childTnLst>
                          </p:cTn>
                        </p:par>
                      </p:childTnLst>
                    </p:cTn>
                  </p:par>
                  <p:par>
                    <p:cTn id="167" fill="hold">
                      <p:stCondLst>
                        <p:cond delay="indefinite"/>
                      </p:stCondLst>
                      <p:childTnLst>
                        <p:par>
                          <p:cTn id="168" fill="hold">
                            <p:stCondLst>
                              <p:cond delay="0"/>
                            </p:stCondLst>
                            <p:childTnLst>
                              <p:par>
                                <p:cTn id="169" presetClass="entr" nodeType="clickEffect" presetID="9" grpId="33" fill="hold">
                                  <p:stCondLst>
                                    <p:cond delay="0"/>
                                  </p:stCondLst>
                                  <p:iterate type="el" backwards="0">
                                    <p:tmAbs val="0"/>
                                  </p:iterate>
                                  <p:childTnLst>
                                    <p:set>
                                      <p:cBhvr>
                                        <p:cTn id="170" fill="hold"/>
                                        <p:tgtEl>
                                          <p:spTgt spid="3272"/>
                                        </p:tgtEl>
                                        <p:attrNameLst>
                                          <p:attrName>style.visibility</p:attrName>
                                        </p:attrNameLst>
                                      </p:cBhvr>
                                      <p:to>
                                        <p:strVal val="visible"/>
                                      </p:to>
                                    </p:set>
                                    <p:animEffect filter="dissolve" transition="in">
                                      <p:cBhvr>
                                        <p:cTn id="171" dur="2000"/>
                                        <p:tgtEl>
                                          <p:spTgt spid="3272"/>
                                        </p:tgtEl>
                                      </p:cBhvr>
                                    </p:animEffect>
                                  </p:childTnLst>
                                </p:cTn>
                              </p:par>
                            </p:childTnLst>
                          </p:cTn>
                        </p:par>
                      </p:childTnLst>
                    </p:cTn>
                  </p:par>
                  <p:par>
                    <p:cTn id="172" fill="hold">
                      <p:stCondLst>
                        <p:cond delay="indefinite"/>
                      </p:stCondLst>
                      <p:childTnLst>
                        <p:par>
                          <p:cTn id="173" fill="hold">
                            <p:stCondLst>
                              <p:cond delay="0"/>
                            </p:stCondLst>
                            <p:childTnLst>
                              <p:par>
                                <p:cTn id="174" presetClass="entr" nodeType="clickEffect" presetID="9" grpId="34" fill="hold">
                                  <p:stCondLst>
                                    <p:cond delay="0"/>
                                  </p:stCondLst>
                                  <p:iterate type="el" backwards="0">
                                    <p:tmAbs val="0"/>
                                  </p:iterate>
                                  <p:childTnLst>
                                    <p:set>
                                      <p:cBhvr>
                                        <p:cTn id="175" fill="hold"/>
                                        <p:tgtEl>
                                          <p:spTgt spid="3273"/>
                                        </p:tgtEl>
                                        <p:attrNameLst>
                                          <p:attrName>style.visibility</p:attrName>
                                        </p:attrNameLst>
                                      </p:cBhvr>
                                      <p:to>
                                        <p:strVal val="visible"/>
                                      </p:to>
                                    </p:set>
                                    <p:animEffect filter="dissolve" transition="in">
                                      <p:cBhvr>
                                        <p:cTn id="176" dur="2000"/>
                                        <p:tgtEl>
                                          <p:spTgt spid="3273"/>
                                        </p:tgtEl>
                                      </p:cBhvr>
                                    </p:animEffect>
                                  </p:childTnLst>
                                </p:cTn>
                              </p:par>
                            </p:childTnLst>
                          </p:cTn>
                        </p:par>
                      </p:childTnLst>
                    </p:cTn>
                  </p:par>
                  <p:par>
                    <p:cTn id="177" fill="hold">
                      <p:stCondLst>
                        <p:cond delay="indefinite"/>
                      </p:stCondLst>
                      <p:childTnLst>
                        <p:par>
                          <p:cTn id="178" fill="hold">
                            <p:stCondLst>
                              <p:cond delay="0"/>
                            </p:stCondLst>
                            <p:childTnLst>
                              <p:par>
                                <p:cTn id="179" presetClass="emph" nodeType="clickEffect" presetSubtype="0" presetID="26" grpId="35" fill="hold">
                                  <p:stCondLst>
                                    <p:cond delay="0"/>
                                  </p:stCondLst>
                                  <p:childTnLst>
                                    <p:animEffect filter="fade" transition="out">
                                      <p:cBhvr>
                                        <p:cTn id="180" dur="1000" fill="hold" tmFilter="0, 0; .2, .5; .8, .5; 1, 0"/>
                                        <p:tgtEl>
                                          <p:spTgt spid="3272"/>
                                        </p:tgtEl>
                                      </p:cBhvr>
                                    </p:animEffect>
                                    <p:animScale>
                                      <p:cBhvr>
                                        <p:cTn id="181" dur="500" fill="hold"/>
                                        <p:tgtEl>
                                          <p:spTgt spid="3272"/>
                                        </p:tgtEl>
                                      </p:cBhvr>
                                      <p:by x="105000" y="105000"/>
                                    </p:animScale>
                                  </p:childTnLst>
                                </p:cTn>
                              </p:par>
                            </p:childTnLst>
                          </p:cTn>
                        </p:par>
                      </p:childTnLst>
                    </p:cTn>
                  </p:par>
                  <p:par>
                    <p:cTn id="182" fill="hold">
                      <p:stCondLst>
                        <p:cond delay="indefinite"/>
                      </p:stCondLst>
                      <p:childTnLst>
                        <p:par>
                          <p:cTn id="183" fill="hold">
                            <p:stCondLst>
                              <p:cond delay="0"/>
                            </p:stCondLst>
                            <p:childTnLst>
                              <p:par>
                                <p:cTn id="184" presetClass="entr" nodeType="clickEffect" presetSubtype="2" presetID="22" grpId="36" fill="hold">
                                  <p:stCondLst>
                                    <p:cond delay="0"/>
                                  </p:stCondLst>
                                  <p:iterate type="el" backwards="0">
                                    <p:tmAbs val="0"/>
                                  </p:iterate>
                                  <p:childTnLst>
                                    <p:set>
                                      <p:cBhvr>
                                        <p:cTn id="185" fill="hold"/>
                                        <p:tgtEl>
                                          <p:spTgt spid="3274"/>
                                        </p:tgtEl>
                                        <p:attrNameLst>
                                          <p:attrName>style.visibility</p:attrName>
                                        </p:attrNameLst>
                                      </p:cBhvr>
                                      <p:to>
                                        <p:strVal val="visible"/>
                                      </p:to>
                                    </p:set>
                                    <p:animEffect filter="wipe(right)" transition="in">
                                      <p:cBhvr>
                                        <p:cTn id="186" dur="1000"/>
                                        <p:tgtEl>
                                          <p:spTgt spid="3274"/>
                                        </p:tgtEl>
                                      </p:cBhvr>
                                    </p:animEffect>
                                  </p:childTnLst>
                                </p:cTn>
                              </p:par>
                            </p:childTnLst>
                          </p:cTn>
                        </p:par>
                      </p:childTnLst>
                    </p:cTn>
                  </p:par>
                  <p:par>
                    <p:cTn id="187" fill="hold">
                      <p:stCondLst>
                        <p:cond delay="indefinite"/>
                      </p:stCondLst>
                      <p:childTnLst>
                        <p:par>
                          <p:cTn id="188" fill="hold">
                            <p:stCondLst>
                              <p:cond delay="0"/>
                            </p:stCondLst>
                            <p:childTnLst>
                              <p:par>
                                <p:cTn id="189" presetClass="emph" nodeType="clickEffect" presetSubtype="0" presetID="26" grpId="37" fill="hold">
                                  <p:stCondLst>
                                    <p:cond delay="0"/>
                                  </p:stCondLst>
                                  <p:childTnLst>
                                    <p:animEffect filter="fade" transition="out">
                                      <p:cBhvr>
                                        <p:cTn id="190" dur="1000" fill="hold" tmFilter="0, 0; .2, .5; .8, .5; 1, 0"/>
                                        <p:tgtEl>
                                          <p:spTgt spid="3273"/>
                                        </p:tgtEl>
                                      </p:cBhvr>
                                    </p:animEffect>
                                    <p:animScale>
                                      <p:cBhvr>
                                        <p:cTn id="191" dur="500" fill="hold"/>
                                        <p:tgtEl>
                                          <p:spTgt spid="3273"/>
                                        </p:tgtEl>
                                      </p:cBhvr>
                                      <p:by x="105000" y="105000"/>
                                    </p:animScale>
                                  </p:childTnLst>
                                </p:cTn>
                              </p:par>
                            </p:childTnLst>
                          </p:cTn>
                        </p:par>
                      </p:childTnLst>
                    </p:cTn>
                  </p:par>
                  <p:par>
                    <p:cTn id="192" fill="hold">
                      <p:stCondLst>
                        <p:cond delay="indefinite"/>
                      </p:stCondLst>
                      <p:childTnLst>
                        <p:par>
                          <p:cTn id="193" fill="hold">
                            <p:stCondLst>
                              <p:cond delay="0"/>
                            </p:stCondLst>
                            <p:childTnLst>
                              <p:par>
                                <p:cTn id="194" presetClass="entr" nodeType="clickEffect" presetSubtype="2" presetID="22" grpId="38" fill="hold">
                                  <p:stCondLst>
                                    <p:cond delay="0"/>
                                  </p:stCondLst>
                                  <p:iterate type="el" backwards="0">
                                    <p:tmAbs val="0"/>
                                  </p:iterate>
                                  <p:childTnLst>
                                    <p:set>
                                      <p:cBhvr>
                                        <p:cTn id="195" fill="hold"/>
                                        <p:tgtEl>
                                          <p:spTgt spid="3275"/>
                                        </p:tgtEl>
                                        <p:attrNameLst>
                                          <p:attrName>style.visibility</p:attrName>
                                        </p:attrNameLst>
                                      </p:cBhvr>
                                      <p:to>
                                        <p:strVal val="visible"/>
                                      </p:to>
                                    </p:set>
                                    <p:animEffect filter="wipe(right)" transition="in">
                                      <p:cBhvr>
                                        <p:cTn id="196" dur="1000"/>
                                        <p:tgtEl>
                                          <p:spTgt spid="3275"/>
                                        </p:tgtEl>
                                      </p:cBhvr>
                                    </p:animEffect>
                                  </p:childTnLst>
                                </p:cTn>
                              </p:par>
                            </p:childTnLst>
                          </p:cTn>
                        </p:par>
                      </p:childTnLst>
                    </p:cTn>
                  </p:par>
                  <p:par>
                    <p:cTn id="197" fill="hold">
                      <p:stCondLst>
                        <p:cond delay="indefinite"/>
                      </p:stCondLst>
                      <p:childTnLst>
                        <p:par>
                          <p:cTn id="198" fill="hold">
                            <p:stCondLst>
                              <p:cond delay="0"/>
                            </p:stCondLst>
                            <p:childTnLst>
                              <p:par>
                                <p:cTn id="199" presetClass="entr" nodeType="clickEffect" presetSubtype="2" presetID="22" grpId="39" fill="hold">
                                  <p:stCondLst>
                                    <p:cond delay="0"/>
                                  </p:stCondLst>
                                  <p:iterate type="el" backwards="0">
                                    <p:tmAbs val="0"/>
                                  </p:iterate>
                                  <p:childTnLst>
                                    <p:set>
                                      <p:cBhvr>
                                        <p:cTn id="200" fill="hold"/>
                                        <p:tgtEl>
                                          <p:spTgt spid="3286"/>
                                        </p:tgtEl>
                                        <p:attrNameLst>
                                          <p:attrName>style.visibility</p:attrName>
                                        </p:attrNameLst>
                                      </p:cBhvr>
                                      <p:to>
                                        <p:strVal val="visible"/>
                                      </p:to>
                                    </p:set>
                                    <p:animEffect filter="wipe(right)" transition="in">
                                      <p:cBhvr>
                                        <p:cTn id="201" dur="1000"/>
                                        <p:tgtEl>
                                          <p:spTgt spid="3286"/>
                                        </p:tgtEl>
                                      </p:cBhvr>
                                    </p:animEffect>
                                  </p:childTnLst>
                                </p:cTn>
                              </p:par>
                            </p:childTnLst>
                          </p:cTn>
                        </p:par>
                      </p:childTnLst>
                    </p:cTn>
                  </p:par>
                  <p:par>
                    <p:cTn id="202" fill="hold">
                      <p:stCondLst>
                        <p:cond delay="indefinite"/>
                      </p:stCondLst>
                      <p:childTnLst>
                        <p:par>
                          <p:cTn id="203" fill="hold">
                            <p:stCondLst>
                              <p:cond delay="0"/>
                            </p:stCondLst>
                            <p:childTnLst>
                              <p:par>
                                <p:cTn id="204" presetClass="entr" nodeType="clickEffect" presetSubtype="2" presetID="22" grpId="40" fill="hold">
                                  <p:stCondLst>
                                    <p:cond delay="0"/>
                                  </p:stCondLst>
                                  <p:iterate type="el" backwards="0">
                                    <p:tmAbs val="0"/>
                                  </p:iterate>
                                  <p:childTnLst>
                                    <p:set>
                                      <p:cBhvr>
                                        <p:cTn id="205" fill="hold"/>
                                        <p:tgtEl>
                                          <p:spTgt spid="3287"/>
                                        </p:tgtEl>
                                        <p:attrNameLst>
                                          <p:attrName>style.visibility</p:attrName>
                                        </p:attrNameLst>
                                      </p:cBhvr>
                                      <p:to>
                                        <p:strVal val="visible"/>
                                      </p:to>
                                    </p:set>
                                    <p:animEffect filter="wipe(right)" transition="in">
                                      <p:cBhvr>
                                        <p:cTn id="206" dur="1000"/>
                                        <p:tgtEl>
                                          <p:spTgt spid="3287"/>
                                        </p:tgtEl>
                                      </p:cBhvr>
                                    </p:animEffect>
                                  </p:childTnLst>
                                </p:cTn>
                              </p:par>
                            </p:childTnLst>
                          </p:cTn>
                        </p:par>
                      </p:childTnLst>
                    </p:cTn>
                  </p:par>
                  <p:par>
                    <p:cTn id="207" fill="hold">
                      <p:stCondLst>
                        <p:cond delay="indefinite"/>
                      </p:stCondLst>
                      <p:childTnLst>
                        <p:par>
                          <p:cTn id="208" fill="hold">
                            <p:stCondLst>
                              <p:cond delay="0"/>
                            </p:stCondLst>
                            <p:childTnLst>
                              <p:par>
                                <p:cTn id="209" presetClass="entr" nodeType="clickEffect" presetSubtype="2" presetID="22" grpId="41" fill="hold">
                                  <p:stCondLst>
                                    <p:cond delay="0"/>
                                  </p:stCondLst>
                                  <p:iterate type="el" backwards="0">
                                    <p:tmAbs val="0"/>
                                  </p:iterate>
                                  <p:childTnLst>
                                    <p:set>
                                      <p:cBhvr>
                                        <p:cTn id="210" fill="hold"/>
                                        <p:tgtEl>
                                          <p:spTgt spid="3288"/>
                                        </p:tgtEl>
                                        <p:attrNameLst>
                                          <p:attrName>style.visibility</p:attrName>
                                        </p:attrNameLst>
                                      </p:cBhvr>
                                      <p:to>
                                        <p:strVal val="visible"/>
                                      </p:to>
                                    </p:set>
                                    <p:animEffect filter="wipe(right)" transition="in">
                                      <p:cBhvr>
                                        <p:cTn id="211" dur="1000"/>
                                        <p:tgtEl>
                                          <p:spTgt spid="3288"/>
                                        </p:tgtEl>
                                      </p:cBhvr>
                                    </p:animEffect>
                                  </p:childTnLst>
                                </p:cTn>
                              </p:par>
                            </p:childTnLst>
                          </p:cTn>
                        </p:par>
                      </p:childTnLst>
                    </p:cTn>
                  </p:par>
                  <p:par>
                    <p:cTn id="212" fill="hold">
                      <p:stCondLst>
                        <p:cond delay="indefinite"/>
                      </p:stCondLst>
                      <p:childTnLst>
                        <p:par>
                          <p:cTn id="213" fill="hold">
                            <p:stCondLst>
                              <p:cond delay="0"/>
                            </p:stCondLst>
                            <p:childTnLst>
                              <p:par>
                                <p:cTn id="214" presetClass="entr" nodeType="clickEffect" presetSubtype="2" presetID="22" grpId="42" fill="hold">
                                  <p:stCondLst>
                                    <p:cond delay="0"/>
                                  </p:stCondLst>
                                  <p:iterate type="el" backwards="0">
                                    <p:tmAbs val="0"/>
                                  </p:iterate>
                                  <p:childTnLst>
                                    <p:set>
                                      <p:cBhvr>
                                        <p:cTn id="215" fill="hold"/>
                                        <p:tgtEl>
                                          <p:spTgt spid="3289"/>
                                        </p:tgtEl>
                                        <p:attrNameLst>
                                          <p:attrName>style.visibility</p:attrName>
                                        </p:attrNameLst>
                                      </p:cBhvr>
                                      <p:to>
                                        <p:strVal val="visible"/>
                                      </p:to>
                                    </p:set>
                                    <p:animEffect filter="wipe(right)" transition="in">
                                      <p:cBhvr>
                                        <p:cTn id="216" dur="1000"/>
                                        <p:tgtEl>
                                          <p:spTgt spid="3289"/>
                                        </p:tgtEl>
                                      </p:cBhvr>
                                    </p:animEffect>
                                  </p:childTnLst>
                                </p:cTn>
                              </p:par>
                            </p:childTnLst>
                          </p:cTn>
                        </p:par>
                      </p:childTnLst>
                    </p:cTn>
                  </p:par>
                  <p:par>
                    <p:cTn id="217" fill="hold">
                      <p:stCondLst>
                        <p:cond delay="indefinite"/>
                      </p:stCondLst>
                      <p:childTnLst>
                        <p:par>
                          <p:cTn id="218" fill="hold">
                            <p:stCondLst>
                              <p:cond delay="0"/>
                            </p:stCondLst>
                            <p:childTnLst>
                              <p:par>
                                <p:cTn id="219" presetClass="entr" nodeType="clickEffect" presetSubtype="2" presetID="22" grpId="43" fill="hold">
                                  <p:stCondLst>
                                    <p:cond delay="0"/>
                                  </p:stCondLst>
                                  <p:iterate type="el" backwards="0">
                                    <p:tmAbs val="0"/>
                                  </p:iterate>
                                  <p:childTnLst>
                                    <p:set>
                                      <p:cBhvr>
                                        <p:cTn id="220" fill="hold"/>
                                        <p:tgtEl>
                                          <p:spTgt spid="3290"/>
                                        </p:tgtEl>
                                        <p:attrNameLst>
                                          <p:attrName>style.visibility</p:attrName>
                                        </p:attrNameLst>
                                      </p:cBhvr>
                                      <p:to>
                                        <p:strVal val="visible"/>
                                      </p:to>
                                    </p:set>
                                    <p:animEffect filter="wipe(right)" transition="in">
                                      <p:cBhvr>
                                        <p:cTn id="221" dur="1000"/>
                                        <p:tgtEl>
                                          <p:spTgt spid="3290"/>
                                        </p:tgtEl>
                                      </p:cBhvr>
                                    </p:animEffect>
                                  </p:childTnLst>
                                </p:cTn>
                              </p:par>
                            </p:childTnLst>
                          </p:cTn>
                        </p:par>
                      </p:childTnLst>
                    </p:cTn>
                  </p:par>
                  <p:par>
                    <p:cTn id="222" fill="hold">
                      <p:stCondLst>
                        <p:cond delay="indefinite"/>
                      </p:stCondLst>
                      <p:childTnLst>
                        <p:par>
                          <p:cTn id="223" fill="hold">
                            <p:stCondLst>
                              <p:cond delay="0"/>
                            </p:stCondLst>
                            <p:childTnLst>
                              <p:par>
                                <p:cTn id="224" presetClass="entr" nodeType="clickEffect" presetID="9" grpId="44" fill="hold">
                                  <p:stCondLst>
                                    <p:cond delay="0"/>
                                  </p:stCondLst>
                                  <p:iterate type="el" backwards="0">
                                    <p:tmAbs val="0"/>
                                  </p:iterate>
                                  <p:childTnLst>
                                    <p:set>
                                      <p:cBhvr>
                                        <p:cTn id="225" fill="hold"/>
                                        <p:tgtEl>
                                          <p:spTgt spid="3276"/>
                                        </p:tgtEl>
                                        <p:attrNameLst>
                                          <p:attrName>style.visibility</p:attrName>
                                        </p:attrNameLst>
                                      </p:cBhvr>
                                      <p:to>
                                        <p:strVal val="visible"/>
                                      </p:to>
                                    </p:set>
                                    <p:animEffect filter="dissolve" transition="in">
                                      <p:cBhvr>
                                        <p:cTn id="226" dur="2000"/>
                                        <p:tgtEl>
                                          <p:spTgt spid="3276"/>
                                        </p:tgtEl>
                                      </p:cBhvr>
                                    </p:animEffect>
                                  </p:childTnLst>
                                </p:cTn>
                              </p:par>
                            </p:childTnLst>
                          </p:cTn>
                        </p:par>
                      </p:childTnLst>
                    </p:cTn>
                  </p:par>
                  <p:par>
                    <p:cTn id="227" fill="hold">
                      <p:stCondLst>
                        <p:cond delay="indefinite"/>
                      </p:stCondLst>
                      <p:childTnLst>
                        <p:par>
                          <p:cTn id="228" fill="hold">
                            <p:stCondLst>
                              <p:cond delay="0"/>
                            </p:stCondLst>
                            <p:childTnLst>
                              <p:par>
                                <p:cTn id="229" presetClass="entr" nodeType="clickEffect" presetID="9" grpId="45" fill="hold">
                                  <p:stCondLst>
                                    <p:cond delay="0"/>
                                  </p:stCondLst>
                                  <p:iterate type="el" backwards="0">
                                    <p:tmAbs val="0"/>
                                  </p:iterate>
                                  <p:childTnLst>
                                    <p:set>
                                      <p:cBhvr>
                                        <p:cTn id="230" fill="hold"/>
                                        <p:tgtEl>
                                          <p:spTgt spid="3277"/>
                                        </p:tgtEl>
                                        <p:attrNameLst>
                                          <p:attrName>style.visibility</p:attrName>
                                        </p:attrNameLst>
                                      </p:cBhvr>
                                      <p:to>
                                        <p:strVal val="visible"/>
                                      </p:to>
                                    </p:set>
                                    <p:animEffect filter="dissolve" transition="in">
                                      <p:cBhvr>
                                        <p:cTn id="231" dur="2000"/>
                                        <p:tgtEl>
                                          <p:spTgt spid="3277"/>
                                        </p:tgtEl>
                                      </p:cBhvr>
                                    </p:animEffect>
                                  </p:childTnLst>
                                </p:cTn>
                              </p:par>
                            </p:childTnLst>
                          </p:cTn>
                        </p:par>
                      </p:childTnLst>
                    </p:cTn>
                  </p:par>
                  <p:par>
                    <p:cTn id="232" fill="hold">
                      <p:stCondLst>
                        <p:cond delay="indefinite"/>
                      </p:stCondLst>
                      <p:childTnLst>
                        <p:par>
                          <p:cTn id="233" fill="hold">
                            <p:stCondLst>
                              <p:cond delay="0"/>
                            </p:stCondLst>
                            <p:childTnLst>
                              <p:par>
                                <p:cTn id="234" presetClass="emph" nodeType="clickEffect" presetSubtype="0" presetID="26" grpId="46" fill="hold">
                                  <p:stCondLst>
                                    <p:cond delay="0"/>
                                  </p:stCondLst>
                                  <p:childTnLst>
                                    <p:animEffect filter="fade" transition="out">
                                      <p:cBhvr>
                                        <p:cTn id="235" dur="1000" fill="hold" tmFilter="0, 0; .2, .5; .8, .5; 1, 0"/>
                                        <p:tgtEl>
                                          <p:spTgt spid="3276"/>
                                        </p:tgtEl>
                                      </p:cBhvr>
                                    </p:animEffect>
                                    <p:animScale>
                                      <p:cBhvr>
                                        <p:cTn id="236" dur="500" fill="hold"/>
                                        <p:tgtEl>
                                          <p:spTgt spid="3276"/>
                                        </p:tgtEl>
                                      </p:cBhvr>
                                      <p:by x="105000" y="105000"/>
                                    </p:animScale>
                                  </p:childTnLst>
                                </p:cTn>
                              </p:par>
                            </p:childTnLst>
                          </p:cTn>
                        </p:par>
                      </p:childTnLst>
                    </p:cTn>
                  </p:par>
                  <p:par>
                    <p:cTn id="237" fill="hold">
                      <p:stCondLst>
                        <p:cond delay="indefinite"/>
                      </p:stCondLst>
                      <p:childTnLst>
                        <p:par>
                          <p:cTn id="238" fill="hold">
                            <p:stCondLst>
                              <p:cond delay="0"/>
                            </p:stCondLst>
                            <p:childTnLst>
                              <p:par>
                                <p:cTn id="239" presetClass="emph" nodeType="clickEffect" presetSubtype="0" presetID="26" grpId="47" fill="hold">
                                  <p:stCondLst>
                                    <p:cond delay="0"/>
                                  </p:stCondLst>
                                  <p:childTnLst>
                                    <p:animEffect filter="fade" transition="out">
                                      <p:cBhvr>
                                        <p:cTn id="240" dur="1000" fill="hold" tmFilter="0, 0; .2, .5; .8, .5; 1, 0"/>
                                        <p:tgtEl>
                                          <p:spTgt spid="3277"/>
                                        </p:tgtEl>
                                      </p:cBhvr>
                                    </p:animEffect>
                                    <p:animScale>
                                      <p:cBhvr>
                                        <p:cTn id="241" dur="500" fill="hold"/>
                                        <p:tgtEl>
                                          <p:spTgt spid="3277"/>
                                        </p:tgtEl>
                                      </p:cBhvr>
                                      <p:by x="105000" y="105000"/>
                                    </p:animScale>
                                  </p:childTnLst>
                                </p:cTn>
                              </p:par>
                            </p:childTnLst>
                          </p:cTn>
                        </p:par>
                      </p:childTnLst>
                    </p:cTn>
                  </p:par>
                  <p:par>
                    <p:cTn id="242" fill="hold">
                      <p:stCondLst>
                        <p:cond delay="indefinite"/>
                      </p:stCondLst>
                      <p:childTnLst>
                        <p:par>
                          <p:cTn id="243" fill="hold">
                            <p:stCondLst>
                              <p:cond delay="0"/>
                            </p:stCondLst>
                            <p:childTnLst>
                              <p:par>
                                <p:cTn id="244" presetClass="entr" nodeType="clickEffect" presetSubtype="2" presetID="22" grpId="48" fill="hold">
                                  <p:stCondLst>
                                    <p:cond delay="0"/>
                                  </p:stCondLst>
                                  <p:iterate type="el" backwards="0">
                                    <p:tmAbs val="0"/>
                                  </p:iterate>
                                  <p:childTnLst>
                                    <p:set>
                                      <p:cBhvr>
                                        <p:cTn id="245" fill="hold"/>
                                        <p:tgtEl>
                                          <p:spTgt spid="3278"/>
                                        </p:tgtEl>
                                        <p:attrNameLst>
                                          <p:attrName>style.visibility</p:attrName>
                                        </p:attrNameLst>
                                      </p:cBhvr>
                                      <p:to>
                                        <p:strVal val="visible"/>
                                      </p:to>
                                    </p:set>
                                    <p:animEffect filter="wipe(right)" transition="in">
                                      <p:cBhvr>
                                        <p:cTn id="246" dur="1000"/>
                                        <p:tgtEl>
                                          <p:spTgt spid="3278"/>
                                        </p:tgtEl>
                                      </p:cBhvr>
                                    </p:animEffect>
                                  </p:childTnLst>
                                </p:cTn>
                              </p:par>
                            </p:childTnLst>
                          </p:cTn>
                        </p:par>
                      </p:childTnLst>
                    </p:cTn>
                  </p:par>
                  <p:par>
                    <p:cTn id="247" fill="hold">
                      <p:stCondLst>
                        <p:cond delay="indefinite"/>
                      </p:stCondLst>
                      <p:childTnLst>
                        <p:par>
                          <p:cTn id="248" fill="hold">
                            <p:stCondLst>
                              <p:cond delay="0"/>
                            </p:stCondLst>
                            <p:childTnLst>
                              <p:par>
                                <p:cTn id="249" presetClass="entr" nodeType="clickEffect" presetSubtype="2" presetID="22" grpId="49" fill="hold">
                                  <p:stCondLst>
                                    <p:cond delay="0"/>
                                  </p:stCondLst>
                                  <p:iterate type="el" backwards="0">
                                    <p:tmAbs val="0"/>
                                  </p:iterate>
                                  <p:childTnLst>
                                    <p:set>
                                      <p:cBhvr>
                                        <p:cTn id="250" fill="hold"/>
                                        <p:tgtEl>
                                          <p:spTgt spid="3279"/>
                                        </p:tgtEl>
                                        <p:attrNameLst>
                                          <p:attrName>style.visibility</p:attrName>
                                        </p:attrNameLst>
                                      </p:cBhvr>
                                      <p:to>
                                        <p:strVal val="visible"/>
                                      </p:to>
                                    </p:set>
                                    <p:animEffect filter="wipe(right)" transition="in">
                                      <p:cBhvr>
                                        <p:cTn id="251" dur="1000"/>
                                        <p:tgtEl>
                                          <p:spTgt spid="3279"/>
                                        </p:tgtEl>
                                      </p:cBhvr>
                                    </p:animEffect>
                                  </p:childTnLst>
                                </p:cTn>
                              </p:par>
                            </p:childTnLst>
                          </p:cTn>
                        </p:par>
                      </p:childTnLst>
                    </p:cTn>
                  </p:par>
                  <p:par>
                    <p:cTn id="252" fill="hold">
                      <p:stCondLst>
                        <p:cond delay="indefinite"/>
                      </p:stCondLst>
                      <p:childTnLst>
                        <p:par>
                          <p:cTn id="253" fill="hold">
                            <p:stCondLst>
                              <p:cond delay="0"/>
                            </p:stCondLst>
                            <p:childTnLst>
                              <p:par>
                                <p:cTn id="254" presetClass="entr" nodeType="clickEffect" presetSubtype="2" presetID="22" grpId="50" fill="hold">
                                  <p:stCondLst>
                                    <p:cond delay="0"/>
                                  </p:stCondLst>
                                  <p:iterate type="el" backwards="0">
                                    <p:tmAbs val="0"/>
                                  </p:iterate>
                                  <p:childTnLst>
                                    <p:set>
                                      <p:cBhvr>
                                        <p:cTn id="255" fill="hold"/>
                                        <p:tgtEl>
                                          <p:spTgt spid="3292"/>
                                        </p:tgtEl>
                                        <p:attrNameLst>
                                          <p:attrName>style.visibility</p:attrName>
                                        </p:attrNameLst>
                                      </p:cBhvr>
                                      <p:to>
                                        <p:strVal val="visible"/>
                                      </p:to>
                                    </p:set>
                                    <p:animEffect filter="wipe(right)" transition="in">
                                      <p:cBhvr>
                                        <p:cTn id="256" dur="1000"/>
                                        <p:tgtEl>
                                          <p:spTgt spid="3292"/>
                                        </p:tgtEl>
                                      </p:cBhvr>
                                    </p:animEffect>
                                  </p:childTnLst>
                                </p:cTn>
                              </p:par>
                            </p:childTnLst>
                          </p:cTn>
                        </p:par>
                      </p:childTnLst>
                    </p:cTn>
                  </p:par>
                  <p:par>
                    <p:cTn id="257" fill="hold">
                      <p:stCondLst>
                        <p:cond delay="indefinite"/>
                      </p:stCondLst>
                      <p:childTnLst>
                        <p:par>
                          <p:cTn id="258" fill="hold">
                            <p:stCondLst>
                              <p:cond delay="0"/>
                            </p:stCondLst>
                            <p:childTnLst>
                              <p:par>
                                <p:cTn id="259" presetClass="entr" nodeType="clickEffect" presetSubtype="2" presetID="22" grpId="51" fill="hold">
                                  <p:stCondLst>
                                    <p:cond delay="0"/>
                                  </p:stCondLst>
                                  <p:iterate type="el" backwards="0">
                                    <p:tmAbs val="0"/>
                                  </p:iterate>
                                  <p:childTnLst>
                                    <p:set>
                                      <p:cBhvr>
                                        <p:cTn id="260" fill="hold"/>
                                        <p:tgtEl>
                                          <p:spTgt spid="3291"/>
                                        </p:tgtEl>
                                        <p:attrNameLst>
                                          <p:attrName>style.visibility</p:attrName>
                                        </p:attrNameLst>
                                      </p:cBhvr>
                                      <p:to>
                                        <p:strVal val="visible"/>
                                      </p:to>
                                    </p:set>
                                    <p:animEffect filter="wipe(right)" transition="in">
                                      <p:cBhvr>
                                        <p:cTn id="261" dur="1000"/>
                                        <p:tgtEl>
                                          <p:spTgt spid="3291"/>
                                        </p:tgtEl>
                                      </p:cBhvr>
                                    </p:animEffect>
                                  </p:childTnLst>
                                </p:cTn>
                              </p:par>
                            </p:childTnLst>
                          </p:cTn>
                        </p:par>
                      </p:childTnLst>
                    </p:cTn>
                  </p:par>
                  <p:par>
                    <p:cTn id="262" fill="hold">
                      <p:stCondLst>
                        <p:cond delay="indefinite"/>
                      </p:stCondLst>
                      <p:childTnLst>
                        <p:par>
                          <p:cTn id="263" fill="hold">
                            <p:stCondLst>
                              <p:cond delay="0"/>
                            </p:stCondLst>
                            <p:childTnLst>
                              <p:par>
                                <p:cTn id="264" presetClass="entr" nodeType="clickEffect" presetSubtype="2" presetID="22" grpId="52" fill="hold">
                                  <p:stCondLst>
                                    <p:cond delay="0"/>
                                  </p:stCondLst>
                                  <p:iterate type="el" backwards="0">
                                    <p:tmAbs val="0"/>
                                  </p:iterate>
                                  <p:childTnLst>
                                    <p:set>
                                      <p:cBhvr>
                                        <p:cTn id="265" fill="hold"/>
                                        <p:tgtEl>
                                          <p:spTgt spid="3293"/>
                                        </p:tgtEl>
                                        <p:attrNameLst>
                                          <p:attrName>style.visibility</p:attrName>
                                        </p:attrNameLst>
                                      </p:cBhvr>
                                      <p:to>
                                        <p:strVal val="visible"/>
                                      </p:to>
                                    </p:set>
                                    <p:animEffect filter="wipe(right)" transition="in">
                                      <p:cBhvr>
                                        <p:cTn id="266" dur="1000"/>
                                        <p:tgtEl>
                                          <p:spTgt spid="3293"/>
                                        </p:tgtEl>
                                      </p:cBhvr>
                                    </p:animEffect>
                                  </p:childTnLst>
                                </p:cTn>
                              </p:par>
                            </p:childTnLst>
                          </p:cTn>
                        </p:par>
                      </p:childTnLst>
                    </p:cTn>
                  </p:par>
                  <p:par>
                    <p:cTn id="267" fill="hold">
                      <p:stCondLst>
                        <p:cond delay="indefinite"/>
                      </p:stCondLst>
                      <p:childTnLst>
                        <p:par>
                          <p:cTn id="268" fill="hold">
                            <p:stCondLst>
                              <p:cond delay="0"/>
                            </p:stCondLst>
                            <p:childTnLst>
                              <p:par>
                                <p:cTn id="269" presetClass="entr" nodeType="clickEffect" presetSubtype="2" presetID="22" grpId="53" fill="hold">
                                  <p:stCondLst>
                                    <p:cond delay="0"/>
                                  </p:stCondLst>
                                  <p:iterate type="el" backwards="0">
                                    <p:tmAbs val="0"/>
                                  </p:iterate>
                                  <p:childTnLst>
                                    <p:set>
                                      <p:cBhvr>
                                        <p:cTn id="270" fill="hold"/>
                                        <p:tgtEl>
                                          <p:spTgt spid="3294"/>
                                        </p:tgtEl>
                                        <p:attrNameLst>
                                          <p:attrName>style.visibility</p:attrName>
                                        </p:attrNameLst>
                                      </p:cBhvr>
                                      <p:to>
                                        <p:strVal val="visible"/>
                                      </p:to>
                                    </p:set>
                                    <p:animEffect filter="wipe(right)" transition="in">
                                      <p:cBhvr>
                                        <p:cTn id="271" dur="1000"/>
                                        <p:tgtEl>
                                          <p:spTgt spid="3294"/>
                                        </p:tgtEl>
                                      </p:cBhvr>
                                    </p:animEffect>
                                  </p:childTnLst>
                                </p:cTn>
                              </p:par>
                            </p:childTnLst>
                          </p:cTn>
                        </p:par>
                      </p:childTnLst>
                    </p:cTn>
                  </p:par>
                  <p:par>
                    <p:cTn id="272" fill="hold">
                      <p:stCondLst>
                        <p:cond delay="indefinite"/>
                      </p:stCondLst>
                      <p:childTnLst>
                        <p:par>
                          <p:cTn id="273" fill="hold">
                            <p:stCondLst>
                              <p:cond delay="0"/>
                            </p:stCondLst>
                            <p:childTnLst>
                              <p:par>
                                <p:cTn id="274" presetClass="entr" nodeType="clickEffect" presetSubtype="2" presetID="22" grpId="54" fill="hold">
                                  <p:stCondLst>
                                    <p:cond delay="0"/>
                                  </p:stCondLst>
                                  <p:iterate type="el" backwards="0">
                                    <p:tmAbs val="0"/>
                                  </p:iterate>
                                  <p:childTnLst>
                                    <p:set>
                                      <p:cBhvr>
                                        <p:cTn id="275" fill="hold"/>
                                        <p:tgtEl>
                                          <p:spTgt spid="3295"/>
                                        </p:tgtEl>
                                        <p:attrNameLst>
                                          <p:attrName>style.visibility</p:attrName>
                                        </p:attrNameLst>
                                      </p:cBhvr>
                                      <p:to>
                                        <p:strVal val="visible"/>
                                      </p:to>
                                    </p:set>
                                    <p:animEffect filter="wipe(right)" transition="in">
                                      <p:cBhvr>
                                        <p:cTn id="276" dur="1000"/>
                                        <p:tgtEl>
                                          <p:spTgt spid="3295"/>
                                        </p:tgtEl>
                                      </p:cBhvr>
                                    </p:animEffect>
                                  </p:childTnLst>
                                </p:cTn>
                              </p:par>
                            </p:childTnLst>
                          </p:cTn>
                        </p:par>
                      </p:childTnLst>
                    </p:cTn>
                  </p:par>
                  <p:par>
                    <p:cTn id="277" fill="hold">
                      <p:stCondLst>
                        <p:cond delay="indefinite"/>
                      </p:stCondLst>
                      <p:childTnLst>
                        <p:par>
                          <p:cTn id="278" fill="hold">
                            <p:stCondLst>
                              <p:cond delay="0"/>
                            </p:stCondLst>
                            <p:childTnLst>
                              <p:par>
                                <p:cTn id="279" presetClass="entr" nodeType="clickEffect" presetID="9" grpId="55" fill="hold">
                                  <p:stCondLst>
                                    <p:cond delay="0"/>
                                  </p:stCondLst>
                                  <p:iterate type="el" backwards="0">
                                    <p:tmAbs val="0"/>
                                  </p:iterate>
                                  <p:childTnLst>
                                    <p:set>
                                      <p:cBhvr>
                                        <p:cTn id="280" fill="hold"/>
                                        <p:tgtEl>
                                          <p:spTgt spid="3281"/>
                                        </p:tgtEl>
                                        <p:attrNameLst>
                                          <p:attrName>style.visibility</p:attrName>
                                        </p:attrNameLst>
                                      </p:cBhvr>
                                      <p:to>
                                        <p:strVal val="visible"/>
                                      </p:to>
                                    </p:set>
                                    <p:animEffect filter="dissolve" transition="in">
                                      <p:cBhvr>
                                        <p:cTn id="281" dur="2000"/>
                                        <p:tgtEl>
                                          <p:spTgt spid="3281"/>
                                        </p:tgtEl>
                                      </p:cBhvr>
                                    </p:animEffect>
                                  </p:childTnLst>
                                </p:cTn>
                              </p:par>
                            </p:childTnLst>
                          </p:cTn>
                        </p:par>
                      </p:childTnLst>
                    </p:cTn>
                  </p:par>
                  <p:par>
                    <p:cTn id="282" fill="hold">
                      <p:stCondLst>
                        <p:cond delay="indefinite"/>
                      </p:stCondLst>
                      <p:childTnLst>
                        <p:par>
                          <p:cTn id="283" fill="hold">
                            <p:stCondLst>
                              <p:cond delay="0"/>
                            </p:stCondLst>
                            <p:childTnLst>
                              <p:par>
                                <p:cTn id="284" presetClass="entr" nodeType="clickEffect" presetID="9" grpId="56" fill="hold">
                                  <p:stCondLst>
                                    <p:cond delay="0"/>
                                  </p:stCondLst>
                                  <p:iterate type="el" backwards="0">
                                    <p:tmAbs val="0"/>
                                  </p:iterate>
                                  <p:childTnLst>
                                    <p:set>
                                      <p:cBhvr>
                                        <p:cTn id="285" fill="hold"/>
                                        <p:tgtEl>
                                          <p:spTgt spid="3280"/>
                                        </p:tgtEl>
                                        <p:attrNameLst>
                                          <p:attrName>style.visibility</p:attrName>
                                        </p:attrNameLst>
                                      </p:cBhvr>
                                      <p:to>
                                        <p:strVal val="visible"/>
                                      </p:to>
                                    </p:set>
                                    <p:animEffect filter="dissolve" transition="in">
                                      <p:cBhvr>
                                        <p:cTn id="286" dur="2000"/>
                                        <p:tgtEl>
                                          <p:spTgt spid="3280"/>
                                        </p:tgtEl>
                                      </p:cBhvr>
                                    </p:animEffect>
                                  </p:childTnLst>
                                </p:cTn>
                              </p:par>
                            </p:childTnLst>
                          </p:cTn>
                        </p:par>
                      </p:childTnLst>
                    </p:cTn>
                  </p:par>
                  <p:par>
                    <p:cTn id="287" fill="hold">
                      <p:stCondLst>
                        <p:cond delay="indefinite"/>
                      </p:stCondLst>
                      <p:childTnLst>
                        <p:par>
                          <p:cTn id="288" fill="hold">
                            <p:stCondLst>
                              <p:cond delay="0"/>
                            </p:stCondLst>
                            <p:childTnLst>
                              <p:par>
                                <p:cTn id="289" presetClass="emph" nodeType="clickEffect" presetSubtype="0" presetID="26" grpId="57" fill="hold">
                                  <p:stCondLst>
                                    <p:cond delay="0"/>
                                  </p:stCondLst>
                                  <p:childTnLst>
                                    <p:animEffect filter="fade" transition="out">
                                      <p:cBhvr>
                                        <p:cTn id="290" dur="1000" fill="hold" tmFilter="0, 0; .2, .5; .8, .5; 1, 0"/>
                                        <p:tgtEl>
                                          <p:spTgt spid="3281"/>
                                        </p:tgtEl>
                                      </p:cBhvr>
                                    </p:animEffect>
                                    <p:animScale>
                                      <p:cBhvr>
                                        <p:cTn id="291" dur="500" fill="hold"/>
                                        <p:tgtEl>
                                          <p:spTgt spid="3281"/>
                                        </p:tgtEl>
                                      </p:cBhvr>
                                      <p:by x="105000" y="105000"/>
                                    </p:animScale>
                                  </p:childTnLst>
                                </p:cTn>
                              </p:par>
                            </p:childTnLst>
                          </p:cTn>
                        </p:par>
                      </p:childTnLst>
                    </p:cTn>
                  </p:par>
                  <p:par>
                    <p:cTn id="292" fill="hold">
                      <p:stCondLst>
                        <p:cond delay="indefinite"/>
                      </p:stCondLst>
                      <p:childTnLst>
                        <p:par>
                          <p:cTn id="293" fill="hold">
                            <p:stCondLst>
                              <p:cond delay="0"/>
                            </p:stCondLst>
                            <p:childTnLst>
                              <p:par>
                                <p:cTn id="294" presetClass="entr" nodeType="clickEffect" presetSubtype="2" presetID="22" grpId="58" fill="hold">
                                  <p:stCondLst>
                                    <p:cond delay="0"/>
                                  </p:stCondLst>
                                  <p:iterate type="el" backwards="0">
                                    <p:tmAbs val="0"/>
                                  </p:iterate>
                                  <p:childTnLst>
                                    <p:set>
                                      <p:cBhvr>
                                        <p:cTn id="295" fill="hold"/>
                                        <p:tgtEl>
                                          <p:spTgt spid="3282"/>
                                        </p:tgtEl>
                                        <p:attrNameLst>
                                          <p:attrName>style.visibility</p:attrName>
                                        </p:attrNameLst>
                                      </p:cBhvr>
                                      <p:to>
                                        <p:strVal val="visible"/>
                                      </p:to>
                                    </p:set>
                                    <p:animEffect filter="wipe(right)" transition="in">
                                      <p:cBhvr>
                                        <p:cTn id="296" dur="1000"/>
                                        <p:tgtEl>
                                          <p:spTgt spid="3282"/>
                                        </p:tgtEl>
                                      </p:cBhvr>
                                    </p:animEffect>
                                  </p:childTnLst>
                                </p:cTn>
                              </p:par>
                            </p:childTnLst>
                          </p:cTn>
                        </p:par>
                      </p:childTnLst>
                    </p:cTn>
                  </p:par>
                  <p:par>
                    <p:cTn id="297" fill="hold">
                      <p:stCondLst>
                        <p:cond delay="indefinite"/>
                      </p:stCondLst>
                      <p:childTnLst>
                        <p:par>
                          <p:cTn id="298" fill="hold">
                            <p:stCondLst>
                              <p:cond delay="0"/>
                            </p:stCondLst>
                            <p:childTnLst>
                              <p:par>
                                <p:cTn id="299" presetClass="emph" nodeType="clickEffect" presetSubtype="0" presetID="26" grpId="59" fill="hold">
                                  <p:stCondLst>
                                    <p:cond delay="0"/>
                                  </p:stCondLst>
                                  <p:childTnLst>
                                    <p:animEffect filter="fade" transition="out">
                                      <p:cBhvr>
                                        <p:cTn id="300" dur="1000" fill="hold" tmFilter="0, 0; .2, .5; .8, .5; 1, 0"/>
                                        <p:tgtEl>
                                          <p:spTgt spid="3280"/>
                                        </p:tgtEl>
                                      </p:cBhvr>
                                    </p:animEffect>
                                    <p:animScale>
                                      <p:cBhvr>
                                        <p:cTn id="301" dur="500" fill="hold"/>
                                        <p:tgtEl>
                                          <p:spTgt spid="3280"/>
                                        </p:tgtEl>
                                      </p:cBhvr>
                                      <p:by x="105000" y="105000"/>
                                    </p:animScale>
                                  </p:childTnLst>
                                </p:cTn>
                              </p:par>
                            </p:childTnLst>
                          </p:cTn>
                        </p:par>
                      </p:childTnLst>
                    </p:cTn>
                  </p:par>
                  <p:par>
                    <p:cTn id="302" fill="hold">
                      <p:stCondLst>
                        <p:cond delay="indefinite"/>
                      </p:stCondLst>
                      <p:childTnLst>
                        <p:par>
                          <p:cTn id="303" fill="hold">
                            <p:stCondLst>
                              <p:cond delay="0"/>
                            </p:stCondLst>
                            <p:childTnLst>
                              <p:par>
                                <p:cTn id="304" presetClass="entr" nodeType="clickEffect" presetSubtype="2" presetID="22" grpId="60" fill="hold">
                                  <p:stCondLst>
                                    <p:cond delay="0"/>
                                  </p:stCondLst>
                                  <p:iterate type="el" backwards="0">
                                    <p:tmAbs val="0"/>
                                  </p:iterate>
                                  <p:childTnLst>
                                    <p:set>
                                      <p:cBhvr>
                                        <p:cTn id="305" fill="hold"/>
                                        <p:tgtEl>
                                          <p:spTgt spid="3283"/>
                                        </p:tgtEl>
                                        <p:attrNameLst>
                                          <p:attrName>style.visibility</p:attrName>
                                        </p:attrNameLst>
                                      </p:cBhvr>
                                      <p:to>
                                        <p:strVal val="visible"/>
                                      </p:to>
                                    </p:set>
                                    <p:animEffect filter="wipe(right)" transition="in">
                                      <p:cBhvr>
                                        <p:cTn id="306" dur="1000"/>
                                        <p:tgtEl>
                                          <p:spTgt spid="3283"/>
                                        </p:tgtEl>
                                      </p:cBhvr>
                                    </p:animEffect>
                                  </p:childTnLst>
                                </p:cTn>
                              </p:par>
                            </p:childTnLst>
                          </p:cTn>
                        </p:par>
                      </p:childTnLst>
                    </p:cTn>
                  </p:par>
                  <p:par>
                    <p:cTn id="307" fill="hold">
                      <p:stCondLst>
                        <p:cond delay="indefinite"/>
                      </p:stCondLst>
                      <p:childTnLst>
                        <p:par>
                          <p:cTn id="308" fill="hold">
                            <p:stCondLst>
                              <p:cond delay="0"/>
                            </p:stCondLst>
                            <p:childTnLst>
                              <p:par>
                                <p:cTn id="309" presetClass="entr" nodeType="clickEffect" presetSubtype="2" presetID="22" grpId="61" fill="hold">
                                  <p:stCondLst>
                                    <p:cond delay="0"/>
                                  </p:stCondLst>
                                  <p:iterate type="el" backwards="0">
                                    <p:tmAbs val="0"/>
                                  </p:iterate>
                                  <p:childTnLst>
                                    <p:set>
                                      <p:cBhvr>
                                        <p:cTn id="310" fill="hold"/>
                                        <p:tgtEl>
                                          <p:spTgt spid="3296"/>
                                        </p:tgtEl>
                                        <p:attrNameLst>
                                          <p:attrName>style.visibility</p:attrName>
                                        </p:attrNameLst>
                                      </p:cBhvr>
                                      <p:to>
                                        <p:strVal val="visible"/>
                                      </p:to>
                                    </p:set>
                                    <p:animEffect filter="wipe(right)" transition="in">
                                      <p:cBhvr>
                                        <p:cTn id="311" dur="1000"/>
                                        <p:tgtEl>
                                          <p:spTgt spid="3296"/>
                                        </p:tgtEl>
                                      </p:cBhvr>
                                    </p:animEffect>
                                  </p:childTnLst>
                                </p:cTn>
                              </p:par>
                            </p:childTnLst>
                          </p:cTn>
                        </p:par>
                      </p:childTnLst>
                    </p:cTn>
                  </p:par>
                  <p:par>
                    <p:cTn id="312" fill="hold">
                      <p:stCondLst>
                        <p:cond delay="indefinite"/>
                      </p:stCondLst>
                      <p:childTnLst>
                        <p:par>
                          <p:cTn id="313" fill="hold">
                            <p:stCondLst>
                              <p:cond delay="0"/>
                            </p:stCondLst>
                            <p:childTnLst>
                              <p:par>
                                <p:cTn id="314" presetClass="entr" nodeType="clickEffect" presetSubtype="2" presetID="22" grpId="62" fill="hold">
                                  <p:stCondLst>
                                    <p:cond delay="0"/>
                                  </p:stCondLst>
                                  <p:iterate type="el" backwards="0">
                                    <p:tmAbs val="0"/>
                                  </p:iterate>
                                  <p:childTnLst>
                                    <p:set>
                                      <p:cBhvr>
                                        <p:cTn id="315" fill="hold"/>
                                        <p:tgtEl>
                                          <p:spTgt spid="3297"/>
                                        </p:tgtEl>
                                        <p:attrNameLst>
                                          <p:attrName>style.visibility</p:attrName>
                                        </p:attrNameLst>
                                      </p:cBhvr>
                                      <p:to>
                                        <p:strVal val="visible"/>
                                      </p:to>
                                    </p:set>
                                    <p:animEffect filter="wipe(right)" transition="in">
                                      <p:cBhvr>
                                        <p:cTn id="316" dur="1000"/>
                                        <p:tgtEl>
                                          <p:spTgt spid="3297"/>
                                        </p:tgtEl>
                                      </p:cBhvr>
                                    </p:animEffect>
                                  </p:childTnLst>
                                </p:cTn>
                              </p:par>
                            </p:childTnLst>
                          </p:cTn>
                        </p:par>
                      </p:childTnLst>
                    </p:cTn>
                  </p:par>
                  <p:par>
                    <p:cTn id="317" fill="hold">
                      <p:stCondLst>
                        <p:cond delay="indefinite"/>
                      </p:stCondLst>
                      <p:childTnLst>
                        <p:par>
                          <p:cTn id="318" fill="hold">
                            <p:stCondLst>
                              <p:cond delay="0"/>
                            </p:stCondLst>
                            <p:childTnLst>
                              <p:par>
                                <p:cTn id="319" presetClass="entr" nodeType="clickEffect" presetSubtype="2" presetID="22" grpId="63" fill="hold">
                                  <p:stCondLst>
                                    <p:cond delay="0"/>
                                  </p:stCondLst>
                                  <p:iterate type="el" backwards="0">
                                    <p:tmAbs val="0"/>
                                  </p:iterate>
                                  <p:childTnLst>
                                    <p:set>
                                      <p:cBhvr>
                                        <p:cTn id="320" fill="hold"/>
                                        <p:tgtEl>
                                          <p:spTgt spid="3298"/>
                                        </p:tgtEl>
                                        <p:attrNameLst>
                                          <p:attrName>style.visibility</p:attrName>
                                        </p:attrNameLst>
                                      </p:cBhvr>
                                      <p:to>
                                        <p:strVal val="visible"/>
                                      </p:to>
                                    </p:set>
                                    <p:animEffect filter="wipe(right)" transition="in">
                                      <p:cBhvr>
                                        <p:cTn id="321" dur="1000"/>
                                        <p:tgtEl>
                                          <p:spTgt spid="3298"/>
                                        </p:tgtEl>
                                      </p:cBhvr>
                                    </p:animEffect>
                                  </p:childTnLst>
                                </p:cTn>
                              </p:par>
                            </p:childTnLst>
                          </p:cTn>
                        </p:par>
                      </p:childTnLst>
                    </p:cTn>
                  </p:par>
                  <p:par>
                    <p:cTn id="322" fill="hold">
                      <p:stCondLst>
                        <p:cond delay="indefinite"/>
                      </p:stCondLst>
                      <p:childTnLst>
                        <p:par>
                          <p:cTn id="323" fill="hold">
                            <p:stCondLst>
                              <p:cond delay="0"/>
                            </p:stCondLst>
                            <p:childTnLst>
                              <p:par>
                                <p:cTn id="324" presetClass="entr" nodeType="clickEffect" presetSubtype="2" presetID="22" grpId="64" fill="hold">
                                  <p:stCondLst>
                                    <p:cond delay="0"/>
                                  </p:stCondLst>
                                  <p:iterate type="el" backwards="0">
                                    <p:tmAbs val="0"/>
                                  </p:iterate>
                                  <p:childTnLst>
                                    <p:set>
                                      <p:cBhvr>
                                        <p:cTn id="325" fill="hold"/>
                                        <p:tgtEl>
                                          <p:spTgt spid="3299"/>
                                        </p:tgtEl>
                                        <p:attrNameLst>
                                          <p:attrName>style.visibility</p:attrName>
                                        </p:attrNameLst>
                                      </p:cBhvr>
                                      <p:to>
                                        <p:strVal val="visible"/>
                                      </p:to>
                                    </p:set>
                                    <p:animEffect filter="wipe(right)" transition="in">
                                      <p:cBhvr>
                                        <p:cTn id="326" dur="1000"/>
                                        <p:tgtEl>
                                          <p:spTgt spid="3299"/>
                                        </p:tgtEl>
                                      </p:cBhvr>
                                    </p:animEffect>
                                  </p:childTnLst>
                                </p:cTn>
                              </p:par>
                            </p:childTnLst>
                          </p:cTn>
                        </p:par>
                      </p:childTnLst>
                    </p:cTn>
                  </p:par>
                  <p:par>
                    <p:cTn id="327" fill="hold">
                      <p:stCondLst>
                        <p:cond delay="indefinite"/>
                      </p:stCondLst>
                      <p:childTnLst>
                        <p:par>
                          <p:cTn id="328" fill="hold">
                            <p:stCondLst>
                              <p:cond delay="0"/>
                            </p:stCondLst>
                            <p:childTnLst>
                              <p:par>
                                <p:cTn id="329" presetClass="entr" nodeType="clickEffect" presetID="9" grpId="65" fill="hold">
                                  <p:stCondLst>
                                    <p:cond delay="0"/>
                                  </p:stCondLst>
                                  <p:iterate type="el" backwards="0">
                                    <p:tmAbs val="0"/>
                                  </p:iterate>
                                  <p:childTnLst>
                                    <p:set>
                                      <p:cBhvr>
                                        <p:cTn id="330" fill="hold"/>
                                        <p:tgtEl>
                                          <p:spTgt spid="3300"/>
                                        </p:tgtEl>
                                        <p:attrNameLst>
                                          <p:attrName>style.visibility</p:attrName>
                                        </p:attrNameLst>
                                      </p:cBhvr>
                                      <p:to>
                                        <p:strVal val="visible"/>
                                      </p:to>
                                    </p:set>
                                    <p:animEffect filter="dissolve" transition="in">
                                      <p:cBhvr>
                                        <p:cTn id="331" dur="2000"/>
                                        <p:tgtEl>
                                          <p:spTgt spid="3300"/>
                                        </p:tgtEl>
                                      </p:cBhvr>
                                    </p:animEffect>
                                  </p:childTnLst>
                                </p:cTn>
                              </p:par>
                            </p:childTnLst>
                          </p:cTn>
                        </p:par>
                      </p:childTnLst>
                    </p:cTn>
                  </p:par>
                  <p:par>
                    <p:cTn id="332" fill="hold">
                      <p:stCondLst>
                        <p:cond delay="indefinite"/>
                      </p:stCondLst>
                      <p:childTnLst>
                        <p:par>
                          <p:cTn id="333" fill="hold">
                            <p:stCondLst>
                              <p:cond delay="0"/>
                            </p:stCondLst>
                            <p:childTnLst>
                              <p:par>
                                <p:cTn id="334" presetClass="entr" nodeType="clickEffect" presetID="9" grpId="66" fill="hold">
                                  <p:stCondLst>
                                    <p:cond delay="0"/>
                                  </p:stCondLst>
                                  <p:iterate type="el" backwards="0">
                                    <p:tmAbs val="0"/>
                                  </p:iterate>
                                  <p:childTnLst>
                                    <p:set>
                                      <p:cBhvr>
                                        <p:cTn id="335" fill="hold"/>
                                        <p:tgtEl>
                                          <p:spTgt spid="3301"/>
                                        </p:tgtEl>
                                        <p:attrNameLst>
                                          <p:attrName>style.visibility</p:attrName>
                                        </p:attrNameLst>
                                      </p:cBhvr>
                                      <p:to>
                                        <p:strVal val="visible"/>
                                      </p:to>
                                    </p:set>
                                    <p:animEffect filter="dissolve" transition="in">
                                      <p:cBhvr>
                                        <p:cTn id="336" dur="2000"/>
                                        <p:tgtEl>
                                          <p:spTgt spid="3301"/>
                                        </p:tgtEl>
                                      </p:cBhvr>
                                    </p:animEffect>
                                  </p:childTnLst>
                                </p:cTn>
                              </p:par>
                            </p:childTnLst>
                          </p:cTn>
                        </p:par>
                      </p:childTnLst>
                    </p:cTn>
                  </p:par>
                  <p:par>
                    <p:cTn id="337" fill="hold">
                      <p:stCondLst>
                        <p:cond delay="indefinite"/>
                      </p:stCondLst>
                      <p:childTnLst>
                        <p:par>
                          <p:cTn id="338" fill="hold">
                            <p:stCondLst>
                              <p:cond delay="0"/>
                            </p:stCondLst>
                            <p:childTnLst>
                              <p:par>
                                <p:cTn id="339" presetClass="entr" nodeType="clickEffect" presetSubtype="2" presetID="22" grpId="67" fill="hold">
                                  <p:stCondLst>
                                    <p:cond delay="0"/>
                                  </p:stCondLst>
                                  <p:iterate type="el" backwards="0">
                                    <p:tmAbs val="0"/>
                                  </p:iterate>
                                  <p:childTnLst>
                                    <p:set>
                                      <p:cBhvr>
                                        <p:cTn id="340" fill="hold"/>
                                        <p:tgtEl>
                                          <p:spTgt spid="3303"/>
                                        </p:tgtEl>
                                        <p:attrNameLst>
                                          <p:attrName>style.visibility</p:attrName>
                                        </p:attrNameLst>
                                      </p:cBhvr>
                                      <p:to>
                                        <p:strVal val="visible"/>
                                      </p:to>
                                    </p:set>
                                    <p:animEffect filter="wipe(right)" transition="in">
                                      <p:cBhvr>
                                        <p:cTn id="341" dur="1000"/>
                                        <p:tgtEl>
                                          <p:spTgt spid="3303"/>
                                        </p:tgtEl>
                                      </p:cBhvr>
                                    </p:animEffect>
                                  </p:childTnLst>
                                </p:cTn>
                              </p:par>
                            </p:childTnLst>
                          </p:cTn>
                        </p:par>
                      </p:childTnLst>
                    </p:cTn>
                  </p:par>
                  <p:par>
                    <p:cTn id="342" fill="hold">
                      <p:stCondLst>
                        <p:cond delay="indefinite"/>
                      </p:stCondLst>
                      <p:childTnLst>
                        <p:par>
                          <p:cTn id="343" fill="hold">
                            <p:stCondLst>
                              <p:cond delay="0"/>
                            </p:stCondLst>
                            <p:childTnLst>
                              <p:par>
                                <p:cTn id="344" presetClass="entr" nodeType="clickEffect" presetSubtype="2" presetID="2" grpId="68" fill="hold">
                                  <p:stCondLst>
                                    <p:cond delay="0"/>
                                  </p:stCondLst>
                                  <p:iterate type="el" backwards="0">
                                    <p:tmAbs val="0"/>
                                  </p:iterate>
                                  <p:childTnLst>
                                    <p:set>
                                      <p:cBhvr>
                                        <p:cTn id="345" fill="hold"/>
                                        <p:tgtEl>
                                          <p:spTgt spid="3305"/>
                                        </p:tgtEl>
                                        <p:attrNameLst>
                                          <p:attrName>style.visibility</p:attrName>
                                        </p:attrNameLst>
                                      </p:cBhvr>
                                      <p:to>
                                        <p:strVal val="visible"/>
                                      </p:to>
                                    </p:set>
                                    <p:anim calcmode="lin" valueType="num">
                                      <p:cBhvr>
                                        <p:cTn id="346" dur="1000" fill="hold"/>
                                        <p:tgtEl>
                                          <p:spTgt spid="3305"/>
                                        </p:tgtEl>
                                        <p:attrNameLst>
                                          <p:attrName>ppt_x</p:attrName>
                                        </p:attrNameLst>
                                      </p:cBhvr>
                                      <p:tavLst>
                                        <p:tav tm="0">
                                          <p:val>
                                            <p:strVal val="1+#ppt_w/2"/>
                                          </p:val>
                                        </p:tav>
                                        <p:tav tm="100000">
                                          <p:val>
                                            <p:strVal val="#ppt_x"/>
                                          </p:val>
                                        </p:tav>
                                      </p:tavLst>
                                    </p:anim>
                                    <p:anim calcmode="lin" valueType="num">
                                      <p:cBhvr>
                                        <p:cTn id="347" dur="1000" fill="hold"/>
                                        <p:tgtEl>
                                          <p:spTgt spid="3305"/>
                                        </p:tgtEl>
                                        <p:attrNameLst>
                                          <p:attrName>ppt_y</p:attrName>
                                        </p:attrNameLst>
                                      </p:cBhvr>
                                      <p:tavLst>
                                        <p:tav tm="0">
                                          <p:val>
                                            <p:strVal val="#ppt_y"/>
                                          </p:val>
                                        </p:tav>
                                        <p:tav tm="100000">
                                          <p:val>
                                            <p:strVal val="#ppt_y"/>
                                          </p:val>
                                        </p:tav>
                                      </p:tavLst>
                                    </p:anim>
                                  </p:childTnLst>
                                </p:cTn>
                              </p:par>
                            </p:childTnLst>
                          </p:cTn>
                        </p:par>
                      </p:childTnLst>
                    </p:cTn>
                  </p:par>
                  <p:par>
                    <p:cTn id="348" fill="hold">
                      <p:stCondLst>
                        <p:cond delay="indefinite"/>
                      </p:stCondLst>
                      <p:childTnLst>
                        <p:par>
                          <p:cTn id="349" fill="hold">
                            <p:stCondLst>
                              <p:cond delay="0"/>
                            </p:stCondLst>
                            <p:childTnLst>
                              <p:par>
                                <p:cTn id="350" presetClass="entr" nodeType="clickEffect" presetID="9" grpId="69" fill="hold">
                                  <p:stCondLst>
                                    <p:cond delay="0"/>
                                  </p:stCondLst>
                                  <p:iterate type="el" backwards="0">
                                    <p:tmAbs val="0"/>
                                  </p:iterate>
                                  <p:childTnLst>
                                    <p:set>
                                      <p:cBhvr>
                                        <p:cTn id="351" fill="hold"/>
                                        <p:tgtEl>
                                          <p:spTgt spid="3302"/>
                                        </p:tgtEl>
                                        <p:attrNameLst>
                                          <p:attrName>style.visibility</p:attrName>
                                        </p:attrNameLst>
                                      </p:cBhvr>
                                      <p:to>
                                        <p:strVal val="visible"/>
                                      </p:to>
                                    </p:set>
                                    <p:animEffect filter="dissolve" transition="in">
                                      <p:cBhvr>
                                        <p:cTn id="352" dur="2000"/>
                                        <p:tgtEl>
                                          <p:spTgt spid="3302"/>
                                        </p:tgtEl>
                                      </p:cBhvr>
                                    </p:animEffect>
                                  </p:childTnLst>
                                </p:cTn>
                              </p:par>
                            </p:childTnLst>
                          </p:cTn>
                        </p:par>
                      </p:childTnLst>
                    </p:cTn>
                  </p:par>
                  <p:par>
                    <p:cTn id="353" fill="hold">
                      <p:stCondLst>
                        <p:cond delay="indefinite"/>
                      </p:stCondLst>
                      <p:childTnLst>
                        <p:par>
                          <p:cTn id="354" fill="hold">
                            <p:stCondLst>
                              <p:cond delay="0"/>
                            </p:stCondLst>
                            <p:childTnLst>
                              <p:par>
                                <p:cTn id="355" presetClass="entr" nodeType="clickEffect" presetSubtype="2" presetID="22" grpId="70" fill="hold">
                                  <p:stCondLst>
                                    <p:cond delay="0"/>
                                  </p:stCondLst>
                                  <p:iterate type="el" backwards="0">
                                    <p:tmAbs val="0"/>
                                  </p:iterate>
                                  <p:childTnLst>
                                    <p:set>
                                      <p:cBhvr>
                                        <p:cTn id="356" fill="hold"/>
                                        <p:tgtEl>
                                          <p:spTgt spid="3304"/>
                                        </p:tgtEl>
                                        <p:attrNameLst>
                                          <p:attrName>style.visibility</p:attrName>
                                        </p:attrNameLst>
                                      </p:cBhvr>
                                      <p:to>
                                        <p:strVal val="visible"/>
                                      </p:to>
                                    </p:set>
                                    <p:animEffect filter="wipe(right)" transition="in">
                                      <p:cBhvr>
                                        <p:cTn id="357" dur="1000"/>
                                        <p:tgtEl>
                                          <p:spTgt spid="3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8" grpId="26"/>
      <p:bldP build="whole" bldLvl="1" animBg="1" rev="0" advAuto="0" spid="3306" grpId="14"/>
      <p:bldP build="whole" bldLvl="1" animBg="1" rev="0" advAuto="0" spid="3278" grpId="48"/>
      <p:bldP build="whole" bldLvl="1" animBg="1" rev="0" advAuto="0" spid="3301" grpId="66"/>
      <p:bldP build="whole" bldLvl="1" animBg="1" rev="0" advAuto="0" spid="3262" grpId="24"/>
      <p:bldP build="whole" bldLvl="1" animBg="1" rev="0" advAuto="0" spid="3265" grpId="20"/>
      <p:bldP build="whole" bldLvl="1" animBg="1" rev="0" advAuto="0" spid="3275" grpId="38"/>
      <p:bldP build="whole" bldLvl="1" animBg="1" rev="0" advAuto="0" spid="3259" grpId="16"/>
      <p:bldP build="whole" bldLvl="1" animBg="1" rev="0" advAuto="0" spid="3305" grpId="68"/>
      <p:bldP build="whole" bldLvl="1" animBg="1" rev="0" advAuto="0" spid="3297" grpId="62"/>
      <p:bldP build="whole" bldLvl="1" animBg="1" rev="0" advAuto="0" spid="3272" grpId="33"/>
      <p:bldP build="whole" bldLvl="1" animBg="1" rev="0" advAuto="0" spid="3272" grpId="35"/>
      <p:bldP build="whole" bldLvl="1" animBg="1" rev="0" advAuto="0" spid="3294" grpId="53"/>
      <p:bldP build="whole" bldLvl="1" animBg="1" rev="0" advAuto="0" spid="3300" grpId="65"/>
      <p:bldP build="whole" bldLvl="1" animBg="1" rev="0" advAuto="0" spid="3241" grpId="2"/>
      <p:bldP build="whole" bldLvl="1" animBg="1" rev="0" advAuto="0" spid="3291" grpId="51"/>
      <p:bldP build="whole" bldLvl="1" animBg="1" rev="0" advAuto="0" spid="3288" grpId="41"/>
      <p:bldP build="whole" bldLvl="1" animBg="1" rev="0" advAuto="0" spid="3283" grpId="60"/>
      <p:bldP build="whole" bldLvl="1" animBg="1" rev="0" advAuto="0" spid="3303" grpId="67"/>
      <p:bldP build="whole" bldLvl="1" animBg="1" rev="0" advAuto="0" spid="3285" grpId="32"/>
      <p:bldP build="whole" bldLvl="1" animBg="1" rev="0" advAuto="0" spid="3242" grpId="10"/>
      <p:bldP build="whole" bldLvl="1" animBg="1" rev="0" advAuto="0" spid="3280" grpId="56"/>
      <p:bldP build="whole" bldLvl="1" animBg="1" rev="0" advAuto="0" spid="3267" grpId="25"/>
      <p:bldP build="whole" bldLvl="1" animBg="1" rev="0" advAuto="0" spid="3277" grpId="45"/>
      <p:bldP build="whole" bldLvl="1" animBg="1" rev="0" advAuto="0" spid="3240" grpId="1"/>
      <p:bldP build="whole" bldLvl="1" animBg="1" rev="0" advAuto="0" spid="3264" grpId="15"/>
      <p:bldP build="whole" bldLvl="1" animBg="1" rev="0" advAuto="0" spid="3277" grpId="47"/>
      <p:bldP build="whole" bldLvl="1" animBg="1" rev="0" advAuto="0" spid="3280" grpId="59"/>
      <p:bldP build="whole" bldLvl="1" animBg="1" rev="0" advAuto="0" spid="3274" grpId="36"/>
      <p:bldP build="whole" bldLvl="1" animBg="1" rev="0" advAuto="0" spid="3299" grpId="64"/>
      <p:bldP build="whole" bldLvl="1" animBg="1" rev="0" advAuto="0" spid="3245" grpId="7"/>
      <p:bldP build="whole" bldLvl="1" animBg="1" rev="0" advAuto="0" spid="3296" grpId="61"/>
      <p:bldP build="whole" bldLvl="1" animBg="1" rev="0" advAuto="0" spid="3245" grpId="11"/>
      <p:bldP build="whole" bldLvl="1" animBg="1" rev="0" advAuto="0" spid="3258" grpId="19"/>
      <p:bldP build="whole" bldLvl="1" animBg="1" rev="0" advAuto="0" spid="3293" grpId="52"/>
      <p:bldP build="whole" bldLvl="1" animBg="1" rev="0" advAuto="0" spid="3290" grpId="43"/>
      <p:bldP build="whole" bldLvl="1" animBg="1" rev="0" advAuto="0" spid="3302" grpId="69"/>
      <p:bldP build="whole" bldLvl="1" animBg="1" rev="0" advAuto="0" spid="3307" grpId="21"/>
      <p:bldP build="whole" bldLvl="1" animBg="1" rev="0" advAuto="0" spid="3243" grpId="12"/>
      <p:bldP build="whole" bldLvl="1" animBg="1" rev="0" advAuto="0" spid="3282" grpId="58"/>
      <p:bldP build="whole" bldLvl="1" animBg="1" rev="0" advAuto="0" spid="3287" grpId="40"/>
      <p:bldP build="whole" bldLvl="1" animBg="1" rev="0" advAuto="0" spid="3270" grpId="30"/>
      <p:bldP build="whole" bldLvl="1" animBg="1" rev="0" advAuto="0" spid="3279" grpId="49"/>
      <p:bldP build="whole" bldLvl="1" animBg="1" rev="0" advAuto="0" spid="3284" grpId="31"/>
      <p:bldP build="whole" bldLvl="1" animBg="1" rev="0" advAuto="0" spid="3271" grpId="28"/>
      <p:bldP build="whole" bldLvl="1" animBg="1" rev="0" advAuto="0" spid="3304" grpId="70"/>
      <p:bldP build="whole" bldLvl="1" animBg="1" rev="0" advAuto="0" spid="3266" grpId="22"/>
      <p:bldP build="whole" bldLvl="1" animBg="1" rev="0" advAuto="0" spid="3276" grpId="44"/>
      <p:bldP build="whole" bldLvl="1" animBg="1" rev="0" advAuto="0" spid="3263" grpId="13"/>
      <p:bldP build="whole" bldLvl="1" animBg="1" rev="0" advAuto="0" spid="3261" grpId="5"/>
      <p:bldP build="whole" bldLvl="1" animBg="1" rev="0" advAuto="0" spid="3276" grpId="46"/>
      <p:bldP build="whole" bldLvl="1" animBg="1" rev="0" advAuto="0" spid="3273" grpId="34"/>
      <p:bldP build="whole" bldLvl="1" animBg="1" rev="0" advAuto="0" spid="3298" grpId="63"/>
      <p:bldP build="whole" bldLvl="1" animBg="1" rev="0" advAuto="0" spid="3295" grpId="54"/>
      <p:bldP build="whole" bldLvl="1" animBg="1" rev="0" advAuto="0" spid="3273" grpId="37"/>
      <p:bldP build="whole" bldLvl="1" animBg="1" rev="0" advAuto="0" spid="3260" grpId="6"/>
      <p:bldP build="whole" bldLvl="1" animBg="1" rev="0" advAuto="0" spid="3244" grpId="3"/>
      <p:bldP build="whole" bldLvl="1" animBg="1" rev="0" advAuto="0" spid="3234" grpId="18"/>
      <p:bldP build="whole" bldLvl="1" animBg="1" rev="0" advAuto="0" spid="3269" grpId="29"/>
      <p:bldP build="whole" bldLvl="1" animBg="1" rev="0" advAuto="0" spid="3244" grpId="9"/>
      <p:bldP build="whole" bldLvl="1" animBg="1" rev="0" advAuto="0" spid="3292" grpId="50"/>
      <p:bldP build="whole" bldLvl="1" animBg="1" rev="0" advAuto="0" spid="3260" grpId="17"/>
      <p:bldP build="whole" bldLvl="1" animBg="1" rev="0" advAuto="0" spid="3261" grpId="23"/>
      <p:bldP build="whole" bldLvl="1" animBg="1" rev="0" advAuto="0" spid="3289" grpId="42"/>
      <p:bldP build="whole" bldLvl="1" animBg="1" rev="0" advAuto="0" spid="3262" grpId="8"/>
      <p:bldP build="whole" bldLvl="1" animBg="1" rev="0" advAuto="0" spid="3259" grpId="4"/>
      <p:bldP build="whole" bldLvl="1" animBg="1" rev="0" advAuto="0" spid="3281" grpId="55"/>
      <p:bldP build="whole" bldLvl="1" animBg="1" rev="0" advAuto="0" spid="3281" grpId="57"/>
      <p:bldP build="whole" bldLvl="1" animBg="1" rev="0" advAuto="0" spid="3286" grpId="39"/>
      <p:bldP build="whole" bldLvl="1" animBg="1" rev="0" advAuto="0" spid="3268" grpId="27"/>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319" name="رسم تخطيطي 7"/>
          <p:cNvGrpSpPr/>
          <p:nvPr/>
        </p:nvGrpSpPr>
        <p:grpSpPr>
          <a:xfrm>
            <a:off x="7756507" y="776663"/>
            <a:ext cx="857136" cy="1688529"/>
            <a:chOff x="0" y="0"/>
            <a:chExt cx="857134" cy="1688527"/>
          </a:xfrm>
        </p:grpSpPr>
        <p:sp>
          <p:nvSpPr>
            <p:cNvPr id="3311"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312"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13"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314"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15"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316"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17"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318"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320"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321"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322"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324"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326"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329" name="تجميع"/>
          <p:cNvGrpSpPr/>
          <p:nvPr/>
        </p:nvGrpSpPr>
        <p:grpSpPr>
          <a:xfrm>
            <a:off x="6969330" y="172912"/>
            <a:ext cx="1460897" cy="581158"/>
            <a:chOff x="0" y="0"/>
            <a:chExt cx="1460895" cy="581156"/>
          </a:xfrm>
        </p:grpSpPr>
        <p:pic>
          <p:nvPicPr>
            <p:cNvPr id="3327"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32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332" name="تجميع"/>
          <p:cNvGrpSpPr/>
          <p:nvPr/>
        </p:nvGrpSpPr>
        <p:grpSpPr>
          <a:xfrm>
            <a:off x="275444" y="939348"/>
            <a:ext cx="335689" cy="1548385"/>
            <a:chOff x="0" y="0"/>
            <a:chExt cx="335688" cy="1548383"/>
          </a:xfrm>
        </p:grpSpPr>
        <p:sp>
          <p:nvSpPr>
            <p:cNvPr id="3330"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331"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١٢٧</a:t>
              </a:r>
            </a:p>
          </p:txBody>
        </p:sp>
      </p:grpSp>
      <p:grpSp>
        <p:nvGrpSpPr>
          <p:cNvPr id="3343" name="تجميع"/>
          <p:cNvGrpSpPr/>
          <p:nvPr/>
        </p:nvGrpSpPr>
        <p:grpSpPr>
          <a:xfrm>
            <a:off x="947299" y="4604437"/>
            <a:ext cx="6772043" cy="143249"/>
            <a:chOff x="0" y="0"/>
            <a:chExt cx="6772041" cy="143247"/>
          </a:xfrm>
        </p:grpSpPr>
        <p:grpSp>
          <p:nvGrpSpPr>
            <p:cNvPr id="3341" name="تجميع"/>
            <p:cNvGrpSpPr/>
            <p:nvPr/>
          </p:nvGrpSpPr>
          <p:grpSpPr>
            <a:xfrm>
              <a:off x="0" y="0"/>
              <a:ext cx="6772042" cy="143248"/>
              <a:chOff x="0" y="0"/>
              <a:chExt cx="6772041" cy="143247"/>
            </a:xfrm>
          </p:grpSpPr>
          <p:sp>
            <p:nvSpPr>
              <p:cNvPr id="3333"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334"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335"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336"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337"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338"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339"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340"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342"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346" name="تجميع"/>
          <p:cNvGrpSpPr/>
          <p:nvPr/>
        </p:nvGrpSpPr>
        <p:grpSpPr>
          <a:xfrm>
            <a:off x="672" y="86809"/>
            <a:ext cx="1251202" cy="892151"/>
            <a:chOff x="0" y="0"/>
            <a:chExt cx="1251200" cy="892150"/>
          </a:xfrm>
        </p:grpSpPr>
        <p:sp>
          <p:nvSpPr>
            <p:cNvPr id="334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34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347" name="IMG_1584.png" descr="IMG_1584.png"/>
          <p:cNvPicPr>
            <a:picLocks noChangeAspect="1"/>
          </p:cNvPicPr>
          <p:nvPr/>
        </p:nvPicPr>
        <p:blipFill>
          <a:blip r:embed="rId11">
            <a:extLst/>
          </a:blip>
          <a:srcRect l="7127" t="0" r="0" b="8082"/>
          <a:stretch>
            <a:fillRect/>
          </a:stretch>
        </p:blipFill>
        <p:spPr>
          <a:xfrm>
            <a:off x="1372728" y="976979"/>
            <a:ext cx="5089014" cy="5056909"/>
          </a:xfrm>
          <a:prstGeom prst="rect">
            <a:avLst/>
          </a:prstGeom>
          <a:ln w="12700">
            <a:miter lim="400000"/>
          </a:ln>
        </p:spPr>
      </p:pic>
      <p:sp>
        <p:nvSpPr>
          <p:cNvPr id="3348"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349"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350"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pic>
        <p:nvPicPr>
          <p:cNvPr id="3351" name="IMG_2269.png" descr="IMG_2269.png"/>
          <p:cNvPicPr>
            <a:picLocks noChangeAspect="1"/>
          </p:cNvPicPr>
          <p:nvPr/>
        </p:nvPicPr>
        <p:blipFill>
          <a:blip r:embed="rId13">
            <a:extLst/>
          </a:blip>
          <a:srcRect l="8059" t="31576" r="36308" b="17746"/>
          <a:stretch>
            <a:fillRect/>
          </a:stretch>
        </p:blipFill>
        <p:spPr>
          <a:xfrm>
            <a:off x="1575017" y="1048384"/>
            <a:ext cx="4581848" cy="3130366"/>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3"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362" name="رسم تخطيطي 7"/>
          <p:cNvGrpSpPr/>
          <p:nvPr/>
        </p:nvGrpSpPr>
        <p:grpSpPr>
          <a:xfrm>
            <a:off x="7756507" y="776663"/>
            <a:ext cx="857136" cy="1688529"/>
            <a:chOff x="0" y="0"/>
            <a:chExt cx="857134" cy="1688527"/>
          </a:xfrm>
        </p:grpSpPr>
        <p:sp>
          <p:nvSpPr>
            <p:cNvPr id="3354"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355"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56"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357"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58"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359"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360"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361"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363"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364"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365"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367"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369"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372" name="تجميع"/>
          <p:cNvGrpSpPr/>
          <p:nvPr/>
        </p:nvGrpSpPr>
        <p:grpSpPr>
          <a:xfrm>
            <a:off x="6969330" y="172912"/>
            <a:ext cx="1460897" cy="581158"/>
            <a:chOff x="0" y="0"/>
            <a:chExt cx="1460895" cy="581156"/>
          </a:xfrm>
        </p:grpSpPr>
        <p:pic>
          <p:nvPicPr>
            <p:cNvPr id="3370"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371"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375" name="تجميع"/>
          <p:cNvGrpSpPr/>
          <p:nvPr/>
        </p:nvGrpSpPr>
        <p:grpSpPr>
          <a:xfrm>
            <a:off x="275444" y="939348"/>
            <a:ext cx="335689" cy="1548385"/>
            <a:chOff x="0" y="0"/>
            <a:chExt cx="335688" cy="1548383"/>
          </a:xfrm>
        </p:grpSpPr>
        <p:sp>
          <p:nvSpPr>
            <p:cNvPr id="3373"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374"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١٢٧</a:t>
              </a:r>
            </a:p>
          </p:txBody>
        </p:sp>
      </p:grpSp>
      <p:grpSp>
        <p:nvGrpSpPr>
          <p:cNvPr id="3386" name="تجميع"/>
          <p:cNvGrpSpPr/>
          <p:nvPr/>
        </p:nvGrpSpPr>
        <p:grpSpPr>
          <a:xfrm>
            <a:off x="947299" y="4604437"/>
            <a:ext cx="6772043" cy="143249"/>
            <a:chOff x="0" y="0"/>
            <a:chExt cx="6772041" cy="143247"/>
          </a:xfrm>
        </p:grpSpPr>
        <p:grpSp>
          <p:nvGrpSpPr>
            <p:cNvPr id="3384" name="تجميع"/>
            <p:cNvGrpSpPr/>
            <p:nvPr/>
          </p:nvGrpSpPr>
          <p:grpSpPr>
            <a:xfrm>
              <a:off x="0" y="0"/>
              <a:ext cx="6772042" cy="143248"/>
              <a:chOff x="0" y="0"/>
              <a:chExt cx="6772041" cy="143247"/>
            </a:xfrm>
          </p:grpSpPr>
          <p:sp>
            <p:nvSpPr>
              <p:cNvPr id="3376"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377"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378"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379"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380"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381"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382"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383"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385"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389" name="تجميع"/>
          <p:cNvGrpSpPr/>
          <p:nvPr/>
        </p:nvGrpSpPr>
        <p:grpSpPr>
          <a:xfrm>
            <a:off x="672" y="86809"/>
            <a:ext cx="1251202" cy="892151"/>
            <a:chOff x="0" y="0"/>
            <a:chExt cx="1251200" cy="892150"/>
          </a:xfrm>
        </p:grpSpPr>
        <p:sp>
          <p:nvSpPr>
            <p:cNvPr id="3387"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388"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390" name="IMG_1584.png" descr="IMG_1584.png"/>
          <p:cNvPicPr>
            <a:picLocks noChangeAspect="1"/>
          </p:cNvPicPr>
          <p:nvPr/>
        </p:nvPicPr>
        <p:blipFill>
          <a:blip r:embed="rId11">
            <a:extLst/>
          </a:blip>
          <a:srcRect l="7127" t="0" r="0" b="8082"/>
          <a:stretch>
            <a:fillRect/>
          </a:stretch>
        </p:blipFill>
        <p:spPr>
          <a:xfrm>
            <a:off x="1764954" y="770230"/>
            <a:ext cx="5089014" cy="5056910"/>
          </a:xfrm>
          <a:prstGeom prst="rect">
            <a:avLst/>
          </a:prstGeom>
          <a:ln w="12700">
            <a:miter lim="400000"/>
          </a:ln>
        </p:spPr>
      </p:pic>
      <p:sp>
        <p:nvSpPr>
          <p:cNvPr id="3391"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392"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393"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grpSp>
        <p:nvGrpSpPr>
          <p:cNvPr id="3396" name="IMG_2270.png"/>
          <p:cNvGrpSpPr/>
          <p:nvPr/>
        </p:nvGrpSpPr>
        <p:grpSpPr>
          <a:xfrm>
            <a:off x="4459889" y="781488"/>
            <a:ext cx="1931118" cy="603502"/>
            <a:chOff x="0" y="0"/>
            <a:chExt cx="1931117" cy="603501"/>
          </a:xfrm>
        </p:grpSpPr>
        <p:pic>
          <p:nvPicPr>
            <p:cNvPr id="3395" name="IMG_2270.png" descr="IMG_2270.png"/>
            <p:cNvPicPr>
              <a:picLocks noChangeAspect="1"/>
            </p:cNvPicPr>
            <p:nvPr/>
          </p:nvPicPr>
          <p:blipFill>
            <a:blip r:embed="rId13">
              <a:extLst/>
            </a:blip>
            <a:srcRect l="28845" t="25235" r="51928" b="70869"/>
            <a:stretch>
              <a:fillRect/>
            </a:stretch>
          </p:blipFill>
          <p:spPr>
            <a:xfrm>
              <a:off x="101600" y="101600"/>
              <a:ext cx="1715218" cy="260602"/>
            </a:xfrm>
            <a:prstGeom prst="rect">
              <a:avLst/>
            </a:prstGeom>
            <a:ln>
              <a:noFill/>
            </a:ln>
            <a:effectLst/>
          </p:spPr>
        </p:pic>
        <p:pic>
          <p:nvPicPr>
            <p:cNvPr id="3394" name="IMG_2270.png" descr="IMG_2270.png"/>
            <p:cNvPicPr>
              <a:picLocks noChangeAspect="0"/>
            </p:cNvPicPr>
            <p:nvPr/>
          </p:nvPicPr>
          <p:blipFill>
            <a:blip r:embed="rId14">
              <a:extLst/>
            </a:blip>
            <a:stretch>
              <a:fillRect/>
            </a:stretch>
          </p:blipFill>
          <p:spPr>
            <a:xfrm>
              <a:off x="-1" y="0"/>
              <a:ext cx="1931119" cy="603502"/>
            </a:xfrm>
            <a:prstGeom prst="rect">
              <a:avLst/>
            </a:prstGeom>
            <a:effectLst/>
          </p:spPr>
        </p:pic>
      </p:grpSp>
      <p:pic>
        <p:nvPicPr>
          <p:cNvPr id="3397" name="IMG_2270.png" descr="IMG_2270.png"/>
          <p:cNvPicPr>
            <a:picLocks noChangeAspect="1"/>
          </p:cNvPicPr>
          <p:nvPr/>
        </p:nvPicPr>
        <p:blipFill>
          <a:blip r:embed="rId13">
            <a:extLst/>
          </a:blip>
          <a:srcRect l="9390" t="29382" r="38463" b="21887"/>
          <a:stretch>
            <a:fillRect/>
          </a:stretch>
        </p:blipFill>
        <p:spPr>
          <a:xfrm>
            <a:off x="2053184" y="1194008"/>
            <a:ext cx="4255674" cy="2982728"/>
          </a:xfrm>
          <a:prstGeom prst="rect">
            <a:avLst/>
          </a:prstGeom>
          <a:ln w="12700">
            <a:miter lim="400000"/>
          </a:ln>
        </p:spPr>
      </p:pic>
      <p:pic>
        <p:nvPicPr>
          <p:cNvPr id="3398" name="IMG_2270.png" descr="IMG_2270.png"/>
          <p:cNvPicPr>
            <a:picLocks noChangeAspect="1"/>
          </p:cNvPicPr>
          <p:nvPr/>
        </p:nvPicPr>
        <p:blipFill>
          <a:blip r:embed="rId13">
            <a:extLst/>
          </a:blip>
          <a:srcRect l="65627" t="49161" r="13444" b="19868"/>
          <a:stretch>
            <a:fillRect/>
          </a:stretch>
        </p:blipFill>
        <p:spPr>
          <a:xfrm>
            <a:off x="6308875" y="2742127"/>
            <a:ext cx="1325304" cy="1470935"/>
          </a:xfrm>
          <a:custGeom>
            <a:avLst/>
            <a:gdLst/>
            <a:ahLst/>
            <a:cxnLst>
              <a:cxn ang="0">
                <a:pos x="wd2" y="hd2"/>
              </a:cxn>
              <a:cxn ang="5400000">
                <a:pos x="wd2" y="hd2"/>
              </a:cxn>
              <a:cxn ang="10800000">
                <a:pos x="wd2" y="hd2"/>
              </a:cxn>
              <a:cxn ang="16200000">
                <a:pos x="wd2" y="hd2"/>
              </a:cxn>
            </a:cxnLst>
            <a:rect l="0" t="0" r="r" b="b"/>
            <a:pathLst>
              <a:path w="21278" h="21530" fill="norm" stroke="1" extrusionOk="0">
                <a:moveTo>
                  <a:pt x="18682" y="7"/>
                </a:moveTo>
                <a:cubicBezTo>
                  <a:pt x="18619" y="-70"/>
                  <a:pt x="18165" y="468"/>
                  <a:pt x="18019" y="791"/>
                </a:cubicBezTo>
                <a:cubicBezTo>
                  <a:pt x="17869" y="1124"/>
                  <a:pt x="17678" y="1027"/>
                  <a:pt x="17541" y="548"/>
                </a:cubicBezTo>
                <a:cubicBezTo>
                  <a:pt x="17432" y="163"/>
                  <a:pt x="17213" y="98"/>
                  <a:pt x="17191" y="443"/>
                </a:cubicBezTo>
                <a:cubicBezTo>
                  <a:pt x="17167" y="815"/>
                  <a:pt x="17138" y="841"/>
                  <a:pt x="16949" y="699"/>
                </a:cubicBezTo>
                <a:cubicBezTo>
                  <a:pt x="16845" y="620"/>
                  <a:pt x="16647" y="584"/>
                  <a:pt x="16509" y="617"/>
                </a:cubicBezTo>
                <a:cubicBezTo>
                  <a:pt x="16336" y="659"/>
                  <a:pt x="16179" y="583"/>
                  <a:pt x="16006" y="373"/>
                </a:cubicBezTo>
                <a:cubicBezTo>
                  <a:pt x="15793" y="115"/>
                  <a:pt x="15737" y="94"/>
                  <a:pt x="15630" y="240"/>
                </a:cubicBezTo>
                <a:cubicBezTo>
                  <a:pt x="15560" y="335"/>
                  <a:pt x="15522" y="476"/>
                  <a:pt x="15553" y="553"/>
                </a:cubicBezTo>
                <a:cubicBezTo>
                  <a:pt x="15650" y="796"/>
                  <a:pt x="15407" y="824"/>
                  <a:pt x="15012" y="617"/>
                </a:cubicBezTo>
                <a:cubicBezTo>
                  <a:pt x="14634" y="420"/>
                  <a:pt x="14624" y="421"/>
                  <a:pt x="14126" y="786"/>
                </a:cubicBezTo>
                <a:cubicBezTo>
                  <a:pt x="13571" y="1192"/>
                  <a:pt x="13406" y="1139"/>
                  <a:pt x="13329" y="536"/>
                </a:cubicBezTo>
                <a:cubicBezTo>
                  <a:pt x="13280" y="151"/>
                  <a:pt x="12973" y="-20"/>
                  <a:pt x="12973" y="338"/>
                </a:cubicBezTo>
                <a:cubicBezTo>
                  <a:pt x="12973" y="697"/>
                  <a:pt x="12734" y="749"/>
                  <a:pt x="12597" y="420"/>
                </a:cubicBezTo>
                <a:cubicBezTo>
                  <a:pt x="12408" y="-33"/>
                  <a:pt x="12166" y="48"/>
                  <a:pt x="12265" y="530"/>
                </a:cubicBezTo>
                <a:cubicBezTo>
                  <a:pt x="12381" y="1092"/>
                  <a:pt x="12252" y="1230"/>
                  <a:pt x="11896" y="925"/>
                </a:cubicBezTo>
                <a:lnTo>
                  <a:pt x="11603" y="675"/>
                </a:lnTo>
                <a:lnTo>
                  <a:pt x="11462" y="919"/>
                </a:lnTo>
                <a:cubicBezTo>
                  <a:pt x="11283" y="1225"/>
                  <a:pt x="11020" y="1224"/>
                  <a:pt x="10685" y="919"/>
                </a:cubicBezTo>
                <a:cubicBezTo>
                  <a:pt x="10444" y="700"/>
                  <a:pt x="10404" y="694"/>
                  <a:pt x="10201" y="861"/>
                </a:cubicBezTo>
                <a:cubicBezTo>
                  <a:pt x="9932" y="1083"/>
                  <a:pt x="9812" y="994"/>
                  <a:pt x="9812" y="571"/>
                </a:cubicBezTo>
                <a:cubicBezTo>
                  <a:pt x="9812" y="174"/>
                  <a:pt x="9596" y="35"/>
                  <a:pt x="9385" y="298"/>
                </a:cubicBezTo>
                <a:cubicBezTo>
                  <a:pt x="9298" y="407"/>
                  <a:pt x="9002" y="515"/>
                  <a:pt x="8729" y="542"/>
                </a:cubicBezTo>
                <a:cubicBezTo>
                  <a:pt x="8411" y="573"/>
                  <a:pt x="8158" y="682"/>
                  <a:pt x="8022" y="844"/>
                </a:cubicBezTo>
                <a:cubicBezTo>
                  <a:pt x="7835" y="1066"/>
                  <a:pt x="7601" y="1061"/>
                  <a:pt x="7601" y="832"/>
                </a:cubicBezTo>
                <a:cubicBezTo>
                  <a:pt x="7601" y="690"/>
                  <a:pt x="7068" y="123"/>
                  <a:pt x="6932" y="123"/>
                </a:cubicBezTo>
                <a:cubicBezTo>
                  <a:pt x="6719" y="123"/>
                  <a:pt x="6619" y="351"/>
                  <a:pt x="6766" y="513"/>
                </a:cubicBezTo>
                <a:cubicBezTo>
                  <a:pt x="6868" y="624"/>
                  <a:pt x="6824" y="729"/>
                  <a:pt x="6582" y="937"/>
                </a:cubicBezTo>
                <a:cubicBezTo>
                  <a:pt x="6276" y="1198"/>
                  <a:pt x="6161" y="1219"/>
                  <a:pt x="4613" y="1239"/>
                </a:cubicBezTo>
                <a:cubicBezTo>
                  <a:pt x="3708" y="1250"/>
                  <a:pt x="2946" y="1282"/>
                  <a:pt x="2918" y="1309"/>
                </a:cubicBezTo>
                <a:cubicBezTo>
                  <a:pt x="2889" y="1335"/>
                  <a:pt x="2840" y="1735"/>
                  <a:pt x="2809" y="2203"/>
                </a:cubicBezTo>
                <a:lnTo>
                  <a:pt x="2752" y="3057"/>
                </a:lnTo>
                <a:lnTo>
                  <a:pt x="1707" y="3266"/>
                </a:lnTo>
                <a:cubicBezTo>
                  <a:pt x="1131" y="3382"/>
                  <a:pt x="499" y="3505"/>
                  <a:pt x="305" y="3539"/>
                </a:cubicBezTo>
                <a:cubicBezTo>
                  <a:pt x="-310" y="3647"/>
                  <a:pt x="5" y="3853"/>
                  <a:pt x="1248" y="4149"/>
                </a:cubicBezTo>
                <a:cubicBezTo>
                  <a:pt x="1912" y="4307"/>
                  <a:pt x="2548" y="4514"/>
                  <a:pt x="2663" y="4602"/>
                </a:cubicBezTo>
                <a:cubicBezTo>
                  <a:pt x="2847" y="4744"/>
                  <a:pt x="2874" y="5097"/>
                  <a:pt x="2867" y="7594"/>
                </a:cubicBezTo>
                <a:cubicBezTo>
                  <a:pt x="2862" y="9151"/>
                  <a:pt x="2858" y="12922"/>
                  <a:pt x="2860" y="15976"/>
                </a:cubicBezTo>
                <a:lnTo>
                  <a:pt x="2867" y="21530"/>
                </a:lnTo>
                <a:lnTo>
                  <a:pt x="12017" y="21530"/>
                </a:lnTo>
                <a:cubicBezTo>
                  <a:pt x="17980" y="21530"/>
                  <a:pt x="21192" y="21489"/>
                  <a:pt x="21243" y="21414"/>
                </a:cubicBezTo>
                <a:cubicBezTo>
                  <a:pt x="21286" y="21351"/>
                  <a:pt x="21290" y="21253"/>
                  <a:pt x="21250" y="21193"/>
                </a:cubicBezTo>
                <a:cubicBezTo>
                  <a:pt x="21209" y="21134"/>
                  <a:pt x="21177" y="16749"/>
                  <a:pt x="21180" y="11451"/>
                </a:cubicBezTo>
                <a:cubicBezTo>
                  <a:pt x="21183" y="2870"/>
                  <a:pt x="21165" y="1836"/>
                  <a:pt x="20995" y="1965"/>
                </a:cubicBezTo>
                <a:cubicBezTo>
                  <a:pt x="20890" y="2044"/>
                  <a:pt x="20798" y="2087"/>
                  <a:pt x="20791" y="2064"/>
                </a:cubicBezTo>
                <a:cubicBezTo>
                  <a:pt x="20784" y="2040"/>
                  <a:pt x="20757" y="1817"/>
                  <a:pt x="20733" y="1564"/>
                </a:cubicBezTo>
                <a:cubicBezTo>
                  <a:pt x="20639" y="548"/>
                  <a:pt x="20530" y="109"/>
                  <a:pt x="20383" y="158"/>
                </a:cubicBezTo>
                <a:cubicBezTo>
                  <a:pt x="20301" y="186"/>
                  <a:pt x="20245" y="263"/>
                  <a:pt x="20262" y="333"/>
                </a:cubicBezTo>
                <a:cubicBezTo>
                  <a:pt x="20279" y="402"/>
                  <a:pt x="20169" y="524"/>
                  <a:pt x="20013" y="600"/>
                </a:cubicBezTo>
                <a:cubicBezTo>
                  <a:pt x="19858" y="675"/>
                  <a:pt x="19664" y="812"/>
                  <a:pt x="19587" y="908"/>
                </a:cubicBezTo>
                <a:cubicBezTo>
                  <a:pt x="19468" y="1054"/>
                  <a:pt x="19390" y="1004"/>
                  <a:pt x="19090" y="577"/>
                </a:cubicBezTo>
                <a:cubicBezTo>
                  <a:pt x="18892" y="296"/>
                  <a:pt x="18707" y="38"/>
                  <a:pt x="18682" y="7"/>
                </a:cubicBezTo>
                <a:close/>
              </a:path>
            </a:pathLst>
          </a:custGeom>
          <a:ln w="12700">
            <a:miter lim="400000"/>
          </a:ln>
          <a:effectLst>
            <a:outerShdw sx="100000" sy="100000" kx="0" ky="0" algn="b" rotWithShape="0" blurRad="381000" dist="114300" dir="0">
              <a:srgbClr val="000000">
                <a:alpha val="7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409" name="رسم تخطيطي 7"/>
          <p:cNvGrpSpPr/>
          <p:nvPr/>
        </p:nvGrpSpPr>
        <p:grpSpPr>
          <a:xfrm>
            <a:off x="7756507" y="776663"/>
            <a:ext cx="857136" cy="1688529"/>
            <a:chOff x="0" y="0"/>
            <a:chExt cx="857134" cy="1688527"/>
          </a:xfrm>
        </p:grpSpPr>
        <p:sp>
          <p:nvSpPr>
            <p:cNvPr id="3401"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402"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03"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404"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05"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406"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07"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408"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410"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411"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412"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414"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416"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419" name="تجميع"/>
          <p:cNvGrpSpPr/>
          <p:nvPr/>
        </p:nvGrpSpPr>
        <p:grpSpPr>
          <a:xfrm>
            <a:off x="6969330" y="172912"/>
            <a:ext cx="1460897" cy="581158"/>
            <a:chOff x="0" y="0"/>
            <a:chExt cx="1460895" cy="581156"/>
          </a:xfrm>
        </p:grpSpPr>
        <p:pic>
          <p:nvPicPr>
            <p:cNvPr id="3417"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41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422" name="تجميع"/>
          <p:cNvGrpSpPr/>
          <p:nvPr/>
        </p:nvGrpSpPr>
        <p:grpSpPr>
          <a:xfrm>
            <a:off x="275444" y="939348"/>
            <a:ext cx="335689" cy="1548385"/>
            <a:chOff x="0" y="0"/>
            <a:chExt cx="335688" cy="1548383"/>
          </a:xfrm>
        </p:grpSpPr>
        <p:sp>
          <p:nvSpPr>
            <p:cNvPr id="3420"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421"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١٢٧</a:t>
              </a:r>
            </a:p>
          </p:txBody>
        </p:sp>
      </p:grpSp>
      <p:grpSp>
        <p:nvGrpSpPr>
          <p:cNvPr id="3433" name="تجميع"/>
          <p:cNvGrpSpPr/>
          <p:nvPr/>
        </p:nvGrpSpPr>
        <p:grpSpPr>
          <a:xfrm>
            <a:off x="947299" y="4604437"/>
            <a:ext cx="6772043" cy="143249"/>
            <a:chOff x="0" y="0"/>
            <a:chExt cx="6772041" cy="143247"/>
          </a:xfrm>
        </p:grpSpPr>
        <p:grpSp>
          <p:nvGrpSpPr>
            <p:cNvPr id="3431" name="تجميع"/>
            <p:cNvGrpSpPr/>
            <p:nvPr/>
          </p:nvGrpSpPr>
          <p:grpSpPr>
            <a:xfrm>
              <a:off x="0" y="0"/>
              <a:ext cx="6772042" cy="143248"/>
              <a:chOff x="0" y="0"/>
              <a:chExt cx="6772041" cy="143247"/>
            </a:xfrm>
          </p:grpSpPr>
          <p:sp>
            <p:nvSpPr>
              <p:cNvPr id="3423"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424"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425"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426"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427"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428"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429"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430"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432"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436" name="تجميع"/>
          <p:cNvGrpSpPr/>
          <p:nvPr/>
        </p:nvGrpSpPr>
        <p:grpSpPr>
          <a:xfrm>
            <a:off x="672" y="86809"/>
            <a:ext cx="1251202" cy="892151"/>
            <a:chOff x="0" y="0"/>
            <a:chExt cx="1251200" cy="892150"/>
          </a:xfrm>
        </p:grpSpPr>
        <p:sp>
          <p:nvSpPr>
            <p:cNvPr id="343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43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437"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438"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439"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pic>
        <p:nvPicPr>
          <p:cNvPr id="3440" name="IMG_2271.png" descr="IMG_2271.png"/>
          <p:cNvPicPr>
            <a:picLocks noChangeAspect="1"/>
          </p:cNvPicPr>
          <p:nvPr/>
        </p:nvPicPr>
        <p:blipFill>
          <a:blip r:embed="rId12">
            <a:extLst/>
          </a:blip>
          <a:srcRect l="45770" t="44069" r="35862" b="49985"/>
          <a:stretch>
            <a:fillRect/>
          </a:stretch>
        </p:blipFill>
        <p:spPr>
          <a:xfrm>
            <a:off x="4114072" y="922574"/>
            <a:ext cx="2125623" cy="516004"/>
          </a:xfrm>
          <a:prstGeom prst="rect">
            <a:avLst/>
          </a:prstGeom>
          <a:ln w="12700">
            <a:miter lim="400000"/>
          </a:ln>
        </p:spPr>
      </p:pic>
      <p:sp>
        <p:nvSpPr>
          <p:cNvPr id="3441" name="مستطيل"/>
          <p:cNvSpPr/>
          <p:nvPr/>
        </p:nvSpPr>
        <p:spPr>
          <a:xfrm>
            <a:off x="4322035" y="888409"/>
            <a:ext cx="1905001" cy="584269"/>
          </a:xfrm>
          <a:prstGeom prst="rect">
            <a:avLst/>
          </a:prstGeom>
          <a:ln w="25400">
            <a:solidFill>
              <a:schemeClr val="accent1"/>
            </a:solidFill>
          </a:ln>
          <a:effectLst>
            <a:outerShdw sx="100000" sy="100000" kx="0" ky="0" algn="b" rotWithShape="0" blurRad="190500" dist="12700" dir="5400000">
              <a:srgbClr val="000000"/>
            </a:outerShdw>
          </a:effectLst>
        </p:spPr>
        <p:txBody>
          <a:bodyPr lIns="0" tIns="0" rIns="0" bIns="0"/>
          <a:lstStyle/>
          <a:p>
            <a:pPr/>
          </a:p>
        </p:txBody>
      </p:sp>
      <p:pic>
        <p:nvPicPr>
          <p:cNvPr id="3442" name="IMG_2271.png" descr="IMG_2271.png"/>
          <p:cNvPicPr>
            <a:picLocks noChangeAspect="1"/>
          </p:cNvPicPr>
          <p:nvPr/>
        </p:nvPicPr>
        <p:blipFill>
          <a:blip r:embed="rId12">
            <a:extLst/>
          </a:blip>
          <a:srcRect l="13679" t="50379" r="37932" b="44069"/>
          <a:stretch>
            <a:fillRect/>
          </a:stretch>
        </p:blipFill>
        <p:spPr>
          <a:xfrm>
            <a:off x="1411527" y="1594973"/>
            <a:ext cx="4835720" cy="416033"/>
          </a:xfrm>
          <a:prstGeom prst="rect">
            <a:avLst/>
          </a:prstGeom>
          <a:ln w="12700">
            <a:miter lim="400000"/>
          </a:ln>
        </p:spPr>
      </p:pic>
      <p:pic>
        <p:nvPicPr>
          <p:cNvPr id="3443" name="IMG_2271.png" descr="IMG_2271.png"/>
          <p:cNvPicPr>
            <a:picLocks noChangeAspect="1"/>
          </p:cNvPicPr>
          <p:nvPr/>
        </p:nvPicPr>
        <p:blipFill>
          <a:blip r:embed="rId12">
            <a:extLst/>
          </a:blip>
          <a:srcRect l="34628" t="55458" r="39067" b="27857"/>
          <a:stretch>
            <a:fillRect/>
          </a:stretch>
        </p:blipFill>
        <p:spPr>
          <a:xfrm>
            <a:off x="3415176" y="2013555"/>
            <a:ext cx="2824642" cy="1343752"/>
          </a:xfrm>
          <a:prstGeom prst="rect">
            <a:avLst/>
          </a:prstGeom>
          <a:ln w="12700">
            <a:miter lim="400000"/>
          </a:ln>
        </p:spPr>
      </p:pic>
      <p:pic>
        <p:nvPicPr>
          <p:cNvPr id="3444" name="IMG_1584.png" descr="IMG_1584.png"/>
          <p:cNvPicPr>
            <a:picLocks noChangeAspect="1"/>
          </p:cNvPicPr>
          <p:nvPr/>
        </p:nvPicPr>
        <p:blipFill>
          <a:blip r:embed="rId13">
            <a:extLst/>
          </a:blip>
          <a:srcRect l="7127" t="0" r="0" b="8082"/>
          <a:stretch>
            <a:fillRect/>
          </a:stretch>
        </p:blipFill>
        <p:spPr>
          <a:xfrm>
            <a:off x="1388970" y="304498"/>
            <a:ext cx="5089013" cy="5056910"/>
          </a:xfrm>
          <a:prstGeom prst="rect">
            <a:avLst/>
          </a:prstGeom>
          <a:ln w="12700">
            <a:miter lim="400000"/>
          </a:ln>
        </p:spPr>
      </p:pic>
      <p:pic>
        <p:nvPicPr>
          <p:cNvPr id="3445" name="IMG_1829.png" descr="IMG_1829.png"/>
          <p:cNvPicPr>
            <a:picLocks noChangeAspect="1"/>
          </p:cNvPicPr>
          <p:nvPr/>
        </p:nvPicPr>
        <p:blipFill>
          <a:blip r:embed="rId14">
            <a:extLst/>
          </a:blip>
          <a:stretch>
            <a:fillRect/>
          </a:stretch>
        </p:blipFill>
        <p:spPr>
          <a:xfrm>
            <a:off x="6435550" y="2918548"/>
            <a:ext cx="1266981" cy="461543"/>
          </a:xfrm>
          <a:prstGeom prst="rect">
            <a:avLst/>
          </a:prstGeom>
          <a:ln w="12700">
            <a:miter lim="400000"/>
          </a:ln>
        </p:spPr>
      </p:pic>
      <p:pic>
        <p:nvPicPr>
          <p:cNvPr id="3446" name="IMG_1830.jpeg" descr="IMG_1830.jpeg"/>
          <p:cNvPicPr>
            <a:picLocks noChangeAspect="1"/>
          </p:cNvPicPr>
          <p:nvPr/>
        </p:nvPicPr>
        <p:blipFill>
          <a:blip r:embed="rId15">
            <a:extLst/>
          </a:blip>
          <a:srcRect l="67020" t="39396" r="9611" b="29114"/>
          <a:stretch>
            <a:fillRect/>
          </a:stretch>
        </p:blipFill>
        <p:spPr>
          <a:xfrm>
            <a:off x="6406279" y="2599995"/>
            <a:ext cx="299050" cy="305595"/>
          </a:xfrm>
          <a:custGeom>
            <a:avLst/>
            <a:gdLst/>
            <a:ahLst/>
            <a:cxnLst>
              <a:cxn ang="0">
                <a:pos x="wd2" y="hd2"/>
              </a:cxn>
              <a:cxn ang="5400000">
                <a:pos x="wd2" y="hd2"/>
              </a:cxn>
              <a:cxn ang="10800000">
                <a:pos x="wd2" y="hd2"/>
              </a:cxn>
              <a:cxn ang="16200000">
                <a:pos x="wd2" y="hd2"/>
              </a:cxn>
            </a:cxnLst>
            <a:rect l="0" t="0" r="r" b="b"/>
            <a:pathLst>
              <a:path w="20604" h="21598" fill="norm" stroke="1" extrusionOk="0">
                <a:moveTo>
                  <a:pt x="4210" y="0"/>
                </a:moveTo>
                <a:cubicBezTo>
                  <a:pt x="4025" y="2"/>
                  <a:pt x="3830" y="177"/>
                  <a:pt x="3554" y="505"/>
                </a:cubicBezTo>
                <a:cubicBezTo>
                  <a:pt x="159" y="4541"/>
                  <a:pt x="-879" y="10049"/>
                  <a:pt x="765" y="15259"/>
                </a:cubicBezTo>
                <a:cubicBezTo>
                  <a:pt x="1279" y="16888"/>
                  <a:pt x="2720" y="19367"/>
                  <a:pt x="3855" y="20532"/>
                </a:cubicBezTo>
                <a:cubicBezTo>
                  <a:pt x="4122" y="20807"/>
                  <a:pt x="4137" y="20775"/>
                  <a:pt x="4566" y="20336"/>
                </a:cubicBezTo>
                <a:lnTo>
                  <a:pt x="5003" y="19887"/>
                </a:lnTo>
                <a:lnTo>
                  <a:pt x="4183" y="18849"/>
                </a:lnTo>
                <a:cubicBezTo>
                  <a:pt x="2628" y="16890"/>
                  <a:pt x="1491" y="13955"/>
                  <a:pt x="1230" y="11248"/>
                </a:cubicBezTo>
                <a:cubicBezTo>
                  <a:pt x="1096" y="9866"/>
                  <a:pt x="1373" y="7702"/>
                  <a:pt x="1913" y="6030"/>
                </a:cubicBezTo>
                <a:cubicBezTo>
                  <a:pt x="2403" y="4516"/>
                  <a:pt x="3591" y="2375"/>
                  <a:pt x="4484" y="1430"/>
                </a:cubicBezTo>
                <a:cubicBezTo>
                  <a:pt x="5002" y="881"/>
                  <a:pt x="5032" y="864"/>
                  <a:pt x="4784" y="477"/>
                </a:cubicBezTo>
                <a:cubicBezTo>
                  <a:pt x="4578" y="154"/>
                  <a:pt x="4395" y="-2"/>
                  <a:pt x="4210" y="0"/>
                </a:cubicBezTo>
                <a:close/>
                <a:moveTo>
                  <a:pt x="11484" y="1739"/>
                </a:moveTo>
                <a:cubicBezTo>
                  <a:pt x="8929" y="1949"/>
                  <a:pt x="6592" y="3294"/>
                  <a:pt x="5167" y="5498"/>
                </a:cubicBezTo>
                <a:cubicBezTo>
                  <a:pt x="4375" y="6723"/>
                  <a:pt x="4299" y="6895"/>
                  <a:pt x="3827" y="8920"/>
                </a:cubicBezTo>
                <a:cubicBezTo>
                  <a:pt x="3540" y="10154"/>
                  <a:pt x="3844" y="12666"/>
                  <a:pt x="4402" y="13716"/>
                </a:cubicBezTo>
                <a:cubicBezTo>
                  <a:pt x="4478" y="13860"/>
                  <a:pt x="4538" y="14068"/>
                  <a:pt x="4538" y="14165"/>
                </a:cubicBezTo>
                <a:cubicBezTo>
                  <a:pt x="4538" y="14447"/>
                  <a:pt x="5694" y="15965"/>
                  <a:pt x="6507" y="16745"/>
                </a:cubicBezTo>
                <a:cubicBezTo>
                  <a:pt x="7338" y="17543"/>
                  <a:pt x="9390" y="18658"/>
                  <a:pt x="10062" y="18681"/>
                </a:cubicBezTo>
                <a:cubicBezTo>
                  <a:pt x="10301" y="18689"/>
                  <a:pt x="10653" y="18727"/>
                  <a:pt x="10855" y="18793"/>
                </a:cubicBezTo>
                <a:cubicBezTo>
                  <a:pt x="11792" y="19101"/>
                  <a:pt x="14206" y="18826"/>
                  <a:pt x="15531" y="18260"/>
                </a:cubicBezTo>
                <a:cubicBezTo>
                  <a:pt x="17728" y="17320"/>
                  <a:pt x="19517" y="15270"/>
                  <a:pt x="20261" y="12847"/>
                </a:cubicBezTo>
                <a:cubicBezTo>
                  <a:pt x="20704" y="11404"/>
                  <a:pt x="20721" y="9183"/>
                  <a:pt x="20288" y="7798"/>
                </a:cubicBezTo>
                <a:cubicBezTo>
                  <a:pt x="19362" y="4830"/>
                  <a:pt x="16935" y="2537"/>
                  <a:pt x="14081" y="1907"/>
                </a:cubicBezTo>
                <a:cubicBezTo>
                  <a:pt x="13208" y="1714"/>
                  <a:pt x="12335" y="1669"/>
                  <a:pt x="11484" y="1739"/>
                </a:cubicBezTo>
                <a:close/>
                <a:moveTo>
                  <a:pt x="13042" y="20981"/>
                </a:moveTo>
                <a:cubicBezTo>
                  <a:pt x="12619" y="21068"/>
                  <a:pt x="12261" y="21321"/>
                  <a:pt x="11921" y="21598"/>
                </a:cubicBezTo>
                <a:lnTo>
                  <a:pt x="15093" y="21598"/>
                </a:lnTo>
                <a:cubicBezTo>
                  <a:pt x="14948" y="21441"/>
                  <a:pt x="14856" y="21231"/>
                  <a:pt x="14601" y="21121"/>
                </a:cubicBezTo>
                <a:cubicBezTo>
                  <a:pt x="14112" y="20912"/>
                  <a:pt x="13559" y="20875"/>
                  <a:pt x="13042" y="20981"/>
                </a:cubicBezTo>
                <a:close/>
              </a:path>
            </a:pathLst>
          </a:custGeom>
          <a:ln w="12700">
            <a:miter lim="400000"/>
          </a:ln>
        </p:spPr>
      </p:pic>
      <p:pic>
        <p:nvPicPr>
          <p:cNvPr id="3447" name="IMG_1830.jpeg" descr="IMG_1830.jpeg"/>
          <p:cNvPicPr>
            <a:picLocks noChangeAspect="1"/>
          </p:cNvPicPr>
          <p:nvPr/>
        </p:nvPicPr>
        <p:blipFill>
          <a:blip r:embed="rId15">
            <a:extLst/>
          </a:blip>
          <a:srcRect l="34142" t="39335" r="34158" b="27362"/>
          <a:stretch>
            <a:fillRect/>
          </a:stretch>
        </p:blipFill>
        <p:spPr>
          <a:xfrm>
            <a:off x="6730033" y="2357409"/>
            <a:ext cx="539517" cy="429817"/>
          </a:xfrm>
          <a:custGeom>
            <a:avLst/>
            <a:gdLst/>
            <a:ahLst/>
            <a:cxnLst>
              <a:cxn ang="0">
                <a:pos x="wd2" y="hd2"/>
              </a:cxn>
              <a:cxn ang="5400000">
                <a:pos x="wd2" y="hd2"/>
              </a:cxn>
              <a:cxn ang="10800000">
                <a:pos x="wd2" y="hd2"/>
              </a:cxn>
              <a:cxn ang="16200000">
                <a:pos x="wd2" y="hd2"/>
              </a:cxn>
            </a:cxnLst>
            <a:rect l="0" t="0" r="r" b="b"/>
            <a:pathLst>
              <a:path w="20877" h="21524" fill="norm" stroke="1" extrusionOk="0">
                <a:moveTo>
                  <a:pt x="2987" y="0"/>
                </a:moveTo>
                <a:lnTo>
                  <a:pt x="2373" y="1014"/>
                </a:lnTo>
                <a:cubicBezTo>
                  <a:pt x="-6" y="4947"/>
                  <a:pt x="-640" y="10032"/>
                  <a:pt x="668" y="14667"/>
                </a:cubicBezTo>
                <a:cubicBezTo>
                  <a:pt x="1041" y="15990"/>
                  <a:pt x="1967" y="18015"/>
                  <a:pt x="2634" y="18980"/>
                </a:cubicBezTo>
                <a:lnTo>
                  <a:pt x="3033" y="19556"/>
                </a:lnTo>
                <a:lnTo>
                  <a:pt x="3340" y="19199"/>
                </a:lnTo>
                <a:cubicBezTo>
                  <a:pt x="3628" y="18857"/>
                  <a:pt x="3743" y="18463"/>
                  <a:pt x="3555" y="18463"/>
                </a:cubicBezTo>
                <a:cubicBezTo>
                  <a:pt x="3388" y="18463"/>
                  <a:pt x="2332" y="16545"/>
                  <a:pt x="1897" y="15443"/>
                </a:cubicBezTo>
                <a:cubicBezTo>
                  <a:pt x="1140" y="13527"/>
                  <a:pt x="945" y="12368"/>
                  <a:pt x="944" y="9739"/>
                </a:cubicBezTo>
                <a:cubicBezTo>
                  <a:pt x="944" y="7769"/>
                  <a:pt x="982" y="7305"/>
                  <a:pt x="1205" y="6320"/>
                </a:cubicBezTo>
                <a:cubicBezTo>
                  <a:pt x="1558" y="4765"/>
                  <a:pt x="2313" y="2930"/>
                  <a:pt x="3079" y="1749"/>
                </a:cubicBezTo>
                <a:lnTo>
                  <a:pt x="3724" y="756"/>
                </a:lnTo>
                <a:lnTo>
                  <a:pt x="3355" y="378"/>
                </a:lnTo>
                <a:lnTo>
                  <a:pt x="2987" y="0"/>
                </a:lnTo>
                <a:close/>
                <a:moveTo>
                  <a:pt x="17837" y="40"/>
                </a:moveTo>
                <a:cubicBezTo>
                  <a:pt x="17604" y="-76"/>
                  <a:pt x="17146" y="398"/>
                  <a:pt x="17146" y="756"/>
                </a:cubicBezTo>
                <a:cubicBezTo>
                  <a:pt x="17146" y="945"/>
                  <a:pt x="17318" y="1304"/>
                  <a:pt x="17576" y="1630"/>
                </a:cubicBezTo>
                <a:cubicBezTo>
                  <a:pt x="17818" y="1935"/>
                  <a:pt x="18022" y="2274"/>
                  <a:pt x="18022" y="2365"/>
                </a:cubicBezTo>
                <a:cubicBezTo>
                  <a:pt x="18022" y="2457"/>
                  <a:pt x="18095" y="2601"/>
                  <a:pt x="18191" y="2703"/>
                </a:cubicBezTo>
                <a:cubicBezTo>
                  <a:pt x="18425" y="2955"/>
                  <a:pt x="19153" y="4990"/>
                  <a:pt x="19388" y="6042"/>
                </a:cubicBezTo>
                <a:cubicBezTo>
                  <a:pt x="19493" y="6511"/>
                  <a:pt x="19627" y="7035"/>
                  <a:pt x="19680" y="7215"/>
                </a:cubicBezTo>
                <a:cubicBezTo>
                  <a:pt x="19816" y="7671"/>
                  <a:pt x="19802" y="12173"/>
                  <a:pt x="19665" y="12283"/>
                </a:cubicBezTo>
                <a:cubicBezTo>
                  <a:pt x="19604" y="12331"/>
                  <a:pt x="19557" y="12528"/>
                  <a:pt x="19557" y="12700"/>
                </a:cubicBezTo>
                <a:cubicBezTo>
                  <a:pt x="19557" y="12969"/>
                  <a:pt x="19292" y="13972"/>
                  <a:pt x="18912" y="15204"/>
                </a:cubicBezTo>
                <a:cubicBezTo>
                  <a:pt x="18852" y="15399"/>
                  <a:pt x="18624" y="15899"/>
                  <a:pt x="18406" y="16317"/>
                </a:cubicBezTo>
                <a:cubicBezTo>
                  <a:pt x="18188" y="16735"/>
                  <a:pt x="18022" y="17125"/>
                  <a:pt x="18022" y="17191"/>
                </a:cubicBezTo>
                <a:cubicBezTo>
                  <a:pt x="18022" y="17258"/>
                  <a:pt x="17960" y="17367"/>
                  <a:pt x="17883" y="17430"/>
                </a:cubicBezTo>
                <a:cubicBezTo>
                  <a:pt x="17806" y="17492"/>
                  <a:pt x="17575" y="17816"/>
                  <a:pt x="17377" y="18145"/>
                </a:cubicBezTo>
                <a:lnTo>
                  <a:pt x="17023" y="18742"/>
                </a:lnTo>
                <a:lnTo>
                  <a:pt x="17269" y="19179"/>
                </a:lnTo>
                <a:cubicBezTo>
                  <a:pt x="17405" y="19416"/>
                  <a:pt x="17564" y="19616"/>
                  <a:pt x="17638" y="19616"/>
                </a:cubicBezTo>
                <a:cubicBezTo>
                  <a:pt x="17824" y="19616"/>
                  <a:pt x="18496" y="18665"/>
                  <a:pt x="19020" y="17668"/>
                </a:cubicBezTo>
                <a:cubicBezTo>
                  <a:pt x="20140" y="15537"/>
                  <a:pt x="20765" y="13044"/>
                  <a:pt x="20863" y="10514"/>
                </a:cubicBezTo>
                <a:cubicBezTo>
                  <a:pt x="20960" y="7983"/>
                  <a:pt x="20539" y="5407"/>
                  <a:pt x="19588" y="3121"/>
                </a:cubicBezTo>
                <a:cubicBezTo>
                  <a:pt x="19156" y="2081"/>
                  <a:pt x="18059" y="150"/>
                  <a:pt x="17837" y="40"/>
                </a:cubicBezTo>
                <a:close/>
                <a:moveTo>
                  <a:pt x="6703" y="4015"/>
                </a:moveTo>
                <a:cubicBezTo>
                  <a:pt x="5459" y="4101"/>
                  <a:pt x="5010" y="4275"/>
                  <a:pt x="4292" y="4869"/>
                </a:cubicBezTo>
                <a:cubicBezTo>
                  <a:pt x="3258" y="5726"/>
                  <a:pt x="2468" y="7117"/>
                  <a:pt x="2158" y="8665"/>
                </a:cubicBezTo>
                <a:cubicBezTo>
                  <a:pt x="1422" y="12341"/>
                  <a:pt x="3445" y="16169"/>
                  <a:pt x="6319" y="16516"/>
                </a:cubicBezTo>
                <a:cubicBezTo>
                  <a:pt x="6561" y="16545"/>
                  <a:pt x="6852" y="16582"/>
                  <a:pt x="6949" y="16595"/>
                </a:cubicBezTo>
                <a:cubicBezTo>
                  <a:pt x="7667" y="16692"/>
                  <a:pt x="9330" y="15867"/>
                  <a:pt x="10036" y="15065"/>
                </a:cubicBezTo>
                <a:cubicBezTo>
                  <a:pt x="10482" y="14558"/>
                  <a:pt x="10481" y="14561"/>
                  <a:pt x="11234" y="15264"/>
                </a:cubicBezTo>
                <a:cubicBezTo>
                  <a:pt x="12139" y="16109"/>
                  <a:pt x="12870" y="16395"/>
                  <a:pt x="14121" y="16396"/>
                </a:cubicBezTo>
                <a:cubicBezTo>
                  <a:pt x="15585" y="16398"/>
                  <a:pt x="16407" y="15984"/>
                  <a:pt x="17407" y="14727"/>
                </a:cubicBezTo>
                <a:cubicBezTo>
                  <a:pt x="18319" y="13581"/>
                  <a:pt x="19028" y="11717"/>
                  <a:pt x="18667" y="11428"/>
                </a:cubicBezTo>
                <a:cubicBezTo>
                  <a:pt x="18602" y="11376"/>
                  <a:pt x="18576" y="11249"/>
                  <a:pt x="18605" y="11150"/>
                </a:cubicBezTo>
                <a:cubicBezTo>
                  <a:pt x="18636" y="11044"/>
                  <a:pt x="18589" y="10980"/>
                  <a:pt x="18482" y="10991"/>
                </a:cubicBezTo>
                <a:cubicBezTo>
                  <a:pt x="18370" y="11002"/>
                  <a:pt x="18273" y="10888"/>
                  <a:pt x="18252" y="10693"/>
                </a:cubicBezTo>
                <a:cubicBezTo>
                  <a:pt x="18200" y="10215"/>
                  <a:pt x="18030" y="10304"/>
                  <a:pt x="17991" y="10832"/>
                </a:cubicBezTo>
                <a:lnTo>
                  <a:pt x="17960" y="11289"/>
                </a:lnTo>
                <a:lnTo>
                  <a:pt x="15334" y="11329"/>
                </a:lnTo>
                <a:cubicBezTo>
                  <a:pt x="13889" y="11350"/>
                  <a:pt x="12669" y="11318"/>
                  <a:pt x="12616" y="11249"/>
                </a:cubicBezTo>
                <a:cubicBezTo>
                  <a:pt x="12562" y="11180"/>
                  <a:pt x="12515" y="10612"/>
                  <a:pt x="12508" y="9997"/>
                </a:cubicBezTo>
                <a:cubicBezTo>
                  <a:pt x="12501" y="9382"/>
                  <a:pt x="12425" y="8742"/>
                  <a:pt x="12355" y="8566"/>
                </a:cubicBezTo>
                <a:cubicBezTo>
                  <a:pt x="12215" y="8217"/>
                  <a:pt x="11652" y="7583"/>
                  <a:pt x="11648" y="7771"/>
                </a:cubicBezTo>
                <a:cubicBezTo>
                  <a:pt x="11644" y="7998"/>
                  <a:pt x="11221" y="7177"/>
                  <a:pt x="11218" y="6936"/>
                </a:cubicBezTo>
                <a:cubicBezTo>
                  <a:pt x="11217" y="6802"/>
                  <a:pt x="11109" y="6623"/>
                  <a:pt x="10988" y="6539"/>
                </a:cubicBezTo>
                <a:cubicBezTo>
                  <a:pt x="10867" y="6455"/>
                  <a:pt x="10773" y="6296"/>
                  <a:pt x="10773" y="6181"/>
                </a:cubicBezTo>
                <a:cubicBezTo>
                  <a:pt x="10773" y="6067"/>
                  <a:pt x="10720" y="5963"/>
                  <a:pt x="10666" y="5963"/>
                </a:cubicBezTo>
                <a:cubicBezTo>
                  <a:pt x="10611" y="5963"/>
                  <a:pt x="10356" y="5745"/>
                  <a:pt x="10097" y="5466"/>
                </a:cubicBezTo>
                <a:cubicBezTo>
                  <a:pt x="9087" y="4374"/>
                  <a:pt x="8054" y="3922"/>
                  <a:pt x="6703" y="4015"/>
                </a:cubicBezTo>
                <a:close/>
                <a:moveTo>
                  <a:pt x="18129" y="8169"/>
                </a:moveTo>
                <a:cubicBezTo>
                  <a:pt x="18069" y="8217"/>
                  <a:pt x="18022" y="8314"/>
                  <a:pt x="18022" y="8387"/>
                </a:cubicBezTo>
                <a:cubicBezTo>
                  <a:pt x="18022" y="8461"/>
                  <a:pt x="18069" y="8526"/>
                  <a:pt x="18129" y="8526"/>
                </a:cubicBezTo>
                <a:cubicBezTo>
                  <a:pt x="18189" y="8526"/>
                  <a:pt x="18237" y="8429"/>
                  <a:pt x="18237" y="8308"/>
                </a:cubicBezTo>
                <a:cubicBezTo>
                  <a:pt x="18237" y="8186"/>
                  <a:pt x="18189" y="8120"/>
                  <a:pt x="18129" y="8169"/>
                </a:cubicBezTo>
                <a:close/>
                <a:moveTo>
                  <a:pt x="18774" y="10156"/>
                </a:moveTo>
                <a:cubicBezTo>
                  <a:pt x="18716" y="10110"/>
                  <a:pt x="18682" y="10194"/>
                  <a:pt x="18682" y="10355"/>
                </a:cubicBezTo>
                <a:cubicBezTo>
                  <a:pt x="18682" y="10698"/>
                  <a:pt x="18733" y="10748"/>
                  <a:pt x="18820" y="10454"/>
                </a:cubicBezTo>
                <a:cubicBezTo>
                  <a:pt x="18854" y="10339"/>
                  <a:pt x="18832" y="10202"/>
                  <a:pt x="18774" y="10156"/>
                </a:cubicBezTo>
                <a:close/>
                <a:moveTo>
                  <a:pt x="6857" y="19934"/>
                </a:moveTo>
                <a:cubicBezTo>
                  <a:pt x="6259" y="20015"/>
                  <a:pt x="6012" y="20278"/>
                  <a:pt x="5843" y="21007"/>
                </a:cubicBezTo>
                <a:cubicBezTo>
                  <a:pt x="5800" y="21193"/>
                  <a:pt x="5904" y="21385"/>
                  <a:pt x="5905" y="21524"/>
                </a:cubicBezTo>
                <a:lnTo>
                  <a:pt x="8362" y="21524"/>
                </a:lnTo>
                <a:cubicBezTo>
                  <a:pt x="8365" y="21227"/>
                  <a:pt x="8438" y="20952"/>
                  <a:pt x="8408" y="20769"/>
                </a:cubicBezTo>
                <a:cubicBezTo>
                  <a:pt x="8331" y="20291"/>
                  <a:pt x="7504" y="19847"/>
                  <a:pt x="6857" y="19934"/>
                </a:cubicBezTo>
                <a:close/>
                <a:moveTo>
                  <a:pt x="13368" y="20212"/>
                </a:moveTo>
                <a:cubicBezTo>
                  <a:pt x="12940" y="20266"/>
                  <a:pt x="12757" y="20364"/>
                  <a:pt x="12554" y="20669"/>
                </a:cubicBezTo>
                <a:cubicBezTo>
                  <a:pt x="12395" y="20909"/>
                  <a:pt x="12347" y="21149"/>
                  <a:pt x="12339" y="21524"/>
                </a:cubicBezTo>
                <a:lnTo>
                  <a:pt x="14904" y="21524"/>
                </a:lnTo>
                <a:cubicBezTo>
                  <a:pt x="14721" y="20563"/>
                  <a:pt x="14225" y="20106"/>
                  <a:pt x="13368" y="20212"/>
                </a:cubicBezTo>
                <a:close/>
              </a:path>
            </a:pathLst>
          </a:custGeom>
          <a:ln w="12700">
            <a:miter lim="400000"/>
          </a:ln>
        </p:spPr>
      </p:pic>
      <p:pic>
        <p:nvPicPr>
          <p:cNvPr id="3448" name="IMG_1830.jpeg" descr="IMG_1830.jpeg"/>
          <p:cNvPicPr>
            <a:picLocks noChangeAspect="1"/>
          </p:cNvPicPr>
          <p:nvPr/>
        </p:nvPicPr>
        <p:blipFill>
          <a:blip r:embed="rId15">
            <a:extLst/>
          </a:blip>
          <a:srcRect l="7690" t="39463" r="67188" b="32481"/>
          <a:stretch>
            <a:fillRect/>
          </a:stretch>
        </p:blipFill>
        <p:spPr>
          <a:xfrm>
            <a:off x="7250140" y="2540500"/>
            <a:ext cx="424982" cy="359927"/>
          </a:xfrm>
          <a:custGeom>
            <a:avLst/>
            <a:gdLst/>
            <a:ahLst/>
            <a:cxnLst>
              <a:cxn ang="0">
                <a:pos x="wd2" y="hd2"/>
              </a:cxn>
              <a:cxn ang="5400000">
                <a:pos x="wd2" y="hd2"/>
              </a:cxn>
              <a:cxn ang="10800000">
                <a:pos x="wd2" y="hd2"/>
              </a:cxn>
              <a:cxn ang="16200000">
                <a:pos x="wd2" y="hd2"/>
              </a:cxn>
            </a:cxnLst>
            <a:rect l="0" t="0" r="r" b="b"/>
            <a:pathLst>
              <a:path w="21235" h="21519" fill="norm" stroke="1" extrusionOk="0">
                <a:moveTo>
                  <a:pt x="17495" y="69"/>
                </a:moveTo>
                <a:cubicBezTo>
                  <a:pt x="17292" y="-81"/>
                  <a:pt x="17160" y="29"/>
                  <a:pt x="16900" y="259"/>
                </a:cubicBezTo>
                <a:cubicBezTo>
                  <a:pt x="16373" y="725"/>
                  <a:pt x="16363" y="921"/>
                  <a:pt x="16841" y="1445"/>
                </a:cubicBezTo>
                <a:cubicBezTo>
                  <a:pt x="17212" y="1853"/>
                  <a:pt x="18427" y="3983"/>
                  <a:pt x="18427" y="4221"/>
                </a:cubicBezTo>
                <a:cubicBezTo>
                  <a:pt x="18427" y="4291"/>
                  <a:pt x="18521" y="4455"/>
                  <a:pt x="18626" y="4601"/>
                </a:cubicBezTo>
                <a:cubicBezTo>
                  <a:pt x="18730" y="4747"/>
                  <a:pt x="18992" y="5412"/>
                  <a:pt x="19201" y="6048"/>
                </a:cubicBezTo>
                <a:cubicBezTo>
                  <a:pt x="20103" y="8799"/>
                  <a:pt x="20275" y="12204"/>
                  <a:pt x="19657" y="15089"/>
                </a:cubicBezTo>
                <a:cubicBezTo>
                  <a:pt x="19127" y="17563"/>
                  <a:pt x="17997" y="20160"/>
                  <a:pt x="16900" y="21400"/>
                </a:cubicBezTo>
                <a:cubicBezTo>
                  <a:pt x="16853" y="21454"/>
                  <a:pt x="16860" y="21471"/>
                  <a:pt x="16821" y="21519"/>
                </a:cubicBezTo>
                <a:lnTo>
                  <a:pt x="18507" y="21519"/>
                </a:lnTo>
                <a:cubicBezTo>
                  <a:pt x="18995" y="20694"/>
                  <a:pt x="19521" y="19706"/>
                  <a:pt x="19875" y="18861"/>
                </a:cubicBezTo>
                <a:cubicBezTo>
                  <a:pt x="20382" y="17653"/>
                  <a:pt x="20930" y="15544"/>
                  <a:pt x="21124" y="14021"/>
                </a:cubicBezTo>
                <a:cubicBezTo>
                  <a:pt x="21350" y="12255"/>
                  <a:pt x="21219" y="8964"/>
                  <a:pt x="20847" y="7235"/>
                </a:cubicBezTo>
                <a:cubicBezTo>
                  <a:pt x="20485" y="5553"/>
                  <a:pt x="19381" y="2864"/>
                  <a:pt x="18467" y="1422"/>
                </a:cubicBezTo>
                <a:cubicBezTo>
                  <a:pt x="17966" y="631"/>
                  <a:pt x="17699" y="219"/>
                  <a:pt x="17495" y="69"/>
                </a:cubicBezTo>
                <a:close/>
                <a:moveTo>
                  <a:pt x="5934" y="1469"/>
                </a:moveTo>
                <a:cubicBezTo>
                  <a:pt x="4606" y="1587"/>
                  <a:pt x="3773" y="2234"/>
                  <a:pt x="3277" y="3510"/>
                </a:cubicBezTo>
                <a:cubicBezTo>
                  <a:pt x="2445" y="5646"/>
                  <a:pt x="3177" y="7806"/>
                  <a:pt x="5002" y="8659"/>
                </a:cubicBezTo>
                <a:cubicBezTo>
                  <a:pt x="7957" y="10039"/>
                  <a:pt x="10835" y="6864"/>
                  <a:pt x="9603" y="3581"/>
                </a:cubicBezTo>
                <a:cubicBezTo>
                  <a:pt x="9263" y="2676"/>
                  <a:pt x="8427" y="1852"/>
                  <a:pt x="7540" y="1564"/>
                </a:cubicBezTo>
                <a:cubicBezTo>
                  <a:pt x="7218" y="1459"/>
                  <a:pt x="6500" y="1419"/>
                  <a:pt x="5934" y="1469"/>
                </a:cubicBezTo>
                <a:close/>
                <a:moveTo>
                  <a:pt x="12815" y="2228"/>
                </a:moveTo>
                <a:cubicBezTo>
                  <a:pt x="12339" y="2228"/>
                  <a:pt x="12145" y="2317"/>
                  <a:pt x="11943" y="2632"/>
                </a:cubicBezTo>
                <a:cubicBezTo>
                  <a:pt x="11579" y="3198"/>
                  <a:pt x="11609" y="3894"/>
                  <a:pt x="12022" y="4388"/>
                </a:cubicBezTo>
                <a:cubicBezTo>
                  <a:pt x="12548" y="5017"/>
                  <a:pt x="13493" y="4895"/>
                  <a:pt x="13767" y="4174"/>
                </a:cubicBezTo>
                <a:cubicBezTo>
                  <a:pt x="14182" y="3085"/>
                  <a:pt x="13765" y="2228"/>
                  <a:pt x="12815" y="2228"/>
                </a:cubicBezTo>
                <a:close/>
                <a:moveTo>
                  <a:pt x="14620" y="6001"/>
                </a:moveTo>
                <a:cubicBezTo>
                  <a:pt x="14080" y="5922"/>
                  <a:pt x="13495" y="5994"/>
                  <a:pt x="12895" y="6238"/>
                </a:cubicBezTo>
                <a:cubicBezTo>
                  <a:pt x="11789" y="6689"/>
                  <a:pt x="10832" y="8368"/>
                  <a:pt x="10832" y="9845"/>
                </a:cubicBezTo>
                <a:cubicBezTo>
                  <a:pt x="10832" y="10314"/>
                  <a:pt x="10771" y="10823"/>
                  <a:pt x="10693" y="10984"/>
                </a:cubicBezTo>
                <a:cubicBezTo>
                  <a:pt x="10616" y="11145"/>
                  <a:pt x="10474" y="11505"/>
                  <a:pt x="10396" y="11767"/>
                </a:cubicBezTo>
                <a:cubicBezTo>
                  <a:pt x="10301" y="12086"/>
                  <a:pt x="10184" y="12208"/>
                  <a:pt x="10019" y="12170"/>
                </a:cubicBezTo>
                <a:cubicBezTo>
                  <a:pt x="9824" y="12125"/>
                  <a:pt x="9753" y="11866"/>
                  <a:pt x="9662" y="10865"/>
                </a:cubicBezTo>
                <a:cubicBezTo>
                  <a:pt x="9554" y="9670"/>
                  <a:pt x="9399" y="9163"/>
                  <a:pt x="9206" y="9394"/>
                </a:cubicBezTo>
                <a:cubicBezTo>
                  <a:pt x="9159" y="9451"/>
                  <a:pt x="9218" y="10029"/>
                  <a:pt x="9345" y="10699"/>
                </a:cubicBezTo>
                <a:cubicBezTo>
                  <a:pt x="9510" y="11567"/>
                  <a:pt x="9532" y="11970"/>
                  <a:pt x="9424" y="12099"/>
                </a:cubicBezTo>
                <a:cubicBezTo>
                  <a:pt x="9196" y="12372"/>
                  <a:pt x="8801" y="12015"/>
                  <a:pt x="8651" y="11387"/>
                </a:cubicBezTo>
                <a:cubicBezTo>
                  <a:pt x="8500" y="10757"/>
                  <a:pt x="8294" y="10687"/>
                  <a:pt x="8294" y="11269"/>
                </a:cubicBezTo>
                <a:cubicBezTo>
                  <a:pt x="8294" y="12001"/>
                  <a:pt x="7855" y="11938"/>
                  <a:pt x="7798" y="11197"/>
                </a:cubicBezTo>
                <a:cubicBezTo>
                  <a:pt x="7739" y="10429"/>
                  <a:pt x="7553" y="9501"/>
                  <a:pt x="7441" y="9418"/>
                </a:cubicBezTo>
                <a:cubicBezTo>
                  <a:pt x="7271" y="9292"/>
                  <a:pt x="7279" y="9797"/>
                  <a:pt x="7461" y="10580"/>
                </a:cubicBezTo>
                <a:cubicBezTo>
                  <a:pt x="7661" y="11442"/>
                  <a:pt x="7538" y="11578"/>
                  <a:pt x="6965" y="11174"/>
                </a:cubicBezTo>
                <a:cubicBezTo>
                  <a:pt x="6537" y="10872"/>
                  <a:pt x="6489" y="10788"/>
                  <a:pt x="6608" y="10414"/>
                </a:cubicBezTo>
                <a:cubicBezTo>
                  <a:pt x="6782" y="9867"/>
                  <a:pt x="6778" y="9845"/>
                  <a:pt x="6529" y="9845"/>
                </a:cubicBezTo>
                <a:cubicBezTo>
                  <a:pt x="6413" y="9845"/>
                  <a:pt x="6320" y="9967"/>
                  <a:pt x="6311" y="10106"/>
                </a:cubicBezTo>
                <a:cubicBezTo>
                  <a:pt x="6301" y="10245"/>
                  <a:pt x="6281" y="10441"/>
                  <a:pt x="6271" y="10557"/>
                </a:cubicBezTo>
                <a:cubicBezTo>
                  <a:pt x="6261" y="10677"/>
                  <a:pt x="5965" y="10814"/>
                  <a:pt x="5597" y="10865"/>
                </a:cubicBezTo>
                <a:cubicBezTo>
                  <a:pt x="5241" y="10914"/>
                  <a:pt x="4790" y="11084"/>
                  <a:pt x="4585" y="11245"/>
                </a:cubicBezTo>
                <a:lnTo>
                  <a:pt x="4209" y="11530"/>
                </a:lnTo>
                <a:lnTo>
                  <a:pt x="3891" y="10747"/>
                </a:lnTo>
                <a:cubicBezTo>
                  <a:pt x="3485" y="9743"/>
                  <a:pt x="3005" y="9324"/>
                  <a:pt x="2146" y="9228"/>
                </a:cubicBezTo>
                <a:cubicBezTo>
                  <a:pt x="1324" y="9136"/>
                  <a:pt x="607" y="9617"/>
                  <a:pt x="223" y="10533"/>
                </a:cubicBezTo>
                <a:cubicBezTo>
                  <a:pt x="-250" y="11659"/>
                  <a:pt x="46" y="12945"/>
                  <a:pt x="956" y="13689"/>
                </a:cubicBezTo>
                <a:cubicBezTo>
                  <a:pt x="1876" y="14440"/>
                  <a:pt x="3281" y="13989"/>
                  <a:pt x="3792" y="12787"/>
                </a:cubicBezTo>
                <a:cubicBezTo>
                  <a:pt x="4203" y="11822"/>
                  <a:pt x="4223" y="11798"/>
                  <a:pt x="4407" y="12099"/>
                </a:cubicBezTo>
                <a:cubicBezTo>
                  <a:pt x="4498" y="12249"/>
                  <a:pt x="4753" y="12455"/>
                  <a:pt x="4962" y="12550"/>
                </a:cubicBezTo>
                <a:cubicBezTo>
                  <a:pt x="5491" y="12791"/>
                  <a:pt x="5551" y="13114"/>
                  <a:pt x="5180" y="13736"/>
                </a:cubicBezTo>
                <a:cubicBezTo>
                  <a:pt x="4911" y="14189"/>
                  <a:pt x="4869" y="14496"/>
                  <a:pt x="4863" y="15729"/>
                </a:cubicBezTo>
                <a:cubicBezTo>
                  <a:pt x="4856" y="17073"/>
                  <a:pt x="4874" y="17248"/>
                  <a:pt x="5260" y="17936"/>
                </a:cubicBezTo>
                <a:cubicBezTo>
                  <a:pt x="5536" y="18428"/>
                  <a:pt x="5951" y="18835"/>
                  <a:pt x="6450" y="19146"/>
                </a:cubicBezTo>
                <a:cubicBezTo>
                  <a:pt x="7257" y="19651"/>
                  <a:pt x="8112" y="19755"/>
                  <a:pt x="8988" y="19455"/>
                </a:cubicBezTo>
                <a:cubicBezTo>
                  <a:pt x="11055" y="18745"/>
                  <a:pt x="11886" y="15694"/>
                  <a:pt x="10614" y="13452"/>
                </a:cubicBezTo>
                <a:cubicBezTo>
                  <a:pt x="10265" y="12836"/>
                  <a:pt x="10258" y="12810"/>
                  <a:pt x="10535" y="12479"/>
                </a:cubicBezTo>
                <a:cubicBezTo>
                  <a:pt x="10812" y="12147"/>
                  <a:pt x="10818" y="12171"/>
                  <a:pt x="11606" y="12882"/>
                </a:cubicBezTo>
                <a:cubicBezTo>
                  <a:pt x="12651" y="13826"/>
                  <a:pt x="13267" y="14112"/>
                  <a:pt x="14203" y="14116"/>
                </a:cubicBezTo>
                <a:cubicBezTo>
                  <a:pt x="16076" y="14123"/>
                  <a:pt x="17453" y="12429"/>
                  <a:pt x="17456" y="10082"/>
                </a:cubicBezTo>
                <a:cubicBezTo>
                  <a:pt x="17459" y="7835"/>
                  <a:pt x="16239" y="6239"/>
                  <a:pt x="14620" y="6001"/>
                </a:cubicBezTo>
                <a:close/>
                <a:moveTo>
                  <a:pt x="11804" y="19289"/>
                </a:moveTo>
                <a:lnTo>
                  <a:pt x="12042" y="19716"/>
                </a:lnTo>
                <a:cubicBezTo>
                  <a:pt x="12220" y="20042"/>
                  <a:pt x="12385" y="20143"/>
                  <a:pt x="12795" y="20143"/>
                </a:cubicBezTo>
                <a:cubicBezTo>
                  <a:pt x="13252" y="20143"/>
                  <a:pt x="13802" y="19746"/>
                  <a:pt x="13628" y="19550"/>
                </a:cubicBezTo>
                <a:cubicBezTo>
                  <a:pt x="13598" y="19515"/>
                  <a:pt x="13182" y="19440"/>
                  <a:pt x="12696" y="19383"/>
                </a:cubicBezTo>
                <a:lnTo>
                  <a:pt x="11804" y="19289"/>
                </a:lnTo>
                <a:close/>
              </a:path>
            </a:pathLst>
          </a:custGeom>
          <a:ln w="12700">
            <a:miter lim="400000"/>
          </a:ln>
        </p:spPr>
      </p:pic>
      <p:pic>
        <p:nvPicPr>
          <p:cNvPr id="3449" name="%D8%A8%D8%AF%D9%88%D9%86 %D8%B9%D9%86%D9%88%D8%A7%D9%86_٢٠٢١_٠٢_١١_١٠_١٩_٢٧.mp4" descr="%D8%A8%D8%AF%D9%88%D9%86 %D8%B9%D9%86%D9%88%D8%A7%D9%86_٢٠٢١_٠٢_١١_١٠_١٩_٢٧.mp4"/>
          <p:cNvPicPr>
            <a:picLocks noChangeAspect="0"/>
          </p:cNvPicPr>
          <p:nvPr>
            <a:videoFile r:link="rId16"/>
            <p:extLst>
              <p:ext uri="{DAA4B4D4-6D71-4841-9C94-3DE7FCFB9230}">
                <p14:media xmlns:p14="http://schemas.microsoft.com/office/powerpoint/2010/main" r:embed="rId17"/>
              </p:ext>
            </p:extLst>
          </p:nvPr>
        </p:nvPicPr>
        <p:blipFill>
          <a:blip r:embed="rId18">
            <a:extLst/>
          </a:blip>
          <a:stretch>
            <a:fillRect/>
          </a:stretch>
        </p:blipFill>
        <p:spPr>
          <a:xfrm>
            <a:off x="7826895" y="3111481"/>
            <a:ext cx="580317" cy="326429"/>
          </a:xfrm>
          <a:prstGeom prst="rect">
            <a:avLst/>
          </a:prstGeom>
          <a:ln w="12700">
            <a:miter lim="400000"/>
          </a:ln>
        </p:spPr>
      </p:pic>
      <p:pic>
        <p:nvPicPr>
          <p:cNvPr id="3450" name="Picture 8" descr="Picture 8"/>
          <p:cNvPicPr>
            <a:picLocks noChangeAspect="0"/>
          </p:cNvPicPr>
          <p:nvPr/>
        </p:nvPicPr>
        <p:blipFill>
          <a:blip r:embed="rId19">
            <a:extLst/>
          </a:blip>
          <a:stretch>
            <a:fillRect/>
          </a:stretch>
        </p:blipFill>
        <p:spPr>
          <a:xfrm>
            <a:off x="7799727" y="2534941"/>
            <a:ext cx="580317" cy="566716"/>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7484" fill="hold"/>
                                        <p:tgtEl>
                                          <p:spTgt spid="34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49"/>
                </p:tgtEl>
              </p:cMediaNode>
            </p:video>
            <p:seq concurrent="1" prevAc="none" nextAc="seek">
              <p:cTn id="8" evtFilter="cancelBubble" nodeType="interactiveSeq" restart="whenNotActive" fill="hold">
                <p:stCondLst>
                  <p:cond delay="0" evt="onClick">
                    <p:tgtEl>
                      <p:spTgt spid="344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449"/>
                                        </p:tgtEl>
                                      </p:cBhvr>
                                    </p:cmd>
                                  </p:childTnLst>
                                </p:cTn>
                              </p:par>
                            </p:childTnLst>
                          </p:cTn>
                        </p:par>
                      </p:childTnLst>
                    </p:cTn>
                  </p:par>
                </p:childTnLst>
              </p:cTn>
              <p:nextCondLst>
                <p:cond delay="0" evt="onClick">
                  <p:tgtEl>
                    <p:spTgt spid="344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2"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461" name="رسم تخطيطي 7"/>
          <p:cNvGrpSpPr/>
          <p:nvPr/>
        </p:nvGrpSpPr>
        <p:grpSpPr>
          <a:xfrm>
            <a:off x="7756507" y="776663"/>
            <a:ext cx="857136" cy="1688529"/>
            <a:chOff x="0" y="0"/>
            <a:chExt cx="857134" cy="1688527"/>
          </a:xfrm>
        </p:grpSpPr>
        <p:sp>
          <p:nvSpPr>
            <p:cNvPr id="345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454"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5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456"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5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458"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45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460"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46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46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464"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466"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468"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471" name="تجميع"/>
          <p:cNvGrpSpPr/>
          <p:nvPr/>
        </p:nvGrpSpPr>
        <p:grpSpPr>
          <a:xfrm>
            <a:off x="6969330" y="172912"/>
            <a:ext cx="1460897" cy="581158"/>
            <a:chOff x="0" y="0"/>
            <a:chExt cx="1460895" cy="581156"/>
          </a:xfrm>
        </p:grpSpPr>
        <p:pic>
          <p:nvPicPr>
            <p:cNvPr id="3469"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47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474" name="تجميع"/>
          <p:cNvGrpSpPr/>
          <p:nvPr/>
        </p:nvGrpSpPr>
        <p:grpSpPr>
          <a:xfrm>
            <a:off x="275444" y="939348"/>
            <a:ext cx="335689" cy="1548385"/>
            <a:chOff x="0" y="0"/>
            <a:chExt cx="335688" cy="1548383"/>
          </a:xfrm>
        </p:grpSpPr>
        <p:sp>
          <p:nvSpPr>
            <p:cNvPr id="347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47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١٢٩</a:t>
              </a:r>
            </a:p>
          </p:txBody>
        </p:sp>
      </p:grpSp>
      <p:grpSp>
        <p:nvGrpSpPr>
          <p:cNvPr id="3485" name="تجميع"/>
          <p:cNvGrpSpPr/>
          <p:nvPr/>
        </p:nvGrpSpPr>
        <p:grpSpPr>
          <a:xfrm>
            <a:off x="947299" y="4604437"/>
            <a:ext cx="6772043" cy="143249"/>
            <a:chOff x="0" y="0"/>
            <a:chExt cx="6772041" cy="143247"/>
          </a:xfrm>
        </p:grpSpPr>
        <p:grpSp>
          <p:nvGrpSpPr>
            <p:cNvPr id="3483" name="تجميع"/>
            <p:cNvGrpSpPr/>
            <p:nvPr/>
          </p:nvGrpSpPr>
          <p:grpSpPr>
            <a:xfrm>
              <a:off x="0" y="0"/>
              <a:ext cx="6772042" cy="143248"/>
              <a:chOff x="0" y="0"/>
              <a:chExt cx="6772041" cy="143247"/>
            </a:xfrm>
          </p:grpSpPr>
          <p:sp>
            <p:nvSpPr>
              <p:cNvPr id="3475"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476"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477"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478"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479"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480"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481"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482"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484"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486" name="IMG_1850.png" descr="IMG_1850.png"/>
          <p:cNvPicPr>
            <a:picLocks noChangeAspect="1"/>
          </p:cNvPicPr>
          <p:nvPr/>
        </p:nvPicPr>
        <p:blipFill>
          <a:blip r:embed="rId11">
            <a:extLst/>
          </a:blip>
          <a:srcRect l="30936" t="22075" r="52872" b="75255"/>
          <a:stretch>
            <a:fillRect/>
          </a:stretch>
        </p:blipFill>
        <p:spPr>
          <a:xfrm>
            <a:off x="3637894" y="861436"/>
            <a:ext cx="2580565" cy="319087"/>
          </a:xfrm>
          <a:custGeom>
            <a:avLst/>
            <a:gdLst/>
            <a:ahLst/>
            <a:cxnLst>
              <a:cxn ang="0">
                <a:pos x="wd2" y="hd2"/>
              </a:cxn>
              <a:cxn ang="5400000">
                <a:pos x="wd2" y="hd2"/>
              </a:cxn>
              <a:cxn ang="10800000">
                <a:pos x="wd2" y="hd2"/>
              </a:cxn>
              <a:cxn ang="16200000">
                <a:pos x="wd2" y="hd2"/>
              </a:cxn>
            </a:cxnLst>
            <a:rect l="0" t="0" r="r" b="b"/>
            <a:pathLst>
              <a:path w="21388" h="21303" fill="norm" stroke="1" extrusionOk="0">
                <a:moveTo>
                  <a:pt x="21128" y="56"/>
                </a:moveTo>
                <a:cubicBezTo>
                  <a:pt x="21086" y="212"/>
                  <a:pt x="21029" y="694"/>
                  <a:pt x="20943" y="1566"/>
                </a:cubicBezTo>
                <a:lnTo>
                  <a:pt x="20736" y="3659"/>
                </a:lnTo>
                <a:lnTo>
                  <a:pt x="10671" y="3792"/>
                </a:lnTo>
                <a:cubicBezTo>
                  <a:pt x="1124" y="3921"/>
                  <a:pt x="591" y="3987"/>
                  <a:pt x="391" y="5143"/>
                </a:cubicBezTo>
                <a:cubicBezTo>
                  <a:pt x="-143" y="8244"/>
                  <a:pt x="-128" y="16137"/>
                  <a:pt x="418" y="18815"/>
                </a:cubicBezTo>
                <a:cubicBezTo>
                  <a:pt x="678" y="20094"/>
                  <a:pt x="909" y="20127"/>
                  <a:pt x="7996" y="20219"/>
                </a:cubicBezTo>
                <a:cubicBezTo>
                  <a:pt x="12017" y="20272"/>
                  <a:pt x="16386" y="20495"/>
                  <a:pt x="17703" y="20723"/>
                </a:cubicBezTo>
                <a:cubicBezTo>
                  <a:pt x="19021" y="20951"/>
                  <a:pt x="20193" y="21205"/>
                  <a:pt x="20309" y="21279"/>
                </a:cubicBezTo>
                <a:cubicBezTo>
                  <a:pt x="20649" y="21499"/>
                  <a:pt x="21041" y="20183"/>
                  <a:pt x="21193" y="18312"/>
                </a:cubicBezTo>
                <a:cubicBezTo>
                  <a:pt x="21399" y="15784"/>
                  <a:pt x="21457" y="9077"/>
                  <a:pt x="21292" y="7051"/>
                </a:cubicBezTo>
                <a:cubicBezTo>
                  <a:pt x="21208" y="6012"/>
                  <a:pt x="21191" y="5130"/>
                  <a:pt x="21240" y="4507"/>
                </a:cubicBezTo>
                <a:cubicBezTo>
                  <a:pt x="21338" y="3257"/>
                  <a:pt x="21335" y="1772"/>
                  <a:pt x="21233" y="506"/>
                </a:cubicBezTo>
                <a:cubicBezTo>
                  <a:pt x="21199" y="83"/>
                  <a:pt x="21170" y="-101"/>
                  <a:pt x="21128" y="56"/>
                </a:cubicBezTo>
                <a:close/>
              </a:path>
            </a:pathLst>
          </a:custGeom>
          <a:ln w="12700">
            <a:miter lim="400000"/>
          </a:ln>
        </p:spPr>
      </p:pic>
      <p:grpSp>
        <p:nvGrpSpPr>
          <p:cNvPr id="3490" name="الرسم"/>
          <p:cNvGrpSpPr/>
          <p:nvPr/>
        </p:nvGrpSpPr>
        <p:grpSpPr>
          <a:xfrm>
            <a:off x="5433019" y="4931414"/>
            <a:ext cx="470365" cy="650236"/>
            <a:chOff x="-19050" y="0"/>
            <a:chExt cx="470363" cy="650235"/>
          </a:xfrm>
        </p:grpSpPr>
        <p:pic>
          <p:nvPicPr>
            <p:cNvPr id="3487" name="خط شكل" descr="خط شكل"/>
            <p:cNvPicPr>
              <a:picLocks noChangeAspect="0"/>
            </p:cNvPicPr>
            <p:nvPr/>
          </p:nvPicPr>
          <p:blipFill>
            <a:blip r:embed="rId12">
              <a:extLst/>
            </a:blip>
            <a:stretch>
              <a:fillRect/>
            </a:stretch>
          </p:blipFill>
          <p:spPr>
            <a:xfrm>
              <a:off x="-19051" y="394378"/>
              <a:ext cx="470365" cy="255858"/>
            </a:xfrm>
            <a:prstGeom prst="rect">
              <a:avLst/>
            </a:prstGeom>
            <a:effectLst/>
          </p:spPr>
        </p:pic>
        <p:sp>
          <p:nvSpPr>
            <p:cNvPr id="3489" name="خط"/>
            <p:cNvSpPr/>
            <p:nvPr/>
          </p:nvSpPr>
          <p:spPr>
            <a:xfrm>
              <a:off x="98823" y="0"/>
              <a:ext cx="6104" cy="15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4400"/>
                    <a:pt x="14400" y="7200"/>
                    <a:pt x="21600" y="0"/>
                  </a:cubicBezTo>
                </a:path>
              </a:pathLst>
            </a:custGeom>
            <a:noFill/>
            <a:ln w="25400" cap="rnd">
              <a:solidFill>
                <a:srgbClr val="147EFB"/>
              </a:solidFill>
              <a:prstDash val="solid"/>
              <a:round/>
            </a:ln>
            <a:effectLst/>
          </p:spPr>
          <p:txBody>
            <a:bodyPr wrap="square" lIns="0" tIns="0" rIns="0" bIns="0" numCol="1" anchor="t">
              <a:noAutofit/>
            </a:bodyPr>
            <a:lstStyle/>
            <a:p>
              <a:pPr/>
            </a:p>
          </p:txBody>
        </p:sp>
      </p:grpSp>
      <p:grpSp>
        <p:nvGrpSpPr>
          <p:cNvPr id="3493" name="تجميع"/>
          <p:cNvGrpSpPr/>
          <p:nvPr/>
        </p:nvGrpSpPr>
        <p:grpSpPr>
          <a:xfrm>
            <a:off x="672" y="86809"/>
            <a:ext cx="1251202" cy="892151"/>
            <a:chOff x="0" y="0"/>
            <a:chExt cx="1251200" cy="892150"/>
          </a:xfrm>
        </p:grpSpPr>
        <p:sp>
          <p:nvSpPr>
            <p:cNvPr id="3491"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492"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494" name="IMG_0547.gif" descr="IMG_0547.gif"/>
          <p:cNvPicPr>
            <a:picLocks noChangeAspect="0"/>
          </p:cNvPicPr>
          <p:nvPr/>
        </p:nvPicPr>
        <p:blipFill>
          <a:blip r:embed="rId13">
            <a:extLst/>
          </a:blip>
          <a:stretch>
            <a:fillRect/>
          </a:stretch>
        </p:blipFill>
        <p:spPr>
          <a:xfrm>
            <a:off x="6438303" y="2439079"/>
            <a:ext cx="1050743" cy="788058"/>
          </a:xfrm>
          <a:prstGeom prst="rect">
            <a:avLst/>
          </a:prstGeom>
          <a:ln w="12700">
            <a:miter lim="400000"/>
          </a:ln>
        </p:spPr>
      </p:pic>
      <p:pic>
        <p:nvPicPr>
          <p:cNvPr id="3495" name="IMG_2272.png" descr="IMG_2272.png"/>
          <p:cNvPicPr>
            <a:picLocks noChangeAspect="1"/>
          </p:cNvPicPr>
          <p:nvPr/>
        </p:nvPicPr>
        <p:blipFill>
          <a:blip r:embed="rId14">
            <a:extLst/>
          </a:blip>
          <a:srcRect l="41333" t="37267" r="28615" b="49492"/>
          <a:stretch>
            <a:fillRect/>
          </a:stretch>
        </p:blipFill>
        <p:spPr>
          <a:xfrm>
            <a:off x="2891234" y="1620927"/>
            <a:ext cx="3361479" cy="1110843"/>
          </a:xfrm>
          <a:prstGeom prst="rect">
            <a:avLst/>
          </a:prstGeom>
          <a:ln w="12700">
            <a:miter lim="400000"/>
          </a:ln>
        </p:spPr>
      </p:pic>
      <p:pic>
        <p:nvPicPr>
          <p:cNvPr id="3496" name="IMG_2272.png" descr="IMG_2272.png"/>
          <p:cNvPicPr>
            <a:picLocks noChangeAspect="1"/>
          </p:cNvPicPr>
          <p:nvPr/>
        </p:nvPicPr>
        <p:blipFill>
          <a:blip r:embed="rId14">
            <a:extLst/>
          </a:blip>
          <a:srcRect l="16489" t="33027" r="28541" b="63294"/>
          <a:stretch>
            <a:fillRect/>
          </a:stretch>
        </p:blipFill>
        <p:spPr>
          <a:xfrm>
            <a:off x="1694283" y="1289201"/>
            <a:ext cx="4634033" cy="232513"/>
          </a:xfrm>
          <a:prstGeom prst="rect">
            <a:avLst/>
          </a:prstGeom>
          <a:ln w="12700">
            <a:miter lim="400000"/>
          </a:ln>
        </p:spPr>
      </p:pic>
      <p:pic>
        <p:nvPicPr>
          <p:cNvPr id="3497" name="IMG_1584.png" descr="IMG_1584.png"/>
          <p:cNvPicPr>
            <a:picLocks noChangeAspect="1"/>
          </p:cNvPicPr>
          <p:nvPr/>
        </p:nvPicPr>
        <p:blipFill>
          <a:blip r:embed="rId15">
            <a:extLst/>
          </a:blip>
          <a:srcRect l="7127" t="0" r="0" b="8082"/>
          <a:stretch>
            <a:fillRect/>
          </a:stretch>
        </p:blipFill>
        <p:spPr>
          <a:xfrm>
            <a:off x="1466675" y="976979"/>
            <a:ext cx="5089014" cy="5056909"/>
          </a:xfrm>
          <a:prstGeom prst="rect">
            <a:avLst/>
          </a:prstGeom>
          <a:ln w="12700">
            <a:miter lim="400000"/>
          </a:ln>
        </p:spPr>
      </p:pic>
      <p:sp>
        <p:nvSpPr>
          <p:cNvPr id="3498"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499"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500" name="IMG_2261.png" descr="IMG_2261.png"/>
          <p:cNvPicPr>
            <a:picLocks noChangeAspect="1"/>
          </p:cNvPicPr>
          <p:nvPr/>
        </p:nvPicPr>
        <p:blipFill>
          <a:blip r:embed="rId16">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2"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511" name="رسم تخطيطي 7"/>
          <p:cNvGrpSpPr/>
          <p:nvPr/>
        </p:nvGrpSpPr>
        <p:grpSpPr>
          <a:xfrm>
            <a:off x="7756507" y="776663"/>
            <a:ext cx="857136" cy="1688529"/>
            <a:chOff x="0" y="0"/>
            <a:chExt cx="857134" cy="1688527"/>
          </a:xfrm>
        </p:grpSpPr>
        <p:sp>
          <p:nvSpPr>
            <p:cNvPr id="350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504"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0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506"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0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508"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0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510"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51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51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514"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516"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3518"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521" name="تجميع"/>
          <p:cNvGrpSpPr/>
          <p:nvPr/>
        </p:nvGrpSpPr>
        <p:grpSpPr>
          <a:xfrm>
            <a:off x="6969330" y="172912"/>
            <a:ext cx="1460897" cy="581158"/>
            <a:chOff x="0" y="0"/>
            <a:chExt cx="1460895" cy="581156"/>
          </a:xfrm>
        </p:grpSpPr>
        <p:pic>
          <p:nvPicPr>
            <p:cNvPr id="3519"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52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524" name="تجميع"/>
          <p:cNvGrpSpPr/>
          <p:nvPr/>
        </p:nvGrpSpPr>
        <p:grpSpPr>
          <a:xfrm>
            <a:off x="297696" y="1003019"/>
            <a:ext cx="335689" cy="1548385"/>
            <a:chOff x="0" y="0"/>
            <a:chExt cx="335688" cy="1548383"/>
          </a:xfrm>
        </p:grpSpPr>
        <p:sp>
          <p:nvSpPr>
            <p:cNvPr id="352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52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١٣١</a:t>
              </a:r>
            </a:p>
          </p:txBody>
        </p:sp>
      </p:grpSp>
      <p:sp>
        <p:nvSpPr>
          <p:cNvPr id="3525" name="Google Shape;4622;p49"/>
          <p:cNvSpPr/>
          <p:nvPr/>
        </p:nvSpPr>
        <p:spPr>
          <a:xfrm rot="21451959">
            <a:off x="2259118" y="916729"/>
            <a:ext cx="3812987" cy="502350"/>
          </a:xfrm>
          <a:prstGeom prst="rect">
            <a:avLst/>
          </a:prstGeom>
          <a:solidFill>
            <a:srgbClr val="F7FADB"/>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grpSp>
        <p:nvGrpSpPr>
          <p:cNvPr id="3528" name="تجميع"/>
          <p:cNvGrpSpPr/>
          <p:nvPr/>
        </p:nvGrpSpPr>
        <p:grpSpPr>
          <a:xfrm>
            <a:off x="2421916" y="817401"/>
            <a:ext cx="3741392" cy="955007"/>
            <a:chOff x="0" y="0"/>
            <a:chExt cx="3741391" cy="955005"/>
          </a:xfrm>
        </p:grpSpPr>
        <p:sp>
          <p:nvSpPr>
            <p:cNvPr id="3526" name="مربع نص 7"/>
            <p:cNvSpPr txBox="1"/>
            <p:nvPr/>
          </p:nvSpPr>
          <p:spPr>
            <a:xfrm>
              <a:off x="351325" y="41089"/>
              <a:ext cx="3390067" cy="5455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b="1" spc="38" sz="2800" u="sng">
                  <a:solidFill>
                    <a:srgbClr val="44546A"/>
                  </a:solidFill>
                  <a:latin typeface="+mj-lt"/>
                  <a:ea typeface="+mj-ea"/>
                  <a:cs typeface="+mj-cs"/>
                  <a:sym typeface="Helvetica"/>
                </a:defRPr>
              </a:lvl1pPr>
            </a:lstStyle>
            <a:p>
              <a:pPr rtl="0">
                <a:defRPr>
                  <a:latin typeface="Calibri"/>
                  <a:ea typeface="Calibri"/>
                  <a:cs typeface="Calibri"/>
                  <a:sym typeface="Calibri"/>
                </a:defRPr>
              </a:pPr>
              <a:r>
                <a:rPr>
                  <a:latin typeface="+mj-lt"/>
                  <a:ea typeface="+mj-ea"/>
                  <a:cs typeface="+mj-cs"/>
                  <a:sym typeface="Helvetica"/>
                </a:rPr>
                <a:t>مهارة تفكير عليا</a:t>
              </a:r>
            </a:p>
          </p:txBody>
        </p:sp>
        <p:pic>
          <p:nvPicPr>
            <p:cNvPr id="3527" name="صورة 7" descr="صورة 7"/>
            <p:cNvPicPr>
              <a:picLocks noChangeAspect="1"/>
            </p:cNvPicPr>
            <p:nvPr/>
          </p:nvPicPr>
          <p:blipFill>
            <a:blip r:embed="rId11">
              <a:extLst/>
            </a:blip>
            <a:stretch>
              <a:fillRect/>
            </a:stretch>
          </p:blipFill>
          <p:spPr>
            <a:xfrm rot="1539754">
              <a:off x="118363" y="121716"/>
              <a:ext cx="724184" cy="711574"/>
            </a:xfrm>
            <a:prstGeom prst="rect">
              <a:avLst/>
            </a:prstGeom>
            <a:ln w="12700" cap="flat">
              <a:noFill/>
              <a:miter lim="400000"/>
            </a:ln>
            <a:effectLst/>
          </p:spPr>
        </p:pic>
      </p:grpSp>
      <p:pic>
        <p:nvPicPr>
          <p:cNvPr id="3529" name="IMG_1646.png" descr="IMG_1646.png"/>
          <p:cNvPicPr>
            <a:picLocks noChangeAspect="1"/>
          </p:cNvPicPr>
          <p:nvPr/>
        </p:nvPicPr>
        <p:blipFill>
          <a:blip r:embed="rId12">
            <a:extLst/>
          </a:blip>
          <a:stretch>
            <a:fillRect/>
          </a:stretch>
        </p:blipFill>
        <p:spPr>
          <a:xfrm>
            <a:off x="830688" y="2945591"/>
            <a:ext cx="2209504" cy="1462692"/>
          </a:xfrm>
          <a:prstGeom prst="rect">
            <a:avLst/>
          </a:prstGeom>
          <a:ln w="12700">
            <a:miter lim="400000"/>
          </a:ln>
        </p:spPr>
      </p:pic>
      <p:pic>
        <p:nvPicPr>
          <p:cNvPr id="3530" name="IMG_1745.png" descr="IMG_1745.png"/>
          <p:cNvPicPr>
            <a:picLocks noChangeAspect="1"/>
          </p:cNvPicPr>
          <p:nvPr/>
        </p:nvPicPr>
        <p:blipFill>
          <a:blip r:embed="rId13">
            <a:extLst/>
          </a:blip>
          <a:srcRect l="10219" t="10245" r="78583" b="66437"/>
          <a:stretch>
            <a:fillRect/>
          </a:stretch>
        </p:blipFill>
        <p:spPr>
          <a:xfrm>
            <a:off x="1884514" y="-16545"/>
            <a:ext cx="503527" cy="786434"/>
          </a:xfrm>
          <a:prstGeom prst="rect">
            <a:avLst/>
          </a:prstGeom>
          <a:ln w="12700">
            <a:miter lim="400000"/>
          </a:ln>
        </p:spPr>
      </p:pic>
      <p:grpSp>
        <p:nvGrpSpPr>
          <p:cNvPr id="3541" name="تجميع"/>
          <p:cNvGrpSpPr/>
          <p:nvPr/>
        </p:nvGrpSpPr>
        <p:grpSpPr>
          <a:xfrm>
            <a:off x="947299" y="4693255"/>
            <a:ext cx="6772043" cy="46900"/>
            <a:chOff x="0" y="0"/>
            <a:chExt cx="6772041" cy="46899"/>
          </a:xfrm>
        </p:grpSpPr>
        <p:grpSp>
          <p:nvGrpSpPr>
            <p:cNvPr id="3539" name="تجميع"/>
            <p:cNvGrpSpPr/>
            <p:nvPr/>
          </p:nvGrpSpPr>
          <p:grpSpPr>
            <a:xfrm>
              <a:off x="0" y="0"/>
              <a:ext cx="6772042" cy="46900"/>
              <a:chOff x="0" y="0"/>
              <a:chExt cx="6772041" cy="46899"/>
            </a:xfrm>
          </p:grpSpPr>
          <p:sp>
            <p:nvSpPr>
              <p:cNvPr id="3531" name="Google Shape;4671;p50"/>
              <p:cNvSpPr/>
              <p:nvPr/>
            </p:nvSpPr>
            <p:spPr>
              <a:xfrm>
                <a:off x="0" y="0"/>
                <a:ext cx="533559" cy="44213"/>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532" name="Google Shape;4672;p50"/>
              <p:cNvSpPr/>
              <p:nvPr/>
            </p:nvSpPr>
            <p:spPr>
              <a:xfrm>
                <a:off x="679853" y="0"/>
                <a:ext cx="533559" cy="44213"/>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533" name="Google Shape;4673;p50"/>
              <p:cNvSpPr/>
              <p:nvPr/>
            </p:nvSpPr>
            <p:spPr>
              <a:xfrm>
                <a:off x="1359705" y="0"/>
                <a:ext cx="533559" cy="44213"/>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534" name="Google Shape;4674;p50"/>
              <p:cNvSpPr/>
              <p:nvPr/>
            </p:nvSpPr>
            <p:spPr>
              <a:xfrm>
                <a:off x="2039558" y="0"/>
                <a:ext cx="533559" cy="44213"/>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535" name="Google Shape;4675;p50"/>
              <p:cNvSpPr/>
              <p:nvPr/>
            </p:nvSpPr>
            <p:spPr>
              <a:xfrm>
                <a:off x="2630650" y="3947"/>
                <a:ext cx="1390931" cy="4071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536" name="Google Shape;4677;p50"/>
              <p:cNvSpPr/>
              <p:nvPr/>
            </p:nvSpPr>
            <p:spPr>
              <a:xfrm>
                <a:off x="4113340" y="2199"/>
                <a:ext cx="533559" cy="44214"/>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537" name="Google Shape;4678;p50"/>
              <p:cNvSpPr/>
              <p:nvPr/>
            </p:nvSpPr>
            <p:spPr>
              <a:xfrm>
                <a:off x="4758967" y="0"/>
                <a:ext cx="533560" cy="44213"/>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538" name="Google Shape;4679;p50"/>
              <p:cNvSpPr/>
              <p:nvPr/>
            </p:nvSpPr>
            <p:spPr>
              <a:xfrm>
                <a:off x="5438819" y="0"/>
                <a:ext cx="1333223" cy="46900"/>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540" name="Google Shape;4676;p50"/>
            <p:cNvSpPr/>
            <p:nvPr/>
          </p:nvSpPr>
          <p:spPr>
            <a:xfrm>
              <a:off x="5437813" y="228"/>
              <a:ext cx="610561" cy="46443"/>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542" name="صورة 7" descr="صورة 7"/>
          <p:cNvPicPr>
            <a:picLocks noChangeAspect="1"/>
          </p:cNvPicPr>
          <p:nvPr/>
        </p:nvPicPr>
        <p:blipFill>
          <a:blip r:embed="rId11">
            <a:extLst/>
          </a:blip>
          <a:stretch>
            <a:fillRect/>
          </a:stretch>
        </p:blipFill>
        <p:spPr>
          <a:xfrm rot="1539754">
            <a:off x="6390811" y="2237742"/>
            <a:ext cx="1507488" cy="1481239"/>
          </a:xfrm>
          <a:prstGeom prst="rect">
            <a:avLst/>
          </a:prstGeom>
          <a:ln w="12700">
            <a:miter lim="400000"/>
          </a:ln>
        </p:spPr>
      </p:pic>
      <p:grpSp>
        <p:nvGrpSpPr>
          <p:cNvPr id="3545" name="تجميع"/>
          <p:cNvGrpSpPr/>
          <p:nvPr/>
        </p:nvGrpSpPr>
        <p:grpSpPr>
          <a:xfrm>
            <a:off x="672" y="86809"/>
            <a:ext cx="1251202" cy="892151"/>
            <a:chOff x="0" y="0"/>
            <a:chExt cx="1251200" cy="892150"/>
          </a:xfrm>
        </p:grpSpPr>
        <p:sp>
          <p:nvSpPr>
            <p:cNvPr id="3543"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544"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3546" name="IMG_2273.jpeg" descr="IMG_2273.jpeg"/>
          <p:cNvPicPr>
            <a:picLocks noChangeAspect="1"/>
          </p:cNvPicPr>
          <p:nvPr/>
        </p:nvPicPr>
        <p:blipFill>
          <a:blip r:embed="rId14">
            <a:extLst/>
          </a:blip>
          <a:stretch>
            <a:fillRect/>
          </a:stretch>
        </p:blipFill>
        <p:spPr>
          <a:xfrm>
            <a:off x="715138" y="1683663"/>
            <a:ext cx="5517391" cy="986982"/>
          </a:xfrm>
          <a:prstGeom prst="rect">
            <a:avLst/>
          </a:prstGeom>
          <a:ln w="12700">
            <a:miter lim="400000"/>
          </a:ln>
        </p:spPr>
      </p:pic>
      <p:sp>
        <p:nvSpPr>
          <p:cNvPr id="3547"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548"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549" name="IMG_2261.png" descr="IMG_2261.png"/>
          <p:cNvPicPr>
            <a:picLocks noChangeAspect="1"/>
          </p:cNvPicPr>
          <p:nvPr/>
        </p:nvPicPr>
        <p:blipFill>
          <a:blip r:embed="rId15">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29"/>
                                        </p:tgtEl>
                                        <p:attrNameLst>
                                          <p:attrName>style.visibility</p:attrName>
                                        </p:attrNameLst>
                                      </p:cBhvr>
                                      <p:to>
                                        <p:strVal val="visible"/>
                                      </p:to>
                                    </p:set>
                                    <p:animEffect filter="fade" transition="in">
                                      <p:cBhvr>
                                        <p:cTn id="7" dur="1500"/>
                                        <p:tgtEl>
                                          <p:spTgt spid="3529"/>
                                        </p:tgtEl>
                                      </p:cBhvr>
                                    </p:animEffect>
                                  </p:childTnLst>
                                </p:cTn>
                              </p:par>
                            </p:childTnLst>
                          </p:cTn>
                        </p:par>
                      </p:childTnLst>
                    </p:cTn>
                  </p:par>
                  <p:par>
                    <p:cTn id="8" fill="hold">
                      <p:stCondLst>
                        <p:cond delay="indefinite"/>
                      </p:stCondLst>
                      <p:childTnLst>
                        <p:par>
                          <p:cTn id="9" fill="hold">
                            <p:stCondLst>
                              <p:cond delay="0"/>
                            </p:stCondLst>
                            <p:childTnLst>
                              <p:par>
                                <p:cTn id="10" presetClass="emph" nodeType="clickEffect" presetSubtype="0" presetID="26" grpId="2" fill="hold">
                                  <p:stCondLst>
                                    <p:cond delay="0"/>
                                  </p:stCondLst>
                                  <p:childTnLst>
                                    <p:animEffect filter="fade" transition="out">
                                      <p:cBhvr>
                                        <p:cTn id="11" dur="1000" fill="hold" tmFilter="0, 0; .2, .5; .8, .5; 1, 0"/>
                                        <p:tgtEl>
                                          <p:spTgt spid="3529"/>
                                        </p:tgtEl>
                                      </p:cBhvr>
                                    </p:animEffect>
                                    <p:animScale>
                                      <p:cBhvr>
                                        <p:cTn id="12" dur="500" fill="hold"/>
                                        <p:tgtEl>
                                          <p:spTgt spid="3529"/>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9" grpId="1"/>
      <p:bldP build="whole" bldLvl="1" animBg="1" rev="0" advAuto="0" spid="3529"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1"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3552"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3561" name="رسم تخطيطي 7"/>
          <p:cNvGrpSpPr/>
          <p:nvPr/>
        </p:nvGrpSpPr>
        <p:grpSpPr>
          <a:xfrm>
            <a:off x="7756507" y="776663"/>
            <a:ext cx="857136" cy="1688529"/>
            <a:chOff x="0" y="0"/>
            <a:chExt cx="857134" cy="1688527"/>
          </a:xfrm>
        </p:grpSpPr>
        <p:sp>
          <p:nvSpPr>
            <p:cNvPr id="355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554"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5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556"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5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558"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5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560"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56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56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564"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3566"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3568"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571" name="تجميع"/>
          <p:cNvGrpSpPr/>
          <p:nvPr/>
        </p:nvGrpSpPr>
        <p:grpSpPr>
          <a:xfrm>
            <a:off x="6969330" y="172912"/>
            <a:ext cx="1460897" cy="581158"/>
            <a:chOff x="0" y="0"/>
            <a:chExt cx="1460895" cy="581156"/>
          </a:xfrm>
        </p:grpSpPr>
        <p:pic>
          <p:nvPicPr>
            <p:cNvPr id="3569"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357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3572" name="Google Shape;4622;p49"/>
          <p:cNvSpPr/>
          <p:nvPr/>
        </p:nvSpPr>
        <p:spPr>
          <a:xfrm rot="21451959">
            <a:off x="1319239" y="1081797"/>
            <a:ext cx="4501416" cy="3277441"/>
          </a:xfrm>
          <a:prstGeom prst="rect">
            <a:avLst/>
          </a:prstGeom>
          <a:solidFill>
            <a:srgbClr val="DFEED4"/>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3573" name="Google Shape;4623;p49"/>
          <p:cNvSpPr/>
          <p:nvPr/>
        </p:nvSpPr>
        <p:spPr>
          <a:xfrm rot="21189298">
            <a:off x="998323" y="1116433"/>
            <a:ext cx="580160" cy="320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3574" name="Google Shape;4624;p49"/>
          <p:cNvSpPr/>
          <p:nvPr/>
        </p:nvSpPr>
        <p:spPr>
          <a:xfrm rot="4554862">
            <a:off x="5211317" y="1105240"/>
            <a:ext cx="768317" cy="274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3577" name="تجميع"/>
          <p:cNvGrpSpPr/>
          <p:nvPr/>
        </p:nvGrpSpPr>
        <p:grpSpPr>
          <a:xfrm>
            <a:off x="672" y="86809"/>
            <a:ext cx="1251202" cy="892151"/>
            <a:chOff x="0" y="0"/>
            <a:chExt cx="1251200" cy="892150"/>
          </a:xfrm>
        </p:grpSpPr>
        <p:sp>
          <p:nvSpPr>
            <p:cNvPr id="3575"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576"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578"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579"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580"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pic>
        <p:nvPicPr>
          <p:cNvPr id="3581" name="IMG_0973.png" descr="IMG_0973.png"/>
          <p:cNvPicPr>
            <a:picLocks noChangeAspect="1"/>
          </p:cNvPicPr>
          <p:nvPr/>
        </p:nvPicPr>
        <p:blipFill>
          <a:blip r:embed="rId13">
            <a:extLst/>
          </a:blip>
          <a:srcRect l="23167" t="15826" r="5603" b="2607"/>
          <a:stretch>
            <a:fillRect/>
          </a:stretch>
        </p:blipFill>
        <p:spPr>
          <a:xfrm>
            <a:off x="1947501" y="1281051"/>
            <a:ext cx="3352039" cy="2878870"/>
          </a:xfrm>
          <a:prstGeom prst="rect">
            <a:avLst/>
          </a:prstGeom>
          <a:ln w="12700">
            <a:solidFill>
              <a:schemeClr val="accent6">
                <a:lumOff val="-9411"/>
              </a:schemeClr>
            </a:solidFill>
            <a:miter lim="400000"/>
          </a:ln>
          <a:effectLst>
            <a:outerShdw sx="100000" sy="100000" kx="0" ky="0" algn="b" rotWithShape="0" blurRad="190500" dist="12700" dir="5400000">
              <a:srgbClr val="000000">
                <a:alpha val="75000"/>
              </a:srgbClr>
            </a:outerShdw>
          </a:effectLst>
        </p:spPr>
      </p:pic>
      <p:sp>
        <p:nvSpPr>
          <p:cNvPr id="3582" name="يتشابهان في الرؤية والهدف وحب الوطن"/>
          <p:cNvSpPr txBox="1"/>
          <p:nvPr/>
        </p:nvSpPr>
        <p:spPr>
          <a:xfrm>
            <a:off x="2106377" y="3470712"/>
            <a:ext cx="2927140" cy="24693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lvl1pPr>
          </a:lstStyle>
          <a:p>
            <a:pPr rtl="0">
              <a:defRPr/>
            </a:pPr>
            <a:r>
              <a:t>يتشابهان في الرؤية والهدف وحب الوطن </a:t>
            </a:r>
          </a:p>
        </p:txBody>
      </p:sp>
      <p:pic>
        <p:nvPicPr>
          <p:cNvPr id="3583" name="لن ننكسر وفينا انت 2 (بدون موسيقى).mp3" descr="لن ننكسر وفينا انت 2 (بدون موسيقى).mp3"/>
          <p:cNvPicPr>
            <a:picLocks noChangeAspect="0"/>
          </p:cNvPicPr>
          <p:nvPr>
            <a:audioFile r:link="rId14"/>
            <p:extLst>
              <p:ext uri="{DAA4B4D4-6D71-4841-9C94-3DE7FCFB9230}">
                <p14:media xmlns:p14="http://schemas.microsoft.com/office/powerpoint/2010/main" r:embed="rId15"/>
              </p:ext>
            </p:extLst>
          </p:nvPr>
        </p:nvPicPr>
        <p:blipFill>
          <a:blip r:embed="rId16">
            <a:extLst/>
          </a:blip>
          <a:stretch>
            <a:fillRect/>
          </a:stretch>
        </p:blipFill>
        <p:spPr>
          <a:xfrm>
            <a:off x="6742381" y="3048422"/>
            <a:ext cx="571501" cy="571501"/>
          </a:xfrm>
          <a:prstGeom prst="rect">
            <a:avLst/>
          </a:prstGeom>
          <a:ln w="12700">
            <a:miter lim="400000"/>
          </a:ln>
        </p:spPr>
      </p:pic>
      <p:pic>
        <p:nvPicPr>
          <p:cNvPr id="3584" name="IMG_2290.png" descr="IMG_2290.png"/>
          <p:cNvPicPr>
            <a:picLocks noChangeAspect="1"/>
          </p:cNvPicPr>
          <p:nvPr/>
        </p:nvPicPr>
        <p:blipFill>
          <a:blip r:embed="rId17">
            <a:extLst/>
          </a:blip>
          <a:stretch>
            <a:fillRect/>
          </a:stretch>
        </p:blipFill>
        <p:spPr>
          <a:xfrm>
            <a:off x="6585700" y="2422562"/>
            <a:ext cx="910511" cy="60700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574" fill="hold"/>
                                        <p:tgtEl>
                                          <p:spTgt spid="358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58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6"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595" name="رسم تخطيطي 7"/>
          <p:cNvGrpSpPr/>
          <p:nvPr/>
        </p:nvGrpSpPr>
        <p:grpSpPr>
          <a:xfrm>
            <a:off x="7756507" y="776663"/>
            <a:ext cx="857136" cy="1688529"/>
            <a:chOff x="0" y="0"/>
            <a:chExt cx="857134" cy="1688527"/>
          </a:xfrm>
        </p:grpSpPr>
        <p:sp>
          <p:nvSpPr>
            <p:cNvPr id="3587"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588"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89"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590"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91"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592"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593"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594"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596"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597"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598"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600" name="Google Shape;8443;p63" descr="Google Shape;8443;p63"/>
          <p:cNvPicPr>
            <a:picLocks noChangeAspect="0"/>
          </p:cNvPicPr>
          <p:nvPr/>
        </p:nvPicPr>
        <p:blipFill>
          <a:blip r:embed="rId8">
            <a:extLst/>
          </a:blip>
          <a:stretch>
            <a:fillRect/>
          </a:stretch>
        </p:blipFill>
        <p:spPr>
          <a:xfrm>
            <a:off x="6343486" y="702036"/>
            <a:ext cx="1451108" cy="3080659"/>
          </a:xfrm>
          <a:prstGeom prst="rect">
            <a:avLst/>
          </a:prstGeom>
        </p:spPr>
      </p:pic>
      <p:pic>
        <p:nvPicPr>
          <p:cNvPr id="3602"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605" name="تجميع"/>
          <p:cNvGrpSpPr/>
          <p:nvPr/>
        </p:nvGrpSpPr>
        <p:grpSpPr>
          <a:xfrm>
            <a:off x="6969330" y="172912"/>
            <a:ext cx="1460897" cy="581158"/>
            <a:chOff x="0" y="0"/>
            <a:chExt cx="1460895" cy="581156"/>
          </a:xfrm>
        </p:grpSpPr>
        <p:pic>
          <p:nvPicPr>
            <p:cNvPr id="3603"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604"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608" name="تجميع"/>
          <p:cNvGrpSpPr/>
          <p:nvPr/>
        </p:nvGrpSpPr>
        <p:grpSpPr>
          <a:xfrm>
            <a:off x="275444" y="939348"/>
            <a:ext cx="335689" cy="1548385"/>
            <a:chOff x="0" y="0"/>
            <a:chExt cx="335688" cy="1548383"/>
          </a:xfrm>
        </p:grpSpPr>
        <p:sp>
          <p:nvSpPr>
            <p:cNvPr id="3606"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607"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١٣٠</a:t>
              </a:r>
            </a:p>
          </p:txBody>
        </p:sp>
      </p:grpSp>
      <p:grpSp>
        <p:nvGrpSpPr>
          <p:cNvPr id="3619" name="تجميع"/>
          <p:cNvGrpSpPr/>
          <p:nvPr/>
        </p:nvGrpSpPr>
        <p:grpSpPr>
          <a:xfrm>
            <a:off x="947299" y="4700786"/>
            <a:ext cx="6772043" cy="46900"/>
            <a:chOff x="0" y="0"/>
            <a:chExt cx="6772041" cy="46899"/>
          </a:xfrm>
        </p:grpSpPr>
        <p:grpSp>
          <p:nvGrpSpPr>
            <p:cNvPr id="3617" name="تجميع"/>
            <p:cNvGrpSpPr/>
            <p:nvPr/>
          </p:nvGrpSpPr>
          <p:grpSpPr>
            <a:xfrm>
              <a:off x="0" y="0"/>
              <a:ext cx="6772042" cy="46900"/>
              <a:chOff x="0" y="0"/>
              <a:chExt cx="6772041" cy="46899"/>
            </a:xfrm>
          </p:grpSpPr>
          <p:sp>
            <p:nvSpPr>
              <p:cNvPr id="3609" name="Google Shape;4671;p50"/>
              <p:cNvSpPr/>
              <p:nvPr/>
            </p:nvSpPr>
            <p:spPr>
              <a:xfrm>
                <a:off x="0" y="0"/>
                <a:ext cx="533559" cy="44213"/>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610" name="Google Shape;4672;p50"/>
              <p:cNvSpPr/>
              <p:nvPr/>
            </p:nvSpPr>
            <p:spPr>
              <a:xfrm>
                <a:off x="679853" y="0"/>
                <a:ext cx="533559" cy="44213"/>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611" name="Google Shape;4673;p50"/>
              <p:cNvSpPr/>
              <p:nvPr/>
            </p:nvSpPr>
            <p:spPr>
              <a:xfrm>
                <a:off x="1359705" y="0"/>
                <a:ext cx="533559" cy="44213"/>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12" name="Google Shape;4674;p50"/>
              <p:cNvSpPr/>
              <p:nvPr/>
            </p:nvSpPr>
            <p:spPr>
              <a:xfrm>
                <a:off x="2039558" y="0"/>
                <a:ext cx="533559" cy="44213"/>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613" name="Google Shape;4675;p50"/>
              <p:cNvSpPr/>
              <p:nvPr/>
            </p:nvSpPr>
            <p:spPr>
              <a:xfrm>
                <a:off x="2630650" y="3947"/>
                <a:ext cx="1390931" cy="4071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14" name="Google Shape;4677;p50"/>
              <p:cNvSpPr/>
              <p:nvPr/>
            </p:nvSpPr>
            <p:spPr>
              <a:xfrm>
                <a:off x="4113340" y="2199"/>
                <a:ext cx="533559" cy="44214"/>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615" name="Google Shape;4678;p50"/>
              <p:cNvSpPr/>
              <p:nvPr/>
            </p:nvSpPr>
            <p:spPr>
              <a:xfrm>
                <a:off x="4758967" y="0"/>
                <a:ext cx="533560" cy="44213"/>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616" name="Google Shape;4679;p50"/>
              <p:cNvSpPr/>
              <p:nvPr/>
            </p:nvSpPr>
            <p:spPr>
              <a:xfrm>
                <a:off x="5438819" y="0"/>
                <a:ext cx="1333223" cy="46900"/>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618" name="Google Shape;4676;p50"/>
            <p:cNvSpPr/>
            <p:nvPr/>
          </p:nvSpPr>
          <p:spPr>
            <a:xfrm>
              <a:off x="5437813" y="228"/>
              <a:ext cx="610561" cy="46443"/>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3620" name="IMG_1758.png" descr="IMG_1758.png"/>
          <p:cNvPicPr>
            <a:picLocks noChangeAspect="1"/>
          </p:cNvPicPr>
          <p:nvPr/>
        </p:nvPicPr>
        <p:blipFill>
          <a:blip r:embed="rId11">
            <a:extLst/>
          </a:blip>
          <a:srcRect l="30785" t="33269" r="52962" b="64546"/>
          <a:stretch>
            <a:fillRect/>
          </a:stretch>
        </p:blipFill>
        <p:spPr>
          <a:xfrm>
            <a:off x="2270184" y="998611"/>
            <a:ext cx="4048110" cy="408070"/>
          </a:xfrm>
          <a:custGeom>
            <a:avLst/>
            <a:gdLst/>
            <a:ahLst/>
            <a:cxnLst>
              <a:cxn ang="0">
                <a:pos x="wd2" y="hd2"/>
              </a:cxn>
              <a:cxn ang="5400000">
                <a:pos x="wd2" y="hd2"/>
              </a:cxn>
              <a:cxn ang="10800000">
                <a:pos x="wd2" y="hd2"/>
              </a:cxn>
              <a:cxn ang="16200000">
                <a:pos x="wd2" y="hd2"/>
              </a:cxn>
            </a:cxnLst>
            <a:rect l="0" t="0" r="r" b="b"/>
            <a:pathLst>
              <a:path w="21448" h="21444" fill="norm" stroke="1" extrusionOk="0">
                <a:moveTo>
                  <a:pt x="21448" y="0"/>
                </a:moveTo>
                <a:lnTo>
                  <a:pt x="21265" y="939"/>
                </a:lnTo>
                <a:cubicBezTo>
                  <a:pt x="21101" y="1780"/>
                  <a:pt x="19990" y="1879"/>
                  <a:pt x="10877" y="1856"/>
                </a:cubicBezTo>
                <a:cubicBezTo>
                  <a:pt x="853" y="1831"/>
                  <a:pt x="668" y="1834"/>
                  <a:pt x="437" y="3003"/>
                </a:cubicBezTo>
                <a:cubicBezTo>
                  <a:pt x="-152" y="5983"/>
                  <a:pt x="-145" y="16205"/>
                  <a:pt x="449" y="19771"/>
                </a:cubicBezTo>
                <a:cubicBezTo>
                  <a:pt x="636" y="20893"/>
                  <a:pt x="925" y="20940"/>
                  <a:pt x="9716" y="21252"/>
                </a:cubicBezTo>
                <a:cubicBezTo>
                  <a:pt x="19522" y="21600"/>
                  <a:pt x="20629" y="21537"/>
                  <a:pt x="20964" y="20543"/>
                </a:cubicBezTo>
                <a:cubicBezTo>
                  <a:pt x="21125" y="20065"/>
                  <a:pt x="21219" y="20075"/>
                  <a:pt x="21316" y="20585"/>
                </a:cubicBezTo>
                <a:lnTo>
                  <a:pt x="21448" y="21273"/>
                </a:lnTo>
                <a:lnTo>
                  <a:pt x="21448" y="10636"/>
                </a:lnTo>
                <a:lnTo>
                  <a:pt x="21448" y="0"/>
                </a:lnTo>
                <a:close/>
              </a:path>
            </a:pathLst>
          </a:custGeom>
          <a:ln w="12700">
            <a:miter lim="400000"/>
          </a:ln>
        </p:spPr>
      </p:pic>
      <p:grpSp>
        <p:nvGrpSpPr>
          <p:cNvPr id="3623" name="تجميع"/>
          <p:cNvGrpSpPr/>
          <p:nvPr/>
        </p:nvGrpSpPr>
        <p:grpSpPr>
          <a:xfrm>
            <a:off x="672" y="86809"/>
            <a:ext cx="1251202" cy="892151"/>
            <a:chOff x="0" y="0"/>
            <a:chExt cx="1251200" cy="892150"/>
          </a:xfrm>
        </p:grpSpPr>
        <p:sp>
          <p:nvSpPr>
            <p:cNvPr id="3621"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622"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624"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625"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626"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pic>
        <p:nvPicPr>
          <p:cNvPr id="3627" name="IMG_2274.png" descr="IMG_2274.png"/>
          <p:cNvPicPr>
            <a:picLocks noChangeAspect="1"/>
          </p:cNvPicPr>
          <p:nvPr/>
        </p:nvPicPr>
        <p:blipFill>
          <a:blip r:embed="rId13">
            <a:extLst/>
          </a:blip>
          <a:srcRect l="20556" t="48111" r="53682" b="40027"/>
          <a:stretch>
            <a:fillRect/>
          </a:stretch>
        </p:blipFill>
        <p:spPr>
          <a:xfrm>
            <a:off x="2700786" y="1976413"/>
            <a:ext cx="3443796" cy="1189119"/>
          </a:xfrm>
          <a:prstGeom prst="rect">
            <a:avLst/>
          </a:prstGeom>
          <a:ln w="12700">
            <a:miter lim="400000"/>
          </a:ln>
        </p:spPr>
      </p:pic>
      <p:pic>
        <p:nvPicPr>
          <p:cNvPr id="3628" name="IMG_2274.png" descr="IMG_2274.png"/>
          <p:cNvPicPr>
            <a:picLocks noChangeAspect="1"/>
          </p:cNvPicPr>
          <p:nvPr/>
        </p:nvPicPr>
        <p:blipFill>
          <a:blip r:embed="rId13">
            <a:extLst/>
          </a:blip>
          <a:srcRect l="21121" t="43209" r="25231" b="51969"/>
          <a:stretch>
            <a:fillRect/>
          </a:stretch>
        </p:blipFill>
        <p:spPr>
          <a:xfrm>
            <a:off x="794529" y="1508450"/>
            <a:ext cx="5452622" cy="367443"/>
          </a:xfrm>
          <a:prstGeom prst="rect">
            <a:avLst/>
          </a:prstGeom>
          <a:ln w="12700">
            <a:miter lim="400000"/>
          </a:ln>
        </p:spPr>
      </p:pic>
      <p:pic>
        <p:nvPicPr>
          <p:cNvPr id="3629" name="IMG_1584.png" descr="IMG_1584.png"/>
          <p:cNvPicPr>
            <a:picLocks noChangeAspect="1"/>
          </p:cNvPicPr>
          <p:nvPr/>
        </p:nvPicPr>
        <p:blipFill>
          <a:blip r:embed="rId14">
            <a:extLst/>
          </a:blip>
          <a:srcRect l="7127" t="0" r="0" b="8082"/>
          <a:stretch>
            <a:fillRect/>
          </a:stretch>
        </p:blipFill>
        <p:spPr>
          <a:xfrm>
            <a:off x="1566037" y="422124"/>
            <a:ext cx="5089014" cy="5056910"/>
          </a:xfrm>
          <a:prstGeom prst="rect">
            <a:avLst/>
          </a:prstGeom>
          <a:ln w="12700">
            <a:miter lim="400000"/>
          </a:ln>
        </p:spPr>
      </p:pic>
      <p:pic>
        <p:nvPicPr>
          <p:cNvPr id="3630" name="صورة 7" descr="صورة 7"/>
          <p:cNvPicPr>
            <a:picLocks noChangeAspect="1"/>
          </p:cNvPicPr>
          <p:nvPr/>
        </p:nvPicPr>
        <p:blipFill>
          <a:blip r:embed="rId15">
            <a:extLst/>
          </a:blip>
          <a:stretch>
            <a:fillRect/>
          </a:stretch>
        </p:blipFill>
        <p:spPr>
          <a:xfrm rot="1539754">
            <a:off x="6390811" y="2237742"/>
            <a:ext cx="1507488" cy="1481239"/>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7" name="Google Shape;1736;p24"/>
          <p:cNvSpPr txBox="1"/>
          <p:nvPr>
            <p:ph type="title"/>
          </p:nvPr>
        </p:nvSpPr>
        <p:spPr>
          <a:xfrm>
            <a:off x="2602904" y="1809750"/>
            <a:ext cx="3304801" cy="1946730"/>
          </a:xfrm>
          <a:prstGeom prst="rect">
            <a:avLst/>
          </a:prstGeom>
        </p:spPr>
        <p:txBody>
          <a:bodyPr lIns="121899" tIns="121899" rIns="121899" bIns="121899"/>
          <a:lstStyle/>
          <a:p>
            <a:pPr algn="r" rtl="0">
              <a:lnSpc>
                <a:spcPct val="100000"/>
              </a:lnSpc>
              <a:defRPr b="0" sz="4500">
                <a:solidFill>
                  <a:srgbClr val="AEBA9B"/>
                </a:solidFill>
                <a:latin typeface="Waseem Regular"/>
                <a:ea typeface="Waseem Regular"/>
                <a:cs typeface="Waseem Regular"/>
                <a:sym typeface="Waseem Regular"/>
              </a:defRPr>
            </a:pPr>
            <a:r>
              <a:t>صباح الخير ياوطني </a:t>
            </a:r>
          </a:p>
          <a:p>
            <a:pPr algn="r" rtl="0">
              <a:lnSpc>
                <a:spcPct val="100000"/>
              </a:lnSpc>
              <a:defRPr b="0" sz="4500">
                <a:solidFill>
                  <a:srgbClr val="89AB9D"/>
                </a:solidFill>
                <a:latin typeface="Waseem Regular"/>
                <a:ea typeface="Waseem Regular"/>
                <a:cs typeface="Waseem Regular"/>
                <a:sym typeface="Waseem Regular"/>
              </a:defRPr>
            </a:pPr>
            <a:r>
              <a:t>صباح المجد والعلياء</a:t>
            </a:r>
          </a:p>
        </p:txBody>
      </p:sp>
      <p:grpSp>
        <p:nvGrpSpPr>
          <p:cNvPr id="2256" name="Google Shape;1046;p38"/>
          <p:cNvGrpSpPr/>
          <p:nvPr/>
        </p:nvGrpSpPr>
        <p:grpSpPr>
          <a:xfrm>
            <a:off x="5897690" y="1909735"/>
            <a:ext cx="2208603" cy="1846745"/>
            <a:chOff x="0" y="0"/>
            <a:chExt cx="2208602" cy="1846744"/>
          </a:xfrm>
        </p:grpSpPr>
        <p:grpSp>
          <p:nvGrpSpPr>
            <p:cNvPr id="2254" name="Google Shape;1047;p38"/>
            <p:cNvGrpSpPr/>
            <p:nvPr/>
          </p:nvGrpSpPr>
          <p:grpSpPr>
            <a:xfrm>
              <a:off x="0" y="-1"/>
              <a:ext cx="2208603" cy="1846745"/>
              <a:chOff x="0" y="0"/>
              <a:chExt cx="2208602" cy="1846744"/>
            </a:xfrm>
          </p:grpSpPr>
          <p:grpSp>
            <p:nvGrpSpPr>
              <p:cNvPr id="2251" name="Google Shape;1048;p38"/>
              <p:cNvGrpSpPr/>
              <p:nvPr/>
            </p:nvGrpSpPr>
            <p:grpSpPr>
              <a:xfrm>
                <a:off x="735294" y="1542673"/>
                <a:ext cx="741848" cy="304071"/>
                <a:chOff x="0" y="0"/>
                <a:chExt cx="741847" cy="304070"/>
              </a:xfrm>
            </p:grpSpPr>
            <p:sp>
              <p:nvSpPr>
                <p:cNvPr id="2248" name="Google Shape;1049;p38"/>
                <p:cNvSpPr/>
                <p:nvPr/>
              </p:nvSpPr>
              <p:spPr>
                <a:xfrm rot="10800000">
                  <a:off x="0" y="287409"/>
                  <a:ext cx="738042" cy="16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94" y="0"/>
                      </a:lnTo>
                      <a:lnTo>
                        <a:pt x="20906" y="0"/>
                      </a:lnTo>
                      <a:lnTo>
                        <a:pt x="21600" y="21600"/>
                      </a:lnTo>
                      <a:close/>
                    </a:path>
                  </a:pathLst>
                </a:custGeom>
                <a:solidFill>
                  <a:srgbClr val="707887"/>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2249" name="Google Shape;1050;p38"/>
                <p:cNvSpPr/>
                <p:nvPr/>
              </p:nvSpPr>
              <p:spPr>
                <a:xfrm>
                  <a:off x="71194" y="-1"/>
                  <a:ext cx="595693" cy="23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01" y="0"/>
                      </a:lnTo>
                      <a:lnTo>
                        <a:pt x="20299" y="0"/>
                      </a:lnTo>
                      <a:lnTo>
                        <a:pt x="21600" y="21600"/>
                      </a:lnTo>
                      <a:close/>
                    </a:path>
                  </a:pathLst>
                </a:custGeom>
                <a:solidFill>
                  <a:srgbClr val="D8D8D8"/>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2250" name="Google Shape;1051;p38"/>
                <p:cNvSpPr/>
                <p:nvPr/>
              </p:nvSpPr>
              <p:spPr>
                <a:xfrm>
                  <a:off x="3807" y="237319"/>
                  <a:ext cx="738041" cy="51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5" y="0"/>
                      </a:lnTo>
                      <a:lnTo>
                        <a:pt x="19435" y="0"/>
                      </a:lnTo>
                      <a:lnTo>
                        <a:pt x="21600" y="21600"/>
                      </a:lnTo>
                      <a:close/>
                    </a:path>
                  </a:pathLst>
                </a:custGeom>
                <a:solidFill>
                  <a:srgbClr val="FFFFFF"/>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sp>
            <p:nvSpPr>
              <p:cNvPr id="2252" name="Google Shape;1053;p38"/>
              <p:cNvSpPr/>
              <p:nvPr/>
            </p:nvSpPr>
            <p:spPr>
              <a:xfrm>
                <a:off x="5" y="-1"/>
                <a:ext cx="2208598" cy="1542626"/>
              </a:xfrm>
              <a:prstGeom prst="roundRect">
                <a:avLst>
                  <a:gd name="adj" fmla="val 3377"/>
                </a:avLst>
              </a:prstGeom>
              <a:solidFill>
                <a:srgbClr val="262626"/>
              </a:solidFill>
              <a:ln w="12700" cap="flat">
                <a:solidFill>
                  <a:srgbClr val="393536"/>
                </a:solidFill>
                <a:prstDash val="solid"/>
                <a:miter lim="8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2253" name="Google Shape;1054;p38"/>
              <p:cNvSpPr/>
              <p:nvPr/>
            </p:nvSpPr>
            <p:spPr>
              <a:xfrm rot="10800000">
                <a:off x="0" y="1371399"/>
                <a:ext cx="2208597" cy="171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 y="0"/>
                    </a:moveTo>
                    <a:lnTo>
                      <a:pt x="21272" y="0"/>
                    </a:lnTo>
                    <a:cubicBezTo>
                      <a:pt x="21453" y="0"/>
                      <a:pt x="21600" y="1893"/>
                      <a:pt x="21600" y="4227"/>
                    </a:cubicBezTo>
                    <a:lnTo>
                      <a:pt x="21600" y="21600"/>
                    </a:lnTo>
                    <a:lnTo>
                      <a:pt x="0" y="21600"/>
                    </a:lnTo>
                    <a:lnTo>
                      <a:pt x="0" y="4227"/>
                    </a:lnTo>
                    <a:cubicBezTo>
                      <a:pt x="0" y="1893"/>
                      <a:pt x="147" y="0"/>
                      <a:pt x="328" y="0"/>
                    </a:cubicBezTo>
                    <a:close/>
                  </a:path>
                </a:pathLst>
              </a:custGeom>
              <a:solidFill>
                <a:srgbClr val="FFFFFF"/>
              </a:solidFill>
              <a:ln w="12700" cap="flat">
                <a:solidFill>
                  <a:srgbClr val="C6CFD6"/>
                </a:solidFill>
                <a:prstDash val="solid"/>
                <a:miter lim="800000"/>
              </a:ln>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sp>
          <p:nvSpPr>
            <p:cNvPr id="2255" name="Google Shape;1055;p38"/>
            <p:cNvSpPr/>
            <p:nvPr/>
          </p:nvSpPr>
          <p:spPr>
            <a:xfrm>
              <a:off x="1049629" y="31059"/>
              <a:ext cx="54641" cy="54682"/>
            </a:xfrm>
            <a:prstGeom prst="ellipse">
              <a:avLst/>
            </a:prstGeom>
            <a:solidFill>
              <a:srgbClr val="000000"/>
            </a:solidFill>
            <a:ln w="12700" cap="flat">
              <a:noFill/>
              <a:miter lim="400000"/>
            </a:ln>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pic>
        <p:nvPicPr>
          <p:cNvPr id="2257" name="النشيد الوطني بدون موسيقى.mp4" descr="النشيد الوطني بدون موسيقى.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897690" y="1972618"/>
            <a:ext cx="2208603" cy="1242340"/>
          </a:xfrm>
          <a:prstGeom prst="rect">
            <a:avLst/>
          </a:prstGeom>
          <a:ln w="12700">
            <a:miter lim="400000"/>
          </a:ln>
        </p:spPr>
      </p:pic>
      <p:pic>
        <p:nvPicPr>
          <p:cNvPr id="2258" name="IMG_0575.png" descr="IMG_0575.png"/>
          <p:cNvPicPr>
            <a:picLocks noChangeAspect="1"/>
          </p:cNvPicPr>
          <p:nvPr/>
        </p:nvPicPr>
        <p:blipFill>
          <a:blip r:embed="rId5">
            <a:extLst/>
          </a:blip>
          <a:stretch>
            <a:fillRect/>
          </a:stretch>
        </p:blipFill>
        <p:spPr>
          <a:xfrm>
            <a:off x="3362105" y="-580498"/>
            <a:ext cx="2403734" cy="2413388"/>
          </a:xfrm>
          <a:prstGeom prst="rect">
            <a:avLst/>
          </a:prstGeom>
          <a:ln w="12700">
            <a:miter lim="400000"/>
          </a:ln>
        </p:spPr>
      </p:pic>
      <p:grpSp>
        <p:nvGrpSpPr>
          <p:cNvPr id="2263" name="Google Shape;1146;p44"/>
          <p:cNvGrpSpPr/>
          <p:nvPr/>
        </p:nvGrpSpPr>
        <p:grpSpPr>
          <a:xfrm>
            <a:off x="11177360" y="1129803"/>
            <a:ext cx="582726" cy="599694"/>
            <a:chOff x="64" y="0"/>
            <a:chExt cx="582724" cy="599693"/>
          </a:xfrm>
        </p:grpSpPr>
        <p:sp>
          <p:nvSpPr>
            <p:cNvPr id="2259" name="Google Shape;1147;p44"/>
            <p:cNvSpPr/>
            <p:nvPr/>
          </p:nvSpPr>
          <p:spPr>
            <a:xfrm>
              <a:off x="103314" y="-1"/>
              <a:ext cx="51626" cy="106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4" y="0"/>
                  </a:moveTo>
                  <a:cubicBezTo>
                    <a:pt x="4788" y="0"/>
                    <a:pt x="0" y="2394"/>
                    <a:pt x="0" y="5514"/>
                  </a:cubicBezTo>
                  <a:lnTo>
                    <a:pt x="0" y="16072"/>
                  </a:lnTo>
                  <a:cubicBezTo>
                    <a:pt x="0" y="19193"/>
                    <a:pt x="4788" y="21600"/>
                    <a:pt x="10544" y="21600"/>
                  </a:cubicBezTo>
                  <a:cubicBezTo>
                    <a:pt x="16785" y="21600"/>
                    <a:pt x="21600" y="19193"/>
                    <a:pt x="21600" y="16072"/>
                  </a:cubicBezTo>
                  <a:lnTo>
                    <a:pt x="21600" y="5514"/>
                  </a:lnTo>
                  <a:cubicBezTo>
                    <a:pt x="21600" y="2394"/>
                    <a:pt x="16785" y="0"/>
                    <a:pt x="10544" y="0"/>
                  </a:cubicBez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2260" name="Google Shape;1148;p44"/>
            <p:cNvSpPr/>
            <p:nvPr/>
          </p:nvSpPr>
          <p:spPr>
            <a:xfrm>
              <a:off x="64" y="211742"/>
              <a:ext cx="582726" cy="387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2964"/>
                  </a:moveTo>
                  <a:lnTo>
                    <a:pt x="6973" y="6847"/>
                  </a:lnTo>
                  <a:lnTo>
                    <a:pt x="1914" y="6847"/>
                  </a:lnTo>
                  <a:lnTo>
                    <a:pt x="1914" y="2964"/>
                  </a:lnTo>
                  <a:close/>
                  <a:moveTo>
                    <a:pt x="13352" y="2964"/>
                  </a:moveTo>
                  <a:lnTo>
                    <a:pt x="13352" y="6847"/>
                  </a:lnTo>
                  <a:lnTo>
                    <a:pt x="8248" y="6847"/>
                  </a:lnTo>
                  <a:lnTo>
                    <a:pt x="8248" y="2964"/>
                  </a:lnTo>
                  <a:close/>
                  <a:moveTo>
                    <a:pt x="19686" y="2964"/>
                  </a:moveTo>
                  <a:lnTo>
                    <a:pt x="19686" y="6847"/>
                  </a:lnTo>
                  <a:lnTo>
                    <a:pt x="14584" y="6847"/>
                  </a:lnTo>
                  <a:lnTo>
                    <a:pt x="14584" y="2964"/>
                  </a:lnTo>
                  <a:close/>
                  <a:moveTo>
                    <a:pt x="6973" y="8825"/>
                  </a:moveTo>
                  <a:lnTo>
                    <a:pt x="6973" y="12775"/>
                  </a:lnTo>
                  <a:lnTo>
                    <a:pt x="1914" y="12775"/>
                  </a:lnTo>
                  <a:lnTo>
                    <a:pt x="1914" y="8825"/>
                  </a:lnTo>
                  <a:close/>
                  <a:moveTo>
                    <a:pt x="13352" y="8825"/>
                  </a:moveTo>
                  <a:lnTo>
                    <a:pt x="13352" y="12775"/>
                  </a:lnTo>
                  <a:lnTo>
                    <a:pt x="8248" y="12775"/>
                  </a:lnTo>
                  <a:lnTo>
                    <a:pt x="8248" y="8825"/>
                  </a:lnTo>
                  <a:close/>
                  <a:moveTo>
                    <a:pt x="19686" y="8825"/>
                  </a:moveTo>
                  <a:lnTo>
                    <a:pt x="19686" y="12775"/>
                  </a:lnTo>
                  <a:lnTo>
                    <a:pt x="14584" y="12775"/>
                  </a:lnTo>
                  <a:lnTo>
                    <a:pt x="14584" y="8825"/>
                  </a:lnTo>
                  <a:close/>
                  <a:moveTo>
                    <a:pt x="6973" y="14687"/>
                  </a:moveTo>
                  <a:lnTo>
                    <a:pt x="6973" y="18636"/>
                  </a:lnTo>
                  <a:lnTo>
                    <a:pt x="1914" y="18636"/>
                  </a:lnTo>
                  <a:lnTo>
                    <a:pt x="1914" y="14687"/>
                  </a:lnTo>
                  <a:close/>
                  <a:moveTo>
                    <a:pt x="13352" y="14687"/>
                  </a:moveTo>
                  <a:lnTo>
                    <a:pt x="13352" y="18636"/>
                  </a:lnTo>
                  <a:lnTo>
                    <a:pt x="8248" y="18636"/>
                  </a:lnTo>
                  <a:lnTo>
                    <a:pt x="8248" y="14687"/>
                  </a:lnTo>
                  <a:close/>
                  <a:moveTo>
                    <a:pt x="19686" y="14687"/>
                  </a:moveTo>
                  <a:lnTo>
                    <a:pt x="19686" y="18636"/>
                  </a:lnTo>
                  <a:lnTo>
                    <a:pt x="14584" y="18636"/>
                  </a:lnTo>
                  <a:lnTo>
                    <a:pt x="14584" y="14687"/>
                  </a:lnTo>
                  <a:close/>
                  <a:moveTo>
                    <a:pt x="0" y="0"/>
                  </a:move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2261" name="Google Shape;1149;p44"/>
            <p:cNvSpPr/>
            <p:nvPr/>
          </p:nvSpPr>
          <p:spPr>
            <a:xfrm>
              <a:off x="427914" y="-1"/>
              <a:ext cx="51626" cy="106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56" y="0"/>
                  </a:moveTo>
                  <a:cubicBezTo>
                    <a:pt x="4815" y="0"/>
                    <a:pt x="0" y="2394"/>
                    <a:pt x="0" y="5514"/>
                  </a:cubicBezTo>
                  <a:lnTo>
                    <a:pt x="0" y="16072"/>
                  </a:lnTo>
                  <a:cubicBezTo>
                    <a:pt x="0" y="19193"/>
                    <a:pt x="4815" y="21600"/>
                    <a:pt x="11056" y="21600"/>
                  </a:cubicBezTo>
                  <a:cubicBezTo>
                    <a:pt x="17296" y="21600"/>
                    <a:pt x="21600" y="19193"/>
                    <a:pt x="21600" y="16072"/>
                  </a:cubicBezTo>
                  <a:lnTo>
                    <a:pt x="21600" y="5514"/>
                  </a:lnTo>
                  <a:cubicBezTo>
                    <a:pt x="21600" y="2394"/>
                    <a:pt x="17296" y="0"/>
                    <a:pt x="11056" y="0"/>
                  </a:cubicBez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2262" name="Google Shape;1150;p44"/>
            <p:cNvSpPr/>
            <p:nvPr/>
          </p:nvSpPr>
          <p:spPr>
            <a:xfrm>
              <a:off x="64" y="53233"/>
              <a:ext cx="582726" cy="123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19048" y="0"/>
                  </a:lnTo>
                  <a:lnTo>
                    <a:pt x="19048" y="4562"/>
                  </a:lnTo>
                  <a:cubicBezTo>
                    <a:pt x="19048" y="10800"/>
                    <a:pt x="18071" y="15362"/>
                    <a:pt x="16839" y="15362"/>
                  </a:cubicBezTo>
                  <a:cubicBezTo>
                    <a:pt x="15604" y="15362"/>
                    <a:pt x="14584" y="10800"/>
                    <a:pt x="14584" y="4562"/>
                  </a:cubicBezTo>
                  <a:lnTo>
                    <a:pt x="14584" y="0"/>
                  </a:lnTo>
                  <a:lnTo>
                    <a:pt x="6973" y="0"/>
                  </a:lnTo>
                  <a:lnTo>
                    <a:pt x="6973" y="4562"/>
                  </a:lnTo>
                  <a:cubicBezTo>
                    <a:pt x="6973" y="10800"/>
                    <a:pt x="6039" y="15362"/>
                    <a:pt x="4761" y="15362"/>
                  </a:cubicBezTo>
                  <a:cubicBezTo>
                    <a:pt x="3529" y="15362"/>
                    <a:pt x="2552" y="10800"/>
                    <a:pt x="2552" y="4562"/>
                  </a:cubicBezTo>
                  <a:lnTo>
                    <a:pt x="2552" y="0"/>
                  </a:ln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grpSp>
      <p:sp>
        <p:nvSpPr>
          <p:cNvPr id="2264" name="Google Shape;306;p4"/>
          <p:cNvSpPr/>
          <p:nvPr/>
        </p:nvSpPr>
        <p:spPr>
          <a:xfrm>
            <a:off x="288179" y="40764"/>
            <a:ext cx="794685" cy="686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a:p>
        </p:txBody>
      </p:sp>
      <p:grpSp>
        <p:nvGrpSpPr>
          <p:cNvPr id="2267" name="تجميع"/>
          <p:cNvGrpSpPr/>
          <p:nvPr/>
        </p:nvGrpSpPr>
        <p:grpSpPr>
          <a:xfrm>
            <a:off x="6823705" y="167289"/>
            <a:ext cx="1460896" cy="581157"/>
            <a:chOff x="0" y="0"/>
            <a:chExt cx="1460895" cy="581156"/>
          </a:xfrm>
        </p:grpSpPr>
        <p:pic>
          <p:nvPicPr>
            <p:cNvPr id="2265" name="Google Shape;181;p29" descr="Google Shape;181;p29"/>
            <p:cNvPicPr>
              <a:picLocks noChangeAspect="1"/>
            </p:cNvPicPr>
            <p:nvPr/>
          </p:nvPicPr>
          <p:blipFill>
            <a:blip r:embed="rId6">
              <a:extLst/>
            </a:blip>
            <a:srcRect l="0" t="16969" r="8892" b="21025"/>
            <a:stretch>
              <a:fillRect/>
            </a:stretch>
          </p:blipFill>
          <p:spPr>
            <a:xfrm>
              <a:off x="0" y="0"/>
              <a:ext cx="1460896" cy="581157"/>
            </a:xfrm>
            <a:prstGeom prst="rect">
              <a:avLst/>
            </a:prstGeom>
            <a:ln w="12700" cap="flat">
              <a:noFill/>
              <a:miter lim="400000"/>
            </a:ln>
            <a:effectLst/>
          </p:spPr>
        </p:pic>
        <p:sp>
          <p:nvSpPr>
            <p:cNvPr id="2266"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pic>
        <p:nvPicPr>
          <p:cNvPr id="2268" name="IMG_0588.jpeg" descr="IMG_0588.jpeg"/>
          <p:cNvPicPr>
            <a:picLocks noChangeAspect="1"/>
          </p:cNvPicPr>
          <p:nvPr/>
        </p:nvPicPr>
        <p:blipFill>
          <a:blip r:embed="rId7">
            <a:extLst/>
          </a:blip>
          <a:stretch>
            <a:fillRect/>
          </a:stretch>
        </p:blipFill>
        <p:spPr>
          <a:xfrm>
            <a:off x="840387" y="2137767"/>
            <a:ext cx="1762518" cy="1327764"/>
          </a:xfrm>
          <a:prstGeom prst="rect">
            <a:avLst/>
          </a:prstGeom>
          <a:ln w="12700">
            <a:miter lim="400000"/>
          </a:ln>
          <a:effectLst>
            <a:outerShdw sx="100000" sy="100000" kx="0" ky="0" algn="b" rotWithShape="0" blurRad="190500" dist="12700" dir="5400000">
              <a:srgbClr val="000000">
                <a:alpha val="7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247"/>
                                        </p:tgtEl>
                                        <p:attrNameLst>
                                          <p:attrName>style.visibility</p:attrName>
                                        </p:attrNameLst>
                                      </p:cBhvr>
                                      <p:to>
                                        <p:strVal val="visible"/>
                                      </p:to>
                                    </p:set>
                                    <p:anim calcmode="lin" valueType="num">
                                      <p:cBhvr>
                                        <p:cTn id="7" dur="1000" fill="hold"/>
                                        <p:tgtEl>
                                          <p:spTgt spid="2247"/>
                                        </p:tgtEl>
                                        <p:attrNameLst>
                                          <p:attrName>ppt_w</p:attrName>
                                        </p:attrNameLst>
                                      </p:cBhvr>
                                      <p:tavLst>
                                        <p:tav tm="0">
                                          <p:val>
                                            <p:fltVal val="0"/>
                                          </p:val>
                                        </p:tav>
                                        <p:tav tm="100000">
                                          <p:val>
                                            <p:strVal val="#ppt_w"/>
                                          </p:val>
                                        </p:tav>
                                      </p:tavLst>
                                    </p:anim>
                                    <p:anim calcmode="lin" valueType="num">
                                      <p:cBhvr>
                                        <p:cTn id="8" dur="1000" fill="hold"/>
                                        <p:tgtEl>
                                          <p:spTgt spid="2247"/>
                                        </p:tgtEl>
                                        <p:attrNameLst>
                                          <p:attrName>ppt_h</p:attrName>
                                        </p:attrNameLst>
                                      </p:cBhvr>
                                      <p:tavLst>
                                        <p:tav tm="0">
                                          <p:val>
                                            <p:fltVal val="0"/>
                                          </p:val>
                                        </p:tav>
                                        <p:tav tm="100000">
                                          <p:val>
                                            <p:strVal val="#ppt_h"/>
                                          </p:val>
                                        </p:tav>
                                      </p:tavLst>
                                    </p:anim>
                                    <p:anim calcmode="lin" valueType="num">
                                      <p:cBhvr>
                                        <p:cTn id="9" dur="1000" fill="hold"/>
                                        <p:tgtEl>
                                          <p:spTgt spid="22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4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mediacall" nodeType="afterEffect" presetSubtype="0" presetID="1" grpId="2" fill="hold">
                                  <p:stCondLst>
                                    <p:cond delay="0"/>
                                  </p:stCondLst>
                                  <p:childTnLst>
                                    <p:cmd type="call" cmd="playFrom(0.0)">
                                      <p:cBhvr>
                                        <p:cTn id="13" dur="34178" fill="hold"/>
                                        <p:tgtEl>
                                          <p:spTgt spid="22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4" fill="hold" display="0">
                  <p:stCondLst>
                    <p:cond delay="indefinite"/>
                  </p:stCondLst>
                </p:cTn>
                <p:tgtEl>
                  <p:spTgt spid="2257"/>
                </p:tgtEl>
              </p:cMediaNode>
            </p:video>
            <p:seq concurrent="1" prevAc="none" nextAc="seek">
              <p:cTn id="15" evtFilter="cancelBubble" nodeType="interactiveSeq" restart="whenNotActive" fill="hold">
                <p:stCondLst>
                  <p:cond delay="0" evt="onClick">
                    <p:tgtEl>
                      <p:spTgt spid="2257"/>
                    </p:tgtEl>
                  </p:cond>
                </p:stCondLst>
                <p:endSync delay="0" evt="end">
                  <p:rtn val="all"/>
                </p:endSync>
                <p:childTnLst>
                  <p:par>
                    <p:cTn id="16" fill="hold">
                      <p:stCondLst>
                        <p:cond delay="0"/>
                      </p:stCondLst>
                      <p:childTnLst>
                        <p:par>
                          <p:cTn id="17" fill="hold">
                            <p:stCondLst>
                              <p:cond delay="0"/>
                            </p:stCondLst>
                            <p:childTnLst>
                              <p:par>
                                <p:cTn id="18" presetClass="mediacall" nodeType="clickEffect" presetSubtype="0" presetID="2" fill="hold">
                                  <p:stCondLst>
                                    <p:cond delay="0"/>
                                  </p:stCondLst>
                                  <p:childTnLst>
                                    <p:cmd type="call" cmd="togglePause">
                                      <p:cBhvr>
                                        <p:cTn id="19" dur="1" fill="hold"/>
                                        <p:tgtEl>
                                          <p:spTgt spid="2257"/>
                                        </p:tgtEl>
                                      </p:cBhvr>
                                    </p:cmd>
                                  </p:childTnLst>
                                </p:cTn>
                              </p:par>
                            </p:childTnLst>
                          </p:cTn>
                        </p:par>
                      </p:childTnLst>
                    </p:cTn>
                  </p:par>
                </p:childTnLst>
              </p:cTn>
              <p:nextCondLst>
                <p:cond delay="0" evt="onClick">
                  <p:tgtEl>
                    <p:spTgt spid="2257"/>
                  </p:tgtEl>
                </p:cond>
              </p:nextCondLst>
            </p:seq>
          </p:childTnLst>
        </p:cTn>
      </p:par>
    </p:tnLst>
    <p:bldLst>
      <p:bldP build="whole" bldLvl="1" animBg="1" rev="0" advAuto="0" spid="2247"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2"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641" name="رسم تخطيطي 7"/>
          <p:cNvGrpSpPr/>
          <p:nvPr/>
        </p:nvGrpSpPr>
        <p:grpSpPr>
          <a:xfrm>
            <a:off x="7756507" y="776663"/>
            <a:ext cx="857136" cy="1688529"/>
            <a:chOff x="0" y="0"/>
            <a:chExt cx="857134" cy="1688527"/>
          </a:xfrm>
        </p:grpSpPr>
        <p:sp>
          <p:nvSpPr>
            <p:cNvPr id="363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634"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3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636"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3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638"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3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640"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64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64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644"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3646" name="Google Shape;8443;p63" descr="Google Shape;8443;p63"/>
          <p:cNvPicPr>
            <a:picLocks noChangeAspect="0"/>
          </p:cNvPicPr>
          <p:nvPr/>
        </p:nvPicPr>
        <p:blipFill>
          <a:blip r:embed="rId8">
            <a:extLst/>
          </a:blip>
          <a:stretch>
            <a:fillRect/>
          </a:stretch>
        </p:blipFill>
        <p:spPr>
          <a:xfrm>
            <a:off x="6343486" y="702036"/>
            <a:ext cx="1451108" cy="3080659"/>
          </a:xfrm>
          <a:prstGeom prst="rect">
            <a:avLst/>
          </a:prstGeom>
        </p:spPr>
      </p:pic>
      <p:pic>
        <p:nvPicPr>
          <p:cNvPr id="3648"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651" name="تجميع"/>
          <p:cNvGrpSpPr/>
          <p:nvPr/>
        </p:nvGrpSpPr>
        <p:grpSpPr>
          <a:xfrm>
            <a:off x="6969330" y="172912"/>
            <a:ext cx="1460897" cy="581158"/>
            <a:chOff x="0" y="0"/>
            <a:chExt cx="1460895" cy="581156"/>
          </a:xfrm>
        </p:grpSpPr>
        <p:pic>
          <p:nvPicPr>
            <p:cNvPr id="3649"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365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654" name="تجميع"/>
          <p:cNvGrpSpPr/>
          <p:nvPr/>
        </p:nvGrpSpPr>
        <p:grpSpPr>
          <a:xfrm>
            <a:off x="275444" y="939348"/>
            <a:ext cx="335689" cy="1548385"/>
            <a:chOff x="0" y="0"/>
            <a:chExt cx="335688" cy="1548383"/>
          </a:xfrm>
        </p:grpSpPr>
        <p:sp>
          <p:nvSpPr>
            <p:cNvPr id="365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65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b="1" sz="1100">
                  <a:solidFill>
                    <a:srgbClr val="B51A00"/>
                  </a:solidFill>
                </a:defRPr>
              </a:lvl1pPr>
            </a:lstStyle>
            <a:p>
              <a:pPr rtl="0">
                <a:defRPr/>
              </a:pPr>
              <a:r>
                <a:t>صفحة</a:t>
              </a:r>
            </a:p>
          </p:txBody>
        </p:sp>
      </p:grpSp>
      <p:grpSp>
        <p:nvGrpSpPr>
          <p:cNvPr id="3665" name="تجميع"/>
          <p:cNvGrpSpPr/>
          <p:nvPr/>
        </p:nvGrpSpPr>
        <p:grpSpPr>
          <a:xfrm>
            <a:off x="947299" y="4700786"/>
            <a:ext cx="6772043" cy="46900"/>
            <a:chOff x="0" y="0"/>
            <a:chExt cx="6772041" cy="46899"/>
          </a:xfrm>
        </p:grpSpPr>
        <p:grpSp>
          <p:nvGrpSpPr>
            <p:cNvPr id="3663" name="تجميع"/>
            <p:cNvGrpSpPr/>
            <p:nvPr/>
          </p:nvGrpSpPr>
          <p:grpSpPr>
            <a:xfrm>
              <a:off x="0" y="0"/>
              <a:ext cx="6772042" cy="46900"/>
              <a:chOff x="0" y="0"/>
              <a:chExt cx="6772041" cy="46899"/>
            </a:xfrm>
          </p:grpSpPr>
          <p:sp>
            <p:nvSpPr>
              <p:cNvPr id="3655" name="Google Shape;4671;p50"/>
              <p:cNvSpPr/>
              <p:nvPr/>
            </p:nvSpPr>
            <p:spPr>
              <a:xfrm>
                <a:off x="0" y="0"/>
                <a:ext cx="533559" cy="44213"/>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656" name="Google Shape;4672;p50"/>
              <p:cNvSpPr/>
              <p:nvPr/>
            </p:nvSpPr>
            <p:spPr>
              <a:xfrm>
                <a:off x="679853" y="0"/>
                <a:ext cx="533559" cy="44213"/>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657" name="Google Shape;4673;p50"/>
              <p:cNvSpPr/>
              <p:nvPr/>
            </p:nvSpPr>
            <p:spPr>
              <a:xfrm>
                <a:off x="1359705" y="0"/>
                <a:ext cx="533559" cy="44213"/>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58" name="Google Shape;4674;p50"/>
              <p:cNvSpPr/>
              <p:nvPr/>
            </p:nvSpPr>
            <p:spPr>
              <a:xfrm>
                <a:off x="2039558" y="0"/>
                <a:ext cx="533559" cy="44213"/>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659" name="Google Shape;4675;p50"/>
              <p:cNvSpPr/>
              <p:nvPr/>
            </p:nvSpPr>
            <p:spPr>
              <a:xfrm>
                <a:off x="2630650" y="3947"/>
                <a:ext cx="1390931" cy="4071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60" name="Google Shape;4677;p50"/>
              <p:cNvSpPr/>
              <p:nvPr/>
            </p:nvSpPr>
            <p:spPr>
              <a:xfrm>
                <a:off x="4113340" y="2199"/>
                <a:ext cx="533559" cy="44214"/>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661" name="Google Shape;4678;p50"/>
              <p:cNvSpPr/>
              <p:nvPr/>
            </p:nvSpPr>
            <p:spPr>
              <a:xfrm>
                <a:off x="4758967" y="0"/>
                <a:ext cx="533560" cy="44213"/>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662" name="Google Shape;4679;p50"/>
              <p:cNvSpPr/>
              <p:nvPr/>
            </p:nvSpPr>
            <p:spPr>
              <a:xfrm>
                <a:off x="5438819" y="0"/>
                <a:ext cx="1333223" cy="46900"/>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664" name="Google Shape;4676;p50"/>
            <p:cNvSpPr/>
            <p:nvPr/>
          </p:nvSpPr>
          <p:spPr>
            <a:xfrm>
              <a:off x="5437813" y="228"/>
              <a:ext cx="610561" cy="46443"/>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668" name="تجميع"/>
          <p:cNvGrpSpPr/>
          <p:nvPr/>
        </p:nvGrpSpPr>
        <p:grpSpPr>
          <a:xfrm>
            <a:off x="672" y="86809"/>
            <a:ext cx="1251202" cy="892151"/>
            <a:chOff x="0" y="0"/>
            <a:chExt cx="1251200" cy="892150"/>
          </a:xfrm>
        </p:grpSpPr>
        <p:sp>
          <p:nvSpPr>
            <p:cNvPr id="3666"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667"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grpSp>
        <p:nvGrpSpPr>
          <p:cNvPr id="3671" name="تجميع"/>
          <p:cNvGrpSpPr/>
          <p:nvPr/>
        </p:nvGrpSpPr>
        <p:grpSpPr>
          <a:xfrm>
            <a:off x="1927334" y="750712"/>
            <a:ext cx="4221993" cy="1413274"/>
            <a:chOff x="-132" y="123428"/>
            <a:chExt cx="4221992" cy="1413273"/>
          </a:xfrm>
        </p:grpSpPr>
        <p:pic>
          <p:nvPicPr>
            <p:cNvPr id="3669" name="IMG_0923.jpeg" descr="IMG_0923.jpeg"/>
            <p:cNvPicPr>
              <a:picLocks noChangeAspect="1"/>
            </p:cNvPicPr>
            <p:nvPr/>
          </p:nvPicPr>
          <p:blipFill>
            <a:blip r:embed="rId11">
              <a:extLst/>
            </a:blip>
            <a:srcRect l="19123" t="49805" r="19158" b="29535"/>
            <a:stretch>
              <a:fillRect/>
            </a:stretch>
          </p:blipFill>
          <p:spPr>
            <a:xfrm>
              <a:off x="-133" y="123428"/>
              <a:ext cx="4221994" cy="1413274"/>
            </a:xfrm>
            <a:custGeom>
              <a:avLst/>
              <a:gdLst/>
              <a:ahLst/>
              <a:cxnLst>
                <a:cxn ang="0">
                  <a:pos x="wd2" y="hd2"/>
                </a:cxn>
                <a:cxn ang="5400000">
                  <a:pos x="wd2" y="hd2"/>
                </a:cxn>
                <a:cxn ang="10800000">
                  <a:pos x="wd2" y="hd2"/>
                </a:cxn>
                <a:cxn ang="16200000">
                  <a:pos x="wd2" y="hd2"/>
                </a:cxn>
              </a:cxnLst>
              <a:rect l="0" t="0" r="r" b="b"/>
              <a:pathLst>
                <a:path w="21440" h="21597" fill="norm" stroke="1" extrusionOk="0">
                  <a:moveTo>
                    <a:pt x="2336" y="0"/>
                  </a:moveTo>
                  <a:cubicBezTo>
                    <a:pt x="2318" y="0"/>
                    <a:pt x="2105" y="532"/>
                    <a:pt x="1861" y="1183"/>
                  </a:cubicBezTo>
                  <a:cubicBezTo>
                    <a:pt x="1551" y="2005"/>
                    <a:pt x="1369" y="2347"/>
                    <a:pt x="1262" y="2305"/>
                  </a:cubicBezTo>
                  <a:cubicBezTo>
                    <a:pt x="1051" y="2222"/>
                    <a:pt x="820" y="2851"/>
                    <a:pt x="790" y="3596"/>
                  </a:cubicBezTo>
                  <a:cubicBezTo>
                    <a:pt x="772" y="4064"/>
                    <a:pt x="671" y="4434"/>
                    <a:pt x="377" y="5107"/>
                  </a:cubicBezTo>
                  <a:cubicBezTo>
                    <a:pt x="-36" y="6054"/>
                    <a:pt x="-94" y="6433"/>
                    <a:pt x="125" y="6787"/>
                  </a:cubicBezTo>
                  <a:cubicBezTo>
                    <a:pt x="201" y="6908"/>
                    <a:pt x="262" y="7140"/>
                    <a:pt x="262" y="7302"/>
                  </a:cubicBezTo>
                  <a:cubicBezTo>
                    <a:pt x="262" y="7625"/>
                    <a:pt x="511" y="8125"/>
                    <a:pt x="673" y="8127"/>
                  </a:cubicBezTo>
                  <a:cubicBezTo>
                    <a:pt x="762" y="8128"/>
                    <a:pt x="779" y="8975"/>
                    <a:pt x="794" y="14301"/>
                  </a:cubicBezTo>
                  <a:lnTo>
                    <a:pt x="813" y="20475"/>
                  </a:lnTo>
                  <a:lnTo>
                    <a:pt x="9608" y="20432"/>
                  </a:lnTo>
                  <a:lnTo>
                    <a:pt x="18401" y="20390"/>
                  </a:lnTo>
                  <a:lnTo>
                    <a:pt x="18604" y="20996"/>
                  </a:lnTo>
                  <a:cubicBezTo>
                    <a:pt x="18715" y="21330"/>
                    <a:pt x="18827" y="21600"/>
                    <a:pt x="18852" y="21597"/>
                  </a:cubicBezTo>
                  <a:cubicBezTo>
                    <a:pt x="18878" y="21594"/>
                    <a:pt x="19013" y="21332"/>
                    <a:pt x="19155" y="21009"/>
                  </a:cubicBezTo>
                  <a:cubicBezTo>
                    <a:pt x="19379" y="20497"/>
                    <a:pt x="19458" y="20433"/>
                    <a:pt x="19755" y="20517"/>
                  </a:cubicBezTo>
                  <a:cubicBezTo>
                    <a:pt x="20094" y="20613"/>
                    <a:pt x="20096" y="20607"/>
                    <a:pt x="20201" y="19856"/>
                  </a:cubicBezTo>
                  <a:cubicBezTo>
                    <a:pt x="20258" y="19440"/>
                    <a:pt x="20296" y="18814"/>
                    <a:pt x="20285" y="18467"/>
                  </a:cubicBezTo>
                  <a:cubicBezTo>
                    <a:pt x="20267" y="17919"/>
                    <a:pt x="20319" y="17700"/>
                    <a:pt x="20676" y="16787"/>
                  </a:cubicBezTo>
                  <a:cubicBezTo>
                    <a:pt x="20902" y="16211"/>
                    <a:pt x="21176" y="15527"/>
                    <a:pt x="21285" y="15271"/>
                  </a:cubicBezTo>
                  <a:cubicBezTo>
                    <a:pt x="21506" y="14753"/>
                    <a:pt x="21494" y="14612"/>
                    <a:pt x="21224" y="14525"/>
                  </a:cubicBezTo>
                  <a:cubicBezTo>
                    <a:pt x="21123" y="14493"/>
                    <a:pt x="20949" y="14224"/>
                    <a:pt x="20835" y="13925"/>
                  </a:cubicBezTo>
                  <a:cubicBezTo>
                    <a:pt x="20674" y="13499"/>
                    <a:pt x="20602" y="13426"/>
                    <a:pt x="20503" y="13585"/>
                  </a:cubicBezTo>
                  <a:cubicBezTo>
                    <a:pt x="20419" y="13721"/>
                    <a:pt x="20362" y="13717"/>
                    <a:pt x="20334" y="13579"/>
                  </a:cubicBezTo>
                  <a:cubicBezTo>
                    <a:pt x="20310" y="13465"/>
                    <a:pt x="20294" y="10873"/>
                    <a:pt x="20297" y="7818"/>
                  </a:cubicBezTo>
                  <a:lnTo>
                    <a:pt x="20303" y="2262"/>
                  </a:lnTo>
                  <a:lnTo>
                    <a:pt x="11696" y="2262"/>
                  </a:lnTo>
                  <a:cubicBezTo>
                    <a:pt x="6962" y="2262"/>
                    <a:pt x="3069" y="2198"/>
                    <a:pt x="3044" y="2123"/>
                  </a:cubicBezTo>
                  <a:cubicBezTo>
                    <a:pt x="3018" y="2047"/>
                    <a:pt x="3050" y="1814"/>
                    <a:pt x="3112" y="1607"/>
                  </a:cubicBezTo>
                  <a:cubicBezTo>
                    <a:pt x="3218" y="1255"/>
                    <a:pt x="3216" y="1230"/>
                    <a:pt x="3094" y="1201"/>
                  </a:cubicBezTo>
                  <a:cubicBezTo>
                    <a:pt x="3022" y="1184"/>
                    <a:pt x="2927" y="1159"/>
                    <a:pt x="2880" y="1146"/>
                  </a:cubicBezTo>
                  <a:cubicBezTo>
                    <a:pt x="2834" y="1134"/>
                    <a:pt x="2699" y="874"/>
                    <a:pt x="2582" y="564"/>
                  </a:cubicBezTo>
                  <a:cubicBezTo>
                    <a:pt x="2465" y="254"/>
                    <a:pt x="2354" y="0"/>
                    <a:pt x="2336" y="0"/>
                  </a:cubicBezTo>
                  <a:close/>
                </a:path>
              </a:pathLst>
            </a:custGeom>
            <a:ln w="12700" cap="flat">
              <a:noFill/>
              <a:miter lim="400000"/>
            </a:ln>
            <a:effectLst/>
          </p:spPr>
        </p:pic>
        <p:pic>
          <p:nvPicPr>
            <p:cNvPr id="3670" name="Google Shape;4625;p49" descr="Google Shape;4625;p49"/>
            <p:cNvPicPr>
              <a:picLocks noChangeAspect="0"/>
            </p:cNvPicPr>
            <p:nvPr/>
          </p:nvPicPr>
          <p:blipFill>
            <a:blip r:embed="rId12">
              <a:extLst/>
            </a:blip>
            <a:stretch>
              <a:fillRect/>
            </a:stretch>
          </p:blipFill>
          <p:spPr>
            <a:xfrm>
              <a:off x="199161" y="338837"/>
              <a:ext cx="3823406" cy="982456"/>
            </a:xfrm>
            <a:prstGeom prst="rect">
              <a:avLst/>
            </a:prstGeom>
            <a:effectLst>
              <a:outerShdw sx="100000" sy="100000" kx="0" ky="0" algn="b" rotWithShape="0" blurRad="381000" dist="114300" dir="0">
                <a:srgbClr val="000000">
                  <a:alpha val="75000"/>
                </a:srgbClr>
              </a:outerShdw>
            </a:effectLst>
          </p:spPr>
        </p:pic>
      </p:grpSp>
      <p:pic>
        <p:nvPicPr>
          <p:cNvPr id="3672" name="IMG_1793.jpeg" descr="IMG_1793.jpeg"/>
          <p:cNvPicPr>
            <a:picLocks noChangeAspect="1"/>
          </p:cNvPicPr>
          <p:nvPr/>
        </p:nvPicPr>
        <p:blipFill>
          <a:blip r:embed="rId13">
            <a:extLst/>
          </a:blip>
          <a:srcRect l="10233" t="0" r="0" b="0"/>
          <a:stretch>
            <a:fillRect/>
          </a:stretch>
        </p:blipFill>
        <p:spPr>
          <a:xfrm>
            <a:off x="6389863" y="2358842"/>
            <a:ext cx="1325401" cy="948649"/>
          </a:xfrm>
          <a:prstGeom prst="rect">
            <a:avLst/>
          </a:prstGeom>
          <a:ln w="12700">
            <a:miter lim="400000"/>
          </a:ln>
          <a:effectLst>
            <a:reflection blurRad="0" stA="50000" stPos="0" endA="0" endPos="40000" dist="0" dir="5400000" fadeDir="5400000" sx="100000" sy="-100000" kx="0" ky="0" algn="bl" rotWithShape="0"/>
          </a:effectLst>
        </p:spPr>
      </p:pic>
      <p:sp>
        <p:nvSpPr>
          <p:cNvPr id="3673" name="قادرون ووطننا يستحق"/>
          <p:cNvSpPr txBox="1"/>
          <p:nvPr/>
        </p:nvSpPr>
        <p:spPr>
          <a:xfrm>
            <a:off x="3217277" y="1664446"/>
            <a:ext cx="1600115" cy="2469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213B08"/>
                </a:solidFill>
              </a:defRPr>
            </a:lvl1pPr>
          </a:lstStyle>
          <a:p>
            <a:pPr rtl="0">
              <a:defRPr/>
            </a:pPr>
            <a:r>
              <a:t>قادرون ووطننا يستحق</a:t>
            </a:r>
          </a:p>
        </p:txBody>
      </p:sp>
      <p:sp>
        <p:nvSpPr>
          <p:cNvPr id="3674"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675"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676"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pic>
        <p:nvPicPr>
          <p:cNvPr id="3677" name="IMG_2277.png" descr="IMG_2277.png"/>
          <p:cNvPicPr>
            <a:picLocks noChangeAspect="1"/>
          </p:cNvPicPr>
          <p:nvPr/>
        </p:nvPicPr>
        <p:blipFill>
          <a:blip r:embed="rId15">
            <a:extLst/>
          </a:blip>
          <a:srcRect l="12052" t="55111" r="16489" b="26323"/>
          <a:stretch>
            <a:fillRect/>
          </a:stretch>
        </p:blipFill>
        <p:spPr>
          <a:xfrm>
            <a:off x="539668" y="2136388"/>
            <a:ext cx="5635496" cy="1098059"/>
          </a:xfrm>
          <a:prstGeom prst="rect">
            <a:avLst/>
          </a:prstGeom>
          <a:ln w="12700">
            <a:miter lim="400000"/>
          </a:ln>
        </p:spPr>
      </p:pic>
      <p:pic>
        <p:nvPicPr>
          <p:cNvPr id="3678" name="IMG_1584.png" descr="IMG_1584.png"/>
          <p:cNvPicPr>
            <a:picLocks noChangeAspect="1"/>
          </p:cNvPicPr>
          <p:nvPr/>
        </p:nvPicPr>
        <p:blipFill>
          <a:blip r:embed="rId16">
            <a:extLst/>
          </a:blip>
          <a:srcRect l="7127" t="0" r="0" b="8082"/>
          <a:stretch>
            <a:fillRect/>
          </a:stretch>
        </p:blipFill>
        <p:spPr>
          <a:xfrm>
            <a:off x="1566037" y="263184"/>
            <a:ext cx="5089014" cy="5056910"/>
          </a:xfrm>
          <a:prstGeom prst="rect">
            <a:avLst/>
          </a:prstGeom>
          <a:ln w="12700">
            <a:miter lim="400000"/>
          </a:ln>
        </p:spPr>
      </p:pic>
      <p:pic>
        <p:nvPicPr>
          <p:cNvPr id="3679" name="IMG_2240.jpeg" descr="IMG_2240.jpeg"/>
          <p:cNvPicPr>
            <a:picLocks noChangeAspect="0"/>
          </p:cNvPicPr>
          <p:nvPr/>
        </p:nvPicPr>
        <p:blipFill>
          <a:blip r:embed="rId17">
            <a:extLst/>
          </a:blip>
          <a:stretch>
            <a:fillRect/>
          </a:stretch>
        </p:blipFill>
        <p:spPr>
          <a:xfrm>
            <a:off x="3440916" y="924842"/>
            <a:ext cx="1152837" cy="344942"/>
          </a:xfrm>
          <a:prstGeom prst="rect">
            <a:avLst/>
          </a:prstGeom>
          <a:effectLst>
            <a:reflection blurRad="0" stA="50000" stPos="0" endA="0" endPos="40000" dist="0" dir="5400000" fadeDir="5400000" sx="100000" sy="-100000" kx="0" ky="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1"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3691" name="تجميع"/>
          <p:cNvGrpSpPr/>
          <p:nvPr/>
        </p:nvGrpSpPr>
        <p:grpSpPr>
          <a:xfrm>
            <a:off x="947299" y="4530197"/>
            <a:ext cx="6772043" cy="143249"/>
            <a:chOff x="0" y="0"/>
            <a:chExt cx="6772041" cy="143247"/>
          </a:xfrm>
        </p:grpSpPr>
        <p:sp>
          <p:nvSpPr>
            <p:cNvPr id="3682" name="Google Shape;4671;p50"/>
            <p:cNvSpPr/>
            <p:nvPr/>
          </p:nvSpPr>
          <p:spPr>
            <a:xfrm>
              <a:off x="0"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3" name="Google Shape;4672;p50"/>
            <p:cNvSpPr/>
            <p:nvPr/>
          </p:nvSpPr>
          <p:spPr>
            <a:xfrm>
              <a:off x="679853"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4"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5" name="Google Shape;4674;p50"/>
            <p:cNvSpPr/>
            <p:nvPr/>
          </p:nvSpPr>
          <p:spPr>
            <a:xfrm>
              <a:off x="2039558"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6" name="Google Shape;4675;p50"/>
            <p:cNvSpPr/>
            <p:nvPr/>
          </p:nvSpPr>
          <p:spPr>
            <a:xfrm>
              <a:off x="2719409" y="15906"/>
              <a:ext cx="1390932" cy="119136"/>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7" name="Google Shape;4676;p50"/>
            <p:cNvSpPr/>
            <p:nvPr/>
          </p:nvSpPr>
          <p:spPr>
            <a:xfrm>
              <a:off x="3399263"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8" name="Google Shape;4677;p50"/>
            <p:cNvSpPr/>
            <p:nvPr/>
          </p:nvSpPr>
          <p:spPr>
            <a:xfrm>
              <a:off x="4079113" y="0"/>
              <a:ext cx="533560"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89" name="Google Shape;4678;p50"/>
            <p:cNvSpPr/>
            <p:nvPr/>
          </p:nvSpPr>
          <p:spPr>
            <a:xfrm>
              <a:off x="4758967" y="0"/>
              <a:ext cx="533560"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690" name="Google Shape;4679;p50"/>
            <p:cNvSpPr/>
            <p:nvPr/>
          </p:nvSpPr>
          <p:spPr>
            <a:xfrm>
              <a:off x="5438819" y="-1"/>
              <a:ext cx="1333223" cy="143249"/>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pic>
        <p:nvPicPr>
          <p:cNvPr id="3692"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3701" name="رسم تخطيطي 7"/>
          <p:cNvGrpSpPr/>
          <p:nvPr/>
        </p:nvGrpSpPr>
        <p:grpSpPr>
          <a:xfrm>
            <a:off x="7756507" y="776663"/>
            <a:ext cx="857136" cy="1688529"/>
            <a:chOff x="0" y="0"/>
            <a:chExt cx="857134" cy="1688527"/>
          </a:xfrm>
        </p:grpSpPr>
        <p:sp>
          <p:nvSpPr>
            <p:cNvPr id="369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694"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9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696"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9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698"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69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700"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70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70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704"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3706"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3708"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711" name="تجميع"/>
          <p:cNvGrpSpPr/>
          <p:nvPr/>
        </p:nvGrpSpPr>
        <p:grpSpPr>
          <a:xfrm>
            <a:off x="6969330" y="172912"/>
            <a:ext cx="1460897" cy="581158"/>
            <a:chOff x="0" y="0"/>
            <a:chExt cx="1460895" cy="581156"/>
          </a:xfrm>
        </p:grpSpPr>
        <p:pic>
          <p:nvPicPr>
            <p:cNvPr id="3709"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371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3712" name="Google Shape;4622;p49"/>
          <p:cNvSpPr/>
          <p:nvPr/>
        </p:nvSpPr>
        <p:spPr>
          <a:xfrm rot="21451959">
            <a:off x="1280174" y="1695280"/>
            <a:ext cx="4703862" cy="1052860"/>
          </a:xfrm>
          <a:prstGeom prst="rect">
            <a:avLst/>
          </a:prstGeom>
          <a:solidFill>
            <a:srgbClr val="FFDBD8"/>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3713" name="Google Shape;4623;p49"/>
          <p:cNvSpPr/>
          <p:nvPr/>
        </p:nvSpPr>
        <p:spPr>
          <a:xfrm rot="21189298">
            <a:off x="973615" y="1592764"/>
            <a:ext cx="739052" cy="528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3714" name="Google Shape;4624;p49"/>
          <p:cNvSpPr/>
          <p:nvPr/>
        </p:nvSpPr>
        <p:spPr>
          <a:xfrm rot="4554862">
            <a:off x="5348884" y="1511368"/>
            <a:ext cx="989168" cy="507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sp>
        <p:nvSpPr>
          <p:cNvPr id="3715" name="Google Shape;1742;p25"/>
          <p:cNvSpPr txBox="1"/>
          <p:nvPr>
            <p:ph type="title"/>
          </p:nvPr>
        </p:nvSpPr>
        <p:spPr>
          <a:xfrm>
            <a:off x="2105517" y="1870561"/>
            <a:ext cx="3035351" cy="729495"/>
          </a:xfrm>
          <a:prstGeom prst="rect">
            <a:avLst/>
          </a:prstGeom>
          <a:ln w="9525">
            <a:round/>
          </a:ln>
          <a:effectLst>
            <a:outerShdw sx="100000" sy="100000" kx="0" ky="0" algn="b" rotWithShape="0" blurRad="381000" dist="114300" dir="0">
              <a:srgbClr val="000000">
                <a:alpha val="75000"/>
              </a:srgbClr>
            </a:outerShdw>
          </a:effectLst>
        </p:spPr>
        <p:txBody>
          <a:bodyPr anchor="ctr"/>
          <a:lstStyle>
            <a:lvl1pPr defTabSz="457200" rtl="0">
              <a:defRPr/>
            </a:lvl1pPr>
          </a:lstStyle>
          <a:p>
            <a:pPr/>
            <a:r>
              <a:t>الاستفسارات</a:t>
            </a:r>
          </a:p>
        </p:txBody>
      </p:sp>
      <p:grpSp>
        <p:nvGrpSpPr>
          <p:cNvPr id="3718" name="تجميع"/>
          <p:cNvGrpSpPr/>
          <p:nvPr/>
        </p:nvGrpSpPr>
        <p:grpSpPr>
          <a:xfrm>
            <a:off x="672" y="86809"/>
            <a:ext cx="1251202" cy="892151"/>
            <a:chOff x="0" y="0"/>
            <a:chExt cx="1251200" cy="892150"/>
          </a:xfrm>
        </p:grpSpPr>
        <p:sp>
          <p:nvSpPr>
            <p:cNvPr id="3716"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717"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719"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720"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721"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3"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3724"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3733" name="رسم تخطيطي 7"/>
          <p:cNvGrpSpPr/>
          <p:nvPr/>
        </p:nvGrpSpPr>
        <p:grpSpPr>
          <a:xfrm>
            <a:off x="7756507" y="776663"/>
            <a:ext cx="857136" cy="1688529"/>
            <a:chOff x="0" y="0"/>
            <a:chExt cx="857134" cy="1688527"/>
          </a:xfrm>
        </p:grpSpPr>
        <p:sp>
          <p:nvSpPr>
            <p:cNvPr id="3725"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726"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27"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728"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29"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730"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31"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732"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734"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735"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736"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3738"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3740"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743" name="تجميع"/>
          <p:cNvGrpSpPr/>
          <p:nvPr/>
        </p:nvGrpSpPr>
        <p:grpSpPr>
          <a:xfrm>
            <a:off x="6969330" y="172912"/>
            <a:ext cx="1460897" cy="581158"/>
            <a:chOff x="0" y="0"/>
            <a:chExt cx="1460895" cy="581156"/>
          </a:xfrm>
        </p:grpSpPr>
        <p:pic>
          <p:nvPicPr>
            <p:cNvPr id="3741"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3742"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3744" name="Google Shape;4622;p49"/>
          <p:cNvSpPr/>
          <p:nvPr/>
        </p:nvSpPr>
        <p:spPr>
          <a:xfrm rot="21451959">
            <a:off x="2136917" y="1186120"/>
            <a:ext cx="3812986" cy="773417"/>
          </a:xfrm>
          <a:prstGeom prst="rect">
            <a:avLst/>
          </a:prstGeom>
          <a:solidFill>
            <a:srgbClr val="F7FADB"/>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3745" name="Google Shape;4623;p49"/>
          <p:cNvSpPr/>
          <p:nvPr/>
        </p:nvSpPr>
        <p:spPr>
          <a:xfrm rot="21189298">
            <a:off x="1803257" y="1085383"/>
            <a:ext cx="784770" cy="570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3746" name="Google Shape;4624;p49"/>
          <p:cNvSpPr/>
          <p:nvPr/>
        </p:nvSpPr>
        <p:spPr>
          <a:xfrm rot="4554862">
            <a:off x="5297709" y="1025382"/>
            <a:ext cx="955923" cy="61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pic>
        <p:nvPicPr>
          <p:cNvPr id="3747" name="Google Shape;366;p40" descr="Google Shape;366;p40"/>
          <p:cNvPicPr>
            <a:picLocks noChangeAspect="1"/>
          </p:cNvPicPr>
          <p:nvPr/>
        </p:nvPicPr>
        <p:blipFill>
          <a:blip r:embed="rId12">
            <a:extLst/>
          </a:blip>
          <a:stretch>
            <a:fillRect/>
          </a:stretch>
        </p:blipFill>
        <p:spPr>
          <a:xfrm rot="20904534">
            <a:off x="2178315" y="1669191"/>
            <a:ext cx="2809126" cy="2960257"/>
          </a:xfrm>
          <a:prstGeom prst="rect">
            <a:avLst/>
          </a:prstGeom>
          <a:ln w="12700">
            <a:miter lim="400000"/>
          </a:ln>
          <a:effectLst>
            <a:outerShdw sx="100000" sy="100000" kx="0" ky="0" algn="b" rotWithShape="0" blurRad="101600" dist="47625" dir="1800000">
              <a:srgbClr val="000000">
                <a:alpha val="44000"/>
              </a:srgbClr>
            </a:outerShdw>
          </a:effectLst>
        </p:spPr>
      </p:pic>
      <p:sp>
        <p:nvSpPr>
          <p:cNvPr id="3748" name="Google Shape;1742;p25"/>
          <p:cNvSpPr txBox="1"/>
          <p:nvPr>
            <p:ph type="title"/>
          </p:nvPr>
        </p:nvSpPr>
        <p:spPr>
          <a:xfrm>
            <a:off x="2499659" y="1253470"/>
            <a:ext cx="3035351" cy="638717"/>
          </a:xfrm>
          <a:prstGeom prst="rect">
            <a:avLst/>
          </a:prstGeom>
          <a:ln w="9525">
            <a:round/>
          </a:ln>
          <a:effectLst>
            <a:outerShdw sx="100000" sy="100000" kx="0" ky="0" algn="b" rotWithShape="0" blurRad="381000" dist="114300" dir="0">
              <a:srgbClr val="000000">
                <a:alpha val="75000"/>
              </a:srgbClr>
            </a:outerShdw>
          </a:effectLst>
        </p:spPr>
        <p:txBody>
          <a:bodyPr anchor="ctr"/>
          <a:lstStyle>
            <a:lvl1pPr defTabSz="429768" rtl="0">
              <a:defRPr sz="2632"/>
            </a:lvl1pPr>
          </a:lstStyle>
          <a:p>
            <a:pPr/>
            <a:r>
              <a:t>تعلمنا اليوم</a:t>
            </a:r>
          </a:p>
        </p:txBody>
      </p:sp>
      <p:grpSp>
        <p:nvGrpSpPr>
          <p:cNvPr id="3751" name="Google Shape;211;p3"/>
          <p:cNvGrpSpPr/>
          <p:nvPr/>
        </p:nvGrpSpPr>
        <p:grpSpPr>
          <a:xfrm>
            <a:off x="1085596" y="1629198"/>
            <a:ext cx="297886" cy="313811"/>
            <a:chOff x="0" y="0"/>
            <a:chExt cx="297884" cy="313810"/>
          </a:xfrm>
        </p:grpSpPr>
        <p:sp>
          <p:nvSpPr>
            <p:cNvPr id="3749"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3750"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3762" name="Google Shape;214;p3"/>
          <p:cNvGrpSpPr/>
          <p:nvPr/>
        </p:nvGrpSpPr>
        <p:grpSpPr>
          <a:xfrm>
            <a:off x="5291452" y="3915580"/>
            <a:ext cx="373621" cy="360765"/>
            <a:chOff x="32" y="32"/>
            <a:chExt cx="373620" cy="360764"/>
          </a:xfrm>
        </p:grpSpPr>
        <p:sp>
          <p:nvSpPr>
            <p:cNvPr id="3752" name="Google Shape;215;p3"/>
            <p:cNvSpPr/>
            <p:nvPr/>
          </p:nvSpPr>
          <p:spPr>
            <a:xfrm>
              <a:off x="55462" y="39401"/>
              <a:ext cx="263562" cy="25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3" name="Google Shape;216;p3"/>
            <p:cNvSpPr/>
            <p:nvPr/>
          </p:nvSpPr>
          <p:spPr>
            <a:xfrm>
              <a:off x="77167" y="39401"/>
              <a:ext cx="245063" cy="269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4" name="Google Shape;217;p3"/>
            <p:cNvSpPr/>
            <p:nvPr/>
          </p:nvSpPr>
          <p:spPr>
            <a:xfrm>
              <a:off x="192061" y="32"/>
              <a:ext cx="16287" cy="360765"/>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5" name="Google Shape;218;p3"/>
            <p:cNvSpPr/>
            <p:nvPr/>
          </p:nvSpPr>
          <p:spPr>
            <a:xfrm>
              <a:off x="32" y="156994"/>
              <a:ext cx="365574" cy="16288"/>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6" name="Google Shape;219;p3"/>
            <p:cNvSpPr/>
            <p:nvPr/>
          </p:nvSpPr>
          <p:spPr>
            <a:xfrm>
              <a:off x="123749" y="8078"/>
              <a:ext cx="134202" cy="343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7" name="Google Shape;220;p3"/>
            <p:cNvSpPr/>
            <p:nvPr/>
          </p:nvSpPr>
          <p:spPr>
            <a:xfrm>
              <a:off x="29751" y="110124"/>
              <a:ext cx="343902" cy="120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8" name="Google Shape;221;p3"/>
            <p:cNvSpPr/>
            <p:nvPr/>
          </p:nvSpPr>
          <p:spPr>
            <a:xfrm>
              <a:off x="41805" y="101275"/>
              <a:ext cx="330245" cy="144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59" name="Google Shape;222;p3"/>
            <p:cNvSpPr/>
            <p:nvPr/>
          </p:nvSpPr>
          <p:spPr>
            <a:xfrm>
              <a:off x="109290" y="16093"/>
              <a:ext cx="154271" cy="331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760" name="Google Shape;223;p3"/>
            <p:cNvSpPr/>
            <p:nvPr/>
          </p:nvSpPr>
          <p:spPr>
            <a:xfrm>
              <a:off x="117458" y="94078"/>
              <a:ext cx="151609" cy="150904"/>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3761" name="Google Shape;224;p3"/>
            <p:cNvSpPr/>
            <p:nvPr/>
          </p:nvSpPr>
          <p:spPr>
            <a:xfrm>
              <a:off x="152398" y="128716"/>
              <a:ext cx="81638" cy="81327"/>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3765" name="Google Shape;225;p3"/>
          <p:cNvGrpSpPr/>
          <p:nvPr/>
        </p:nvGrpSpPr>
        <p:grpSpPr>
          <a:xfrm>
            <a:off x="7535400" y="1276204"/>
            <a:ext cx="122294" cy="132661"/>
            <a:chOff x="0" y="0"/>
            <a:chExt cx="122292" cy="132660"/>
          </a:xfrm>
        </p:grpSpPr>
        <p:sp>
          <p:nvSpPr>
            <p:cNvPr id="3763" name="Google Shape;226;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3764" name="Google Shape;227;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3768" name="Google Shape;230;p3"/>
          <p:cNvGrpSpPr/>
          <p:nvPr/>
        </p:nvGrpSpPr>
        <p:grpSpPr>
          <a:xfrm>
            <a:off x="1193975" y="4086766"/>
            <a:ext cx="122294" cy="132661"/>
            <a:chOff x="0" y="0"/>
            <a:chExt cx="122292" cy="132660"/>
          </a:xfrm>
        </p:grpSpPr>
        <p:sp>
          <p:nvSpPr>
            <p:cNvPr id="3766"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767"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pic>
        <p:nvPicPr>
          <p:cNvPr id="3769" name="IMG_1178.jpeg" descr="IMG_1178.jpeg"/>
          <p:cNvPicPr>
            <a:picLocks noChangeAspect="1"/>
          </p:cNvPicPr>
          <p:nvPr/>
        </p:nvPicPr>
        <p:blipFill>
          <a:blip r:embed="rId13">
            <a:extLst/>
          </a:blip>
          <a:srcRect l="16581" t="12216" r="22285" b="20376"/>
          <a:stretch>
            <a:fillRect/>
          </a:stretch>
        </p:blipFill>
        <p:spPr>
          <a:xfrm>
            <a:off x="2249369" y="1237250"/>
            <a:ext cx="701038" cy="670788"/>
          </a:xfrm>
          <a:custGeom>
            <a:avLst/>
            <a:gdLst/>
            <a:ahLst/>
            <a:cxnLst>
              <a:cxn ang="0">
                <a:pos x="wd2" y="hd2"/>
              </a:cxn>
              <a:cxn ang="5400000">
                <a:pos x="wd2" y="hd2"/>
              </a:cxn>
              <a:cxn ang="10800000">
                <a:pos x="wd2" y="hd2"/>
              </a:cxn>
              <a:cxn ang="16200000">
                <a:pos x="wd2" y="hd2"/>
              </a:cxn>
            </a:cxnLst>
            <a:rect l="0" t="0" r="r" b="b"/>
            <a:pathLst>
              <a:path w="21556" h="21544" fill="norm" stroke="1" extrusionOk="0">
                <a:moveTo>
                  <a:pt x="11703" y="6"/>
                </a:moveTo>
                <a:cubicBezTo>
                  <a:pt x="10331" y="61"/>
                  <a:pt x="9381" y="455"/>
                  <a:pt x="8530" y="1293"/>
                </a:cubicBezTo>
                <a:cubicBezTo>
                  <a:pt x="8267" y="1552"/>
                  <a:pt x="7929" y="1820"/>
                  <a:pt x="7786" y="1892"/>
                </a:cubicBezTo>
                <a:cubicBezTo>
                  <a:pt x="7489" y="2042"/>
                  <a:pt x="7054" y="2381"/>
                  <a:pt x="6565" y="2848"/>
                </a:cubicBezTo>
                <a:cubicBezTo>
                  <a:pt x="6381" y="3024"/>
                  <a:pt x="6067" y="3306"/>
                  <a:pt x="5870" y="3473"/>
                </a:cubicBezTo>
                <a:cubicBezTo>
                  <a:pt x="4779" y="4395"/>
                  <a:pt x="4301" y="4976"/>
                  <a:pt x="3527" y="6315"/>
                </a:cubicBezTo>
                <a:cubicBezTo>
                  <a:pt x="2622" y="7880"/>
                  <a:pt x="2188" y="9695"/>
                  <a:pt x="2245" y="11669"/>
                </a:cubicBezTo>
                <a:cubicBezTo>
                  <a:pt x="2261" y="12188"/>
                  <a:pt x="2291" y="12679"/>
                  <a:pt x="2306" y="12765"/>
                </a:cubicBezTo>
                <a:cubicBezTo>
                  <a:pt x="2322" y="12852"/>
                  <a:pt x="2364" y="13122"/>
                  <a:pt x="2404" y="13364"/>
                </a:cubicBezTo>
                <a:cubicBezTo>
                  <a:pt x="2444" y="13607"/>
                  <a:pt x="2544" y="14002"/>
                  <a:pt x="2624" y="14244"/>
                </a:cubicBezTo>
                <a:cubicBezTo>
                  <a:pt x="2765" y="14674"/>
                  <a:pt x="2759" y="14693"/>
                  <a:pt x="2648" y="14792"/>
                </a:cubicBezTo>
                <a:cubicBezTo>
                  <a:pt x="2586" y="14847"/>
                  <a:pt x="2382" y="14909"/>
                  <a:pt x="2197" y="14932"/>
                </a:cubicBezTo>
                <a:cubicBezTo>
                  <a:pt x="1385" y="15032"/>
                  <a:pt x="1167" y="15172"/>
                  <a:pt x="1123" y="15608"/>
                </a:cubicBezTo>
                <a:cubicBezTo>
                  <a:pt x="1111" y="15725"/>
                  <a:pt x="1067" y="15909"/>
                  <a:pt x="1025" y="16016"/>
                </a:cubicBezTo>
                <a:cubicBezTo>
                  <a:pt x="931" y="16253"/>
                  <a:pt x="986" y="16489"/>
                  <a:pt x="1172" y="16678"/>
                </a:cubicBezTo>
                <a:cubicBezTo>
                  <a:pt x="1249" y="16757"/>
                  <a:pt x="1369" y="16914"/>
                  <a:pt x="1440" y="17023"/>
                </a:cubicBezTo>
                <a:cubicBezTo>
                  <a:pt x="1527" y="17156"/>
                  <a:pt x="1639" y="17237"/>
                  <a:pt x="1782" y="17265"/>
                </a:cubicBezTo>
                <a:cubicBezTo>
                  <a:pt x="1898" y="17287"/>
                  <a:pt x="2017" y="17354"/>
                  <a:pt x="2050" y="17418"/>
                </a:cubicBezTo>
                <a:cubicBezTo>
                  <a:pt x="2161" y="17633"/>
                  <a:pt x="2395" y="17659"/>
                  <a:pt x="3075" y="17545"/>
                </a:cubicBezTo>
                <a:cubicBezTo>
                  <a:pt x="3983" y="17393"/>
                  <a:pt x="4095" y="17420"/>
                  <a:pt x="4454" y="17851"/>
                </a:cubicBezTo>
                <a:cubicBezTo>
                  <a:pt x="4617" y="18046"/>
                  <a:pt x="4866" y="18334"/>
                  <a:pt x="5003" y="18488"/>
                </a:cubicBezTo>
                <a:cubicBezTo>
                  <a:pt x="5219" y="18731"/>
                  <a:pt x="5500" y="19207"/>
                  <a:pt x="6199" y="20502"/>
                </a:cubicBezTo>
                <a:cubicBezTo>
                  <a:pt x="6415" y="20902"/>
                  <a:pt x="6629" y="21109"/>
                  <a:pt x="6919" y="21191"/>
                </a:cubicBezTo>
                <a:cubicBezTo>
                  <a:pt x="7245" y="21282"/>
                  <a:pt x="7590" y="21193"/>
                  <a:pt x="7871" y="20936"/>
                </a:cubicBezTo>
                <a:lnTo>
                  <a:pt x="8079" y="20745"/>
                </a:lnTo>
                <a:lnTo>
                  <a:pt x="8420" y="20834"/>
                </a:lnTo>
                <a:cubicBezTo>
                  <a:pt x="8865" y="20954"/>
                  <a:pt x="9078" y="21043"/>
                  <a:pt x="9128" y="21127"/>
                </a:cubicBezTo>
                <a:cubicBezTo>
                  <a:pt x="9150" y="21164"/>
                  <a:pt x="9288" y="21203"/>
                  <a:pt x="9433" y="21203"/>
                </a:cubicBezTo>
                <a:cubicBezTo>
                  <a:pt x="9578" y="21203"/>
                  <a:pt x="9707" y="21222"/>
                  <a:pt x="9726" y="21254"/>
                </a:cubicBezTo>
                <a:cubicBezTo>
                  <a:pt x="9745" y="21287"/>
                  <a:pt x="9815" y="21320"/>
                  <a:pt x="9872" y="21318"/>
                </a:cubicBezTo>
                <a:cubicBezTo>
                  <a:pt x="10075" y="21314"/>
                  <a:pt x="10884" y="21446"/>
                  <a:pt x="11032" y="21509"/>
                </a:cubicBezTo>
                <a:cubicBezTo>
                  <a:pt x="11114" y="21545"/>
                  <a:pt x="11234" y="21552"/>
                  <a:pt x="11300" y="21535"/>
                </a:cubicBezTo>
                <a:cubicBezTo>
                  <a:pt x="11366" y="21518"/>
                  <a:pt x="11692" y="21512"/>
                  <a:pt x="12020" y="21509"/>
                </a:cubicBezTo>
                <a:cubicBezTo>
                  <a:pt x="12348" y="21507"/>
                  <a:pt x="12695" y="21474"/>
                  <a:pt x="12789" y="21446"/>
                </a:cubicBezTo>
                <a:cubicBezTo>
                  <a:pt x="12888" y="21416"/>
                  <a:pt x="12977" y="21425"/>
                  <a:pt x="12996" y="21458"/>
                </a:cubicBezTo>
                <a:cubicBezTo>
                  <a:pt x="13049" y="21548"/>
                  <a:pt x="13296" y="21520"/>
                  <a:pt x="13375" y="21420"/>
                </a:cubicBezTo>
                <a:cubicBezTo>
                  <a:pt x="13413" y="21372"/>
                  <a:pt x="13573" y="21322"/>
                  <a:pt x="13729" y="21305"/>
                </a:cubicBezTo>
                <a:cubicBezTo>
                  <a:pt x="14090" y="21267"/>
                  <a:pt x="14590" y="21144"/>
                  <a:pt x="14729" y="21063"/>
                </a:cubicBezTo>
                <a:cubicBezTo>
                  <a:pt x="14818" y="21012"/>
                  <a:pt x="15519" y="20892"/>
                  <a:pt x="15767" y="20885"/>
                </a:cubicBezTo>
                <a:cubicBezTo>
                  <a:pt x="15837" y="20883"/>
                  <a:pt x="17906" y="19346"/>
                  <a:pt x="17963" y="19253"/>
                </a:cubicBezTo>
                <a:cubicBezTo>
                  <a:pt x="17981" y="19225"/>
                  <a:pt x="18178" y="19050"/>
                  <a:pt x="18402" y="18858"/>
                </a:cubicBezTo>
                <a:cubicBezTo>
                  <a:pt x="18799" y="18520"/>
                  <a:pt x="18819" y="18502"/>
                  <a:pt x="19037" y="18565"/>
                </a:cubicBezTo>
                <a:cubicBezTo>
                  <a:pt x="19357" y="18657"/>
                  <a:pt x="19895" y="18591"/>
                  <a:pt x="20172" y="18425"/>
                </a:cubicBezTo>
                <a:cubicBezTo>
                  <a:pt x="20651" y="18137"/>
                  <a:pt x="20976" y="17477"/>
                  <a:pt x="20904" y="16921"/>
                </a:cubicBezTo>
                <a:cubicBezTo>
                  <a:pt x="20886" y="16783"/>
                  <a:pt x="20783" y="16491"/>
                  <a:pt x="20684" y="16271"/>
                </a:cubicBezTo>
                <a:lnTo>
                  <a:pt x="20501" y="15863"/>
                </a:lnTo>
                <a:lnTo>
                  <a:pt x="20806" y="15506"/>
                </a:lnTo>
                <a:cubicBezTo>
                  <a:pt x="21155" y="15079"/>
                  <a:pt x="21222" y="14908"/>
                  <a:pt x="21173" y="14652"/>
                </a:cubicBezTo>
                <a:cubicBezTo>
                  <a:pt x="21141" y="14488"/>
                  <a:pt x="21213" y="14069"/>
                  <a:pt x="21392" y="13339"/>
                </a:cubicBezTo>
                <a:cubicBezTo>
                  <a:pt x="21422" y="13218"/>
                  <a:pt x="21487" y="12711"/>
                  <a:pt x="21526" y="12217"/>
                </a:cubicBezTo>
                <a:cubicBezTo>
                  <a:pt x="21600" y="11299"/>
                  <a:pt x="21527" y="9845"/>
                  <a:pt x="21392" y="9400"/>
                </a:cubicBezTo>
                <a:cubicBezTo>
                  <a:pt x="21361" y="9296"/>
                  <a:pt x="21280" y="8959"/>
                  <a:pt x="21209" y="8648"/>
                </a:cubicBezTo>
                <a:cubicBezTo>
                  <a:pt x="21138" y="8337"/>
                  <a:pt x="21047" y="8028"/>
                  <a:pt x="21002" y="7960"/>
                </a:cubicBezTo>
                <a:cubicBezTo>
                  <a:pt x="20956" y="7891"/>
                  <a:pt x="20916" y="7797"/>
                  <a:pt x="20916" y="7756"/>
                </a:cubicBezTo>
                <a:cubicBezTo>
                  <a:pt x="20916" y="7715"/>
                  <a:pt x="20825" y="7466"/>
                  <a:pt x="20709" y="7208"/>
                </a:cubicBezTo>
                <a:cubicBezTo>
                  <a:pt x="20593" y="6949"/>
                  <a:pt x="20489" y="6722"/>
                  <a:pt x="20489" y="6698"/>
                </a:cubicBezTo>
                <a:cubicBezTo>
                  <a:pt x="20489" y="6634"/>
                  <a:pt x="19932" y="5731"/>
                  <a:pt x="19708" y="5436"/>
                </a:cubicBezTo>
                <a:cubicBezTo>
                  <a:pt x="19603" y="5297"/>
                  <a:pt x="19252" y="4757"/>
                  <a:pt x="18927" y="4238"/>
                </a:cubicBezTo>
                <a:cubicBezTo>
                  <a:pt x="17834" y="2491"/>
                  <a:pt x="16988" y="1652"/>
                  <a:pt x="15583" y="924"/>
                </a:cubicBezTo>
                <a:cubicBezTo>
                  <a:pt x="14286" y="250"/>
                  <a:pt x="13034" y="-48"/>
                  <a:pt x="11703" y="6"/>
                </a:cubicBezTo>
                <a:close/>
                <a:moveTo>
                  <a:pt x="2502" y="2134"/>
                </a:moveTo>
                <a:cubicBezTo>
                  <a:pt x="2281" y="2134"/>
                  <a:pt x="2571" y="3127"/>
                  <a:pt x="2904" y="3498"/>
                </a:cubicBezTo>
                <a:cubicBezTo>
                  <a:pt x="3084" y="3699"/>
                  <a:pt x="3171" y="3648"/>
                  <a:pt x="3161" y="3320"/>
                </a:cubicBezTo>
                <a:cubicBezTo>
                  <a:pt x="3147" y="2897"/>
                  <a:pt x="2724" y="2134"/>
                  <a:pt x="2502" y="2134"/>
                </a:cubicBezTo>
                <a:close/>
                <a:moveTo>
                  <a:pt x="842" y="3320"/>
                </a:moveTo>
                <a:cubicBezTo>
                  <a:pt x="610" y="3285"/>
                  <a:pt x="618" y="3493"/>
                  <a:pt x="854" y="3753"/>
                </a:cubicBezTo>
                <a:cubicBezTo>
                  <a:pt x="965" y="3875"/>
                  <a:pt x="1220" y="4091"/>
                  <a:pt x="1416" y="4225"/>
                </a:cubicBezTo>
                <a:cubicBezTo>
                  <a:pt x="1785" y="4478"/>
                  <a:pt x="2050" y="4531"/>
                  <a:pt x="2050" y="4365"/>
                </a:cubicBezTo>
                <a:cubicBezTo>
                  <a:pt x="2050" y="4128"/>
                  <a:pt x="1172" y="3369"/>
                  <a:pt x="842" y="3320"/>
                </a:cubicBezTo>
                <a:close/>
                <a:moveTo>
                  <a:pt x="232" y="5245"/>
                </a:moveTo>
                <a:cubicBezTo>
                  <a:pt x="88" y="5260"/>
                  <a:pt x="0" y="5321"/>
                  <a:pt x="0" y="5410"/>
                </a:cubicBezTo>
                <a:cubicBezTo>
                  <a:pt x="0" y="5528"/>
                  <a:pt x="220" y="5640"/>
                  <a:pt x="720" y="5780"/>
                </a:cubicBezTo>
                <a:cubicBezTo>
                  <a:pt x="1154" y="5901"/>
                  <a:pt x="1452" y="5848"/>
                  <a:pt x="1452" y="5653"/>
                </a:cubicBezTo>
                <a:cubicBezTo>
                  <a:pt x="1452" y="5506"/>
                  <a:pt x="1338" y="5443"/>
                  <a:pt x="818" y="5308"/>
                </a:cubicBezTo>
                <a:cubicBezTo>
                  <a:pt x="573" y="5245"/>
                  <a:pt x="376" y="5229"/>
                  <a:pt x="232" y="5245"/>
                </a:cubicBezTo>
                <a:close/>
              </a:path>
            </a:pathLst>
          </a:custGeom>
          <a:ln w="12700">
            <a:miter lim="400000"/>
          </a:ln>
        </p:spPr>
      </p:pic>
      <p:grpSp>
        <p:nvGrpSpPr>
          <p:cNvPr id="3780" name="تجميع"/>
          <p:cNvGrpSpPr/>
          <p:nvPr/>
        </p:nvGrpSpPr>
        <p:grpSpPr>
          <a:xfrm>
            <a:off x="947299" y="4761447"/>
            <a:ext cx="6772043" cy="29003"/>
            <a:chOff x="0" y="0"/>
            <a:chExt cx="6772041" cy="29002"/>
          </a:xfrm>
        </p:grpSpPr>
        <p:grpSp>
          <p:nvGrpSpPr>
            <p:cNvPr id="3778" name="تجميع"/>
            <p:cNvGrpSpPr/>
            <p:nvPr/>
          </p:nvGrpSpPr>
          <p:grpSpPr>
            <a:xfrm>
              <a:off x="0" y="0"/>
              <a:ext cx="6772042" cy="29003"/>
              <a:chOff x="0" y="0"/>
              <a:chExt cx="6772041" cy="29002"/>
            </a:xfrm>
          </p:grpSpPr>
          <p:sp>
            <p:nvSpPr>
              <p:cNvPr id="3770" name="Google Shape;4671;p50"/>
              <p:cNvSpPr/>
              <p:nvPr/>
            </p:nvSpPr>
            <p:spPr>
              <a:xfrm>
                <a:off x="0" y="0"/>
                <a:ext cx="533559" cy="27341"/>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771" name="Google Shape;4672;p50"/>
              <p:cNvSpPr/>
              <p:nvPr/>
            </p:nvSpPr>
            <p:spPr>
              <a:xfrm>
                <a:off x="679853" y="0"/>
                <a:ext cx="533559" cy="27341"/>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772" name="Google Shape;4673;p50"/>
              <p:cNvSpPr/>
              <p:nvPr/>
            </p:nvSpPr>
            <p:spPr>
              <a:xfrm>
                <a:off x="1359705" y="0"/>
                <a:ext cx="533559" cy="27341"/>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773" name="Google Shape;4674;p50"/>
              <p:cNvSpPr/>
              <p:nvPr/>
            </p:nvSpPr>
            <p:spPr>
              <a:xfrm>
                <a:off x="2039558" y="0"/>
                <a:ext cx="533559" cy="27341"/>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774" name="Google Shape;4675;p50"/>
              <p:cNvSpPr/>
              <p:nvPr/>
            </p:nvSpPr>
            <p:spPr>
              <a:xfrm>
                <a:off x="2630650" y="2440"/>
                <a:ext cx="1390931" cy="25181"/>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775" name="Google Shape;4677;p50"/>
              <p:cNvSpPr/>
              <p:nvPr/>
            </p:nvSpPr>
            <p:spPr>
              <a:xfrm>
                <a:off x="4113340" y="1360"/>
                <a:ext cx="533559" cy="27341"/>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776" name="Google Shape;4678;p50"/>
              <p:cNvSpPr/>
              <p:nvPr/>
            </p:nvSpPr>
            <p:spPr>
              <a:xfrm>
                <a:off x="4758967" y="0"/>
                <a:ext cx="533560" cy="27341"/>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777" name="Google Shape;4679;p50"/>
              <p:cNvSpPr/>
              <p:nvPr/>
            </p:nvSpPr>
            <p:spPr>
              <a:xfrm>
                <a:off x="5438819" y="0"/>
                <a:ext cx="1333223" cy="29003"/>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779" name="Google Shape;4676;p50"/>
            <p:cNvSpPr/>
            <p:nvPr/>
          </p:nvSpPr>
          <p:spPr>
            <a:xfrm>
              <a:off x="5437813" y="141"/>
              <a:ext cx="610561" cy="28720"/>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783" name="تجميع"/>
          <p:cNvGrpSpPr/>
          <p:nvPr/>
        </p:nvGrpSpPr>
        <p:grpSpPr>
          <a:xfrm>
            <a:off x="672" y="86809"/>
            <a:ext cx="1251202" cy="892151"/>
            <a:chOff x="0" y="0"/>
            <a:chExt cx="1251200" cy="892150"/>
          </a:xfrm>
        </p:grpSpPr>
        <p:sp>
          <p:nvSpPr>
            <p:cNvPr id="3781"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782"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784"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785"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786"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8"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3789"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3798" name="رسم تخطيطي 7"/>
          <p:cNvGrpSpPr/>
          <p:nvPr/>
        </p:nvGrpSpPr>
        <p:grpSpPr>
          <a:xfrm>
            <a:off x="7756507" y="776663"/>
            <a:ext cx="857136" cy="1688529"/>
            <a:chOff x="0" y="0"/>
            <a:chExt cx="857134" cy="1688527"/>
          </a:xfrm>
        </p:grpSpPr>
        <p:sp>
          <p:nvSpPr>
            <p:cNvPr id="379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791"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9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793"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9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795"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79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797"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79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80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801"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3803" name="Google Shape;8443;p63" descr="Google Shape;8443;p63"/>
          <p:cNvPicPr>
            <a:picLocks noChangeAspect="0"/>
          </p:cNvPicPr>
          <p:nvPr/>
        </p:nvPicPr>
        <p:blipFill>
          <a:blip r:embed="rId9">
            <a:extLst/>
          </a:blip>
          <a:stretch>
            <a:fillRect/>
          </a:stretch>
        </p:blipFill>
        <p:spPr>
          <a:xfrm>
            <a:off x="6305400" y="654411"/>
            <a:ext cx="1451108" cy="3080659"/>
          </a:xfrm>
          <a:prstGeom prst="rect">
            <a:avLst/>
          </a:prstGeom>
        </p:spPr>
      </p:pic>
      <p:pic>
        <p:nvPicPr>
          <p:cNvPr id="3805"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808" name="تجميع"/>
          <p:cNvGrpSpPr/>
          <p:nvPr/>
        </p:nvGrpSpPr>
        <p:grpSpPr>
          <a:xfrm>
            <a:off x="6969330" y="172912"/>
            <a:ext cx="1460897" cy="581158"/>
            <a:chOff x="0" y="0"/>
            <a:chExt cx="1460895" cy="581156"/>
          </a:xfrm>
        </p:grpSpPr>
        <p:pic>
          <p:nvPicPr>
            <p:cNvPr id="3806"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380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811" name="تجميع"/>
          <p:cNvGrpSpPr/>
          <p:nvPr/>
        </p:nvGrpSpPr>
        <p:grpSpPr>
          <a:xfrm>
            <a:off x="275444" y="939348"/>
            <a:ext cx="335689" cy="1548385"/>
            <a:chOff x="0" y="0"/>
            <a:chExt cx="335688" cy="1548383"/>
          </a:xfrm>
        </p:grpSpPr>
        <p:sp>
          <p:nvSpPr>
            <p:cNvPr id="380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81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3812" name="الجدول"/>
          <p:cNvGraphicFramePr/>
          <p:nvPr/>
        </p:nvGraphicFramePr>
        <p:xfrm>
          <a:off x="6198487" y="1397822"/>
          <a:ext cx="5296517" cy="2360557"/>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987089"/>
                <a:gridCol w="1879917"/>
                <a:gridCol w="1621800"/>
              </a:tblGrid>
              <a:tr h="110691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1240938">
                <a:tc>
                  <a:txBody>
                    <a:bodyPr/>
                    <a:lstStyle/>
                    <a:p>
                      <a:pPr rtl="0">
                        <a:defRPr b="1" sz="1500">
                          <a:solidFill>
                            <a:srgbClr val="B51A00"/>
                          </a:solidFill>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800"/>
                      </a:pPr>
                      <a:r>
                        <a:rPr sz="1500">
                          <a:latin typeface="Geeza Pro Regular"/>
                          <a:ea typeface="Geeza Pro Regular"/>
                          <a:cs typeface="Geeza Pro Regular"/>
                          <a:sym typeface="Geeza Pro Regular"/>
                        </a:rPr>
                        <a:t>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pic>
        <p:nvPicPr>
          <p:cNvPr id="3813" name="IMG_1753.jpeg" descr="IMG_1753.jpeg"/>
          <p:cNvPicPr>
            <a:picLocks noChangeAspect="1"/>
          </p:cNvPicPr>
          <p:nvPr/>
        </p:nvPicPr>
        <p:blipFill>
          <a:blip r:embed="rId12">
            <a:extLst/>
          </a:blip>
          <a:srcRect l="25189" t="6250" r="25735" b="4429"/>
          <a:stretch>
            <a:fillRect/>
          </a:stretch>
        </p:blipFill>
        <p:spPr>
          <a:xfrm>
            <a:off x="7295942" y="3555923"/>
            <a:ext cx="807672" cy="911421"/>
          </a:xfrm>
          <a:custGeom>
            <a:avLst/>
            <a:gdLst/>
            <a:ahLst/>
            <a:cxnLst>
              <a:cxn ang="0">
                <a:pos x="wd2" y="hd2"/>
              </a:cxn>
              <a:cxn ang="5400000">
                <a:pos x="wd2" y="hd2"/>
              </a:cxn>
              <a:cxn ang="10800000">
                <a:pos x="wd2" y="hd2"/>
              </a:cxn>
              <a:cxn ang="16200000">
                <a:pos x="wd2" y="hd2"/>
              </a:cxn>
            </a:cxnLst>
            <a:rect l="0" t="0" r="r" b="b"/>
            <a:pathLst>
              <a:path w="21595" h="21564" fill="norm" stroke="1" extrusionOk="0">
                <a:moveTo>
                  <a:pt x="4372" y="0"/>
                </a:moveTo>
                <a:cubicBezTo>
                  <a:pt x="4111" y="0"/>
                  <a:pt x="4096" y="7"/>
                  <a:pt x="4096" y="131"/>
                </a:cubicBezTo>
                <a:cubicBezTo>
                  <a:pt x="4096" y="203"/>
                  <a:pt x="4118" y="386"/>
                  <a:pt x="4149" y="535"/>
                </a:cubicBezTo>
                <a:cubicBezTo>
                  <a:pt x="4181" y="684"/>
                  <a:pt x="4275" y="1219"/>
                  <a:pt x="4351" y="1728"/>
                </a:cubicBezTo>
                <a:cubicBezTo>
                  <a:pt x="4575" y="3235"/>
                  <a:pt x="4758" y="4487"/>
                  <a:pt x="4796" y="4789"/>
                </a:cubicBezTo>
                <a:cubicBezTo>
                  <a:pt x="4826" y="5021"/>
                  <a:pt x="4841" y="5057"/>
                  <a:pt x="4913" y="5033"/>
                </a:cubicBezTo>
                <a:cubicBezTo>
                  <a:pt x="5080" y="4977"/>
                  <a:pt x="6358" y="4262"/>
                  <a:pt x="6569" y="4103"/>
                </a:cubicBezTo>
                <a:cubicBezTo>
                  <a:pt x="6779" y="3945"/>
                  <a:pt x="6875" y="3951"/>
                  <a:pt x="6813" y="4122"/>
                </a:cubicBezTo>
                <a:cubicBezTo>
                  <a:pt x="6741" y="4318"/>
                  <a:pt x="6444" y="4817"/>
                  <a:pt x="6399" y="4817"/>
                </a:cubicBezTo>
                <a:cubicBezTo>
                  <a:pt x="6373" y="4817"/>
                  <a:pt x="6110" y="4956"/>
                  <a:pt x="5815" y="5127"/>
                </a:cubicBezTo>
                <a:cubicBezTo>
                  <a:pt x="5521" y="5297"/>
                  <a:pt x="5203" y="5477"/>
                  <a:pt x="5104" y="5521"/>
                </a:cubicBezTo>
                <a:cubicBezTo>
                  <a:pt x="4940" y="5595"/>
                  <a:pt x="4920" y="5619"/>
                  <a:pt x="4945" y="5784"/>
                </a:cubicBezTo>
                <a:cubicBezTo>
                  <a:pt x="5029" y="6335"/>
                  <a:pt x="5137" y="7071"/>
                  <a:pt x="5168" y="7305"/>
                </a:cubicBezTo>
                <a:cubicBezTo>
                  <a:pt x="5219" y="7696"/>
                  <a:pt x="5409" y="8438"/>
                  <a:pt x="5507" y="8648"/>
                </a:cubicBezTo>
                <a:cubicBezTo>
                  <a:pt x="5721" y="9105"/>
                  <a:pt x="6261" y="9503"/>
                  <a:pt x="6866" y="9643"/>
                </a:cubicBezTo>
                <a:cubicBezTo>
                  <a:pt x="7950" y="9895"/>
                  <a:pt x="10065" y="9634"/>
                  <a:pt x="11121" y="9118"/>
                </a:cubicBezTo>
                <a:cubicBezTo>
                  <a:pt x="11310" y="9025"/>
                  <a:pt x="11487" y="8962"/>
                  <a:pt x="11514" y="8977"/>
                </a:cubicBezTo>
                <a:cubicBezTo>
                  <a:pt x="11540" y="8991"/>
                  <a:pt x="11574" y="9121"/>
                  <a:pt x="11588" y="9268"/>
                </a:cubicBezTo>
                <a:cubicBezTo>
                  <a:pt x="11616" y="9570"/>
                  <a:pt x="11731" y="9714"/>
                  <a:pt x="11991" y="9784"/>
                </a:cubicBezTo>
                <a:cubicBezTo>
                  <a:pt x="12391" y="9893"/>
                  <a:pt x="13048" y="9704"/>
                  <a:pt x="13169" y="9446"/>
                </a:cubicBezTo>
                <a:cubicBezTo>
                  <a:pt x="13265" y="9240"/>
                  <a:pt x="13210" y="8762"/>
                  <a:pt x="12840" y="6714"/>
                </a:cubicBezTo>
                <a:cubicBezTo>
                  <a:pt x="12527" y="4980"/>
                  <a:pt x="12330" y="3831"/>
                  <a:pt x="12140" y="2648"/>
                </a:cubicBezTo>
                <a:lnTo>
                  <a:pt x="12044" y="2066"/>
                </a:lnTo>
                <a:lnTo>
                  <a:pt x="11874" y="2075"/>
                </a:lnTo>
                <a:cubicBezTo>
                  <a:pt x="11783" y="2076"/>
                  <a:pt x="11369" y="2118"/>
                  <a:pt x="10951" y="2169"/>
                </a:cubicBezTo>
                <a:cubicBezTo>
                  <a:pt x="10230" y="2257"/>
                  <a:pt x="10173" y="2255"/>
                  <a:pt x="9752" y="2178"/>
                </a:cubicBezTo>
                <a:cubicBezTo>
                  <a:pt x="9508" y="2134"/>
                  <a:pt x="9173" y="2043"/>
                  <a:pt x="9009" y="1972"/>
                </a:cubicBezTo>
                <a:cubicBezTo>
                  <a:pt x="8846" y="1901"/>
                  <a:pt x="8696" y="1855"/>
                  <a:pt x="8680" y="1869"/>
                </a:cubicBezTo>
                <a:cubicBezTo>
                  <a:pt x="8665" y="1882"/>
                  <a:pt x="8784" y="2007"/>
                  <a:pt x="8946" y="2150"/>
                </a:cubicBezTo>
                <a:cubicBezTo>
                  <a:pt x="9225" y="2397"/>
                  <a:pt x="9622" y="2640"/>
                  <a:pt x="10219" y="2939"/>
                </a:cubicBezTo>
                <a:cubicBezTo>
                  <a:pt x="10582" y="3121"/>
                  <a:pt x="10914" y="3397"/>
                  <a:pt x="11004" y="3587"/>
                </a:cubicBezTo>
                <a:cubicBezTo>
                  <a:pt x="11104" y="3797"/>
                  <a:pt x="11100" y="4212"/>
                  <a:pt x="10994" y="4488"/>
                </a:cubicBezTo>
                <a:cubicBezTo>
                  <a:pt x="10846" y="4873"/>
                  <a:pt x="10474" y="5115"/>
                  <a:pt x="8733" y="5963"/>
                </a:cubicBezTo>
                <a:cubicBezTo>
                  <a:pt x="7742" y="6445"/>
                  <a:pt x="7617" y="6488"/>
                  <a:pt x="7290" y="6460"/>
                </a:cubicBezTo>
                <a:cubicBezTo>
                  <a:pt x="6746" y="6414"/>
                  <a:pt x="6401" y="6008"/>
                  <a:pt x="6388" y="5399"/>
                </a:cubicBezTo>
                <a:cubicBezTo>
                  <a:pt x="6380" y="5007"/>
                  <a:pt x="6477" y="4929"/>
                  <a:pt x="6526" y="5287"/>
                </a:cubicBezTo>
                <a:cubicBezTo>
                  <a:pt x="6545" y="5421"/>
                  <a:pt x="6579" y="5574"/>
                  <a:pt x="6600" y="5634"/>
                </a:cubicBezTo>
                <a:cubicBezTo>
                  <a:pt x="6676" y="5846"/>
                  <a:pt x="7065" y="5940"/>
                  <a:pt x="7534" y="5850"/>
                </a:cubicBezTo>
                <a:cubicBezTo>
                  <a:pt x="7699" y="5818"/>
                  <a:pt x="7699" y="5818"/>
                  <a:pt x="7683" y="5503"/>
                </a:cubicBezTo>
                <a:cubicBezTo>
                  <a:pt x="7660" y="5063"/>
                  <a:pt x="7566" y="4341"/>
                  <a:pt x="7471" y="3840"/>
                </a:cubicBezTo>
                <a:cubicBezTo>
                  <a:pt x="7426" y="3608"/>
                  <a:pt x="7371" y="3262"/>
                  <a:pt x="7343" y="3080"/>
                </a:cubicBezTo>
                <a:cubicBezTo>
                  <a:pt x="7136" y="1728"/>
                  <a:pt x="6968" y="881"/>
                  <a:pt x="6887" y="789"/>
                </a:cubicBezTo>
                <a:cubicBezTo>
                  <a:pt x="6857" y="755"/>
                  <a:pt x="6611" y="634"/>
                  <a:pt x="6335" y="516"/>
                </a:cubicBezTo>
                <a:cubicBezTo>
                  <a:pt x="5537" y="178"/>
                  <a:pt x="4860" y="0"/>
                  <a:pt x="4372" y="0"/>
                </a:cubicBezTo>
                <a:close/>
                <a:moveTo>
                  <a:pt x="3555" y="131"/>
                </a:moveTo>
                <a:cubicBezTo>
                  <a:pt x="3499" y="81"/>
                  <a:pt x="3057" y="240"/>
                  <a:pt x="2632" y="460"/>
                </a:cubicBezTo>
                <a:cubicBezTo>
                  <a:pt x="2445" y="557"/>
                  <a:pt x="2258" y="629"/>
                  <a:pt x="2218" y="629"/>
                </a:cubicBezTo>
                <a:cubicBezTo>
                  <a:pt x="2178" y="629"/>
                  <a:pt x="2075" y="686"/>
                  <a:pt x="1984" y="751"/>
                </a:cubicBezTo>
                <a:lnTo>
                  <a:pt x="1815" y="873"/>
                </a:lnTo>
                <a:lnTo>
                  <a:pt x="2271" y="1268"/>
                </a:lnTo>
                <a:lnTo>
                  <a:pt x="2727" y="1662"/>
                </a:lnTo>
                <a:lnTo>
                  <a:pt x="2664" y="1840"/>
                </a:lnTo>
                <a:cubicBezTo>
                  <a:pt x="2585" y="2051"/>
                  <a:pt x="2225" y="2379"/>
                  <a:pt x="1942" y="2498"/>
                </a:cubicBezTo>
                <a:cubicBezTo>
                  <a:pt x="1798" y="2558"/>
                  <a:pt x="1667" y="2673"/>
                  <a:pt x="1517" y="2883"/>
                </a:cubicBezTo>
                <a:cubicBezTo>
                  <a:pt x="1234" y="3279"/>
                  <a:pt x="1057" y="3363"/>
                  <a:pt x="467" y="3399"/>
                </a:cubicBezTo>
                <a:lnTo>
                  <a:pt x="0" y="3427"/>
                </a:lnTo>
                <a:lnTo>
                  <a:pt x="0" y="3916"/>
                </a:lnTo>
                <a:cubicBezTo>
                  <a:pt x="0" y="4296"/>
                  <a:pt x="20" y="4405"/>
                  <a:pt x="85" y="4432"/>
                </a:cubicBezTo>
                <a:cubicBezTo>
                  <a:pt x="568" y="4632"/>
                  <a:pt x="699" y="4706"/>
                  <a:pt x="764" y="4817"/>
                </a:cubicBezTo>
                <a:cubicBezTo>
                  <a:pt x="805" y="4888"/>
                  <a:pt x="892" y="4976"/>
                  <a:pt x="944" y="5014"/>
                </a:cubicBezTo>
                <a:cubicBezTo>
                  <a:pt x="997" y="5052"/>
                  <a:pt x="1155" y="5220"/>
                  <a:pt x="1305" y="5380"/>
                </a:cubicBezTo>
                <a:cubicBezTo>
                  <a:pt x="1455" y="5541"/>
                  <a:pt x="1705" y="5783"/>
                  <a:pt x="1857" y="5925"/>
                </a:cubicBezTo>
                <a:cubicBezTo>
                  <a:pt x="2049" y="6105"/>
                  <a:pt x="2156" y="6182"/>
                  <a:pt x="2218" y="6160"/>
                </a:cubicBezTo>
                <a:cubicBezTo>
                  <a:pt x="2267" y="6143"/>
                  <a:pt x="2444" y="6083"/>
                  <a:pt x="2610" y="6028"/>
                </a:cubicBezTo>
                <a:cubicBezTo>
                  <a:pt x="2777" y="5974"/>
                  <a:pt x="2943" y="5911"/>
                  <a:pt x="2971" y="5888"/>
                </a:cubicBezTo>
                <a:cubicBezTo>
                  <a:pt x="3000" y="5864"/>
                  <a:pt x="3050" y="5841"/>
                  <a:pt x="3088" y="5841"/>
                </a:cubicBezTo>
                <a:cubicBezTo>
                  <a:pt x="3126" y="5841"/>
                  <a:pt x="3423" y="5727"/>
                  <a:pt x="3746" y="5587"/>
                </a:cubicBezTo>
                <a:lnTo>
                  <a:pt x="4330" y="5333"/>
                </a:lnTo>
                <a:lnTo>
                  <a:pt x="4298" y="5108"/>
                </a:lnTo>
                <a:cubicBezTo>
                  <a:pt x="4240" y="4669"/>
                  <a:pt x="4101" y="3719"/>
                  <a:pt x="4043" y="3362"/>
                </a:cubicBezTo>
                <a:cubicBezTo>
                  <a:pt x="4010" y="3161"/>
                  <a:pt x="3931" y="2630"/>
                  <a:pt x="3873" y="2188"/>
                </a:cubicBezTo>
                <a:cubicBezTo>
                  <a:pt x="3692" y="810"/>
                  <a:pt x="3599" y="172"/>
                  <a:pt x="3555" y="131"/>
                </a:cubicBezTo>
                <a:close/>
                <a:moveTo>
                  <a:pt x="7534" y="1127"/>
                </a:moveTo>
                <a:cubicBezTo>
                  <a:pt x="7527" y="1134"/>
                  <a:pt x="7594" y="1517"/>
                  <a:pt x="7683" y="1972"/>
                </a:cubicBezTo>
                <a:cubicBezTo>
                  <a:pt x="8042" y="3820"/>
                  <a:pt x="8122" y="4789"/>
                  <a:pt x="7980" y="5390"/>
                </a:cubicBezTo>
                <a:cubicBezTo>
                  <a:pt x="7940" y="5557"/>
                  <a:pt x="7933" y="5690"/>
                  <a:pt x="7959" y="5690"/>
                </a:cubicBezTo>
                <a:cubicBezTo>
                  <a:pt x="8044" y="5690"/>
                  <a:pt x="9009" y="5244"/>
                  <a:pt x="9625" y="4920"/>
                </a:cubicBezTo>
                <a:cubicBezTo>
                  <a:pt x="10392" y="4516"/>
                  <a:pt x="10803" y="4245"/>
                  <a:pt x="10803" y="4141"/>
                </a:cubicBezTo>
                <a:cubicBezTo>
                  <a:pt x="10803" y="4009"/>
                  <a:pt x="10442" y="3732"/>
                  <a:pt x="9795" y="3380"/>
                </a:cubicBezTo>
                <a:cubicBezTo>
                  <a:pt x="9041" y="2972"/>
                  <a:pt x="9052" y="2980"/>
                  <a:pt x="8532" y="2479"/>
                </a:cubicBezTo>
                <a:lnTo>
                  <a:pt x="8097" y="2066"/>
                </a:lnTo>
                <a:lnTo>
                  <a:pt x="8128" y="1793"/>
                </a:lnTo>
                <a:lnTo>
                  <a:pt x="8160" y="1521"/>
                </a:lnTo>
                <a:lnTo>
                  <a:pt x="7853" y="1315"/>
                </a:lnTo>
                <a:cubicBezTo>
                  <a:pt x="7685" y="1205"/>
                  <a:pt x="7542" y="1120"/>
                  <a:pt x="7534" y="1127"/>
                </a:cubicBezTo>
                <a:close/>
                <a:moveTo>
                  <a:pt x="13424" y="2432"/>
                </a:moveTo>
                <a:lnTo>
                  <a:pt x="13020" y="2441"/>
                </a:lnTo>
                <a:lnTo>
                  <a:pt x="12617" y="2441"/>
                </a:lnTo>
                <a:lnTo>
                  <a:pt x="12649" y="2573"/>
                </a:lnTo>
                <a:cubicBezTo>
                  <a:pt x="12695" y="2772"/>
                  <a:pt x="12938" y="4132"/>
                  <a:pt x="12978" y="4404"/>
                </a:cubicBezTo>
                <a:cubicBezTo>
                  <a:pt x="12998" y="4538"/>
                  <a:pt x="13151" y="5385"/>
                  <a:pt x="13318" y="6282"/>
                </a:cubicBezTo>
                <a:cubicBezTo>
                  <a:pt x="13566" y="7619"/>
                  <a:pt x="13628" y="8025"/>
                  <a:pt x="13636" y="8564"/>
                </a:cubicBezTo>
                <a:cubicBezTo>
                  <a:pt x="13644" y="9086"/>
                  <a:pt x="13619" y="9276"/>
                  <a:pt x="13540" y="9474"/>
                </a:cubicBezTo>
                <a:cubicBezTo>
                  <a:pt x="13412" y="9801"/>
                  <a:pt x="13142" y="10139"/>
                  <a:pt x="12851" y="10329"/>
                </a:cubicBezTo>
                <a:cubicBezTo>
                  <a:pt x="12653" y="10458"/>
                  <a:pt x="12552" y="10479"/>
                  <a:pt x="12214" y="10498"/>
                </a:cubicBezTo>
                <a:cubicBezTo>
                  <a:pt x="11819" y="10520"/>
                  <a:pt x="11818" y="10523"/>
                  <a:pt x="11630" y="10357"/>
                </a:cubicBezTo>
                <a:cubicBezTo>
                  <a:pt x="11456" y="10203"/>
                  <a:pt x="11301" y="9910"/>
                  <a:pt x="11301" y="9719"/>
                </a:cubicBezTo>
                <a:cubicBezTo>
                  <a:pt x="11301" y="9648"/>
                  <a:pt x="11281" y="9649"/>
                  <a:pt x="11121" y="9728"/>
                </a:cubicBezTo>
                <a:cubicBezTo>
                  <a:pt x="10454" y="10058"/>
                  <a:pt x="9266" y="10353"/>
                  <a:pt x="8373" y="10413"/>
                </a:cubicBezTo>
                <a:cubicBezTo>
                  <a:pt x="7339" y="10483"/>
                  <a:pt x="6666" y="10415"/>
                  <a:pt x="6144" y="10188"/>
                </a:cubicBezTo>
                <a:cubicBezTo>
                  <a:pt x="5925" y="10093"/>
                  <a:pt x="5650" y="9929"/>
                  <a:pt x="5529" y="9822"/>
                </a:cubicBezTo>
                <a:cubicBezTo>
                  <a:pt x="5289" y="9610"/>
                  <a:pt x="5271" y="9628"/>
                  <a:pt x="5380" y="10028"/>
                </a:cubicBezTo>
                <a:cubicBezTo>
                  <a:pt x="5566" y="10713"/>
                  <a:pt x="5868" y="11101"/>
                  <a:pt x="6367" y="11296"/>
                </a:cubicBezTo>
                <a:cubicBezTo>
                  <a:pt x="7280" y="11653"/>
                  <a:pt x="7193" y="11628"/>
                  <a:pt x="8065" y="11681"/>
                </a:cubicBezTo>
                <a:cubicBezTo>
                  <a:pt x="9253" y="11753"/>
                  <a:pt x="11241" y="11704"/>
                  <a:pt x="11938" y="11587"/>
                </a:cubicBezTo>
                <a:cubicBezTo>
                  <a:pt x="12870" y="11432"/>
                  <a:pt x="14309" y="11074"/>
                  <a:pt x="14931" y="10845"/>
                </a:cubicBezTo>
                <a:cubicBezTo>
                  <a:pt x="15718" y="10556"/>
                  <a:pt x="16510" y="10090"/>
                  <a:pt x="16384" y="9982"/>
                </a:cubicBezTo>
                <a:cubicBezTo>
                  <a:pt x="16328" y="9932"/>
                  <a:pt x="15722" y="9755"/>
                  <a:pt x="14984" y="9568"/>
                </a:cubicBezTo>
                <a:cubicBezTo>
                  <a:pt x="14696" y="9496"/>
                  <a:pt x="14437" y="9411"/>
                  <a:pt x="14400" y="9381"/>
                </a:cubicBezTo>
                <a:cubicBezTo>
                  <a:pt x="14321" y="9315"/>
                  <a:pt x="14426" y="8817"/>
                  <a:pt x="14548" y="8686"/>
                </a:cubicBezTo>
                <a:cubicBezTo>
                  <a:pt x="14589" y="8643"/>
                  <a:pt x="14893" y="8491"/>
                  <a:pt x="15217" y="8348"/>
                </a:cubicBezTo>
                <a:lnTo>
                  <a:pt x="15801" y="8085"/>
                </a:lnTo>
                <a:lnTo>
                  <a:pt x="15779" y="7606"/>
                </a:lnTo>
                <a:lnTo>
                  <a:pt x="15748" y="7127"/>
                </a:lnTo>
                <a:lnTo>
                  <a:pt x="15970" y="6733"/>
                </a:lnTo>
                <a:cubicBezTo>
                  <a:pt x="16091" y="6515"/>
                  <a:pt x="16213" y="6328"/>
                  <a:pt x="16246" y="6310"/>
                </a:cubicBezTo>
                <a:cubicBezTo>
                  <a:pt x="16279" y="6292"/>
                  <a:pt x="16310" y="6143"/>
                  <a:pt x="16310" y="5981"/>
                </a:cubicBezTo>
                <a:cubicBezTo>
                  <a:pt x="16310" y="5694"/>
                  <a:pt x="16301" y="5667"/>
                  <a:pt x="15875" y="5108"/>
                </a:cubicBezTo>
                <a:cubicBezTo>
                  <a:pt x="15482" y="4593"/>
                  <a:pt x="15434" y="4517"/>
                  <a:pt x="15419" y="4282"/>
                </a:cubicBezTo>
                <a:lnTo>
                  <a:pt x="15397" y="4019"/>
                </a:lnTo>
                <a:lnTo>
                  <a:pt x="14771" y="3568"/>
                </a:lnTo>
                <a:cubicBezTo>
                  <a:pt x="14427" y="3323"/>
                  <a:pt x="13985" y="2970"/>
                  <a:pt x="13784" y="2779"/>
                </a:cubicBezTo>
                <a:lnTo>
                  <a:pt x="13424" y="2432"/>
                </a:lnTo>
                <a:close/>
                <a:moveTo>
                  <a:pt x="4404" y="5963"/>
                </a:moveTo>
                <a:cubicBezTo>
                  <a:pt x="4352" y="5901"/>
                  <a:pt x="4302" y="5903"/>
                  <a:pt x="4032" y="6000"/>
                </a:cubicBezTo>
                <a:cubicBezTo>
                  <a:pt x="3861" y="6062"/>
                  <a:pt x="3690" y="6134"/>
                  <a:pt x="3650" y="6160"/>
                </a:cubicBezTo>
                <a:cubicBezTo>
                  <a:pt x="3516" y="6247"/>
                  <a:pt x="3299" y="6317"/>
                  <a:pt x="3077" y="6348"/>
                </a:cubicBezTo>
                <a:cubicBezTo>
                  <a:pt x="2459" y="6433"/>
                  <a:pt x="2387" y="6528"/>
                  <a:pt x="2674" y="6845"/>
                </a:cubicBezTo>
                <a:cubicBezTo>
                  <a:pt x="2768" y="6949"/>
                  <a:pt x="2870" y="7073"/>
                  <a:pt x="2897" y="7127"/>
                </a:cubicBezTo>
                <a:cubicBezTo>
                  <a:pt x="3030" y="7392"/>
                  <a:pt x="3370" y="7784"/>
                  <a:pt x="3470" y="7784"/>
                </a:cubicBezTo>
                <a:cubicBezTo>
                  <a:pt x="3514" y="7784"/>
                  <a:pt x="3559" y="7820"/>
                  <a:pt x="3576" y="7859"/>
                </a:cubicBezTo>
                <a:cubicBezTo>
                  <a:pt x="3593" y="7899"/>
                  <a:pt x="3660" y="7945"/>
                  <a:pt x="3725" y="7963"/>
                </a:cubicBezTo>
                <a:cubicBezTo>
                  <a:pt x="3901" y="8012"/>
                  <a:pt x="4358" y="8297"/>
                  <a:pt x="4605" y="8517"/>
                </a:cubicBezTo>
                <a:cubicBezTo>
                  <a:pt x="4726" y="8623"/>
                  <a:pt x="4829" y="8714"/>
                  <a:pt x="4839" y="8714"/>
                </a:cubicBezTo>
                <a:cubicBezTo>
                  <a:pt x="4856" y="8714"/>
                  <a:pt x="4831" y="8434"/>
                  <a:pt x="4796" y="8263"/>
                </a:cubicBezTo>
                <a:cubicBezTo>
                  <a:pt x="4787" y="8217"/>
                  <a:pt x="4764" y="8169"/>
                  <a:pt x="4743" y="8150"/>
                </a:cubicBezTo>
                <a:cubicBezTo>
                  <a:pt x="4722" y="8132"/>
                  <a:pt x="4701" y="7982"/>
                  <a:pt x="4701" y="7822"/>
                </a:cubicBezTo>
                <a:cubicBezTo>
                  <a:pt x="4701" y="7662"/>
                  <a:pt x="4676" y="7449"/>
                  <a:pt x="4648" y="7352"/>
                </a:cubicBezTo>
                <a:cubicBezTo>
                  <a:pt x="4619" y="7256"/>
                  <a:pt x="4568" y="6917"/>
                  <a:pt x="4531" y="6601"/>
                </a:cubicBezTo>
                <a:cubicBezTo>
                  <a:pt x="4494" y="6286"/>
                  <a:pt x="4437" y="6002"/>
                  <a:pt x="4404" y="5963"/>
                </a:cubicBezTo>
                <a:close/>
                <a:moveTo>
                  <a:pt x="16713" y="6676"/>
                </a:moveTo>
                <a:cubicBezTo>
                  <a:pt x="16620" y="6660"/>
                  <a:pt x="16518" y="6678"/>
                  <a:pt x="16406" y="6723"/>
                </a:cubicBezTo>
                <a:cubicBezTo>
                  <a:pt x="16244" y="6788"/>
                  <a:pt x="16034" y="7051"/>
                  <a:pt x="16034" y="7193"/>
                </a:cubicBezTo>
                <a:cubicBezTo>
                  <a:pt x="16034" y="7337"/>
                  <a:pt x="16176" y="7530"/>
                  <a:pt x="16352" y="7615"/>
                </a:cubicBezTo>
                <a:cubicBezTo>
                  <a:pt x="16569" y="7720"/>
                  <a:pt x="16780" y="7708"/>
                  <a:pt x="16968" y="7568"/>
                </a:cubicBezTo>
                <a:cubicBezTo>
                  <a:pt x="17114" y="7460"/>
                  <a:pt x="17138" y="7404"/>
                  <a:pt x="17138" y="7202"/>
                </a:cubicBezTo>
                <a:cubicBezTo>
                  <a:pt x="17138" y="7011"/>
                  <a:pt x="17109" y="6941"/>
                  <a:pt x="16979" y="6817"/>
                </a:cubicBezTo>
                <a:cubicBezTo>
                  <a:pt x="16894" y="6737"/>
                  <a:pt x="16806" y="6693"/>
                  <a:pt x="16713" y="6676"/>
                </a:cubicBezTo>
                <a:close/>
                <a:moveTo>
                  <a:pt x="17573" y="7155"/>
                </a:moveTo>
                <a:cubicBezTo>
                  <a:pt x="17520" y="7155"/>
                  <a:pt x="17297" y="7702"/>
                  <a:pt x="17297" y="7831"/>
                </a:cubicBezTo>
                <a:cubicBezTo>
                  <a:pt x="17297" y="7904"/>
                  <a:pt x="17339" y="7941"/>
                  <a:pt x="17445" y="7963"/>
                </a:cubicBezTo>
                <a:cubicBezTo>
                  <a:pt x="17529" y="7979"/>
                  <a:pt x="17673" y="8007"/>
                  <a:pt x="17764" y="8028"/>
                </a:cubicBezTo>
                <a:cubicBezTo>
                  <a:pt x="17968" y="8077"/>
                  <a:pt x="18279" y="8086"/>
                  <a:pt x="18443" y="8047"/>
                </a:cubicBezTo>
                <a:cubicBezTo>
                  <a:pt x="18710" y="7984"/>
                  <a:pt x="18533" y="7723"/>
                  <a:pt x="17997" y="7390"/>
                </a:cubicBezTo>
                <a:cubicBezTo>
                  <a:pt x="17786" y="7259"/>
                  <a:pt x="17594" y="7155"/>
                  <a:pt x="17573" y="7155"/>
                </a:cubicBezTo>
                <a:close/>
                <a:moveTo>
                  <a:pt x="18751" y="7324"/>
                </a:moveTo>
                <a:lnTo>
                  <a:pt x="18804" y="7559"/>
                </a:lnTo>
                <a:cubicBezTo>
                  <a:pt x="18898" y="7968"/>
                  <a:pt x="18586" y="8548"/>
                  <a:pt x="18188" y="8695"/>
                </a:cubicBezTo>
                <a:cubicBezTo>
                  <a:pt x="17970" y="8776"/>
                  <a:pt x="17654" y="8734"/>
                  <a:pt x="17053" y="8554"/>
                </a:cubicBezTo>
                <a:cubicBezTo>
                  <a:pt x="16845" y="8492"/>
                  <a:pt x="16657" y="8464"/>
                  <a:pt x="16512" y="8479"/>
                </a:cubicBezTo>
                <a:cubicBezTo>
                  <a:pt x="16241" y="8508"/>
                  <a:pt x="15287" y="8904"/>
                  <a:pt x="15355" y="8958"/>
                </a:cubicBezTo>
                <a:cubicBezTo>
                  <a:pt x="15381" y="8979"/>
                  <a:pt x="15578" y="9032"/>
                  <a:pt x="15790" y="9080"/>
                </a:cubicBezTo>
                <a:cubicBezTo>
                  <a:pt x="16226" y="9179"/>
                  <a:pt x="16610" y="9342"/>
                  <a:pt x="16724" y="9474"/>
                </a:cubicBezTo>
                <a:cubicBezTo>
                  <a:pt x="16847" y="9618"/>
                  <a:pt x="16815" y="9964"/>
                  <a:pt x="16660" y="10244"/>
                </a:cubicBezTo>
                <a:cubicBezTo>
                  <a:pt x="16510" y="10517"/>
                  <a:pt x="16114" y="10896"/>
                  <a:pt x="15811" y="11052"/>
                </a:cubicBezTo>
                <a:cubicBezTo>
                  <a:pt x="15516" y="11204"/>
                  <a:pt x="14434" y="11656"/>
                  <a:pt x="14220" y="11719"/>
                </a:cubicBezTo>
                <a:cubicBezTo>
                  <a:pt x="13627" y="11893"/>
                  <a:pt x="13329" y="11972"/>
                  <a:pt x="13254" y="11972"/>
                </a:cubicBezTo>
                <a:cubicBezTo>
                  <a:pt x="13102" y="11972"/>
                  <a:pt x="13164" y="12055"/>
                  <a:pt x="13456" y="12235"/>
                </a:cubicBezTo>
                <a:cubicBezTo>
                  <a:pt x="13613" y="12333"/>
                  <a:pt x="13765" y="12414"/>
                  <a:pt x="13784" y="12414"/>
                </a:cubicBezTo>
                <a:cubicBezTo>
                  <a:pt x="13804" y="12414"/>
                  <a:pt x="13890" y="12322"/>
                  <a:pt x="13986" y="12216"/>
                </a:cubicBezTo>
                <a:cubicBezTo>
                  <a:pt x="14184" y="11998"/>
                  <a:pt x="14272" y="11996"/>
                  <a:pt x="14591" y="12188"/>
                </a:cubicBezTo>
                <a:cubicBezTo>
                  <a:pt x="14705" y="12257"/>
                  <a:pt x="14824" y="12310"/>
                  <a:pt x="14856" y="12310"/>
                </a:cubicBezTo>
                <a:cubicBezTo>
                  <a:pt x="14889" y="12310"/>
                  <a:pt x="14996" y="12236"/>
                  <a:pt x="15100" y="12141"/>
                </a:cubicBezTo>
                <a:cubicBezTo>
                  <a:pt x="15442" y="11829"/>
                  <a:pt x="15836" y="11661"/>
                  <a:pt x="16650" y="11465"/>
                </a:cubicBezTo>
                <a:cubicBezTo>
                  <a:pt x="17872" y="11171"/>
                  <a:pt x="18510" y="10958"/>
                  <a:pt x="19610" y="10479"/>
                </a:cubicBezTo>
                <a:cubicBezTo>
                  <a:pt x="20634" y="10033"/>
                  <a:pt x="21147" y="9771"/>
                  <a:pt x="21297" y="9625"/>
                </a:cubicBezTo>
                <a:cubicBezTo>
                  <a:pt x="21433" y="9493"/>
                  <a:pt x="21585" y="8665"/>
                  <a:pt x="21595" y="8010"/>
                </a:cubicBezTo>
                <a:cubicBezTo>
                  <a:pt x="21600" y="7650"/>
                  <a:pt x="21580" y="7563"/>
                  <a:pt x="21488" y="7456"/>
                </a:cubicBezTo>
                <a:lnTo>
                  <a:pt x="21382" y="7324"/>
                </a:lnTo>
                <a:lnTo>
                  <a:pt x="20067" y="7324"/>
                </a:lnTo>
                <a:lnTo>
                  <a:pt x="18751" y="7324"/>
                </a:lnTo>
                <a:close/>
                <a:moveTo>
                  <a:pt x="13031" y="12057"/>
                </a:moveTo>
                <a:lnTo>
                  <a:pt x="12734" y="12094"/>
                </a:lnTo>
                <a:cubicBezTo>
                  <a:pt x="12572" y="12113"/>
                  <a:pt x="12236" y="12166"/>
                  <a:pt x="11991" y="12216"/>
                </a:cubicBezTo>
                <a:cubicBezTo>
                  <a:pt x="11300" y="12358"/>
                  <a:pt x="10049" y="12424"/>
                  <a:pt x="8871" y="12385"/>
                </a:cubicBezTo>
                <a:lnTo>
                  <a:pt x="7831" y="12357"/>
                </a:lnTo>
                <a:lnTo>
                  <a:pt x="7906" y="12489"/>
                </a:lnTo>
                <a:cubicBezTo>
                  <a:pt x="8026" y="12733"/>
                  <a:pt x="8225" y="12998"/>
                  <a:pt x="8723" y="13559"/>
                </a:cubicBezTo>
                <a:cubicBezTo>
                  <a:pt x="8991" y="13862"/>
                  <a:pt x="9211" y="14129"/>
                  <a:pt x="9211" y="14151"/>
                </a:cubicBezTo>
                <a:cubicBezTo>
                  <a:pt x="9211" y="14173"/>
                  <a:pt x="9238" y="14222"/>
                  <a:pt x="9275" y="14254"/>
                </a:cubicBezTo>
                <a:cubicBezTo>
                  <a:pt x="9313" y="14288"/>
                  <a:pt x="9500" y="14310"/>
                  <a:pt x="9710" y="14310"/>
                </a:cubicBezTo>
                <a:lnTo>
                  <a:pt x="10070" y="14310"/>
                </a:lnTo>
                <a:lnTo>
                  <a:pt x="10548" y="13944"/>
                </a:lnTo>
                <a:cubicBezTo>
                  <a:pt x="10810" y="13745"/>
                  <a:pt x="11080" y="13560"/>
                  <a:pt x="11142" y="13531"/>
                </a:cubicBezTo>
                <a:cubicBezTo>
                  <a:pt x="11204" y="13502"/>
                  <a:pt x="11768" y="13443"/>
                  <a:pt x="12405" y="13399"/>
                </a:cubicBezTo>
                <a:cubicBezTo>
                  <a:pt x="13491" y="13325"/>
                  <a:pt x="13582" y="13322"/>
                  <a:pt x="13827" y="13399"/>
                </a:cubicBezTo>
                <a:cubicBezTo>
                  <a:pt x="14127" y="13495"/>
                  <a:pt x="14238" y="13476"/>
                  <a:pt x="14326" y="13306"/>
                </a:cubicBezTo>
                <a:cubicBezTo>
                  <a:pt x="14438" y="13088"/>
                  <a:pt x="14402" y="12934"/>
                  <a:pt x="14209" y="12799"/>
                </a:cubicBezTo>
                <a:cubicBezTo>
                  <a:pt x="14017" y="12664"/>
                  <a:pt x="13771" y="12537"/>
                  <a:pt x="13753" y="12564"/>
                </a:cubicBezTo>
                <a:cubicBezTo>
                  <a:pt x="13622" y="12751"/>
                  <a:pt x="13426" y="12949"/>
                  <a:pt x="13360" y="12949"/>
                </a:cubicBezTo>
                <a:cubicBezTo>
                  <a:pt x="13271" y="12949"/>
                  <a:pt x="13007" y="12805"/>
                  <a:pt x="12798" y="12639"/>
                </a:cubicBezTo>
                <a:cubicBezTo>
                  <a:pt x="12662" y="12532"/>
                  <a:pt x="12652" y="12576"/>
                  <a:pt x="12936" y="12188"/>
                </a:cubicBezTo>
                <a:lnTo>
                  <a:pt x="13031" y="12057"/>
                </a:lnTo>
                <a:close/>
                <a:moveTo>
                  <a:pt x="5635" y="15944"/>
                </a:moveTo>
                <a:cubicBezTo>
                  <a:pt x="5465" y="15944"/>
                  <a:pt x="5420" y="16097"/>
                  <a:pt x="5560" y="16188"/>
                </a:cubicBezTo>
                <a:cubicBezTo>
                  <a:pt x="5686" y="16269"/>
                  <a:pt x="5818" y="16184"/>
                  <a:pt x="5794" y="16038"/>
                </a:cubicBezTo>
                <a:cubicBezTo>
                  <a:pt x="5782" y="15966"/>
                  <a:pt x="5732" y="15944"/>
                  <a:pt x="5635" y="15944"/>
                </a:cubicBezTo>
                <a:close/>
                <a:moveTo>
                  <a:pt x="6632" y="16010"/>
                </a:moveTo>
                <a:cubicBezTo>
                  <a:pt x="6490" y="16010"/>
                  <a:pt x="6477" y="16058"/>
                  <a:pt x="6462" y="16724"/>
                </a:cubicBezTo>
                <a:cubicBezTo>
                  <a:pt x="6455" y="17045"/>
                  <a:pt x="6430" y="17328"/>
                  <a:pt x="6399" y="17362"/>
                </a:cubicBezTo>
                <a:cubicBezTo>
                  <a:pt x="6325" y="17441"/>
                  <a:pt x="6012" y="17441"/>
                  <a:pt x="5900" y="17362"/>
                </a:cubicBezTo>
                <a:cubicBezTo>
                  <a:pt x="5838" y="17318"/>
                  <a:pt x="5808" y="17177"/>
                  <a:pt x="5783" y="16846"/>
                </a:cubicBezTo>
                <a:cubicBezTo>
                  <a:pt x="5765" y="16593"/>
                  <a:pt x="5741" y="16376"/>
                  <a:pt x="5730" y="16367"/>
                </a:cubicBezTo>
                <a:cubicBezTo>
                  <a:pt x="5719" y="16357"/>
                  <a:pt x="5663" y="16369"/>
                  <a:pt x="5614" y="16385"/>
                </a:cubicBezTo>
                <a:cubicBezTo>
                  <a:pt x="5539" y="16411"/>
                  <a:pt x="5529" y="16487"/>
                  <a:pt x="5529" y="16864"/>
                </a:cubicBezTo>
                <a:cubicBezTo>
                  <a:pt x="5529" y="17270"/>
                  <a:pt x="5520" y="17334"/>
                  <a:pt x="5423" y="17381"/>
                </a:cubicBezTo>
                <a:cubicBezTo>
                  <a:pt x="5362" y="17409"/>
                  <a:pt x="5239" y="17419"/>
                  <a:pt x="5157" y="17409"/>
                </a:cubicBezTo>
                <a:cubicBezTo>
                  <a:pt x="4966" y="17386"/>
                  <a:pt x="4899" y="17182"/>
                  <a:pt x="4934" y="16733"/>
                </a:cubicBezTo>
                <a:cubicBezTo>
                  <a:pt x="4960" y="16414"/>
                  <a:pt x="4959" y="16411"/>
                  <a:pt x="4818" y="16395"/>
                </a:cubicBezTo>
                <a:cubicBezTo>
                  <a:pt x="4739" y="16386"/>
                  <a:pt x="4516" y="16391"/>
                  <a:pt x="4319" y="16404"/>
                </a:cubicBezTo>
                <a:lnTo>
                  <a:pt x="3958" y="16423"/>
                </a:lnTo>
                <a:lnTo>
                  <a:pt x="3937" y="17052"/>
                </a:lnTo>
                <a:cubicBezTo>
                  <a:pt x="3910" y="17663"/>
                  <a:pt x="3897" y="17679"/>
                  <a:pt x="3746" y="17794"/>
                </a:cubicBezTo>
                <a:cubicBezTo>
                  <a:pt x="3534" y="17955"/>
                  <a:pt x="3346" y="17940"/>
                  <a:pt x="3152" y="17756"/>
                </a:cubicBezTo>
                <a:cubicBezTo>
                  <a:pt x="3005" y="17618"/>
                  <a:pt x="2992" y="17579"/>
                  <a:pt x="2992" y="17249"/>
                </a:cubicBezTo>
                <a:cubicBezTo>
                  <a:pt x="2992" y="16893"/>
                  <a:pt x="2997" y="16893"/>
                  <a:pt x="2855" y="16893"/>
                </a:cubicBezTo>
                <a:lnTo>
                  <a:pt x="2706" y="16893"/>
                </a:lnTo>
                <a:lnTo>
                  <a:pt x="2727" y="17315"/>
                </a:lnTo>
                <a:cubicBezTo>
                  <a:pt x="2754" y="17796"/>
                  <a:pt x="2852" y="17978"/>
                  <a:pt x="3130" y="18085"/>
                </a:cubicBezTo>
                <a:cubicBezTo>
                  <a:pt x="3519" y="18235"/>
                  <a:pt x="3981" y="18096"/>
                  <a:pt x="4128" y="17785"/>
                </a:cubicBezTo>
                <a:cubicBezTo>
                  <a:pt x="4175" y="17686"/>
                  <a:pt x="4202" y="17445"/>
                  <a:pt x="4202" y="17165"/>
                </a:cubicBezTo>
                <a:cubicBezTo>
                  <a:pt x="4202" y="16648"/>
                  <a:pt x="4253" y="16566"/>
                  <a:pt x="4499" y="16648"/>
                </a:cubicBezTo>
                <a:cubicBezTo>
                  <a:pt x="4579" y="16675"/>
                  <a:pt x="4646" y="16718"/>
                  <a:pt x="4648" y="16752"/>
                </a:cubicBezTo>
                <a:cubicBezTo>
                  <a:pt x="4650" y="16786"/>
                  <a:pt x="4664" y="17000"/>
                  <a:pt x="4669" y="17221"/>
                </a:cubicBezTo>
                <a:lnTo>
                  <a:pt x="4680" y="17616"/>
                </a:lnTo>
                <a:lnTo>
                  <a:pt x="4977" y="17625"/>
                </a:lnTo>
                <a:cubicBezTo>
                  <a:pt x="5770" y="17629"/>
                  <a:pt x="7991" y="17628"/>
                  <a:pt x="8150" y="17625"/>
                </a:cubicBezTo>
                <a:lnTo>
                  <a:pt x="8330" y="17616"/>
                </a:lnTo>
                <a:lnTo>
                  <a:pt x="8330" y="17015"/>
                </a:lnTo>
                <a:lnTo>
                  <a:pt x="8330" y="16404"/>
                </a:lnTo>
                <a:lnTo>
                  <a:pt x="7672" y="16404"/>
                </a:lnTo>
                <a:cubicBezTo>
                  <a:pt x="6879" y="16404"/>
                  <a:pt x="6738" y="16365"/>
                  <a:pt x="6738" y="16160"/>
                </a:cubicBezTo>
                <a:cubicBezTo>
                  <a:pt x="6738" y="16048"/>
                  <a:pt x="6711" y="16010"/>
                  <a:pt x="6632" y="16010"/>
                </a:cubicBezTo>
                <a:close/>
                <a:moveTo>
                  <a:pt x="11025" y="16010"/>
                </a:moveTo>
                <a:lnTo>
                  <a:pt x="10909" y="16019"/>
                </a:lnTo>
                <a:cubicBezTo>
                  <a:pt x="10788" y="16034"/>
                  <a:pt x="10775" y="16057"/>
                  <a:pt x="10760" y="16686"/>
                </a:cubicBezTo>
                <a:cubicBezTo>
                  <a:pt x="10745" y="17321"/>
                  <a:pt x="10745" y="17336"/>
                  <a:pt x="10612" y="17390"/>
                </a:cubicBezTo>
                <a:cubicBezTo>
                  <a:pt x="10511" y="17431"/>
                  <a:pt x="10438" y="17422"/>
                  <a:pt x="10336" y="17381"/>
                </a:cubicBezTo>
                <a:cubicBezTo>
                  <a:pt x="10213" y="17331"/>
                  <a:pt x="10198" y="17298"/>
                  <a:pt x="10198" y="17052"/>
                </a:cubicBezTo>
                <a:cubicBezTo>
                  <a:pt x="10198" y="16587"/>
                  <a:pt x="9910" y="16323"/>
                  <a:pt x="9434" y="16348"/>
                </a:cubicBezTo>
                <a:cubicBezTo>
                  <a:pt x="9105" y="16365"/>
                  <a:pt x="8949" y="16447"/>
                  <a:pt x="8829" y="16667"/>
                </a:cubicBezTo>
                <a:cubicBezTo>
                  <a:pt x="8697" y="16908"/>
                  <a:pt x="8694" y="17031"/>
                  <a:pt x="8797" y="17249"/>
                </a:cubicBezTo>
                <a:cubicBezTo>
                  <a:pt x="8920" y="17511"/>
                  <a:pt x="9123" y="17616"/>
                  <a:pt x="9487" y="17616"/>
                </a:cubicBezTo>
                <a:cubicBezTo>
                  <a:pt x="9875" y="17616"/>
                  <a:pt x="10010" y="17718"/>
                  <a:pt x="9975" y="17982"/>
                </a:cubicBezTo>
                <a:cubicBezTo>
                  <a:pt x="9955" y="18134"/>
                  <a:pt x="9961" y="18151"/>
                  <a:pt x="10070" y="18151"/>
                </a:cubicBezTo>
                <a:cubicBezTo>
                  <a:pt x="10179" y="18151"/>
                  <a:pt x="10194" y="18128"/>
                  <a:pt x="10208" y="17925"/>
                </a:cubicBezTo>
                <a:cubicBezTo>
                  <a:pt x="10220" y="17765"/>
                  <a:pt x="10257" y="17688"/>
                  <a:pt x="10314" y="17681"/>
                </a:cubicBezTo>
                <a:cubicBezTo>
                  <a:pt x="10360" y="17676"/>
                  <a:pt x="10533" y="17661"/>
                  <a:pt x="10707" y="17644"/>
                </a:cubicBezTo>
                <a:lnTo>
                  <a:pt x="11025" y="17616"/>
                </a:lnTo>
                <a:lnTo>
                  <a:pt x="11025" y="16808"/>
                </a:lnTo>
                <a:lnTo>
                  <a:pt x="11025" y="16010"/>
                </a:lnTo>
                <a:close/>
                <a:moveTo>
                  <a:pt x="11577" y="16010"/>
                </a:moveTo>
                <a:cubicBezTo>
                  <a:pt x="11479" y="16010"/>
                  <a:pt x="11471" y="16059"/>
                  <a:pt x="11471" y="16817"/>
                </a:cubicBezTo>
                <a:lnTo>
                  <a:pt x="11471" y="17625"/>
                </a:lnTo>
                <a:lnTo>
                  <a:pt x="11588" y="17616"/>
                </a:lnTo>
                <a:cubicBezTo>
                  <a:pt x="11709" y="17600"/>
                  <a:pt x="11716" y="17584"/>
                  <a:pt x="11726" y="16874"/>
                </a:cubicBezTo>
                <a:cubicBezTo>
                  <a:pt x="11731" y="16476"/>
                  <a:pt x="11721" y="16122"/>
                  <a:pt x="11705" y="16085"/>
                </a:cubicBezTo>
                <a:cubicBezTo>
                  <a:pt x="11689" y="16048"/>
                  <a:pt x="11635" y="16010"/>
                  <a:pt x="11577" y="16010"/>
                </a:cubicBezTo>
                <a:close/>
                <a:moveTo>
                  <a:pt x="18178" y="16010"/>
                </a:moveTo>
                <a:lnTo>
                  <a:pt x="18050" y="16019"/>
                </a:lnTo>
                <a:cubicBezTo>
                  <a:pt x="17931" y="16034"/>
                  <a:pt x="17928" y="16055"/>
                  <a:pt x="17902" y="16686"/>
                </a:cubicBezTo>
                <a:cubicBezTo>
                  <a:pt x="17871" y="17413"/>
                  <a:pt x="17830" y="17493"/>
                  <a:pt x="17530" y="17400"/>
                </a:cubicBezTo>
                <a:cubicBezTo>
                  <a:pt x="17377" y="17352"/>
                  <a:pt x="17376" y="17344"/>
                  <a:pt x="17361" y="16874"/>
                </a:cubicBezTo>
                <a:cubicBezTo>
                  <a:pt x="17345" y="16407"/>
                  <a:pt x="17345" y="16404"/>
                  <a:pt x="17212" y="16404"/>
                </a:cubicBezTo>
                <a:cubicBezTo>
                  <a:pt x="17078" y="16404"/>
                  <a:pt x="17084" y="16407"/>
                  <a:pt x="17095" y="16836"/>
                </a:cubicBezTo>
                <a:cubicBezTo>
                  <a:pt x="17110" y="17395"/>
                  <a:pt x="17075" y="17428"/>
                  <a:pt x="16565" y="17428"/>
                </a:cubicBezTo>
                <a:cubicBezTo>
                  <a:pt x="16081" y="17428"/>
                  <a:pt x="15981" y="17362"/>
                  <a:pt x="15981" y="17052"/>
                </a:cubicBezTo>
                <a:cubicBezTo>
                  <a:pt x="15981" y="16611"/>
                  <a:pt x="15705" y="16349"/>
                  <a:pt x="15228" y="16339"/>
                </a:cubicBezTo>
                <a:cubicBezTo>
                  <a:pt x="14927" y="16332"/>
                  <a:pt x="14724" y="16459"/>
                  <a:pt x="14559" y="16761"/>
                </a:cubicBezTo>
                <a:cubicBezTo>
                  <a:pt x="14424" y="17009"/>
                  <a:pt x="14364" y="17015"/>
                  <a:pt x="14315" y="16799"/>
                </a:cubicBezTo>
                <a:cubicBezTo>
                  <a:pt x="14272" y="16610"/>
                  <a:pt x="14022" y="16410"/>
                  <a:pt x="13763" y="16348"/>
                </a:cubicBezTo>
                <a:cubicBezTo>
                  <a:pt x="13226" y="16220"/>
                  <a:pt x="12763" y="16650"/>
                  <a:pt x="12872" y="17165"/>
                </a:cubicBezTo>
                <a:cubicBezTo>
                  <a:pt x="12905" y="17319"/>
                  <a:pt x="12894" y="17335"/>
                  <a:pt x="12745" y="17381"/>
                </a:cubicBezTo>
                <a:cubicBezTo>
                  <a:pt x="12589" y="17429"/>
                  <a:pt x="12571" y="17448"/>
                  <a:pt x="12554" y="17747"/>
                </a:cubicBezTo>
                <a:cubicBezTo>
                  <a:pt x="12543" y="17920"/>
                  <a:pt x="12554" y="18078"/>
                  <a:pt x="12564" y="18104"/>
                </a:cubicBezTo>
                <a:cubicBezTo>
                  <a:pt x="12574" y="18130"/>
                  <a:pt x="12623" y="18151"/>
                  <a:pt x="12681" y="18151"/>
                </a:cubicBezTo>
                <a:cubicBezTo>
                  <a:pt x="12769" y="18151"/>
                  <a:pt x="12787" y="18117"/>
                  <a:pt x="12787" y="17935"/>
                </a:cubicBezTo>
                <a:cubicBezTo>
                  <a:pt x="12787" y="17657"/>
                  <a:pt x="12871" y="17616"/>
                  <a:pt x="13424" y="17616"/>
                </a:cubicBezTo>
                <a:cubicBezTo>
                  <a:pt x="13911" y="17616"/>
                  <a:pt x="14112" y="17537"/>
                  <a:pt x="14241" y="17296"/>
                </a:cubicBezTo>
                <a:cubicBezTo>
                  <a:pt x="14367" y="17061"/>
                  <a:pt x="14482" y="17051"/>
                  <a:pt x="14580" y="17268"/>
                </a:cubicBezTo>
                <a:cubicBezTo>
                  <a:pt x="14689" y="17509"/>
                  <a:pt x="14910" y="17628"/>
                  <a:pt x="15291" y="17634"/>
                </a:cubicBezTo>
                <a:cubicBezTo>
                  <a:pt x="15458" y="17637"/>
                  <a:pt x="15614" y="17661"/>
                  <a:pt x="15641" y="17691"/>
                </a:cubicBezTo>
                <a:cubicBezTo>
                  <a:pt x="15686" y="17739"/>
                  <a:pt x="15746" y="17928"/>
                  <a:pt x="15758" y="18094"/>
                </a:cubicBezTo>
                <a:cubicBezTo>
                  <a:pt x="15761" y="18128"/>
                  <a:pt x="15804" y="18151"/>
                  <a:pt x="15864" y="18151"/>
                </a:cubicBezTo>
                <a:cubicBezTo>
                  <a:pt x="15958" y="18151"/>
                  <a:pt x="15981" y="18119"/>
                  <a:pt x="15981" y="17935"/>
                </a:cubicBezTo>
                <a:cubicBezTo>
                  <a:pt x="15981" y="17815"/>
                  <a:pt x="16007" y="17703"/>
                  <a:pt x="16045" y="17681"/>
                </a:cubicBezTo>
                <a:cubicBezTo>
                  <a:pt x="16083" y="17660"/>
                  <a:pt x="16545" y="17639"/>
                  <a:pt x="17074" y="17634"/>
                </a:cubicBezTo>
                <a:cubicBezTo>
                  <a:pt x="17603" y="17630"/>
                  <a:pt x="18076" y="17627"/>
                  <a:pt x="18114" y="17625"/>
                </a:cubicBezTo>
                <a:cubicBezTo>
                  <a:pt x="18166" y="17622"/>
                  <a:pt x="18178" y="17428"/>
                  <a:pt x="18178" y="16817"/>
                </a:cubicBezTo>
                <a:lnTo>
                  <a:pt x="18178" y="16010"/>
                </a:lnTo>
                <a:close/>
                <a:moveTo>
                  <a:pt x="18623" y="16010"/>
                </a:moveTo>
                <a:lnTo>
                  <a:pt x="18623" y="16808"/>
                </a:lnTo>
                <a:cubicBezTo>
                  <a:pt x="18623" y="17247"/>
                  <a:pt x="18634" y="17616"/>
                  <a:pt x="18655" y="17634"/>
                </a:cubicBezTo>
                <a:cubicBezTo>
                  <a:pt x="18676" y="17653"/>
                  <a:pt x="18736" y="17661"/>
                  <a:pt x="18783" y="17653"/>
                </a:cubicBezTo>
                <a:cubicBezTo>
                  <a:pt x="18855" y="17641"/>
                  <a:pt x="18867" y="17522"/>
                  <a:pt x="18867" y="16836"/>
                </a:cubicBezTo>
                <a:cubicBezTo>
                  <a:pt x="18867" y="16041"/>
                  <a:pt x="18863" y="16035"/>
                  <a:pt x="18740" y="16019"/>
                </a:cubicBezTo>
                <a:lnTo>
                  <a:pt x="18623" y="16010"/>
                </a:lnTo>
                <a:close/>
                <a:moveTo>
                  <a:pt x="16437" y="17813"/>
                </a:moveTo>
                <a:cubicBezTo>
                  <a:pt x="16349" y="17813"/>
                  <a:pt x="16254" y="17963"/>
                  <a:pt x="16289" y="18047"/>
                </a:cubicBezTo>
                <a:cubicBezTo>
                  <a:pt x="16319" y="18121"/>
                  <a:pt x="16444" y="18124"/>
                  <a:pt x="16586" y="18057"/>
                </a:cubicBezTo>
                <a:cubicBezTo>
                  <a:pt x="16660" y="18022"/>
                  <a:pt x="16725" y="18026"/>
                  <a:pt x="16798" y="18066"/>
                </a:cubicBezTo>
                <a:cubicBezTo>
                  <a:pt x="16929" y="18139"/>
                  <a:pt x="17098" y="18088"/>
                  <a:pt x="17074" y="17982"/>
                </a:cubicBezTo>
                <a:cubicBezTo>
                  <a:pt x="17042" y="17839"/>
                  <a:pt x="16874" y="17784"/>
                  <a:pt x="16756" y="17878"/>
                </a:cubicBezTo>
                <a:cubicBezTo>
                  <a:pt x="16662" y="17954"/>
                  <a:pt x="16648" y="17954"/>
                  <a:pt x="16586" y="17888"/>
                </a:cubicBezTo>
                <a:cubicBezTo>
                  <a:pt x="16548" y="17847"/>
                  <a:pt x="16478" y="17813"/>
                  <a:pt x="16437" y="17813"/>
                </a:cubicBezTo>
                <a:close/>
                <a:moveTo>
                  <a:pt x="3788" y="18339"/>
                </a:moveTo>
                <a:cubicBezTo>
                  <a:pt x="3736" y="18319"/>
                  <a:pt x="3667" y="18315"/>
                  <a:pt x="3597" y="18348"/>
                </a:cubicBezTo>
                <a:cubicBezTo>
                  <a:pt x="3524" y="18383"/>
                  <a:pt x="3469" y="18388"/>
                  <a:pt x="3396" y="18348"/>
                </a:cubicBezTo>
                <a:cubicBezTo>
                  <a:pt x="3189" y="18234"/>
                  <a:pt x="3001" y="18430"/>
                  <a:pt x="3173" y="18583"/>
                </a:cubicBezTo>
                <a:cubicBezTo>
                  <a:pt x="3223" y="18627"/>
                  <a:pt x="3265" y="18626"/>
                  <a:pt x="3343" y="18564"/>
                </a:cubicBezTo>
                <a:cubicBezTo>
                  <a:pt x="3428" y="18496"/>
                  <a:pt x="3463" y="18491"/>
                  <a:pt x="3576" y="18545"/>
                </a:cubicBezTo>
                <a:cubicBezTo>
                  <a:pt x="3740" y="18623"/>
                  <a:pt x="3873" y="18577"/>
                  <a:pt x="3873" y="18451"/>
                </a:cubicBezTo>
                <a:cubicBezTo>
                  <a:pt x="3873" y="18393"/>
                  <a:pt x="3840" y="18358"/>
                  <a:pt x="3788" y="18339"/>
                </a:cubicBezTo>
                <a:close/>
                <a:moveTo>
                  <a:pt x="18178" y="18977"/>
                </a:moveTo>
                <a:lnTo>
                  <a:pt x="18050" y="18996"/>
                </a:lnTo>
                <a:cubicBezTo>
                  <a:pt x="17931" y="19011"/>
                  <a:pt x="17928" y="19027"/>
                  <a:pt x="17902" y="19663"/>
                </a:cubicBezTo>
                <a:lnTo>
                  <a:pt x="17881" y="20320"/>
                </a:lnTo>
                <a:lnTo>
                  <a:pt x="17541" y="20320"/>
                </a:lnTo>
                <a:lnTo>
                  <a:pt x="17212" y="20320"/>
                </a:lnTo>
                <a:lnTo>
                  <a:pt x="17201" y="19850"/>
                </a:lnTo>
                <a:cubicBezTo>
                  <a:pt x="17186" y="19384"/>
                  <a:pt x="17184" y="19371"/>
                  <a:pt x="17053" y="19371"/>
                </a:cubicBezTo>
                <a:cubicBezTo>
                  <a:pt x="16922" y="19371"/>
                  <a:pt x="16920" y="19384"/>
                  <a:pt x="16904" y="19850"/>
                </a:cubicBezTo>
                <a:lnTo>
                  <a:pt x="16883" y="20320"/>
                </a:lnTo>
                <a:lnTo>
                  <a:pt x="16554" y="20320"/>
                </a:lnTo>
                <a:lnTo>
                  <a:pt x="16225" y="20320"/>
                </a:lnTo>
                <a:lnTo>
                  <a:pt x="16225" y="20076"/>
                </a:lnTo>
                <a:cubicBezTo>
                  <a:pt x="16214" y="19403"/>
                  <a:pt x="16201" y="19371"/>
                  <a:pt x="16087" y="19371"/>
                </a:cubicBezTo>
                <a:cubicBezTo>
                  <a:pt x="15988" y="19371"/>
                  <a:pt x="15985" y="19416"/>
                  <a:pt x="15970" y="19850"/>
                </a:cubicBezTo>
                <a:lnTo>
                  <a:pt x="15949" y="20320"/>
                </a:lnTo>
                <a:lnTo>
                  <a:pt x="15620" y="20320"/>
                </a:lnTo>
                <a:lnTo>
                  <a:pt x="15291" y="20320"/>
                </a:lnTo>
                <a:lnTo>
                  <a:pt x="15270" y="19850"/>
                </a:lnTo>
                <a:cubicBezTo>
                  <a:pt x="15256" y="19419"/>
                  <a:pt x="15250" y="19371"/>
                  <a:pt x="15153" y="19371"/>
                </a:cubicBezTo>
                <a:cubicBezTo>
                  <a:pt x="15057" y="19371"/>
                  <a:pt x="15051" y="19419"/>
                  <a:pt x="15037" y="19850"/>
                </a:cubicBezTo>
                <a:lnTo>
                  <a:pt x="15015" y="20320"/>
                </a:lnTo>
                <a:lnTo>
                  <a:pt x="14156" y="20339"/>
                </a:lnTo>
                <a:cubicBezTo>
                  <a:pt x="13164" y="20354"/>
                  <a:pt x="13136" y="20338"/>
                  <a:pt x="13222" y="20001"/>
                </a:cubicBezTo>
                <a:cubicBezTo>
                  <a:pt x="13293" y="19723"/>
                  <a:pt x="13430" y="19609"/>
                  <a:pt x="13742" y="19578"/>
                </a:cubicBezTo>
                <a:cubicBezTo>
                  <a:pt x="13965" y="19556"/>
                  <a:pt x="14000" y="19536"/>
                  <a:pt x="13986" y="19447"/>
                </a:cubicBezTo>
                <a:cubicBezTo>
                  <a:pt x="13971" y="19354"/>
                  <a:pt x="13936" y="19347"/>
                  <a:pt x="13668" y="19362"/>
                </a:cubicBezTo>
                <a:cubicBezTo>
                  <a:pt x="13165" y="19390"/>
                  <a:pt x="13004" y="19547"/>
                  <a:pt x="12957" y="20029"/>
                </a:cubicBezTo>
                <a:lnTo>
                  <a:pt x="12925" y="20320"/>
                </a:lnTo>
                <a:lnTo>
                  <a:pt x="11864" y="20348"/>
                </a:lnTo>
                <a:cubicBezTo>
                  <a:pt x="11227" y="20363"/>
                  <a:pt x="10781" y="20348"/>
                  <a:pt x="10750" y="20320"/>
                </a:cubicBezTo>
                <a:cubicBezTo>
                  <a:pt x="10721" y="20294"/>
                  <a:pt x="10696" y="20168"/>
                  <a:pt x="10696" y="20038"/>
                </a:cubicBezTo>
                <a:cubicBezTo>
                  <a:pt x="10696" y="19548"/>
                  <a:pt x="10453" y="19325"/>
                  <a:pt x="9932" y="19325"/>
                </a:cubicBezTo>
                <a:cubicBezTo>
                  <a:pt x="9720" y="19325"/>
                  <a:pt x="9626" y="19351"/>
                  <a:pt x="9497" y="19447"/>
                </a:cubicBezTo>
                <a:cubicBezTo>
                  <a:pt x="9190" y="19676"/>
                  <a:pt x="9144" y="20088"/>
                  <a:pt x="9391" y="20367"/>
                </a:cubicBezTo>
                <a:cubicBezTo>
                  <a:pt x="9533" y="20527"/>
                  <a:pt x="9674" y="20579"/>
                  <a:pt x="10017" y="20592"/>
                </a:cubicBezTo>
                <a:cubicBezTo>
                  <a:pt x="10359" y="20605"/>
                  <a:pt x="10421" y="20651"/>
                  <a:pt x="10421" y="20902"/>
                </a:cubicBezTo>
                <a:cubicBezTo>
                  <a:pt x="10421" y="21096"/>
                  <a:pt x="10429" y="21112"/>
                  <a:pt x="10559" y="21090"/>
                </a:cubicBezTo>
                <a:cubicBezTo>
                  <a:pt x="10677" y="21070"/>
                  <a:pt x="10696" y="21035"/>
                  <a:pt x="10696" y="20874"/>
                </a:cubicBezTo>
                <a:cubicBezTo>
                  <a:pt x="10696" y="20739"/>
                  <a:pt x="10726" y="20676"/>
                  <a:pt x="10803" y="20639"/>
                </a:cubicBezTo>
                <a:cubicBezTo>
                  <a:pt x="10873" y="20606"/>
                  <a:pt x="12149" y="20592"/>
                  <a:pt x="14548" y="20592"/>
                </a:cubicBezTo>
                <a:lnTo>
                  <a:pt x="18178" y="20592"/>
                </a:lnTo>
                <a:lnTo>
                  <a:pt x="18178" y="19785"/>
                </a:lnTo>
                <a:lnTo>
                  <a:pt x="18178" y="18977"/>
                </a:lnTo>
                <a:close/>
                <a:moveTo>
                  <a:pt x="18623" y="18977"/>
                </a:moveTo>
                <a:lnTo>
                  <a:pt x="18623" y="19785"/>
                </a:lnTo>
                <a:cubicBezTo>
                  <a:pt x="18623" y="20589"/>
                  <a:pt x="18617" y="20592"/>
                  <a:pt x="18740" y="20592"/>
                </a:cubicBezTo>
                <a:cubicBezTo>
                  <a:pt x="18863" y="20592"/>
                  <a:pt x="18867" y="20582"/>
                  <a:pt x="18867" y="19794"/>
                </a:cubicBezTo>
                <a:cubicBezTo>
                  <a:pt x="18867" y="19011"/>
                  <a:pt x="18863" y="19011"/>
                  <a:pt x="18740" y="18996"/>
                </a:cubicBezTo>
                <a:lnTo>
                  <a:pt x="18623" y="18977"/>
                </a:lnTo>
                <a:close/>
                <a:moveTo>
                  <a:pt x="4425" y="18986"/>
                </a:moveTo>
                <a:cubicBezTo>
                  <a:pt x="4319" y="18986"/>
                  <a:pt x="4319" y="19014"/>
                  <a:pt x="4319" y="19785"/>
                </a:cubicBezTo>
                <a:cubicBezTo>
                  <a:pt x="4319" y="20555"/>
                  <a:pt x="4319" y="20592"/>
                  <a:pt x="4425" y="20592"/>
                </a:cubicBezTo>
                <a:cubicBezTo>
                  <a:pt x="4531" y="20592"/>
                  <a:pt x="4542" y="20555"/>
                  <a:pt x="4542" y="19785"/>
                </a:cubicBezTo>
                <a:cubicBezTo>
                  <a:pt x="4542" y="19014"/>
                  <a:pt x="4531" y="18986"/>
                  <a:pt x="4425" y="18986"/>
                </a:cubicBezTo>
                <a:close/>
                <a:moveTo>
                  <a:pt x="3173" y="19015"/>
                </a:moveTo>
                <a:cubicBezTo>
                  <a:pt x="2918" y="19060"/>
                  <a:pt x="2770" y="19228"/>
                  <a:pt x="2759" y="19494"/>
                </a:cubicBezTo>
                <a:cubicBezTo>
                  <a:pt x="2751" y="19689"/>
                  <a:pt x="2776" y="19741"/>
                  <a:pt x="2908" y="19841"/>
                </a:cubicBezTo>
                <a:cubicBezTo>
                  <a:pt x="2992" y="19906"/>
                  <a:pt x="3158" y="19974"/>
                  <a:pt x="3279" y="19991"/>
                </a:cubicBezTo>
                <a:cubicBezTo>
                  <a:pt x="3533" y="20027"/>
                  <a:pt x="3597" y="20115"/>
                  <a:pt x="3597" y="20395"/>
                </a:cubicBezTo>
                <a:cubicBezTo>
                  <a:pt x="3597" y="20560"/>
                  <a:pt x="3622" y="20592"/>
                  <a:pt x="3714" y="20592"/>
                </a:cubicBezTo>
                <a:cubicBezTo>
                  <a:pt x="3818" y="20592"/>
                  <a:pt x="3820" y="20557"/>
                  <a:pt x="3820" y="19954"/>
                </a:cubicBezTo>
                <a:cubicBezTo>
                  <a:pt x="3820" y="19591"/>
                  <a:pt x="3801" y="19277"/>
                  <a:pt x="3767" y="19221"/>
                </a:cubicBezTo>
                <a:cubicBezTo>
                  <a:pt x="3686" y="19087"/>
                  <a:pt x="3375" y="18979"/>
                  <a:pt x="3173" y="19015"/>
                </a:cubicBezTo>
                <a:close/>
                <a:moveTo>
                  <a:pt x="6898" y="19390"/>
                </a:moveTo>
                <a:lnTo>
                  <a:pt x="6600" y="19400"/>
                </a:lnTo>
                <a:lnTo>
                  <a:pt x="6579" y="19991"/>
                </a:lnTo>
                <a:lnTo>
                  <a:pt x="6569" y="20583"/>
                </a:lnTo>
                <a:lnTo>
                  <a:pt x="6378" y="20733"/>
                </a:lnTo>
                <a:cubicBezTo>
                  <a:pt x="6135" y="20921"/>
                  <a:pt x="6017" y="20922"/>
                  <a:pt x="5773" y="20733"/>
                </a:cubicBezTo>
                <a:cubicBezTo>
                  <a:pt x="5583" y="20586"/>
                  <a:pt x="5582" y="20568"/>
                  <a:pt x="5582" y="20217"/>
                </a:cubicBezTo>
                <a:cubicBezTo>
                  <a:pt x="5582" y="19893"/>
                  <a:pt x="5571" y="19860"/>
                  <a:pt x="5476" y="19860"/>
                </a:cubicBezTo>
                <a:cubicBezTo>
                  <a:pt x="5389" y="19860"/>
                  <a:pt x="5367" y="19902"/>
                  <a:pt x="5338" y="20113"/>
                </a:cubicBezTo>
                <a:cubicBezTo>
                  <a:pt x="5278" y="20539"/>
                  <a:pt x="5436" y="20931"/>
                  <a:pt x="5720" y="21034"/>
                </a:cubicBezTo>
                <a:cubicBezTo>
                  <a:pt x="5780" y="21055"/>
                  <a:pt x="5960" y="21069"/>
                  <a:pt x="6123" y="21071"/>
                </a:cubicBezTo>
                <a:cubicBezTo>
                  <a:pt x="6393" y="21074"/>
                  <a:pt x="6442" y="21061"/>
                  <a:pt x="6611" y="20902"/>
                </a:cubicBezTo>
                <a:cubicBezTo>
                  <a:pt x="6795" y="20730"/>
                  <a:pt x="6791" y="20727"/>
                  <a:pt x="6791" y="20264"/>
                </a:cubicBezTo>
                <a:cubicBezTo>
                  <a:pt x="6791" y="19774"/>
                  <a:pt x="6861" y="19616"/>
                  <a:pt x="7067" y="19616"/>
                </a:cubicBezTo>
                <a:cubicBezTo>
                  <a:pt x="7246" y="19616"/>
                  <a:pt x="7290" y="19724"/>
                  <a:pt x="7290" y="20160"/>
                </a:cubicBezTo>
                <a:cubicBezTo>
                  <a:pt x="7290" y="20585"/>
                  <a:pt x="7292" y="20592"/>
                  <a:pt x="7428" y="20592"/>
                </a:cubicBezTo>
                <a:lnTo>
                  <a:pt x="7566" y="20592"/>
                </a:lnTo>
                <a:lnTo>
                  <a:pt x="7566" y="20010"/>
                </a:lnTo>
                <a:lnTo>
                  <a:pt x="7566" y="19428"/>
                </a:lnTo>
                <a:lnTo>
                  <a:pt x="7386" y="19400"/>
                </a:lnTo>
                <a:cubicBezTo>
                  <a:pt x="7287" y="19386"/>
                  <a:pt x="7064" y="19385"/>
                  <a:pt x="6898" y="19390"/>
                </a:cubicBezTo>
                <a:close/>
                <a:moveTo>
                  <a:pt x="8468" y="19400"/>
                </a:moveTo>
                <a:cubicBezTo>
                  <a:pt x="8038" y="19376"/>
                  <a:pt x="7895" y="19406"/>
                  <a:pt x="7895" y="19522"/>
                </a:cubicBezTo>
                <a:cubicBezTo>
                  <a:pt x="7895" y="19602"/>
                  <a:pt x="7933" y="19616"/>
                  <a:pt x="8213" y="19616"/>
                </a:cubicBezTo>
                <a:cubicBezTo>
                  <a:pt x="8619" y="19616"/>
                  <a:pt x="8670" y="19667"/>
                  <a:pt x="8648" y="20038"/>
                </a:cubicBezTo>
                <a:lnTo>
                  <a:pt x="8638" y="20320"/>
                </a:lnTo>
                <a:lnTo>
                  <a:pt x="8383" y="20339"/>
                </a:lnTo>
                <a:cubicBezTo>
                  <a:pt x="7988" y="20359"/>
                  <a:pt x="7895" y="20383"/>
                  <a:pt x="7895" y="20489"/>
                </a:cubicBezTo>
                <a:cubicBezTo>
                  <a:pt x="7895" y="20578"/>
                  <a:pt x="7931" y="20592"/>
                  <a:pt x="8415" y="20592"/>
                </a:cubicBezTo>
                <a:lnTo>
                  <a:pt x="8935" y="20592"/>
                </a:lnTo>
                <a:lnTo>
                  <a:pt x="8935" y="20001"/>
                </a:lnTo>
                <a:cubicBezTo>
                  <a:pt x="8935" y="19567"/>
                  <a:pt x="8922" y="19420"/>
                  <a:pt x="8871" y="19418"/>
                </a:cubicBezTo>
                <a:cubicBezTo>
                  <a:pt x="8833" y="19417"/>
                  <a:pt x="8650" y="19409"/>
                  <a:pt x="8468" y="19400"/>
                </a:cubicBezTo>
                <a:close/>
                <a:moveTo>
                  <a:pt x="5773" y="21287"/>
                </a:moveTo>
                <a:cubicBezTo>
                  <a:pt x="5709" y="21323"/>
                  <a:pt x="5671" y="21407"/>
                  <a:pt x="5709" y="21494"/>
                </a:cubicBezTo>
                <a:cubicBezTo>
                  <a:pt x="5746" y="21579"/>
                  <a:pt x="5920" y="21589"/>
                  <a:pt x="6006" y="21512"/>
                </a:cubicBezTo>
                <a:cubicBezTo>
                  <a:pt x="6049" y="21475"/>
                  <a:pt x="6098" y="21478"/>
                  <a:pt x="6176" y="21522"/>
                </a:cubicBezTo>
                <a:cubicBezTo>
                  <a:pt x="6317" y="21600"/>
                  <a:pt x="6462" y="21546"/>
                  <a:pt x="6462" y="21418"/>
                </a:cubicBezTo>
                <a:cubicBezTo>
                  <a:pt x="6462" y="21291"/>
                  <a:pt x="6317" y="21237"/>
                  <a:pt x="6176" y="21315"/>
                </a:cubicBezTo>
                <a:cubicBezTo>
                  <a:pt x="6098" y="21358"/>
                  <a:pt x="6049" y="21362"/>
                  <a:pt x="6006" y="21325"/>
                </a:cubicBezTo>
                <a:cubicBezTo>
                  <a:pt x="5932" y="21259"/>
                  <a:pt x="5837" y="21251"/>
                  <a:pt x="5773" y="21287"/>
                </a:cubicBezTo>
                <a:close/>
              </a:path>
            </a:pathLst>
          </a:custGeom>
          <a:ln w="12700">
            <a:miter lim="400000"/>
          </a:ln>
        </p:spPr>
      </p:pic>
      <p:grpSp>
        <p:nvGrpSpPr>
          <p:cNvPr id="3824" name="تجميع"/>
          <p:cNvGrpSpPr/>
          <p:nvPr/>
        </p:nvGrpSpPr>
        <p:grpSpPr>
          <a:xfrm>
            <a:off x="947299" y="4647201"/>
            <a:ext cx="6772043" cy="143249"/>
            <a:chOff x="0" y="0"/>
            <a:chExt cx="6772041" cy="143247"/>
          </a:xfrm>
        </p:grpSpPr>
        <p:grpSp>
          <p:nvGrpSpPr>
            <p:cNvPr id="3822" name="تجميع"/>
            <p:cNvGrpSpPr/>
            <p:nvPr/>
          </p:nvGrpSpPr>
          <p:grpSpPr>
            <a:xfrm>
              <a:off x="0" y="0"/>
              <a:ext cx="6772042" cy="143248"/>
              <a:chOff x="0" y="0"/>
              <a:chExt cx="6772041" cy="143247"/>
            </a:xfrm>
          </p:grpSpPr>
          <p:sp>
            <p:nvSpPr>
              <p:cNvPr id="3814"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815"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816"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817"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818"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819"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820"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821"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823"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827" name="تجميع"/>
          <p:cNvGrpSpPr/>
          <p:nvPr/>
        </p:nvGrpSpPr>
        <p:grpSpPr>
          <a:xfrm>
            <a:off x="1892827" y="770592"/>
            <a:ext cx="2351846" cy="557250"/>
            <a:chOff x="-25400" y="-25400"/>
            <a:chExt cx="2351845" cy="557249"/>
          </a:xfrm>
        </p:grpSpPr>
        <p:pic>
          <p:nvPicPr>
            <p:cNvPr id="3825" name="Google Shape;714;p59" descr="Google Shape;714;p59"/>
            <p:cNvPicPr>
              <a:picLocks noChangeAspect="0"/>
            </p:cNvPicPr>
            <p:nvPr/>
          </p:nvPicPr>
          <p:blipFill>
            <a:blip r:embed="rId13">
              <a:extLst/>
            </a:blip>
            <a:stretch>
              <a:fillRect/>
            </a:stretch>
          </p:blipFill>
          <p:spPr>
            <a:xfrm rot="10800000">
              <a:off x="-25400" y="-25400"/>
              <a:ext cx="2351846" cy="557250"/>
            </a:xfrm>
            <a:prstGeom prst="rect">
              <a:avLst/>
            </a:prstGeom>
            <a:effectLst>
              <a:outerShdw sx="100000" sy="100000" kx="0" ky="0" algn="b" rotWithShape="0" blurRad="190500" dist="12700" dir="5400000">
                <a:srgbClr val="000000"/>
              </a:outerShdw>
            </a:effectLst>
          </p:spPr>
        </p:pic>
        <p:sp>
          <p:nvSpPr>
            <p:cNvPr id="3826" name="جدول التعلم"/>
            <p:cNvSpPr txBox="1"/>
            <p:nvPr/>
          </p:nvSpPr>
          <p:spPr>
            <a:xfrm>
              <a:off x="594446" y="103152"/>
              <a:ext cx="1112153" cy="300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4"/>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grpSp>
        <p:nvGrpSpPr>
          <p:cNvPr id="3830" name="تجميع"/>
          <p:cNvGrpSpPr/>
          <p:nvPr/>
        </p:nvGrpSpPr>
        <p:grpSpPr>
          <a:xfrm>
            <a:off x="672" y="86809"/>
            <a:ext cx="1251202" cy="892151"/>
            <a:chOff x="0" y="0"/>
            <a:chExt cx="1251200" cy="892150"/>
          </a:xfrm>
        </p:grpSpPr>
        <p:sp>
          <p:nvSpPr>
            <p:cNvPr id="3828"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829"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831"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832"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833" name="IMG_2261.png" descr="IMG_2261.png"/>
          <p:cNvPicPr>
            <a:picLocks noChangeAspect="1"/>
          </p:cNvPicPr>
          <p:nvPr/>
        </p:nvPicPr>
        <p:blipFill>
          <a:blip r:embed="rId15">
            <a:extLst/>
          </a:blip>
          <a:srcRect l="10647" t="6802" r="78305" b="71773"/>
          <a:stretch>
            <a:fillRect/>
          </a:stretch>
        </p:blipFill>
        <p:spPr>
          <a:xfrm>
            <a:off x="1898639" y="28601"/>
            <a:ext cx="597931" cy="869680"/>
          </a:xfrm>
          <a:prstGeom prst="rect">
            <a:avLst/>
          </a:prstGeom>
          <a:ln w="12700">
            <a:miter lim="400000"/>
          </a:ln>
        </p:spPr>
      </p:pic>
      <p:grpSp>
        <p:nvGrpSpPr>
          <p:cNvPr id="3836" name="🔹الاشكال المتشابهة…"/>
          <p:cNvGrpSpPr/>
          <p:nvPr/>
        </p:nvGrpSpPr>
        <p:grpSpPr>
          <a:xfrm>
            <a:off x="4159066" y="2389821"/>
            <a:ext cx="2050397" cy="1378147"/>
            <a:chOff x="0" y="0"/>
            <a:chExt cx="2050395" cy="1378145"/>
          </a:xfrm>
        </p:grpSpPr>
        <p:sp>
          <p:nvSpPr>
            <p:cNvPr id="3835" name="🔹الاشكال المتشابهة…"/>
            <p:cNvSpPr/>
            <p:nvPr/>
          </p:nvSpPr>
          <p:spPr>
            <a:xfrm>
              <a:off x="38100" y="38099"/>
              <a:ext cx="1974196" cy="1301947"/>
            </a:xfrm>
            <a:prstGeom prst="rect">
              <a:avLst/>
            </a:prstGeom>
            <a:solidFill>
              <a:srgbClr val="FFDBD8"/>
            </a:solidFill>
            <a:ln>
              <a:noFill/>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rtl="0">
                <a:defRPr sz="1900">
                  <a:solidFill>
                    <a:srgbClr val="B51A00"/>
                  </a:solidFill>
                  <a:latin typeface="Muna Bold"/>
                  <a:ea typeface="Muna Bold"/>
                  <a:cs typeface="Muna Bold"/>
                  <a:sym typeface="Muna Bold"/>
                </a:defRPr>
              </a:pPr>
              <a:r>
                <a:t>🔹الاشكال المتشابهة</a:t>
              </a:r>
            </a:p>
            <a:p>
              <a:pPr algn="r" rtl="0">
                <a:defRPr sz="1900">
                  <a:solidFill>
                    <a:srgbClr val="B51A00"/>
                  </a:solidFill>
                  <a:latin typeface="Muna Bold"/>
                  <a:ea typeface="Muna Bold"/>
                  <a:cs typeface="Muna Bold"/>
                  <a:sym typeface="Muna Bold"/>
                </a:defRPr>
              </a:pPr>
              <a:r>
                <a:t>🔹المضلعات  </a:t>
              </a:r>
            </a:p>
          </p:txBody>
        </p:sp>
        <p:pic>
          <p:nvPicPr>
            <p:cNvPr id="3834" name="🔹الاشكال المتشابهة… 🔹الاشكال المتشابهة🔹المضلعات  " descr="🔹الاشكال المتشابهة… 🔹الاشكال المتشابهة🔹المضلعات  "/>
            <p:cNvPicPr>
              <a:picLocks noChangeAspect="0"/>
            </p:cNvPicPr>
            <p:nvPr/>
          </p:nvPicPr>
          <p:blipFill>
            <a:blip r:embed="rId16">
              <a:extLst/>
            </a:blip>
            <a:stretch>
              <a:fillRect/>
            </a:stretch>
          </p:blipFill>
          <p:spPr>
            <a:xfrm>
              <a:off x="0" y="-1"/>
              <a:ext cx="2050396" cy="1378147"/>
            </a:xfrm>
            <a:prstGeom prst="rect">
              <a:avLst/>
            </a:prstGeom>
            <a:effectLst/>
          </p:spPr>
        </p:pic>
      </p:grpSp>
      <p:grpSp>
        <p:nvGrpSpPr>
          <p:cNvPr id="3839" name="مستطيل"/>
          <p:cNvGrpSpPr/>
          <p:nvPr/>
        </p:nvGrpSpPr>
        <p:grpSpPr>
          <a:xfrm>
            <a:off x="2266872" y="2387434"/>
            <a:ext cx="1941702" cy="1382921"/>
            <a:chOff x="0" y="0"/>
            <a:chExt cx="1941701" cy="1382919"/>
          </a:xfrm>
        </p:grpSpPr>
        <p:sp>
          <p:nvSpPr>
            <p:cNvPr id="3838" name="مستطيل"/>
            <p:cNvSpPr/>
            <p:nvPr/>
          </p:nvSpPr>
          <p:spPr>
            <a:xfrm>
              <a:off x="38100" y="38100"/>
              <a:ext cx="1865502" cy="1306720"/>
            </a:xfrm>
            <a:prstGeom prst="rect">
              <a:avLst/>
            </a:prstGeom>
            <a:solidFill>
              <a:srgbClr val="FEFCDD"/>
            </a:solidFill>
            <a:ln>
              <a:noFill/>
            </a:ln>
            <a:effectLst/>
          </p:spPr>
          <p:txBody>
            <a:bodyPr wrap="square" lIns="0" tIns="0" rIns="0" bIns="0" numCol="1" anchor="t">
              <a:noAutofit/>
            </a:bodyPr>
            <a:lstStyle/>
            <a:p>
              <a:pPr algn="ctr" rtl="0">
                <a:defRPr b="1" sz="1500">
                  <a:solidFill>
                    <a:srgbClr val="B51A00"/>
                  </a:solidFill>
                </a:defRPr>
              </a:pPr>
            </a:p>
          </p:txBody>
        </p:sp>
        <p:pic>
          <p:nvPicPr>
            <p:cNvPr id="3837" name="مستطيل مستطيل" descr="مستطيل مستطيل"/>
            <p:cNvPicPr>
              <a:picLocks noChangeAspect="0"/>
            </p:cNvPicPr>
            <p:nvPr/>
          </p:nvPicPr>
          <p:blipFill>
            <a:blip r:embed="rId17">
              <a:extLst/>
            </a:blip>
            <a:stretch>
              <a:fillRect/>
            </a:stretch>
          </p:blipFill>
          <p:spPr>
            <a:xfrm>
              <a:off x="0" y="0"/>
              <a:ext cx="1941702" cy="1382920"/>
            </a:xfrm>
            <a:prstGeom prst="rect">
              <a:avLst/>
            </a:prstGeom>
            <a:effectLst/>
          </p:spPr>
        </p:pic>
      </p:grpSp>
      <p:sp>
        <p:nvSpPr>
          <p:cNvPr id="3840" name="🔹تعين المضلعات المتشابهة…"/>
          <p:cNvSpPr txBox="1"/>
          <p:nvPr/>
        </p:nvSpPr>
        <p:spPr>
          <a:xfrm>
            <a:off x="2640312" y="2573354"/>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grpSp>
        <p:nvGrpSpPr>
          <p:cNvPr id="3843" name="مستطيل"/>
          <p:cNvGrpSpPr/>
          <p:nvPr/>
        </p:nvGrpSpPr>
        <p:grpSpPr>
          <a:xfrm>
            <a:off x="664497" y="2400379"/>
            <a:ext cx="1660717" cy="1349917"/>
            <a:chOff x="0" y="0"/>
            <a:chExt cx="1660716" cy="1349915"/>
          </a:xfrm>
        </p:grpSpPr>
        <p:sp>
          <p:nvSpPr>
            <p:cNvPr id="3842" name="مستطيل"/>
            <p:cNvSpPr/>
            <p:nvPr/>
          </p:nvSpPr>
          <p:spPr>
            <a:xfrm>
              <a:off x="38100" y="38100"/>
              <a:ext cx="1584517" cy="1273716"/>
            </a:xfrm>
            <a:prstGeom prst="rect">
              <a:avLst/>
            </a:prstGeom>
            <a:solidFill>
              <a:srgbClr val="CBF0FF"/>
            </a:solidFill>
            <a:ln>
              <a:noFill/>
            </a:ln>
            <a:effectLst/>
          </p:spPr>
          <p:txBody>
            <a:bodyPr wrap="square" lIns="0" tIns="0" rIns="0" bIns="0" numCol="1" anchor="t">
              <a:noAutofit/>
            </a:bodyPr>
            <a:lstStyle/>
            <a:p>
              <a:pPr algn="ctr" rtl="0">
                <a:defRPr b="1" sz="1500">
                  <a:solidFill>
                    <a:srgbClr val="B51A00"/>
                  </a:solidFill>
                </a:defRPr>
              </a:pPr>
            </a:p>
          </p:txBody>
        </p:sp>
        <p:pic>
          <p:nvPicPr>
            <p:cNvPr id="3841" name="مستطيل مستطيل" descr="مستطيل مستطيل"/>
            <p:cNvPicPr>
              <a:picLocks noChangeAspect="0"/>
            </p:cNvPicPr>
            <p:nvPr/>
          </p:nvPicPr>
          <p:blipFill>
            <a:blip r:embed="rId18">
              <a:extLst/>
            </a:blip>
            <a:stretch>
              <a:fillRect/>
            </a:stretch>
          </p:blipFill>
          <p:spPr>
            <a:xfrm>
              <a:off x="0" y="0"/>
              <a:ext cx="1660717" cy="1349916"/>
            </a:xfrm>
            <a:prstGeom prst="rect">
              <a:avLst/>
            </a:prstGeom>
            <a:effectLst/>
          </p:spPr>
        </p:pic>
      </p:grpSp>
      <p:sp>
        <p:nvSpPr>
          <p:cNvPr id="3844" name="🔹تعين المضلعات المتشابهة"/>
          <p:cNvSpPr txBox="1"/>
          <p:nvPr/>
        </p:nvSpPr>
        <p:spPr>
          <a:xfrm>
            <a:off x="941122" y="2742437"/>
            <a:ext cx="1361467"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300">
                <a:solidFill>
                  <a:srgbClr val="B51A00"/>
                </a:solidFill>
              </a:defRPr>
            </a:lvl1pPr>
          </a:lstStyle>
          <a:p>
            <a:pPr rtl="0">
              <a:defRPr/>
            </a:pPr>
            <a:r>
              <a:t>🔹تعين المضلعات المتشابهة </a:t>
            </a:r>
          </a:p>
        </p:txBody>
      </p:sp>
      <p:pic>
        <p:nvPicPr>
          <p:cNvPr id="3845" name="IMG_1205.jpeg" descr="IMG_1205.jpeg"/>
          <p:cNvPicPr>
            <a:picLocks noChangeAspect="1"/>
          </p:cNvPicPr>
          <p:nvPr/>
        </p:nvPicPr>
        <p:blipFill>
          <a:blip r:embed="rId19">
            <a:extLst/>
          </a:blip>
          <a:srcRect l="20327" t="22191" r="26765" b="28111"/>
          <a:stretch>
            <a:fillRect/>
          </a:stretch>
        </p:blipFill>
        <p:spPr>
          <a:xfrm>
            <a:off x="1874773" y="3114626"/>
            <a:ext cx="1035360" cy="998945"/>
          </a:xfrm>
          <a:custGeom>
            <a:avLst/>
            <a:gdLst/>
            <a:ahLst/>
            <a:cxnLst>
              <a:cxn ang="0">
                <a:pos x="wd2" y="hd2"/>
              </a:cxn>
              <a:cxn ang="5400000">
                <a:pos x="wd2" y="hd2"/>
              </a:cxn>
              <a:cxn ang="10800000">
                <a:pos x="wd2" y="hd2"/>
              </a:cxn>
              <a:cxn ang="16200000">
                <a:pos x="wd2" y="hd2"/>
              </a:cxn>
            </a:cxnLst>
            <a:rect l="0" t="0" r="r" b="b"/>
            <a:pathLst>
              <a:path w="21452" h="21284" fill="norm" stroke="1" extrusionOk="0">
                <a:moveTo>
                  <a:pt x="12836" y="8"/>
                </a:moveTo>
                <a:cubicBezTo>
                  <a:pt x="12020" y="53"/>
                  <a:pt x="11203" y="284"/>
                  <a:pt x="10337" y="710"/>
                </a:cubicBezTo>
                <a:cubicBezTo>
                  <a:pt x="9556" y="1094"/>
                  <a:pt x="8514" y="1566"/>
                  <a:pt x="8018" y="1750"/>
                </a:cubicBezTo>
                <a:cubicBezTo>
                  <a:pt x="6784" y="2208"/>
                  <a:pt x="5302" y="3404"/>
                  <a:pt x="4285" y="4769"/>
                </a:cubicBezTo>
                <a:cubicBezTo>
                  <a:pt x="3778" y="5449"/>
                  <a:pt x="3307" y="5888"/>
                  <a:pt x="3117" y="5852"/>
                </a:cubicBezTo>
                <a:cubicBezTo>
                  <a:pt x="2942" y="5818"/>
                  <a:pt x="2641" y="5877"/>
                  <a:pt x="2451" y="5987"/>
                </a:cubicBezTo>
                <a:cubicBezTo>
                  <a:pt x="2177" y="6145"/>
                  <a:pt x="1952" y="6016"/>
                  <a:pt x="1374" y="5369"/>
                </a:cubicBezTo>
                <a:cubicBezTo>
                  <a:pt x="879" y="4818"/>
                  <a:pt x="535" y="4597"/>
                  <a:pt x="313" y="4685"/>
                </a:cubicBezTo>
                <a:cubicBezTo>
                  <a:pt x="107" y="4766"/>
                  <a:pt x="5" y="4937"/>
                  <a:pt x="0" y="5141"/>
                </a:cubicBezTo>
                <a:cubicBezTo>
                  <a:pt x="-4" y="5345"/>
                  <a:pt x="97" y="5582"/>
                  <a:pt x="296" y="5809"/>
                </a:cubicBezTo>
                <a:cubicBezTo>
                  <a:pt x="569" y="6119"/>
                  <a:pt x="568" y="6220"/>
                  <a:pt x="296" y="6756"/>
                </a:cubicBezTo>
                <a:cubicBezTo>
                  <a:pt x="-101" y="7542"/>
                  <a:pt x="-92" y="7714"/>
                  <a:pt x="403" y="8363"/>
                </a:cubicBezTo>
                <a:cubicBezTo>
                  <a:pt x="671" y="8714"/>
                  <a:pt x="1013" y="8913"/>
                  <a:pt x="1365" y="8913"/>
                </a:cubicBezTo>
                <a:cubicBezTo>
                  <a:pt x="2199" y="8913"/>
                  <a:pt x="2393" y="9262"/>
                  <a:pt x="2393" y="10773"/>
                </a:cubicBezTo>
                <a:cubicBezTo>
                  <a:pt x="2393" y="14535"/>
                  <a:pt x="4524" y="17939"/>
                  <a:pt x="7919" y="19601"/>
                </a:cubicBezTo>
                <a:cubicBezTo>
                  <a:pt x="9219" y="20238"/>
                  <a:pt x="9695" y="20358"/>
                  <a:pt x="11282" y="20447"/>
                </a:cubicBezTo>
                <a:cubicBezTo>
                  <a:pt x="12739" y="20529"/>
                  <a:pt x="13211" y="20633"/>
                  <a:pt x="13494" y="20937"/>
                </a:cubicBezTo>
                <a:cubicBezTo>
                  <a:pt x="14076" y="21564"/>
                  <a:pt x="14700" y="21337"/>
                  <a:pt x="15237" y="20303"/>
                </a:cubicBezTo>
                <a:cubicBezTo>
                  <a:pt x="15343" y="20100"/>
                  <a:pt x="15927" y="19674"/>
                  <a:pt x="16537" y="19356"/>
                </a:cubicBezTo>
                <a:cubicBezTo>
                  <a:pt x="18683" y="18236"/>
                  <a:pt x="20351" y="16135"/>
                  <a:pt x="21100" y="13597"/>
                </a:cubicBezTo>
                <a:cubicBezTo>
                  <a:pt x="21443" y="12439"/>
                  <a:pt x="21499" y="11812"/>
                  <a:pt x="21421" y="10181"/>
                </a:cubicBezTo>
                <a:cubicBezTo>
                  <a:pt x="21339" y="8458"/>
                  <a:pt x="21219" y="7932"/>
                  <a:pt x="20558" y="6325"/>
                </a:cubicBezTo>
                <a:cubicBezTo>
                  <a:pt x="19134" y="2863"/>
                  <a:pt x="17850" y="1409"/>
                  <a:pt x="15336" y="440"/>
                </a:cubicBezTo>
                <a:cubicBezTo>
                  <a:pt x="14474" y="107"/>
                  <a:pt x="13652" y="-36"/>
                  <a:pt x="12836" y="8"/>
                </a:cubicBezTo>
                <a:close/>
              </a:path>
            </a:pathLst>
          </a:custGeom>
          <a:ln w="12700">
            <a:miter lim="400000"/>
          </a:ln>
        </p:spPr>
      </p:pic>
      <p:sp>
        <p:nvSpPr>
          <p:cNvPr id="3846"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43"/>
                                        </p:tgtEl>
                                        <p:attrNameLst>
                                          <p:attrName>style.visibility</p:attrName>
                                        </p:attrNameLst>
                                      </p:cBhvr>
                                      <p:to>
                                        <p:strVal val="visible"/>
                                      </p:to>
                                    </p:set>
                                    <p:animEffect filter="dissolve" transition="in">
                                      <p:cBhvr>
                                        <p:cTn id="7" dur="2000"/>
                                        <p:tgtEl>
                                          <p:spTgt spid="38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844"/>
                                        </p:tgtEl>
                                        <p:attrNameLst>
                                          <p:attrName>style.visibility</p:attrName>
                                        </p:attrNameLst>
                                      </p:cBhvr>
                                      <p:to>
                                        <p:strVal val="visible"/>
                                      </p:to>
                                    </p:set>
                                    <p:animEffect filter="wipe(right)" transition="in">
                                      <p:cBhvr>
                                        <p:cTn id="12" dur="1000"/>
                                        <p:tgtEl>
                                          <p:spTgt spid="3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3" grpId="1"/>
      <p:bldP build="whole" bldLvl="1" animBg="1" rev="0" advAuto="0" spid="3844"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8"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3849"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3858" name="رسم تخطيطي 7"/>
          <p:cNvGrpSpPr/>
          <p:nvPr/>
        </p:nvGrpSpPr>
        <p:grpSpPr>
          <a:xfrm>
            <a:off x="7756507" y="776663"/>
            <a:ext cx="857136" cy="1688529"/>
            <a:chOff x="0" y="0"/>
            <a:chExt cx="857134" cy="1688527"/>
          </a:xfrm>
        </p:grpSpPr>
        <p:sp>
          <p:nvSpPr>
            <p:cNvPr id="385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3851"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85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3853"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85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3855"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385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3857"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385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386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3861"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3863"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3865"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3868" name="تجميع"/>
          <p:cNvGrpSpPr/>
          <p:nvPr/>
        </p:nvGrpSpPr>
        <p:grpSpPr>
          <a:xfrm>
            <a:off x="6969330" y="172912"/>
            <a:ext cx="1460897" cy="581158"/>
            <a:chOff x="0" y="0"/>
            <a:chExt cx="1460895" cy="581156"/>
          </a:xfrm>
        </p:grpSpPr>
        <p:pic>
          <p:nvPicPr>
            <p:cNvPr id="3866"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386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871" name="تجميع"/>
          <p:cNvGrpSpPr/>
          <p:nvPr/>
        </p:nvGrpSpPr>
        <p:grpSpPr>
          <a:xfrm>
            <a:off x="275444" y="939348"/>
            <a:ext cx="335689" cy="1548385"/>
            <a:chOff x="0" y="0"/>
            <a:chExt cx="335688" cy="1548383"/>
          </a:xfrm>
        </p:grpSpPr>
        <p:sp>
          <p:nvSpPr>
            <p:cNvPr id="386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387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b="1" sz="1100">
                  <a:solidFill>
                    <a:srgbClr val="B51A00"/>
                  </a:solidFill>
                </a:defRPr>
              </a:lvl1pPr>
            </a:lstStyle>
            <a:p>
              <a:pPr rtl="0">
                <a:defRPr/>
              </a:pPr>
              <a:r>
                <a:t>صفحة</a:t>
              </a:r>
            </a:p>
          </p:txBody>
        </p:sp>
      </p:grpSp>
      <p:pic>
        <p:nvPicPr>
          <p:cNvPr id="3872" name="IMG_0329.png" descr="IMG_0329.png"/>
          <p:cNvPicPr>
            <a:picLocks noChangeAspect="1"/>
          </p:cNvPicPr>
          <p:nvPr/>
        </p:nvPicPr>
        <p:blipFill>
          <a:blip r:embed="rId12">
            <a:extLst/>
          </a:blip>
          <a:srcRect l="8915" t="17941" r="8915" b="17941"/>
          <a:stretch>
            <a:fillRect/>
          </a:stretch>
        </p:blipFill>
        <p:spPr>
          <a:xfrm>
            <a:off x="534880" y="2729538"/>
            <a:ext cx="2290011" cy="1794104"/>
          </a:xfrm>
          <a:prstGeom prst="rect">
            <a:avLst/>
          </a:prstGeom>
          <a:ln w="12700">
            <a:miter lim="400000"/>
          </a:ln>
        </p:spPr>
      </p:pic>
      <p:pic>
        <p:nvPicPr>
          <p:cNvPr id="3873" name="IMG_0491.jpeg" descr="IMG_0491.jpeg"/>
          <p:cNvPicPr>
            <a:picLocks noChangeAspect="1"/>
          </p:cNvPicPr>
          <p:nvPr/>
        </p:nvPicPr>
        <p:blipFill>
          <a:blip r:embed="rId13">
            <a:extLst/>
          </a:blip>
          <a:srcRect l="2013" t="2223" r="1708" b="1619"/>
          <a:stretch>
            <a:fillRect/>
          </a:stretch>
        </p:blipFill>
        <p:spPr>
          <a:xfrm>
            <a:off x="814038" y="3436917"/>
            <a:ext cx="602519" cy="601762"/>
          </a:xfrm>
          <a:custGeom>
            <a:avLst/>
            <a:gdLst/>
            <a:ahLst/>
            <a:cxnLst>
              <a:cxn ang="0">
                <a:pos x="wd2" y="hd2"/>
              </a:cxn>
              <a:cxn ang="5400000">
                <a:pos x="wd2" y="hd2"/>
              </a:cxn>
              <a:cxn ang="10800000">
                <a:pos x="wd2" y="hd2"/>
              </a:cxn>
              <a:cxn ang="16200000">
                <a:pos x="wd2" y="hd2"/>
              </a:cxn>
            </a:cxnLst>
            <a:rect l="0" t="0" r="r" b="b"/>
            <a:pathLst>
              <a:path w="21571" h="21439" fill="norm" stroke="1" extrusionOk="0">
                <a:moveTo>
                  <a:pt x="11543" y="27"/>
                </a:moveTo>
                <a:cubicBezTo>
                  <a:pt x="9944" y="-104"/>
                  <a:pt x="7890" y="245"/>
                  <a:pt x="6499" y="876"/>
                </a:cubicBezTo>
                <a:cubicBezTo>
                  <a:pt x="6377" y="931"/>
                  <a:pt x="6253" y="972"/>
                  <a:pt x="6229" y="975"/>
                </a:cubicBezTo>
                <a:cubicBezTo>
                  <a:pt x="6204" y="977"/>
                  <a:pt x="6133" y="1005"/>
                  <a:pt x="6072" y="1045"/>
                </a:cubicBezTo>
                <a:cubicBezTo>
                  <a:pt x="6012" y="1085"/>
                  <a:pt x="5901" y="1149"/>
                  <a:pt x="5816" y="1187"/>
                </a:cubicBezTo>
                <a:cubicBezTo>
                  <a:pt x="5732" y="1224"/>
                  <a:pt x="5573" y="1310"/>
                  <a:pt x="5475" y="1370"/>
                </a:cubicBezTo>
                <a:cubicBezTo>
                  <a:pt x="5378" y="1431"/>
                  <a:pt x="5270" y="1495"/>
                  <a:pt x="5234" y="1512"/>
                </a:cubicBezTo>
                <a:cubicBezTo>
                  <a:pt x="5083" y="1581"/>
                  <a:pt x="4485" y="1996"/>
                  <a:pt x="4069" y="2318"/>
                </a:cubicBezTo>
                <a:cubicBezTo>
                  <a:pt x="3549" y="2720"/>
                  <a:pt x="2679" y="3583"/>
                  <a:pt x="2293" y="4085"/>
                </a:cubicBezTo>
                <a:cubicBezTo>
                  <a:pt x="2144" y="4278"/>
                  <a:pt x="1989" y="4481"/>
                  <a:pt x="1952" y="4524"/>
                </a:cubicBezTo>
                <a:cubicBezTo>
                  <a:pt x="1915" y="4566"/>
                  <a:pt x="1893" y="4609"/>
                  <a:pt x="1895" y="4623"/>
                </a:cubicBezTo>
                <a:cubicBezTo>
                  <a:pt x="1896" y="4636"/>
                  <a:pt x="1825" y="4743"/>
                  <a:pt x="1739" y="4863"/>
                </a:cubicBezTo>
                <a:cubicBezTo>
                  <a:pt x="1652" y="4983"/>
                  <a:pt x="1582" y="5091"/>
                  <a:pt x="1582" y="5103"/>
                </a:cubicBezTo>
                <a:cubicBezTo>
                  <a:pt x="1582" y="5116"/>
                  <a:pt x="1520" y="5213"/>
                  <a:pt x="1454" y="5315"/>
                </a:cubicBezTo>
                <a:cubicBezTo>
                  <a:pt x="1340" y="5494"/>
                  <a:pt x="957" y="6232"/>
                  <a:pt x="957" y="6277"/>
                </a:cubicBezTo>
                <a:cubicBezTo>
                  <a:pt x="957" y="6289"/>
                  <a:pt x="903" y="6423"/>
                  <a:pt x="829" y="6574"/>
                </a:cubicBezTo>
                <a:cubicBezTo>
                  <a:pt x="543" y="7158"/>
                  <a:pt x="256" y="8184"/>
                  <a:pt x="90" y="9246"/>
                </a:cubicBezTo>
                <a:cubicBezTo>
                  <a:pt x="16" y="9722"/>
                  <a:pt x="-13" y="10356"/>
                  <a:pt x="5" y="11000"/>
                </a:cubicBezTo>
                <a:cubicBezTo>
                  <a:pt x="23" y="11643"/>
                  <a:pt x="88" y="12302"/>
                  <a:pt x="190" y="12795"/>
                </a:cubicBezTo>
                <a:cubicBezTo>
                  <a:pt x="243" y="13055"/>
                  <a:pt x="250" y="13116"/>
                  <a:pt x="204" y="13191"/>
                </a:cubicBezTo>
                <a:cubicBezTo>
                  <a:pt x="155" y="13271"/>
                  <a:pt x="159" y="13295"/>
                  <a:pt x="247" y="13361"/>
                </a:cubicBezTo>
                <a:cubicBezTo>
                  <a:pt x="352" y="13441"/>
                  <a:pt x="451" y="13735"/>
                  <a:pt x="403" y="13813"/>
                </a:cubicBezTo>
                <a:cubicBezTo>
                  <a:pt x="387" y="13839"/>
                  <a:pt x="411" y="13900"/>
                  <a:pt x="446" y="13941"/>
                </a:cubicBezTo>
                <a:cubicBezTo>
                  <a:pt x="556" y="14070"/>
                  <a:pt x="668" y="14426"/>
                  <a:pt x="616" y="14478"/>
                </a:cubicBezTo>
                <a:cubicBezTo>
                  <a:pt x="583" y="14511"/>
                  <a:pt x="590" y="14551"/>
                  <a:pt x="659" y="14605"/>
                </a:cubicBezTo>
                <a:cubicBezTo>
                  <a:pt x="742" y="14671"/>
                  <a:pt x="968" y="15157"/>
                  <a:pt x="914" y="15157"/>
                </a:cubicBezTo>
                <a:cubicBezTo>
                  <a:pt x="904" y="15157"/>
                  <a:pt x="943" y="15218"/>
                  <a:pt x="1000" y="15298"/>
                </a:cubicBezTo>
                <a:cubicBezTo>
                  <a:pt x="1099" y="15437"/>
                  <a:pt x="1103" y="15442"/>
                  <a:pt x="1028" y="15524"/>
                </a:cubicBezTo>
                <a:cubicBezTo>
                  <a:pt x="985" y="15571"/>
                  <a:pt x="955" y="15621"/>
                  <a:pt x="971" y="15637"/>
                </a:cubicBezTo>
                <a:cubicBezTo>
                  <a:pt x="988" y="15654"/>
                  <a:pt x="1036" y="15627"/>
                  <a:pt x="1071" y="15581"/>
                </a:cubicBezTo>
                <a:cubicBezTo>
                  <a:pt x="1130" y="15501"/>
                  <a:pt x="1139" y="15513"/>
                  <a:pt x="1213" y="15680"/>
                </a:cubicBezTo>
                <a:cubicBezTo>
                  <a:pt x="1255" y="15776"/>
                  <a:pt x="1281" y="15866"/>
                  <a:pt x="1284" y="15878"/>
                </a:cubicBezTo>
                <a:cubicBezTo>
                  <a:pt x="1286" y="15890"/>
                  <a:pt x="1381" y="16021"/>
                  <a:pt x="1483" y="16175"/>
                </a:cubicBezTo>
                <a:cubicBezTo>
                  <a:pt x="1584" y="16329"/>
                  <a:pt x="1651" y="16467"/>
                  <a:pt x="1639" y="16486"/>
                </a:cubicBezTo>
                <a:cubicBezTo>
                  <a:pt x="1628" y="16504"/>
                  <a:pt x="1656" y="16541"/>
                  <a:pt x="1696" y="16557"/>
                </a:cubicBezTo>
                <a:cubicBezTo>
                  <a:pt x="1736" y="16572"/>
                  <a:pt x="1754" y="16598"/>
                  <a:pt x="1739" y="16613"/>
                </a:cubicBezTo>
                <a:cubicBezTo>
                  <a:pt x="1723" y="16628"/>
                  <a:pt x="1746" y="16657"/>
                  <a:pt x="1781" y="16684"/>
                </a:cubicBezTo>
                <a:cubicBezTo>
                  <a:pt x="1816" y="16710"/>
                  <a:pt x="1845" y="16761"/>
                  <a:pt x="1852" y="16797"/>
                </a:cubicBezTo>
                <a:cubicBezTo>
                  <a:pt x="1860" y="16833"/>
                  <a:pt x="1895" y="16893"/>
                  <a:pt x="1937" y="16924"/>
                </a:cubicBezTo>
                <a:cubicBezTo>
                  <a:pt x="2053" y="17010"/>
                  <a:pt x="2286" y="17355"/>
                  <a:pt x="2250" y="17391"/>
                </a:cubicBezTo>
                <a:cubicBezTo>
                  <a:pt x="2233" y="17408"/>
                  <a:pt x="2239" y="17413"/>
                  <a:pt x="2264" y="17405"/>
                </a:cubicBezTo>
                <a:cubicBezTo>
                  <a:pt x="2328" y="17385"/>
                  <a:pt x="2586" y="17677"/>
                  <a:pt x="2563" y="17744"/>
                </a:cubicBezTo>
                <a:cubicBezTo>
                  <a:pt x="2552" y="17774"/>
                  <a:pt x="2559" y="17801"/>
                  <a:pt x="2591" y="17801"/>
                </a:cubicBezTo>
                <a:cubicBezTo>
                  <a:pt x="2691" y="17801"/>
                  <a:pt x="3202" y="18334"/>
                  <a:pt x="3174" y="18409"/>
                </a:cubicBezTo>
                <a:cubicBezTo>
                  <a:pt x="3155" y="18457"/>
                  <a:pt x="3168" y="18470"/>
                  <a:pt x="3216" y="18451"/>
                </a:cubicBezTo>
                <a:cubicBezTo>
                  <a:pt x="3302" y="18418"/>
                  <a:pt x="3604" y="18718"/>
                  <a:pt x="3571" y="18805"/>
                </a:cubicBezTo>
                <a:cubicBezTo>
                  <a:pt x="3555" y="18849"/>
                  <a:pt x="3577" y="18864"/>
                  <a:pt x="3643" y="18847"/>
                </a:cubicBezTo>
                <a:cubicBezTo>
                  <a:pt x="3751" y="18819"/>
                  <a:pt x="3953" y="19008"/>
                  <a:pt x="3870" y="19059"/>
                </a:cubicBezTo>
                <a:cubicBezTo>
                  <a:pt x="3783" y="19113"/>
                  <a:pt x="3967" y="19258"/>
                  <a:pt x="4083" y="19229"/>
                </a:cubicBezTo>
                <a:cubicBezTo>
                  <a:pt x="4157" y="19210"/>
                  <a:pt x="4268" y="19272"/>
                  <a:pt x="4523" y="19455"/>
                </a:cubicBezTo>
                <a:cubicBezTo>
                  <a:pt x="4712" y="19591"/>
                  <a:pt x="4856" y="19717"/>
                  <a:pt x="4850" y="19738"/>
                </a:cubicBezTo>
                <a:cubicBezTo>
                  <a:pt x="4845" y="19759"/>
                  <a:pt x="4863" y="19776"/>
                  <a:pt x="4893" y="19766"/>
                </a:cubicBezTo>
                <a:cubicBezTo>
                  <a:pt x="4923" y="19756"/>
                  <a:pt x="5093" y="19829"/>
                  <a:pt x="5262" y="19936"/>
                </a:cubicBezTo>
                <a:cubicBezTo>
                  <a:pt x="5595" y="20145"/>
                  <a:pt x="5837" y="20272"/>
                  <a:pt x="6456" y="20544"/>
                </a:cubicBezTo>
                <a:cubicBezTo>
                  <a:pt x="6836" y="20711"/>
                  <a:pt x="7906" y="21076"/>
                  <a:pt x="8090" y="21110"/>
                </a:cubicBezTo>
                <a:cubicBezTo>
                  <a:pt x="8138" y="21118"/>
                  <a:pt x="8447" y="21187"/>
                  <a:pt x="8786" y="21251"/>
                </a:cubicBezTo>
                <a:cubicBezTo>
                  <a:pt x="9126" y="21314"/>
                  <a:pt x="9593" y="21384"/>
                  <a:pt x="9823" y="21406"/>
                </a:cubicBezTo>
                <a:cubicBezTo>
                  <a:pt x="10759" y="21496"/>
                  <a:pt x="12121" y="21397"/>
                  <a:pt x="13163" y="21166"/>
                </a:cubicBezTo>
                <a:cubicBezTo>
                  <a:pt x="13594" y="21071"/>
                  <a:pt x="14484" y="20797"/>
                  <a:pt x="14697" y="20699"/>
                </a:cubicBezTo>
                <a:cubicBezTo>
                  <a:pt x="15216" y="20461"/>
                  <a:pt x="15517" y="20351"/>
                  <a:pt x="15578" y="20374"/>
                </a:cubicBezTo>
                <a:cubicBezTo>
                  <a:pt x="15624" y="20392"/>
                  <a:pt x="15643" y="20380"/>
                  <a:pt x="15635" y="20346"/>
                </a:cubicBezTo>
                <a:cubicBezTo>
                  <a:pt x="15628" y="20316"/>
                  <a:pt x="15710" y="20250"/>
                  <a:pt x="15820" y="20190"/>
                </a:cubicBezTo>
                <a:cubicBezTo>
                  <a:pt x="15929" y="20131"/>
                  <a:pt x="16135" y="20005"/>
                  <a:pt x="16274" y="19922"/>
                </a:cubicBezTo>
                <a:cubicBezTo>
                  <a:pt x="16414" y="19838"/>
                  <a:pt x="16559" y="19791"/>
                  <a:pt x="16587" y="19809"/>
                </a:cubicBezTo>
                <a:cubicBezTo>
                  <a:pt x="16617" y="19827"/>
                  <a:pt x="16618" y="19821"/>
                  <a:pt x="16601" y="19795"/>
                </a:cubicBezTo>
                <a:cubicBezTo>
                  <a:pt x="16571" y="19746"/>
                  <a:pt x="16788" y="19585"/>
                  <a:pt x="16828" y="19625"/>
                </a:cubicBezTo>
                <a:cubicBezTo>
                  <a:pt x="16841" y="19638"/>
                  <a:pt x="16897" y="19582"/>
                  <a:pt x="16956" y="19512"/>
                </a:cubicBezTo>
                <a:cubicBezTo>
                  <a:pt x="17026" y="19429"/>
                  <a:pt x="17080" y="19395"/>
                  <a:pt x="17127" y="19413"/>
                </a:cubicBezTo>
                <a:cubicBezTo>
                  <a:pt x="17171" y="19430"/>
                  <a:pt x="17188" y="19428"/>
                  <a:pt x="17169" y="19399"/>
                </a:cubicBezTo>
                <a:cubicBezTo>
                  <a:pt x="17143" y="19356"/>
                  <a:pt x="17545" y="19031"/>
                  <a:pt x="17624" y="19031"/>
                </a:cubicBezTo>
                <a:cubicBezTo>
                  <a:pt x="17642" y="19031"/>
                  <a:pt x="17712" y="18960"/>
                  <a:pt x="17780" y="18875"/>
                </a:cubicBezTo>
                <a:cubicBezTo>
                  <a:pt x="17849" y="18790"/>
                  <a:pt x="17917" y="18736"/>
                  <a:pt x="17937" y="18748"/>
                </a:cubicBezTo>
                <a:cubicBezTo>
                  <a:pt x="17957" y="18761"/>
                  <a:pt x="18046" y="18687"/>
                  <a:pt x="18136" y="18579"/>
                </a:cubicBezTo>
                <a:cubicBezTo>
                  <a:pt x="18225" y="18470"/>
                  <a:pt x="18312" y="18381"/>
                  <a:pt x="18335" y="18395"/>
                </a:cubicBezTo>
                <a:cubicBezTo>
                  <a:pt x="18357" y="18408"/>
                  <a:pt x="18396" y="18373"/>
                  <a:pt x="18420" y="18310"/>
                </a:cubicBezTo>
                <a:cubicBezTo>
                  <a:pt x="18447" y="18240"/>
                  <a:pt x="18488" y="18206"/>
                  <a:pt x="18519" y="18225"/>
                </a:cubicBezTo>
                <a:cubicBezTo>
                  <a:pt x="18548" y="18243"/>
                  <a:pt x="18564" y="18236"/>
                  <a:pt x="18548" y="18211"/>
                </a:cubicBezTo>
                <a:cubicBezTo>
                  <a:pt x="18532" y="18186"/>
                  <a:pt x="18642" y="18038"/>
                  <a:pt x="18803" y="17872"/>
                </a:cubicBezTo>
                <a:cubicBezTo>
                  <a:pt x="18965" y="17705"/>
                  <a:pt x="19135" y="17513"/>
                  <a:pt x="19173" y="17447"/>
                </a:cubicBezTo>
                <a:cubicBezTo>
                  <a:pt x="19211" y="17382"/>
                  <a:pt x="19389" y="17130"/>
                  <a:pt x="19571" y="16882"/>
                </a:cubicBezTo>
                <a:cubicBezTo>
                  <a:pt x="19753" y="16634"/>
                  <a:pt x="19922" y="16376"/>
                  <a:pt x="19954" y="16316"/>
                </a:cubicBezTo>
                <a:cubicBezTo>
                  <a:pt x="19986" y="16256"/>
                  <a:pt x="20051" y="16169"/>
                  <a:pt x="20082" y="16132"/>
                </a:cubicBezTo>
                <a:cubicBezTo>
                  <a:pt x="20198" y="16000"/>
                  <a:pt x="20767" y="14709"/>
                  <a:pt x="20935" y="14209"/>
                </a:cubicBezTo>
                <a:cubicBezTo>
                  <a:pt x="21128" y="13635"/>
                  <a:pt x="21342" y="12897"/>
                  <a:pt x="21361" y="12696"/>
                </a:cubicBezTo>
                <a:cubicBezTo>
                  <a:pt x="21400" y="12284"/>
                  <a:pt x="21437" y="12088"/>
                  <a:pt x="21517" y="12032"/>
                </a:cubicBezTo>
                <a:cubicBezTo>
                  <a:pt x="21578" y="11989"/>
                  <a:pt x="21587" y="11975"/>
                  <a:pt x="21546" y="11961"/>
                </a:cubicBezTo>
                <a:cubicBezTo>
                  <a:pt x="21500" y="11946"/>
                  <a:pt x="21492" y="11737"/>
                  <a:pt x="21503" y="10957"/>
                </a:cubicBezTo>
                <a:cubicBezTo>
                  <a:pt x="21520" y="9759"/>
                  <a:pt x="21448" y="9050"/>
                  <a:pt x="21205" y="8101"/>
                </a:cubicBezTo>
                <a:cubicBezTo>
                  <a:pt x="21155" y="7905"/>
                  <a:pt x="21121" y="7740"/>
                  <a:pt x="21134" y="7719"/>
                </a:cubicBezTo>
                <a:cubicBezTo>
                  <a:pt x="21146" y="7699"/>
                  <a:pt x="21139" y="7662"/>
                  <a:pt x="21105" y="7634"/>
                </a:cubicBezTo>
                <a:cubicBezTo>
                  <a:pt x="21072" y="7607"/>
                  <a:pt x="21021" y="7514"/>
                  <a:pt x="21006" y="7436"/>
                </a:cubicBezTo>
                <a:cubicBezTo>
                  <a:pt x="20990" y="7358"/>
                  <a:pt x="20927" y="7162"/>
                  <a:pt x="20864" y="6998"/>
                </a:cubicBezTo>
                <a:cubicBezTo>
                  <a:pt x="20801" y="6834"/>
                  <a:pt x="20766" y="6663"/>
                  <a:pt x="20779" y="6616"/>
                </a:cubicBezTo>
                <a:cubicBezTo>
                  <a:pt x="20793" y="6562"/>
                  <a:pt x="20774" y="6531"/>
                  <a:pt x="20736" y="6531"/>
                </a:cubicBezTo>
                <a:cubicBezTo>
                  <a:pt x="20683" y="6531"/>
                  <a:pt x="20505" y="6205"/>
                  <a:pt x="20480" y="6065"/>
                </a:cubicBezTo>
                <a:cubicBezTo>
                  <a:pt x="20475" y="6037"/>
                  <a:pt x="20448" y="5984"/>
                  <a:pt x="20423" y="5952"/>
                </a:cubicBezTo>
                <a:cubicBezTo>
                  <a:pt x="20398" y="5919"/>
                  <a:pt x="20319" y="5755"/>
                  <a:pt x="20239" y="5598"/>
                </a:cubicBezTo>
                <a:cubicBezTo>
                  <a:pt x="19951" y="5038"/>
                  <a:pt x="19384" y="4219"/>
                  <a:pt x="18974" y="3760"/>
                </a:cubicBezTo>
                <a:cubicBezTo>
                  <a:pt x="18528" y="3261"/>
                  <a:pt x="17423" y="2220"/>
                  <a:pt x="17312" y="2191"/>
                </a:cubicBezTo>
                <a:cubicBezTo>
                  <a:pt x="17237" y="2171"/>
                  <a:pt x="17013" y="1989"/>
                  <a:pt x="17013" y="1950"/>
                </a:cubicBezTo>
                <a:cubicBezTo>
                  <a:pt x="17013" y="1931"/>
                  <a:pt x="16979" y="1922"/>
                  <a:pt x="16942" y="1922"/>
                </a:cubicBezTo>
                <a:cubicBezTo>
                  <a:pt x="16905" y="1922"/>
                  <a:pt x="16871" y="1887"/>
                  <a:pt x="16857" y="1851"/>
                </a:cubicBezTo>
                <a:cubicBezTo>
                  <a:pt x="16843" y="1815"/>
                  <a:pt x="16806" y="1796"/>
                  <a:pt x="16786" y="1809"/>
                </a:cubicBezTo>
                <a:cubicBezTo>
                  <a:pt x="16766" y="1821"/>
                  <a:pt x="16742" y="1816"/>
                  <a:pt x="16729" y="1795"/>
                </a:cubicBezTo>
                <a:cubicBezTo>
                  <a:pt x="16716" y="1773"/>
                  <a:pt x="16536" y="1653"/>
                  <a:pt x="16317" y="1526"/>
                </a:cubicBezTo>
                <a:cubicBezTo>
                  <a:pt x="16098" y="1399"/>
                  <a:pt x="15923" y="1274"/>
                  <a:pt x="15933" y="1257"/>
                </a:cubicBezTo>
                <a:cubicBezTo>
                  <a:pt x="15943" y="1241"/>
                  <a:pt x="15919" y="1232"/>
                  <a:pt x="15876" y="1229"/>
                </a:cubicBezTo>
                <a:cubicBezTo>
                  <a:pt x="15834" y="1226"/>
                  <a:pt x="15661" y="1165"/>
                  <a:pt x="15493" y="1088"/>
                </a:cubicBezTo>
                <a:cubicBezTo>
                  <a:pt x="15324" y="1011"/>
                  <a:pt x="15072" y="894"/>
                  <a:pt x="14939" y="833"/>
                </a:cubicBezTo>
                <a:cubicBezTo>
                  <a:pt x="14638" y="696"/>
                  <a:pt x="13536" y="321"/>
                  <a:pt x="13432" y="324"/>
                </a:cubicBezTo>
                <a:cubicBezTo>
                  <a:pt x="13391" y="326"/>
                  <a:pt x="13347" y="319"/>
                  <a:pt x="13333" y="296"/>
                </a:cubicBezTo>
                <a:cubicBezTo>
                  <a:pt x="13319" y="273"/>
                  <a:pt x="13286" y="267"/>
                  <a:pt x="13262" y="282"/>
                </a:cubicBezTo>
                <a:cubicBezTo>
                  <a:pt x="13238" y="296"/>
                  <a:pt x="13167" y="265"/>
                  <a:pt x="13106" y="225"/>
                </a:cubicBezTo>
                <a:cubicBezTo>
                  <a:pt x="13044" y="185"/>
                  <a:pt x="12969" y="170"/>
                  <a:pt x="12935" y="183"/>
                </a:cubicBezTo>
                <a:cubicBezTo>
                  <a:pt x="12901" y="196"/>
                  <a:pt x="12764" y="191"/>
                  <a:pt x="12637" y="169"/>
                </a:cubicBezTo>
                <a:cubicBezTo>
                  <a:pt x="12509" y="146"/>
                  <a:pt x="12340" y="110"/>
                  <a:pt x="12267" y="98"/>
                </a:cubicBezTo>
                <a:cubicBezTo>
                  <a:pt x="12195" y="85"/>
                  <a:pt x="11870" y="54"/>
                  <a:pt x="11543" y="27"/>
                </a:cubicBezTo>
                <a:close/>
              </a:path>
            </a:pathLst>
          </a:custGeom>
          <a:ln w="12700">
            <a:miter lim="400000"/>
          </a:ln>
        </p:spPr>
      </p:pic>
      <p:sp>
        <p:nvSpPr>
          <p:cNvPr id="3874" name="عزيزتي الطالبة…"/>
          <p:cNvSpPr txBox="1"/>
          <p:nvPr/>
        </p:nvSpPr>
        <p:spPr>
          <a:xfrm>
            <a:off x="1294658" y="3508647"/>
            <a:ext cx="1114223" cy="6037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a:solidFill>
                  <a:srgbClr val="FFC5AB"/>
                </a:solidFill>
              </a:defRPr>
            </a:pPr>
            <a:r>
              <a:t>عزيزتي الطالبة  </a:t>
            </a:r>
          </a:p>
          <a:p>
            <a:pPr algn="ctr" rtl="0">
              <a:defRPr b="1">
                <a:solidFill>
                  <a:srgbClr val="FFC5AB"/>
                </a:solidFill>
              </a:defRPr>
            </a:pPr>
            <a:r>
              <a:t>يمكنك زيارة قناة عين التعليمية </a:t>
            </a:r>
          </a:p>
        </p:txBody>
      </p:sp>
      <p:sp>
        <p:nvSpPr>
          <p:cNvPr id="3875" name="Google Shape;1742;p25"/>
          <p:cNvSpPr txBox="1"/>
          <p:nvPr>
            <p:ph type="title"/>
          </p:nvPr>
        </p:nvSpPr>
        <p:spPr>
          <a:xfrm>
            <a:off x="2746088" y="1920254"/>
            <a:ext cx="2869884" cy="1302992"/>
          </a:xfrm>
          <a:prstGeom prst="rect">
            <a:avLst/>
          </a:prstGeom>
          <a:ln w="9525">
            <a:round/>
          </a:ln>
        </p:spPr>
        <p:txBody>
          <a:bodyPr/>
          <a:lstStyle/>
          <a:p>
            <a:pPr defTabSz="374904" rtl="0">
              <a:lnSpc>
                <a:spcPct val="100000"/>
              </a:lnSpc>
              <a:defRPr b="0" sz="2050">
                <a:solidFill>
                  <a:schemeClr val="accent6">
                    <a:lumOff val="-9411"/>
                  </a:schemeClr>
                </a:solidFill>
                <a:latin typeface="Spicy Rice"/>
                <a:ea typeface="Spicy Rice"/>
                <a:cs typeface="Spicy Rice"/>
                <a:sym typeface="Spicy Rice"/>
              </a:defRPr>
            </a:pPr>
            <a:r>
              <a:t>سُبْحَانَكَ اللَّهُمَّ وَبِحَمْدِكَ، </a:t>
            </a:r>
          </a:p>
          <a:p>
            <a:pPr defTabSz="374904" rtl="0">
              <a:lnSpc>
                <a:spcPct val="100000"/>
              </a:lnSpc>
              <a:defRPr b="0" sz="2050">
                <a:solidFill>
                  <a:schemeClr val="accent6">
                    <a:lumOff val="-9411"/>
                  </a:schemeClr>
                </a:solidFill>
                <a:latin typeface="Spicy Rice"/>
                <a:ea typeface="Spicy Rice"/>
                <a:cs typeface="Spicy Rice"/>
                <a:sym typeface="Spicy Rice"/>
              </a:defRPr>
            </a:pPr>
            <a:r>
              <a:t>أَشْهَدُ أَنْ لَا إِلَهَ إِلَّا أَنْتَ </a:t>
            </a:r>
          </a:p>
          <a:p>
            <a:pPr defTabSz="374904" rtl="0">
              <a:lnSpc>
                <a:spcPct val="100000"/>
              </a:lnSpc>
              <a:defRPr b="0" sz="2050">
                <a:solidFill>
                  <a:schemeClr val="accent6">
                    <a:lumOff val="-9411"/>
                  </a:schemeClr>
                </a:solidFill>
                <a:latin typeface="Spicy Rice"/>
                <a:ea typeface="Spicy Rice"/>
                <a:cs typeface="Spicy Rice"/>
                <a:sym typeface="Spicy Rice"/>
              </a:defRPr>
            </a:pPr>
            <a:r>
              <a:t>أَسْتَغْفِرُكَ وَأَتُوبُ إِلَيْكَ</a:t>
            </a:r>
          </a:p>
        </p:txBody>
      </p:sp>
      <p:grpSp>
        <p:nvGrpSpPr>
          <p:cNvPr id="3879" name="تجميع"/>
          <p:cNvGrpSpPr/>
          <p:nvPr/>
        </p:nvGrpSpPr>
        <p:grpSpPr>
          <a:xfrm>
            <a:off x="2341481" y="691567"/>
            <a:ext cx="3402264" cy="1288002"/>
            <a:chOff x="0" y="0"/>
            <a:chExt cx="3402263" cy="1288000"/>
          </a:xfrm>
        </p:grpSpPr>
        <p:pic>
          <p:nvPicPr>
            <p:cNvPr id="3876" name="IMG_0923.jpeg" descr="IMG_0923.jpeg"/>
            <p:cNvPicPr>
              <a:picLocks noChangeAspect="1"/>
            </p:cNvPicPr>
            <p:nvPr/>
          </p:nvPicPr>
          <p:blipFill>
            <a:blip r:embed="rId14">
              <a:extLst/>
            </a:blip>
            <a:srcRect l="19126" t="49806" r="19157" b="29532"/>
            <a:stretch>
              <a:fillRect/>
            </a:stretch>
          </p:blipFill>
          <p:spPr>
            <a:xfrm>
              <a:off x="295190" y="247790"/>
              <a:ext cx="3107074" cy="1040211"/>
            </a:xfrm>
            <a:custGeom>
              <a:avLst/>
              <a:gdLst/>
              <a:ahLst/>
              <a:cxnLst>
                <a:cxn ang="0">
                  <a:pos x="wd2" y="hd2"/>
                </a:cxn>
                <a:cxn ang="5400000">
                  <a:pos x="wd2" y="hd2"/>
                </a:cxn>
                <a:cxn ang="10800000">
                  <a:pos x="wd2" y="hd2"/>
                </a:cxn>
                <a:cxn ang="16200000">
                  <a:pos x="wd2" y="hd2"/>
                </a:cxn>
              </a:cxnLst>
              <a:rect l="0" t="0" r="r" b="b"/>
              <a:pathLst>
                <a:path w="21441" h="21597" fill="norm" stroke="1" extrusionOk="0">
                  <a:moveTo>
                    <a:pt x="2335" y="0"/>
                  </a:moveTo>
                  <a:cubicBezTo>
                    <a:pt x="2318" y="0"/>
                    <a:pt x="2104" y="528"/>
                    <a:pt x="1859" y="1178"/>
                  </a:cubicBezTo>
                  <a:cubicBezTo>
                    <a:pt x="1549" y="2001"/>
                    <a:pt x="1366" y="2341"/>
                    <a:pt x="1259" y="2299"/>
                  </a:cubicBezTo>
                  <a:cubicBezTo>
                    <a:pt x="1048" y="2216"/>
                    <a:pt x="818" y="2855"/>
                    <a:pt x="788" y="3601"/>
                  </a:cubicBezTo>
                  <a:cubicBezTo>
                    <a:pt x="769" y="4068"/>
                    <a:pt x="671" y="4428"/>
                    <a:pt x="377" y="5101"/>
                  </a:cubicBezTo>
                  <a:cubicBezTo>
                    <a:pt x="-36" y="6048"/>
                    <a:pt x="-94" y="6437"/>
                    <a:pt x="125" y="6790"/>
                  </a:cubicBezTo>
                  <a:cubicBezTo>
                    <a:pt x="201" y="6911"/>
                    <a:pt x="262" y="7139"/>
                    <a:pt x="262" y="7301"/>
                  </a:cubicBezTo>
                  <a:cubicBezTo>
                    <a:pt x="262" y="7624"/>
                    <a:pt x="511" y="8123"/>
                    <a:pt x="673" y="8125"/>
                  </a:cubicBezTo>
                  <a:cubicBezTo>
                    <a:pt x="762" y="8126"/>
                    <a:pt x="778" y="8971"/>
                    <a:pt x="794" y="14296"/>
                  </a:cubicBezTo>
                  <a:lnTo>
                    <a:pt x="810" y="20468"/>
                  </a:lnTo>
                  <a:lnTo>
                    <a:pt x="9607" y="20427"/>
                  </a:lnTo>
                  <a:lnTo>
                    <a:pt x="18404" y="20386"/>
                  </a:lnTo>
                  <a:lnTo>
                    <a:pt x="18604" y="20995"/>
                  </a:lnTo>
                  <a:cubicBezTo>
                    <a:pt x="18715" y="21329"/>
                    <a:pt x="18827" y="21600"/>
                    <a:pt x="18853" y="21597"/>
                  </a:cubicBezTo>
                  <a:cubicBezTo>
                    <a:pt x="18878" y="21594"/>
                    <a:pt x="19015" y="21327"/>
                    <a:pt x="19157" y="21004"/>
                  </a:cubicBezTo>
                  <a:cubicBezTo>
                    <a:pt x="19381" y="20493"/>
                    <a:pt x="19460" y="20425"/>
                    <a:pt x="19757" y="20509"/>
                  </a:cubicBezTo>
                  <a:cubicBezTo>
                    <a:pt x="20096" y="20605"/>
                    <a:pt x="20099" y="20601"/>
                    <a:pt x="20203" y="19850"/>
                  </a:cubicBezTo>
                  <a:cubicBezTo>
                    <a:pt x="20261" y="19434"/>
                    <a:pt x="20299" y="18813"/>
                    <a:pt x="20288" y="18466"/>
                  </a:cubicBezTo>
                  <a:cubicBezTo>
                    <a:pt x="20270" y="17917"/>
                    <a:pt x="20320" y="17697"/>
                    <a:pt x="20677" y="16785"/>
                  </a:cubicBezTo>
                  <a:cubicBezTo>
                    <a:pt x="20902" y="16208"/>
                    <a:pt x="21176" y="15524"/>
                    <a:pt x="21285" y="15269"/>
                  </a:cubicBezTo>
                  <a:cubicBezTo>
                    <a:pt x="21506" y="14750"/>
                    <a:pt x="21496" y="14613"/>
                    <a:pt x="21227" y="14527"/>
                  </a:cubicBezTo>
                  <a:cubicBezTo>
                    <a:pt x="21126" y="14495"/>
                    <a:pt x="20949" y="14217"/>
                    <a:pt x="20836" y="13917"/>
                  </a:cubicBezTo>
                  <a:cubicBezTo>
                    <a:pt x="20674" y="13492"/>
                    <a:pt x="20603" y="13420"/>
                    <a:pt x="20504" y="13579"/>
                  </a:cubicBezTo>
                  <a:cubicBezTo>
                    <a:pt x="20420" y="13715"/>
                    <a:pt x="20363" y="13717"/>
                    <a:pt x="20334" y="13579"/>
                  </a:cubicBezTo>
                  <a:cubicBezTo>
                    <a:pt x="20311" y="13465"/>
                    <a:pt x="20295" y="10867"/>
                    <a:pt x="20299" y="7811"/>
                  </a:cubicBezTo>
                  <a:lnTo>
                    <a:pt x="20304" y="2258"/>
                  </a:lnTo>
                  <a:lnTo>
                    <a:pt x="11696" y="2258"/>
                  </a:lnTo>
                  <a:cubicBezTo>
                    <a:pt x="6962" y="2258"/>
                    <a:pt x="3067" y="2202"/>
                    <a:pt x="3042" y="2126"/>
                  </a:cubicBezTo>
                  <a:cubicBezTo>
                    <a:pt x="3017" y="2050"/>
                    <a:pt x="3048" y="1814"/>
                    <a:pt x="3111" y="1607"/>
                  </a:cubicBezTo>
                  <a:cubicBezTo>
                    <a:pt x="3217" y="1254"/>
                    <a:pt x="3216" y="1232"/>
                    <a:pt x="3094" y="1203"/>
                  </a:cubicBezTo>
                  <a:cubicBezTo>
                    <a:pt x="3022" y="1186"/>
                    <a:pt x="2927" y="1158"/>
                    <a:pt x="2880" y="1145"/>
                  </a:cubicBezTo>
                  <a:cubicBezTo>
                    <a:pt x="2834" y="1133"/>
                    <a:pt x="2699" y="870"/>
                    <a:pt x="2582" y="560"/>
                  </a:cubicBezTo>
                  <a:cubicBezTo>
                    <a:pt x="2465" y="250"/>
                    <a:pt x="2353" y="0"/>
                    <a:pt x="2335" y="0"/>
                  </a:cubicBezTo>
                  <a:close/>
                </a:path>
              </a:pathLst>
            </a:custGeom>
            <a:ln w="12700" cap="flat">
              <a:noFill/>
              <a:miter lim="400000"/>
            </a:ln>
            <a:effectLst/>
          </p:spPr>
        </p:pic>
        <p:pic>
          <p:nvPicPr>
            <p:cNvPr id="3877" name="Google Shape;4625;p49" descr="Google Shape;4625;p49"/>
            <p:cNvPicPr>
              <a:picLocks noChangeAspect="0"/>
            </p:cNvPicPr>
            <p:nvPr/>
          </p:nvPicPr>
          <p:blipFill>
            <a:blip r:embed="rId15">
              <a:extLst/>
            </a:blip>
            <a:stretch>
              <a:fillRect/>
            </a:stretch>
          </p:blipFill>
          <p:spPr>
            <a:xfrm>
              <a:off x="1488649" y="418140"/>
              <a:ext cx="1286834" cy="736455"/>
            </a:xfrm>
            <a:prstGeom prst="rect">
              <a:avLst/>
            </a:prstGeom>
            <a:effectLst>
              <a:outerShdw sx="100000" sy="100000" kx="0" ky="0" algn="b" rotWithShape="0" blurRad="381000" dist="114300" dir="0">
                <a:srgbClr val="000000">
                  <a:alpha val="75000"/>
                </a:srgbClr>
              </a:outerShdw>
            </a:effectLst>
          </p:spPr>
        </p:pic>
        <p:pic>
          <p:nvPicPr>
            <p:cNvPr id="3878" name="Google Shape;366;p40" descr="Google Shape;366;p40"/>
            <p:cNvPicPr>
              <a:picLocks noChangeAspect="1"/>
            </p:cNvPicPr>
            <p:nvPr/>
          </p:nvPicPr>
          <p:blipFill>
            <a:blip r:embed="rId16">
              <a:extLst/>
            </a:blip>
            <a:srcRect l="0" t="0" r="0" b="0"/>
            <a:stretch>
              <a:fillRect/>
            </a:stretch>
          </p:blipFill>
          <p:spPr>
            <a:xfrm rot="20904534">
              <a:off x="99217" y="93043"/>
              <a:ext cx="1037077" cy="1092871"/>
            </a:xfrm>
            <a:prstGeom prst="rect">
              <a:avLst/>
            </a:prstGeom>
            <a:ln w="12700" cap="flat">
              <a:noFill/>
              <a:miter lim="400000"/>
            </a:ln>
            <a:effectLst>
              <a:outerShdw sx="100000" sy="100000" kx="0" ky="0" algn="b" rotWithShape="0" blurRad="101600" dist="47625" dir="1800000">
                <a:srgbClr val="000000">
                  <a:alpha val="44000"/>
                </a:srgbClr>
              </a:outerShdw>
            </a:effectLst>
          </p:spPr>
        </p:pic>
      </p:grpSp>
      <p:grpSp>
        <p:nvGrpSpPr>
          <p:cNvPr id="3882" name="Google Shape;211;p3"/>
          <p:cNvGrpSpPr/>
          <p:nvPr/>
        </p:nvGrpSpPr>
        <p:grpSpPr>
          <a:xfrm>
            <a:off x="1085596" y="1629198"/>
            <a:ext cx="297886" cy="313811"/>
            <a:chOff x="0" y="0"/>
            <a:chExt cx="297884" cy="313810"/>
          </a:xfrm>
        </p:grpSpPr>
        <p:sp>
          <p:nvSpPr>
            <p:cNvPr id="3880"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3881"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3893" name="Google Shape;214;p3"/>
          <p:cNvGrpSpPr/>
          <p:nvPr/>
        </p:nvGrpSpPr>
        <p:grpSpPr>
          <a:xfrm>
            <a:off x="7353475" y="3955299"/>
            <a:ext cx="291351" cy="281326"/>
            <a:chOff x="24" y="24"/>
            <a:chExt cx="291350" cy="281325"/>
          </a:xfrm>
        </p:grpSpPr>
        <p:sp>
          <p:nvSpPr>
            <p:cNvPr id="3883" name="Google Shape;215;p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4" name="Google Shape;216;p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5" name="Google Shape;217;p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6" name="Google Shape;218;p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7" name="Google Shape;219;p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8" name="Google Shape;220;p3"/>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89" name="Google Shape;221;p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90" name="Google Shape;222;p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3891" name="Google Shape;223;p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3892" name="Google Shape;224;p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3896" name="Google Shape;230;p3"/>
          <p:cNvGrpSpPr/>
          <p:nvPr/>
        </p:nvGrpSpPr>
        <p:grpSpPr>
          <a:xfrm>
            <a:off x="1193975" y="4086766"/>
            <a:ext cx="122294" cy="132661"/>
            <a:chOff x="0" y="0"/>
            <a:chExt cx="122292" cy="132660"/>
          </a:xfrm>
        </p:grpSpPr>
        <p:sp>
          <p:nvSpPr>
            <p:cNvPr id="3894"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895"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pic>
        <p:nvPicPr>
          <p:cNvPr id="3897" name="IMG_0512.png" descr="IMG_0512.png"/>
          <p:cNvPicPr>
            <a:picLocks noChangeAspect="1"/>
          </p:cNvPicPr>
          <p:nvPr/>
        </p:nvPicPr>
        <p:blipFill>
          <a:blip r:embed="rId17">
            <a:extLst/>
          </a:blip>
          <a:stretch>
            <a:fillRect/>
          </a:stretch>
        </p:blipFill>
        <p:spPr>
          <a:xfrm>
            <a:off x="6345233" y="2360589"/>
            <a:ext cx="1391253" cy="862577"/>
          </a:xfrm>
          <a:prstGeom prst="rect">
            <a:avLst/>
          </a:prstGeom>
          <a:ln w="12700">
            <a:miter lim="400000"/>
          </a:ln>
        </p:spPr>
      </p:pic>
      <p:grpSp>
        <p:nvGrpSpPr>
          <p:cNvPr id="3908" name="تجميع"/>
          <p:cNvGrpSpPr/>
          <p:nvPr/>
        </p:nvGrpSpPr>
        <p:grpSpPr>
          <a:xfrm>
            <a:off x="947299" y="4748181"/>
            <a:ext cx="6772043" cy="42269"/>
            <a:chOff x="0" y="0"/>
            <a:chExt cx="6772041" cy="42267"/>
          </a:xfrm>
        </p:grpSpPr>
        <p:grpSp>
          <p:nvGrpSpPr>
            <p:cNvPr id="3906" name="تجميع"/>
            <p:cNvGrpSpPr/>
            <p:nvPr/>
          </p:nvGrpSpPr>
          <p:grpSpPr>
            <a:xfrm>
              <a:off x="0" y="0"/>
              <a:ext cx="6772042" cy="42268"/>
              <a:chOff x="0" y="0"/>
              <a:chExt cx="6772041" cy="42267"/>
            </a:xfrm>
          </p:grpSpPr>
          <p:sp>
            <p:nvSpPr>
              <p:cNvPr id="3898" name="Google Shape;4671;p50"/>
              <p:cNvSpPr/>
              <p:nvPr/>
            </p:nvSpPr>
            <p:spPr>
              <a:xfrm>
                <a:off x="0" y="0"/>
                <a:ext cx="533559" cy="39847"/>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3899" name="Google Shape;4672;p50"/>
              <p:cNvSpPr/>
              <p:nvPr/>
            </p:nvSpPr>
            <p:spPr>
              <a:xfrm>
                <a:off x="679853" y="0"/>
                <a:ext cx="533559" cy="39847"/>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3900" name="Google Shape;4673;p50"/>
              <p:cNvSpPr/>
              <p:nvPr/>
            </p:nvSpPr>
            <p:spPr>
              <a:xfrm>
                <a:off x="1359705" y="0"/>
                <a:ext cx="533559" cy="39847"/>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901" name="Google Shape;4674;p50"/>
              <p:cNvSpPr/>
              <p:nvPr/>
            </p:nvSpPr>
            <p:spPr>
              <a:xfrm>
                <a:off x="2039558" y="0"/>
                <a:ext cx="533559" cy="39847"/>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3902" name="Google Shape;4675;p50"/>
              <p:cNvSpPr/>
              <p:nvPr/>
            </p:nvSpPr>
            <p:spPr>
              <a:xfrm>
                <a:off x="2630650" y="3557"/>
                <a:ext cx="1390931" cy="36697"/>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3903" name="Google Shape;4677;p50"/>
              <p:cNvSpPr/>
              <p:nvPr/>
            </p:nvSpPr>
            <p:spPr>
              <a:xfrm>
                <a:off x="4113340" y="1982"/>
                <a:ext cx="533559" cy="39847"/>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3904" name="Google Shape;4678;p50"/>
              <p:cNvSpPr/>
              <p:nvPr/>
            </p:nvSpPr>
            <p:spPr>
              <a:xfrm>
                <a:off x="4758967" y="0"/>
                <a:ext cx="533560" cy="39847"/>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3905" name="Google Shape;4679;p50"/>
              <p:cNvSpPr/>
              <p:nvPr/>
            </p:nvSpPr>
            <p:spPr>
              <a:xfrm>
                <a:off x="5438819" y="0"/>
                <a:ext cx="1333223" cy="4226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3907" name="Google Shape;4676;p50"/>
            <p:cNvSpPr/>
            <p:nvPr/>
          </p:nvSpPr>
          <p:spPr>
            <a:xfrm>
              <a:off x="5437813" y="205"/>
              <a:ext cx="610561" cy="41857"/>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3911" name="تجميع"/>
          <p:cNvGrpSpPr/>
          <p:nvPr/>
        </p:nvGrpSpPr>
        <p:grpSpPr>
          <a:xfrm>
            <a:off x="672" y="86809"/>
            <a:ext cx="1251202" cy="892151"/>
            <a:chOff x="0" y="0"/>
            <a:chExt cx="1251200" cy="892150"/>
          </a:xfrm>
        </p:grpSpPr>
        <p:sp>
          <p:nvSpPr>
            <p:cNvPr id="3909"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3910"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3912"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3913"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3914" name="IMG_2261.png" descr="IMG_2261.png"/>
          <p:cNvPicPr>
            <a:picLocks noChangeAspect="1"/>
          </p:cNvPicPr>
          <p:nvPr/>
        </p:nvPicPr>
        <p:blipFill>
          <a:blip r:embed="rId18">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6" name="Google Shape;1731;p23"/>
          <p:cNvSpPr txBox="1"/>
          <p:nvPr>
            <p:ph type="subTitle" sz="quarter" idx="1"/>
          </p:nvPr>
        </p:nvSpPr>
        <p:spPr>
          <a:xfrm>
            <a:off x="938639" y="4056453"/>
            <a:ext cx="6866702" cy="594901"/>
          </a:xfrm>
          <a:prstGeom prst="rect">
            <a:avLst/>
          </a:prstGeom>
        </p:spPr>
        <p:txBody>
          <a:bodyPr/>
          <a:lstStyle>
            <a:lvl1pPr marL="0" indent="0" rtl="0">
              <a:defRPr b="1"/>
            </a:lvl1pPr>
          </a:lstStyle>
          <a:p>
            <a:pPr/>
            <a:r>
              <a:t>الفصل الدراسي الأول </a:t>
            </a:r>
          </a:p>
        </p:txBody>
      </p:sp>
      <p:sp>
        <p:nvSpPr>
          <p:cNvPr id="3917" name="Google Shape;1730;p23"/>
          <p:cNvSpPr txBox="1"/>
          <p:nvPr/>
        </p:nvSpPr>
        <p:spPr>
          <a:xfrm>
            <a:off x="1938974" y="1519885"/>
            <a:ext cx="4866032" cy="190489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lgn="ctr" defTabSz="393192" rtl="0">
              <a:lnSpc>
                <a:spcPct val="80000"/>
              </a:lnSpc>
              <a:defRPr b="1" sz="3655">
                <a:solidFill>
                  <a:schemeClr val="accent6"/>
                </a:solidFill>
                <a:latin typeface="Jua"/>
                <a:ea typeface="Jua"/>
                <a:cs typeface="Jua"/>
                <a:sym typeface="Jua"/>
              </a:defRPr>
            </a:pPr>
            <a:r>
              <a:t>تابع </a:t>
            </a:r>
          </a:p>
          <a:p>
            <a:pPr algn="ctr" defTabSz="393192" rtl="0">
              <a:lnSpc>
                <a:spcPct val="80000"/>
              </a:lnSpc>
              <a:defRPr b="1" sz="3655">
                <a:solidFill>
                  <a:schemeClr val="accent6"/>
                </a:solidFill>
                <a:latin typeface="Jua"/>
                <a:ea typeface="Jua"/>
                <a:cs typeface="Jua"/>
                <a:sym typeface="Jua"/>
              </a:defRPr>
            </a:pPr>
            <a:r>
              <a:t>٣-٦</a:t>
            </a:r>
          </a:p>
          <a:p>
            <a:pPr algn="ctr" defTabSz="393192" rtl="0">
              <a:lnSpc>
                <a:spcPct val="80000"/>
              </a:lnSpc>
              <a:defRPr b="1" sz="3655">
                <a:solidFill>
                  <a:schemeClr val="accent6"/>
                </a:solidFill>
                <a:latin typeface="Jua"/>
                <a:ea typeface="Jua"/>
                <a:cs typeface="Jua"/>
                <a:sym typeface="Jua"/>
              </a:defRPr>
            </a:pPr>
            <a:r>
              <a:t>تشابه المضلعات </a:t>
            </a:r>
          </a:p>
        </p:txBody>
      </p:sp>
      <p:sp>
        <p:nvSpPr>
          <p:cNvPr id="3918" name="وسيلة شرح"/>
          <p:cNvSpPr/>
          <p:nvPr/>
        </p:nvSpPr>
        <p:spPr>
          <a:xfrm>
            <a:off x="1018901" y="1632542"/>
            <a:ext cx="6171011" cy="1679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4" y="0"/>
                </a:moveTo>
                <a:cubicBezTo>
                  <a:pt x="2477" y="0"/>
                  <a:pt x="2275" y="739"/>
                  <a:pt x="2275" y="1649"/>
                </a:cubicBezTo>
                <a:lnTo>
                  <a:pt x="2275" y="8600"/>
                </a:lnTo>
                <a:lnTo>
                  <a:pt x="0" y="10820"/>
                </a:lnTo>
                <a:lnTo>
                  <a:pt x="2275" y="13036"/>
                </a:lnTo>
                <a:lnTo>
                  <a:pt x="2275" y="19951"/>
                </a:lnTo>
                <a:cubicBezTo>
                  <a:pt x="2275" y="20861"/>
                  <a:pt x="2477" y="21600"/>
                  <a:pt x="2724" y="21600"/>
                </a:cubicBezTo>
                <a:lnTo>
                  <a:pt x="21153" y="21600"/>
                </a:lnTo>
                <a:cubicBezTo>
                  <a:pt x="21400" y="21600"/>
                  <a:pt x="21600" y="20861"/>
                  <a:pt x="21600" y="19951"/>
                </a:cubicBezTo>
                <a:lnTo>
                  <a:pt x="21600" y="1649"/>
                </a:lnTo>
                <a:cubicBezTo>
                  <a:pt x="21600" y="739"/>
                  <a:pt x="21400" y="0"/>
                  <a:pt x="21153" y="0"/>
                </a:cubicBezTo>
                <a:lnTo>
                  <a:pt x="2724" y="0"/>
                </a:lnTo>
                <a:close/>
              </a:path>
            </a:pathLst>
          </a:custGeom>
          <a:ln w="25400">
            <a:solidFill>
              <a:schemeClr val="accent1"/>
            </a:solidFill>
          </a:ln>
          <a:effectLst>
            <a:outerShdw sx="100000" sy="100000" kx="0" ky="0" algn="b" rotWithShape="0" blurRad="190500" dist="12700" dir="5400000">
              <a:srgbClr val="000000">
                <a:alpha val="75000"/>
              </a:srgbClr>
            </a:outerShdw>
          </a:effectLst>
        </p:spPr>
        <p:txBody>
          <a:bodyPr lIns="0" tIns="0" rIns="0" bIns="0"/>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0" name="Google Shape;1736;p24"/>
          <p:cNvSpPr txBox="1"/>
          <p:nvPr>
            <p:ph type="title"/>
          </p:nvPr>
        </p:nvSpPr>
        <p:spPr>
          <a:xfrm>
            <a:off x="2461039" y="1778354"/>
            <a:ext cx="3304800" cy="1946731"/>
          </a:xfrm>
          <a:prstGeom prst="rect">
            <a:avLst/>
          </a:prstGeom>
        </p:spPr>
        <p:txBody>
          <a:bodyPr lIns="121899" tIns="121899" rIns="121899" bIns="121899"/>
          <a:lstStyle/>
          <a:p>
            <a:pPr algn="r" rtl="0">
              <a:lnSpc>
                <a:spcPct val="100000"/>
              </a:lnSpc>
              <a:defRPr b="0" sz="4500">
                <a:solidFill>
                  <a:srgbClr val="AEBA9B"/>
                </a:solidFill>
                <a:latin typeface="Waseem Regular"/>
                <a:ea typeface="Waseem Regular"/>
                <a:cs typeface="Waseem Regular"/>
                <a:sym typeface="Waseem Regular"/>
              </a:defRPr>
            </a:pPr>
            <a:r>
              <a:t>صباح الخير ياوطني </a:t>
            </a:r>
          </a:p>
          <a:p>
            <a:pPr algn="r" rtl="0">
              <a:lnSpc>
                <a:spcPct val="100000"/>
              </a:lnSpc>
              <a:defRPr b="0" sz="4500">
                <a:solidFill>
                  <a:srgbClr val="89AB9D"/>
                </a:solidFill>
                <a:latin typeface="Waseem Regular"/>
                <a:ea typeface="Waseem Regular"/>
                <a:cs typeface="Waseem Regular"/>
                <a:sym typeface="Waseem Regular"/>
              </a:defRPr>
            </a:pPr>
            <a:r>
              <a:t>صباح المجد والعلياء</a:t>
            </a:r>
          </a:p>
        </p:txBody>
      </p:sp>
      <p:grpSp>
        <p:nvGrpSpPr>
          <p:cNvPr id="3929" name="Google Shape;1046;p38"/>
          <p:cNvGrpSpPr/>
          <p:nvPr/>
        </p:nvGrpSpPr>
        <p:grpSpPr>
          <a:xfrm>
            <a:off x="5897690" y="1909735"/>
            <a:ext cx="2208603" cy="1846745"/>
            <a:chOff x="0" y="0"/>
            <a:chExt cx="2208602" cy="1846744"/>
          </a:xfrm>
        </p:grpSpPr>
        <p:grpSp>
          <p:nvGrpSpPr>
            <p:cNvPr id="3927" name="Google Shape;1047;p38"/>
            <p:cNvGrpSpPr/>
            <p:nvPr/>
          </p:nvGrpSpPr>
          <p:grpSpPr>
            <a:xfrm>
              <a:off x="0" y="-1"/>
              <a:ext cx="2208603" cy="1846745"/>
              <a:chOff x="0" y="0"/>
              <a:chExt cx="2208602" cy="1846744"/>
            </a:xfrm>
          </p:grpSpPr>
          <p:grpSp>
            <p:nvGrpSpPr>
              <p:cNvPr id="3924" name="Google Shape;1048;p38"/>
              <p:cNvGrpSpPr/>
              <p:nvPr/>
            </p:nvGrpSpPr>
            <p:grpSpPr>
              <a:xfrm>
                <a:off x="735294" y="1542673"/>
                <a:ext cx="741848" cy="304071"/>
                <a:chOff x="0" y="0"/>
                <a:chExt cx="741847" cy="304070"/>
              </a:xfrm>
            </p:grpSpPr>
            <p:sp>
              <p:nvSpPr>
                <p:cNvPr id="3921" name="Google Shape;1049;p38"/>
                <p:cNvSpPr/>
                <p:nvPr/>
              </p:nvSpPr>
              <p:spPr>
                <a:xfrm rot="10800000">
                  <a:off x="0" y="287409"/>
                  <a:ext cx="738042" cy="16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94" y="0"/>
                      </a:lnTo>
                      <a:lnTo>
                        <a:pt x="20906" y="0"/>
                      </a:lnTo>
                      <a:lnTo>
                        <a:pt x="21600" y="21600"/>
                      </a:lnTo>
                      <a:close/>
                    </a:path>
                  </a:pathLst>
                </a:custGeom>
                <a:solidFill>
                  <a:srgbClr val="707887"/>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3922" name="Google Shape;1050;p38"/>
                <p:cNvSpPr/>
                <p:nvPr/>
              </p:nvSpPr>
              <p:spPr>
                <a:xfrm>
                  <a:off x="71194" y="-1"/>
                  <a:ext cx="595693" cy="237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01" y="0"/>
                      </a:lnTo>
                      <a:lnTo>
                        <a:pt x="20299" y="0"/>
                      </a:lnTo>
                      <a:lnTo>
                        <a:pt x="21600" y="21600"/>
                      </a:lnTo>
                      <a:close/>
                    </a:path>
                  </a:pathLst>
                </a:custGeom>
                <a:solidFill>
                  <a:srgbClr val="D8D8D8"/>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3923" name="Google Shape;1051;p38"/>
                <p:cNvSpPr/>
                <p:nvPr/>
              </p:nvSpPr>
              <p:spPr>
                <a:xfrm>
                  <a:off x="3807" y="237319"/>
                  <a:ext cx="738041" cy="51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5" y="0"/>
                      </a:lnTo>
                      <a:lnTo>
                        <a:pt x="19435" y="0"/>
                      </a:lnTo>
                      <a:lnTo>
                        <a:pt x="21600" y="21600"/>
                      </a:lnTo>
                      <a:close/>
                    </a:path>
                  </a:pathLst>
                </a:custGeom>
                <a:solidFill>
                  <a:srgbClr val="FFFFFF"/>
                </a:solidFill>
                <a:ln w="12700" cap="flat">
                  <a:noFill/>
                  <a:miter lim="4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sp>
            <p:nvSpPr>
              <p:cNvPr id="3925" name="Google Shape;1053;p38"/>
              <p:cNvSpPr/>
              <p:nvPr/>
            </p:nvSpPr>
            <p:spPr>
              <a:xfrm>
                <a:off x="5" y="-1"/>
                <a:ext cx="2208598" cy="1542626"/>
              </a:xfrm>
              <a:prstGeom prst="roundRect">
                <a:avLst>
                  <a:gd name="adj" fmla="val 3377"/>
                </a:avLst>
              </a:prstGeom>
              <a:solidFill>
                <a:srgbClr val="262626"/>
              </a:solidFill>
              <a:ln w="12700" cap="flat">
                <a:solidFill>
                  <a:srgbClr val="393536"/>
                </a:solidFill>
                <a:prstDash val="solid"/>
                <a:miter lim="800000"/>
              </a:ln>
              <a:effectLst>
                <a:outerShdw sx="100000" sy="100000" kx="0" ky="0" algn="b" rotWithShape="0" blurRad="63500" dist="0" dir="0">
                  <a:srgbClr val="000000">
                    <a:alpha val="40000"/>
                  </a:srgbClr>
                </a:outerShdw>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sp>
            <p:nvSpPr>
              <p:cNvPr id="3926" name="Google Shape;1054;p38"/>
              <p:cNvSpPr/>
              <p:nvPr/>
            </p:nvSpPr>
            <p:spPr>
              <a:xfrm rot="10800000">
                <a:off x="0" y="1371399"/>
                <a:ext cx="2208597" cy="171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 y="0"/>
                    </a:moveTo>
                    <a:lnTo>
                      <a:pt x="21272" y="0"/>
                    </a:lnTo>
                    <a:cubicBezTo>
                      <a:pt x="21453" y="0"/>
                      <a:pt x="21600" y="1893"/>
                      <a:pt x="21600" y="4227"/>
                    </a:cubicBezTo>
                    <a:lnTo>
                      <a:pt x="21600" y="21600"/>
                    </a:lnTo>
                    <a:lnTo>
                      <a:pt x="0" y="21600"/>
                    </a:lnTo>
                    <a:lnTo>
                      <a:pt x="0" y="4227"/>
                    </a:lnTo>
                    <a:cubicBezTo>
                      <a:pt x="0" y="1893"/>
                      <a:pt x="147" y="0"/>
                      <a:pt x="328" y="0"/>
                    </a:cubicBezTo>
                    <a:close/>
                  </a:path>
                </a:pathLst>
              </a:custGeom>
              <a:solidFill>
                <a:srgbClr val="FFFFFF"/>
              </a:solidFill>
              <a:ln w="12700" cap="flat">
                <a:solidFill>
                  <a:srgbClr val="C6CFD6"/>
                </a:solidFill>
                <a:prstDash val="solid"/>
                <a:miter lim="800000"/>
              </a:ln>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sp>
          <p:nvSpPr>
            <p:cNvPr id="3928" name="Google Shape;1055;p38"/>
            <p:cNvSpPr/>
            <p:nvPr/>
          </p:nvSpPr>
          <p:spPr>
            <a:xfrm>
              <a:off x="1049629" y="31059"/>
              <a:ext cx="54641" cy="54682"/>
            </a:xfrm>
            <a:prstGeom prst="ellipse">
              <a:avLst/>
            </a:prstGeom>
            <a:solidFill>
              <a:srgbClr val="000000"/>
            </a:solidFill>
            <a:ln w="12700" cap="flat">
              <a:noFill/>
              <a:miter lim="400000"/>
            </a:ln>
            <a:effectLst/>
          </p:spPr>
          <p:txBody>
            <a:bodyPr wrap="square" lIns="0" tIns="0" rIns="0" bIns="0" numCol="1" anchor="ctr">
              <a:noAutofit/>
            </a:bodyPr>
            <a:lstStyle/>
            <a:p>
              <a:pPr algn="ctr" rtl="0">
                <a:defRPr sz="2400">
                  <a:solidFill>
                    <a:srgbClr val="FFFFFF"/>
                  </a:solidFill>
                  <a:latin typeface="Calibri"/>
                  <a:ea typeface="Calibri"/>
                  <a:cs typeface="Calibri"/>
                  <a:sym typeface="Calibri"/>
                </a:defRPr>
              </a:pPr>
            </a:p>
          </p:txBody>
        </p:sp>
      </p:grpSp>
      <p:pic>
        <p:nvPicPr>
          <p:cNvPr id="3930" name="النشيد الوطني بدون موسيقى.mp4" descr="النشيد الوطني بدون موسيقى.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897690" y="1972618"/>
            <a:ext cx="2208603" cy="1242340"/>
          </a:xfrm>
          <a:prstGeom prst="rect">
            <a:avLst/>
          </a:prstGeom>
          <a:ln w="12700">
            <a:miter lim="400000"/>
          </a:ln>
        </p:spPr>
      </p:pic>
      <p:pic>
        <p:nvPicPr>
          <p:cNvPr id="3931" name="IMG_0575.png" descr="IMG_0575.png"/>
          <p:cNvPicPr>
            <a:picLocks noChangeAspect="1"/>
          </p:cNvPicPr>
          <p:nvPr/>
        </p:nvPicPr>
        <p:blipFill>
          <a:blip r:embed="rId5">
            <a:extLst/>
          </a:blip>
          <a:stretch>
            <a:fillRect/>
          </a:stretch>
        </p:blipFill>
        <p:spPr>
          <a:xfrm>
            <a:off x="3362105" y="-580498"/>
            <a:ext cx="2403734" cy="2413388"/>
          </a:xfrm>
          <a:prstGeom prst="rect">
            <a:avLst/>
          </a:prstGeom>
          <a:ln w="12700">
            <a:miter lim="400000"/>
          </a:ln>
        </p:spPr>
      </p:pic>
      <p:pic>
        <p:nvPicPr>
          <p:cNvPr id="3932" name="IMG_0473.jpeg" descr="IMG_0473.jpeg"/>
          <p:cNvPicPr>
            <a:picLocks noChangeAspect="1"/>
          </p:cNvPicPr>
          <p:nvPr/>
        </p:nvPicPr>
        <p:blipFill>
          <a:blip r:embed="rId6">
            <a:extLst/>
          </a:blip>
          <a:stretch>
            <a:fillRect/>
          </a:stretch>
        </p:blipFill>
        <p:spPr>
          <a:xfrm>
            <a:off x="690774" y="398852"/>
            <a:ext cx="1637041" cy="1091361"/>
          </a:xfrm>
          <a:prstGeom prst="rect">
            <a:avLst/>
          </a:prstGeom>
          <a:ln w="12700">
            <a:miter lim="400000"/>
          </a:ln>
        </p:spPr>
      </p:pic>
      <p:grpSp>
        <p:nvGrpSpPr>
          <p:cNvPr id="3937" name="Google Shape;1146;p44"/>
          <p:cNvGrpSpPr/>
          <p:nvPr/>
        </p:nvGrpSpPr>
        <p:grpSpPr>
          <a:xfrm>
            <a:off x="11177360" y="1129803"/>
            <a:ext cx="582726" cy="599694"/>
            <a:chOff x="64" y="0"/>
            <a:chExt cx="582724" cy="599693"/>
          </a:xfrm>
        </p:grpSpPr>
        <p:sp>
          <p:nvSpPr>
            <p:cNvPr id="3933" name="Google Shape;1147;p44"/>
            <p:cNvSpPr/>
            <p:nvPr/>
          </p:nvSpPr>
          <p:spPr>
            <a:xfrm>
              <a:off x="103314" y="-1"/>
              <a:ext cx="51626" cy="106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4" y="0"/>
                  </a:moveTo>
                  <a:cubicBezTo>
                    <a:pt x="4788" y="0"/>
                    <a:pt x="0" y="2394"/>
                    <a:pt x="0" y="5514"/>
                  </a:cubicBezTo>
                  <a:lnTo>
                    <a:pt x="0" y="16072"/>
                  </a:lnTo>
                  <a:cubicBezTo>
                    <a:pt x="0" y="19193"/>
                    <a:pt x="4788" y="21600"/>
                    <a:pt x="10544" y="21600"/>
                  </a:cubicBezTo>
                  <a:cubicBezTo>
                    <a:pt x="16785" y="21600"/>
                    <a:pt x="21600" y="19193"/>
                    <a:pt x="21600" y="16072"/>
                  </a:cubicBezTo>
                  <a:lnTo>
                    <a:pt x="21600" y="5514"/>
                  </a:lnTo>
                  <a:cubicBezTo>
                    <a:pt x="21600" y="2394"/>
                    <a:pt x="16785" y="0"/>
                    <a:pt x="10544" y="0"/>
                  </a:cubicBez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3934" name="Google Shape;1148;p44"/>
            <p:cNvSpPr/>
            <p:nvPr/>
          </p:nvSpPr>
          <p:spPr>
            <a:xfrm>
              <a:off x="64" y="211742"/>
              <a:ext cx="582726" cy="387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2964"/>
                  </a:moveTo>
                  <a:lnTo>
                    <a:pt x="6973" y="6847"/>
                  </a:lnTo>
                  <a:lnTo>
                    <a:pt x="1914" y="6847"/>
                  </a:lnTo>
                  <a:lnTo>
                    <a:pt x="1914" y="2964"/>
                  </a:lnTo>
                  <a:close/>
                  <a:moveTo>
                    <a:pt x="13352" y="2964"/>
                  </a:moveTo>
                  <a:lnTo>
                    <a:pt x="13352" y="6847"/>
                  </a:lnTo>
                  <a:lnTo>
                    <a:pt x="8248" y="6847"/>
                  </a:lnTo>
                  <a:lnTo>
                    <a:pt x="8248" y="2964"/>
                  </a:lnTo>
                  <a:close/>
                  <a:moveTo>
                    <a:pt x="19686" y="2964"/>
                  </a:moveTo>
                  <a:lnTo>
                    <a:pt x="19686" y="6847"/>
                  </a:lnTo>
                  <a:lnTo>
                    <a:pt x="14584" y="6847"/>
                  </a:lnTo>
                  <a:lnTo>
                    <a:pt x="14584" y="2964"/>
                  </a:lnTo>
                  <a:close/>
                  <a:moveTo>
                    <a:pt x="6973" y="8825"/>
                  </a:moveTo>
                  <a:lnTo>
                    <a:pt x="6973" y="12775"/>
                  </a:lnTo>
                  <a:lnTo>
                    <a:pt x="1914" y="12775"/>
                  </a:lnTo>
                  <a:lnTo>
                    <a:pt x="1914" y="8825"/>
                  </a:lnTo>
                  <a:close/>
                  <a:moveTo>
                    <a:pt x="13352" y="8825"/>
                  </a:moveTo>
                  <a:lnTo>
                    <a:pt x="13352" y="12775"/>
                  </a:lnTo>
                  <a:lnTo>
                    <a:pt x="8248" y="12775"/>
                  </a:lnTo>
                  <a:lnTo>
                    <a:pt x="8248" y="8825"/>
                  </a:lnTo>
                  <a:close/>
                  <a:moveTo>
                    <a:pt x="19686" y="8825"/>
                  </a:moveTo>
                  <a:lnTo>
                    <a:pt x="19686" y="12775"/>
                  </a:lnTo>
                  <a:lnTo>
                    <a:pt x="14584" y="12775"/>
                  </a:lnTo>
                  <a:lnTo>
                    <a:pt x="14584" y="8825"/>
                  </a:lnTo>
                  <a:close/>
                  <a:moveTo>
                    <a:pt x="6973" y="14687"/>
                  </a:moveTo>
                  <a:lnTo>
                    <a:pt x="6973" y="18636"/>
                  </a:lnTo>
                  <a:lnTo>
                    <a:pt x="1914" y="18636"/>
                  </a:lnTo>
                  <a:lnTo>
                    <a:pt x="1914" y="14687"/>
                  </a:lnTo>
                  <a:close/>
                  <a:moveTo>
                    <a:pt x="13352" y="14687"/>
                  </a:moveTo>
                  <a:lnTo>
                    <a:pt x="13352" y="18636"/>
                  </a:lnTo>
                  <a:lnTo>
                    <a:pt x="8248" y="18636"/>
                  </a:lnTo>
                  <a:lnTo>
                    <a:pt x="8248" y="14687"/>
                  </a:lnTo>
                  <a:close/>
                  <a:moveTo>
                    <a:pt x="19686" y="14687"/>
                  </a:moveTo>
                  <a:lnTo>
                    <a:pt x="19686" y="18636"/>
                  </a:lnTo>
                  <a:lnTo>
                    <a:pt x="14584" y="18636"/>
                  </a:lnTo>
                  <a:lnTo>
                    <a:pt x="14584" y="14687"/>
                  </a:lnTo>
                  <a:close/>
                  <a:moveTo>
                    <a:pt x="0" y="0"/>
                  </a:move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3935" name="Google Shape;1149;p44"/>
            <p:cNvSpPr/>
            <p:nvPr/>
          </p:nvSpPr>
          <p:spPr>
            <a:xfrm>
              <a:off x="427914" y="-1"/>
              <a:ext cx="51626" cy="106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56" y="0"/>
                  </a:moveTo>
                  <a:cubicBezTo>
                    <a:pt x="4815" y="0"/>
                    <a:pt x="0" y="2394"/>
                    <a:pt x="0" y="5514"/>
                  </a:cubicBezTo>
                  <a:lnTo>
                    <a:pt x="0" y="16072"/>
                  </a:lnTo>
                  <a:cubicBezTo>
                    <a:pt x="0" y="19193"/>
                    <a:pt x="4815" y="21600"/>
                    <a:pt x="11056" y="21600"/>
                  </a:cubicBezTo>
                  <a:cubicBezTo>
                    <a:pt x="17296" y="21600"/>
                    <a:pt x="21600" y="19193"/>
                    <a:pt x="21600" y="16072"/>
                  </a:cubicBezTo>
                  <a:lnTo>
                    <a:pt x="21600" y="5514"/>
                  </a:lnTo>
                  <a:cubicBezTo>
                    <a:pt x="21600" y="2394"/>
                    <a:pt x="17296" y="0"/>
                    <a:pt x="11056" y="0"/>
                  </a:cubicBez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sp>
          <p:nvSpPr>
            <p:cNvPr id="3936" name="Google Shape;1150;p44"/>
            <p:cNvSpPr/>
            <p:nvPr/>
          </p:nvSpPr>
          <p:spPr>
            <a:xfrm>
              <a:off x="64" y="53233"/>
              <a:ext cx="582726" cy="123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19048" y="0"/>
                  </a:lnTo>
                  <a:lnTo>
                    <a:pt x="19048" y="4562"/>
                  </a:lnTo>
                  <a:cubicBezTo>
                    <a:pt x="19048" y="10800"/>
                    <a:pt x="18071" y="15362"/>
                    <a:pt x="16839" y="15362"/>
                  </a:cubicBezTo>
                  <a:cubicBezTo>
                    <a:pt x="15604" y="15362"/>
                    <a:pt x="14584" y="10800"/>
                    <a:pt x="14584" y="4562"/>
                  </a:cubicBezTo>
                  <a:lnTo>
                    <a:pt x="14584" y="0"/>
                  </a:lnTo>
                  <a:lnTo>
                    <a:pt x="6973" y="0"/>
                  </a:lnTo>
                  <a:lnTo>
                    <a:pt x="6973" y="4562"/>
                  </a:lnTo>
                  <a:cubicBezTo>
                    <a:pt x="6973" y="10800"/>
                    <a:pt x="6039" y="15362"/>
                    <a:pt x="4761" y="15362"/>
                  </a:cubicBezTo>
                  <a:cubicBezTo>
                    <a:pt x="3529" y="15362"/>
                    <a:pt x="2552" y="10800"/>
                    <a:pt x="2552" y="4562"/>
                  </a:cubicBezTo>
                  <a:lnTo>
                    <a:pt x="2552" y="0"/>
                  </a:lnTo>
                  <a:close/>
                </a:path>
              </a:pathLst>
            </a:custGeom>
            <a:solidFill>
              <a:srgbClr val="000000"/>
            </a:solidFill>
            <a:ln w="12700" cap="flat">
              <a:noFill/>
              <a:miter lim="400000"/>
            </a:ln>
            <a:effectLst/>
          </p:spPr>
          <p:txBody>
            <a:bodyPr wrap="square" lIns="0" tIns="0" rIns="0" bIns="0" numCol="1" anchor="ctr">
              <a:noAutofit/>
            </a:bodyPr>
            <a:lstStyle/>
            <a:p>
              <a:pPr rtl="0">
                <a:defRPr>
                  <a:solidFill>
                    <a:srgbClr val="434343"/>
                  </a:solidFill>
                </a:defRPr>
              </a:pPr>
            </a:p>
          </p:txBody>
        </p:sp>
      </p:grpSp>
      <p:sp>
        <p:nvSpPr>
          <p:cNvPr id="3938" name="Google Shape;306;p4"/>
          <p:cNvSpPr/>
          <p:nvPr/>
        </p:nvSpPr>
        <p:spPr>
          <a:xfrm>
            <a:off x="288179" y="40764"/>
            <a:ext cx="794685" cy="686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a:p>
        </p:txBody>
      </p:sp>
      <p:grpSp>
        <p:nvGrpSpPr>
          <p:cNvPr id="3941" name="تجميع"/>
          <p:cNvGrpSpPr/>
          <p:nvPr/>
        </p:nvGrpSpPr>
        <p:grpSpPr>
          <a:xfrm>
            <a:off x="6823705" y="167289"/>
            <a:ext cx="1460896" cy="581157"/>
            <a:chOff x="0" y="0"/>
            <a:chExt cx="1460895" cy="581156"/>
          </a:xfrm>
        </p:grpSpPr>
        <p:pic>
          <p:nvPicPr>
            <p:cNvPr id="3939" name="Google Shape;181;p29" descr="Google Shape;181;p29"/>
            <p:cNvPicPr>
              <a:picLocks noChangeAspect="1"/>
            </p:cNvPicPr>
            <p:nvPr/>
          </p:nvPicPr>
          <p:blipFill>
            <a:blip r:embed="rId7">
              <a:extLst/>
            </a:blip>
            <a:srcRect l="0" t="16969" r="8892" b="21025"/>
            <a:stretch>
              <a:fillRect/>
            </a:stretch>
          </p:blipFill>
          <p:spPr>
            <a:xfrm>
              <a:off x="0" y="0"/>
              <a:ext cx="1460896" cy="581157"/>
            </a:xfrm>
            <a:prstGeom prst="rect">
              <a:avLst/>
            </a:prstGeom>
            <a:ln w="12700" cap="flat">
              <a:noFill/>
              <a:miter lim="400000"/>
            </a:ln>
            <a:effectLst/>
          </p:spPr>
        </p:pic>
        <p:sp>
          <p:nvSpPr>
            <p:cNvPr id="394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pic>
        <p:nvPicPr>
          <p:cNvPr id="3942" name="IMG_0588.jpeg" descr="IMG_0588.jpeg"/>
          <p:cNvPicPr>
            <a:picLocks noChangeAspect="1"/>
          </p:cNvPicPr>
          <p:nvPr/>
        </p:nvPicPr>
        <p:blipFill>
          <a:blip r:embed="rId8">
            <a:extLst/>
          </a:blip>
          <a:stretch>
            <a:fillRect/>
          </a:stretch>
        </p:blipFill>
        <p:spPr>
          <a:xfrm>
            <a:off x="795898" y="2193233"/>
            <a:ext cx="1829608" cy="1378305"/>
          </a:xfrm>
          <a:prstGeom prst="rect">
            <a:avLst/>
          </a:prstGeom>
          <a:ln w="12700">
            <a:miter lim="400000"/>
          </a:ln>
          <a:effectLst>
            <a:outerShdw sx="100000" sy="100000" kx="0" ky="0" algn="b" rotWithShape="0" blurRad="190500" dist="12700" dir="5400000">
              <a:srgbClr val="000000">
                <a:alpha val="7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3920"/>
                                        </p:tgtEl>
                                        <p:attrNameLst>
                                          <p:attrName>style.visibility</p:attrName>
                                        </p:attrNameLst>
                                      </p:cBhvr>
                                      <p:to>
                                        <p:strVal val="visible"/>
                                      </p:to>
                                    </p:set>
                                    <p:anim calcmode="lin" valueType="num">
                                      <p:cBhvr>
                                        <p:cTn id="7" dur="1000" fill="hold"/>
                                        <p:tgtEl>
                                          <p:spTgt spid="3920"/>
                                        </p:tgtEl>
                                        <p:attrNameLst>
                                          <p:attrName>ppt_w</p:attrName>
                                        </p:attrNameLst>
                                      </p:cBhvr>
                                      <p:tavLst>
                                        <p:tav tm="0">
                                          <p:val>
                                            <p:fltVal val="0"/>
                                          </p:val>
                                        </p:tav>
                                        <p:tav tm="100000">
                                          <p:val>
                                            <p:strVal val="#ppt_w"/>
                                          </p:val>
                                        </p:tav>
                                      </p:tavLst>
                                    </p:anim>
                                    <p:anim calcmode="lin" valueType="num">
                                      <p:cBhvr>
                                        <p:cTn id="8" dur="1000" fill="hold"/>
                                        <p:tgtEl>
                                          <p:spTgt spid="3920"/>
                                        </p:tgtEl>
                                        <p:attrNameLst>
                                          <p:attrName>ppt_h</p:attrName>
                                        </p:attrNameLst>
                                      </p:cBhvr>
                                      <p:tavLst>
                                        <p:tav tm="0">
                                          <p:val>
                                            <p:fltVal val="0"/>
                                          </p:val>
                                        </p:tav>
                                        <p:tav tm="100000">
                                          <p:val>
                                            <p:strVal val="#ppt_h"/>
                                          </p:val>
                                        </p:tav>
                                      </p:tavLst>
                                    </p:anim>
                                    <p:anim calcmode="lin" valueType="num">
                                      <p:cBhvr>
                                        <p:cTn id="9" dur="1000" fill="hold"/>
                                        <p:tgtEl>
                                          <p:spTgt spid="39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mediacall" nodeType="afterEffect" presetSubtype="0" presetID="1" grpId="2" fill="hold">
                                  <p:stCondLst>
                                    <p:cond delay="0"/>
                                  </p:stCondLst>
                                  <p:childTnLst>
                                    <p:cmd type="call" cmd="playFrom(0.0)">
                                      <p:cBhvr>
                                        <p:cTn id="13" dur="34178" fill="hold"/>
                                        <p:tgtEl>
                                          <p:spTgt spid="393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4" fill="hold" display="0">
                  <p:stCondLst>
                    <p:cond delay="indefinite"/>
                  </p:stCondLst>
                </p:cTn>
                <p:tgtEl>
                  <p:spTgt spid="3930"/>
                </p:tgtEl>
              </p:cMediaNode>
            </p:video>
            <p:seq concurrent="1" prevAc="none" nextAc="seek">
              <p:cTn id="15" evtFilter="cancelBubble" nodeType="interactiveSeq" restart="whenNotActive" fill="hold">
                <p:stCondLst>
                  <p:cond delay="0" evt="onClick">
                    <p:tgtEl>
                      <p:spTgt spid="3930"/>
                    </p:tgtEl>
                  </p:cond>
                </p:stCondLst>
                <p:endSync delay="0" evt="end">
                  <p:rtn val="all"/>
                </p:endSync>
                <p:childTnLst>
                  <p:par>
                    <p:cTn id="16" fill="hold">
                      <p:stCondLst>
                        <p:cond delay="0"/>
                      </p:stCondLst>
                      <p:childTnLst>
                        <p:par>
                          <p:cTn id="17" fill="hold">
                            <p:stCondLst>
                              <p:cond delay="0"/>
                            </p:stCondLst>
                            <p:childTnLst>
                              <p:par>
                                <p:cTn id="18" presetClass="mediacall" nodeType="clickEffect" presetSubtype="0" presetID="2" fill="hold">
                                  <p:stCondLst>
                                    <p:cond delay="0"/>
                                  </p:stCondLst>
                                  <p:childTnLst>
                                    <p:cmd type="call" cmd="togglePause">
                                      <p:cBhvr>
                                        <p:cTn id="19" dur="1" fill="hold"/>
                                        <p:tgtEl>
                                          <p:spTgt spid="3930"/>
                                        </p:tgtEl>
                                      </p:cBhvr>
                                    </p:cmd>
                                  </p:childTnLst>
                                </p:cTn>
                              </p:par>
                            </p:childTnLst>
                          </p:cTn>
                        </p:par>
                      </p:childTnLst>
                    </p:cTn>
                  </p:par>
                </p:childTnLst>
              </p:cTn>
              <p:nextCondLst>
                <p:cond delay="0" evt="onClick">
                  <p:tgtEl>
                    <p:spTgt spid="3930"/>
                  </p:tgtEl>
                </p:cond>
              </p:nextCondLst>
            </p:seq>
          </p:childTnLst>
        </p:cTn>
      </p:par>
    </p:tnLst>
    <p:bldLst>
      <p:bldP build="whole" bldLvl="1" animBg="1" rev="0" advAuto="0" spid="3920"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49" name="Google Shape;1771;p26"/>
          <p:cNvGrpSpPr/>
          <p:nvPr/>
        </p:nvGrpSpPr>
        <p:grpSpPr>
          <a:xfrm>
            <a:off x="8570627" y="4423862"/>
            <a:ext cx="191481" cy="191488"/>
            <a:chOff x="0" y="0"/>
            <a:chExt cx="191480" cy="191486"/>
          </a:xfrm>
        </p:grpSpPr>
        <p:sp>
          <p:nvSpPr>
            <p:cNvPr id="3944"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45"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46"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47"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48"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3950"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3951"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3952"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3953"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3954"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3955"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3956"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3957"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3958"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3959"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3962" name="تجميع"/>
          <p:cNvGrpSpPr/>
          <p:nvPr/>
        </p:nvGrpSpPr>
        <p:grpSpPr>
          <a:xfrm>
            <a:off x="6866098" y="151043"/>
            <a:ext cx="1460897" cy="581158"/>
            <a:chOff x="0" y="0"/>
            <a:chExt cx="1460895" cy="581156"/>
          </a:xfrm>
        </p:grpSpPr>
        <p:pic>
          <p:nvPicPr>
            <p:cNvPr id="3960"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3961"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3968" name="تجميع"/>
          <p:cNvGrpSpPr/>
          <p:nvPr/>
        </p:nvGrpSpPr>
        <p:grpSpPr>
          <a:xfrm>
            <a:off x="2076968" y="945615"/>
            <a:ext cx="5156748" cy="3587471"/>
            <a:chOff x="0" y="0"/>
            <a:chExt cx="5156747" cy="3587469"/>
          </a:xfrm>
        </p:grpSpPr>
        <p:grpSp>
          <p:nvGrpSpPr>
            <p:cNvPr id="3965" name="تجميع"/>
            <p:cNvGrpSpPr/>
            <p:nvPr/>
          </p:nvGrpSpPr>
          <p:grpSpPr>
            <a:xfrm>
              <a:off x="79226" y="139055"/>
              <a:ext cx="4806930" cy="3448415"/>
              <a:chOff x="0" y="0"/>
              <a:chExt cx="4806929" cy="3448414"/>
            </a:xfrm>
          </p:grpSpPr>
          <p:sp>
            <p:nvSpPr>
              <p:cNvPr id="3963" name="Google Shape;1765;p26"/>
              <p:cNvSpPr/>
              <p:nvPr/>
            </p:nvSpPr>
            <p:spPr>
              <a:xfrm rot="126755">
                <a:off x="93051" y="86486"/>
                <a:ext cx="4703898" cy="628215"/>
              </a:xfrm>
              <a:prstGeom prst="rect">
                <a:avLst/>
              </a:prstGeom>
              <a:solidFill>
                <a:schemeClr val="accent3"/>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rtl="0">
                  <a:defRPr sz="500"/>
                </a:pPr>
              </a:p>
            </p:txBody>
          </p:sp>
          <p:sp>
            <p:nvSpPr>
              <p:cNvPr id="3964" name="Google Shape;158;p6"/>
              <p:cNvSpPr/>
              <p:nvPr/>
            </p:nvSpPr>
            <p:spPr>
              <a:xfrm rot="71739">
                <a:off x="27297" y="733958"/>
                <a:ext cx="4713459" cy="2665571"/>
              </a:xfrm>
              <a:prstGeom prst="rect">
                <a:avLst/>
              </a:prstGeom>
              <a:solidFill>
                <a:srgbClr val="FAF2D4">
                  <a:alpha val="34900"/>
                </a:srgbClr>
              </a:solidFill>
              <a:ln w="12700" cap="flat">
                <a:noFill/>
                <a:miter lim="400000"/>
              </a:ln>
              <a:effectLst>
                <a:outerShdw sx="100000" sy="100000" kx="0" ky="0" algn="b" rotWithShape="0" blurRad="50800" dist="38100" dir="5400000">
                  <a:srgbClr val="000000">
                    <a:alpha val="40000"/>
                  </a:srgbClr>
                </a:outerShdw>
              </a:effectLst>
            </p:spPr>
            <p:txBody>
              <a:bodyPr wrap="square" lIns="0" tIns="0" rIns="0" bIns="0" numCol="1" anchor="ctr">
                <a:noAutofit/>
              </a:bodyPr>
              <a:lstStyle/>
              <a:p>
                <a:pPr algn="ctr" rtl="0">
                  <a:defRPr sz="1800">
                    <a:solidFill>
                      <a:srgbClr val="FFFFFF"/>
                    </a:solidFill>
                    <a:latin typeface="Calibri"/>
                    <a:ea typeface="Calibri"/>
                    <a:cs typeface="Calibri"/>
                    <a:sym typeface="Calibri"/>
                  </a:defRPr>
                </a:pPr>
              </a:p>
            </p:txBody>
          </p:sp>
        </p:grpSp>
        <p:sp>
          <p:nvSpPr>
            <p:cNvPr id="3966" name="Google Shape;1767;p26"/>
            <p:cNvSpPr/>
            <p:nvPr/>
          </p:nvSpPr>
          <p:spPr>
            <a:xfrm rot="4829594">
              <a:off x="4448795" y="251206"/>
              <a:ext cx="773224"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cap="flat">
              <a:noFill/>
              <a:miter lim="400000"/>
            </a:ln>
            <a:effectLst/>
          </p:spPr>
          <p:txBody>
            <a:bodyPr wrap="square" lIns="0" tIns="0" rIns="0" bIns="0" numCol="1" anchor="ctr">
              <a:noAutofit/>
            </a:bodyPr>
            <a:lstStyle/>
            <a:p>
              <a:pPr rtl="0">
                <a:defRPr sz="500"/>
              </a:pPr>
            </a:p>
          </p:txBody>
        </p:sp>
        <p:sp>
          <p:nvSpPr>
            <p:cNvPr id="3967" name="Google Shape;1766;p26"/>
            <p:cNvSpPr/>
            <p:nvPr/>
          </p:nvSpPr>
          <p:spPr>
            <a:xfrm rot="21464125">
              <a:off x="9734" y="11127"/>
              <a:ext cx="573202" cy="504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cap="flat">
              <a:noFill/>
              <a:miter lim="400000"/>
            </a:ln>
            <a:effectLst/>
          </p:spPr>
          <p:txBody>
            <a:bodyPr wrap="square" lIns="0" tIns="0" rIns="0" bIns="0" numCol="1" anchor="ctr">
              <a:noAutofit/>
            </a:bodyPr>
            <a:lstStyle/>
            <a:p>
              <a:pPr rtl="0">
                <a:defRPr sz="500"/>
              </a:pPr>
            </a:p>
          </p:txBody>
        </p:sp>
      </p:grpSp>
      <p:sp>
        <p:nvSpPr>
          <p:cNvPr id="3969" name="Google Shape;1770;p26"/>
          <p:cNvSpPr txBox="1"/>
          <p:nvPr>
            <p:ph type="body" sz="quarter" idx="1"/>
          </p:nvPr>
        </p:nvSpPr>
        <p:spPr>
          <a:xfrm>
            <a:off x="2884186" y="1128615"/>
            <a:ext cx="3295051" cy="553742"/>
          </a:xfrm>
          <a:prstGeom prst="rect">
            <a:avLst/>
          </a:prstGeom>
        </p:spPr>
        <p:txBody>
          <a:bodyPr/>
          <a:lstStyle>
            <a:lvl1pPr marL="0" indent="0" defTabSz="640079">
              <a:defRPr b="1" sz="2590">
                <a:solidFill>
                  <a:srgbClr val="6E667A"/>
                </a:solidFill>
                <a:latin typeface="+mn-lt"/>
                <a:ea typeface="+mn-ea"/>
                <a:cs typeface="+mn-cs"/>
                <a:sym typeface="Arial"/>
              </a:defRPr>
            </a:lvl1pPr>
          </a:lstStyle>
          <a:p>
            <a:pPr rtl="0">
              <a:defRPr/>
            </a:pPr>
            <a:r>
              <a:t>حل الواجب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9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1"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3972"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3973"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3979" name="Google Shape;1771;p26"/>
          <p:cNvGrpSpPr/>
          <p:nvPr/>
        </p:nvGrpSpPr>
        <p:grpSpPr>
          <a:xfrm>
            <a:off x="8570627" y="4423862"/>
            <a:ext cx="191481" cy="191488"/>
            <a:chOff x="0" y="0"/>
            <a:chExt cx="191480" cy="191486"/>
          </a:xfrm>
        </p:grpSpPr>
        <p:sp>
          <p:nvSpPr>
            <p:cNvPr id="3974"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75"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76"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77"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3978"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3980"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3981"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3982"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3983"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3984"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3985"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3986"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3987"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3988"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3989"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3992" name="تجميع"/>
          <p:cNvGrpSpPr/>
          <p:nvPr/>
        </p:nvGrpSpPr>
        <p:grpSpPr>
          <a:xfrm>
            <a:off x="6866098" y="151043"/>
            <a:ext cx="1460897" cy="581158"/>
            <a:chOff x="0" y="0"/>
            <a:chExt cx="1460895" cy="581156"/>
          </a:xfrm>
        </p:grpSpPr>
        <p:pic>
          <p:nvPicPr>
            <p:cNvPr id="3990"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3991"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3993" name="Google Shape;1768;p26"/>
          <p:cNvSpPr txBox="1"/>
          <p:nvPr>
            <p:ph type="title"/>
          </p:nvPr>
        </p:nvSpPr>
        <p:spPr>
          <a:xfrm>
            <a:off x="1720151" y="911653"/>
            <a:ext cx="5581501" cy="797736"/>
          </a:xfrm>
          <a:prstGeom prst="rect">
            <a:avLst/>
          </a:prstGeom>
        </p:spPr>
        <p:txBody>
          <a:bodyPr lIns="121899" tIns="121899" rIns="121899" bIns="121899" anchor="t"/>
          <a:lstStyle>
            <a:lvl1pPr defTabSz="411479" rtl="0">
              <a:defRPr sz="1935"/>
            </a:lvl1pPr>
          </a:lstStyle>
          <a:p>
            <a:pPr>
              <a:defRPr sz="2205"/>
            </a:pPr>
            <a:r>
              <a:rPr sz="1935"/>
              <a:t>لغز</a:t>
            </a:r>
            <a:endParaRPr sz="1935"/>
          </a:p>
        </p:txBody>
      </p:sp>
      <p:sp>
        <p:nvSpPr>
          <p:cNvPr id="3994" name="=١٠"/>
          <p:cNvSpPr txBox="1"/>
          <p:nvPr/>
        </p:nvSpPr>
        <p:spPr>
          <a:xfrm>
            <a:off x="3248184" y="1912793"/>
            <a:ext cx="1055744"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=١٠</a:t>
            </a:r>
          </a:p>
        </p:txBody>
      </p:sp>
      <p:pic>
        <p:nvPicPr>
          <p:cNvPr id="3995" name="مستطيل مستطيل" descr="مستطيل مستطيل"/>
          <p:cNvPicPr>
            <a:picLocks noChangeAspect="0"/>
          </p:cNvPicPr>
          <p:nvPr/>
        </p:nvPicPr>
        <p:blipFill>
          <a:blip r:embed="rId6">
            <a:extLst/>
          </a:blip>
          <a:stretch>
            <a:fillRect/>
          </a:stretch>
        </p:blipFill>
        <p:spPr>
          <a:xfrm>
            <a:off x="2368236" y="1786103"/>
            <a:ext cx="4082215" cy="3025475"/>
          </a:xfrm>
          <a:prstGeom prst="rect">
            <a:avLst/>
          </a:prstGeom>
        </p:spPr>
      </p:pic>
      <p:sp>
        <p:nvSpPr>
          <p:cNvPr id="3997" name="➕"/>
          <p:cNvSpPr txBox="1"/>
          <p:nvPr/>
        </p:nvSpPr>
        <p:spPr>
          <a:xfrm>
            <a:off x="4971601" y="1912793"/>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pic>
        <p:nvPicPr>
          <p:cNvPr id="3998" name="IMG_0547.gif" descr="IMG_0547.gif"/>
          <p:cNvPicPr>
            <a:picLocks noChangeAspect="0"/>
          </p:cNvPicPr>
          <p:nvPr/>
        </p:nvPicPr>
        <p:blipFill>
          <a:blip r:embed="rId7">
            <a:extLst/>
          </a:blip>
          <a:stretch>
            <a:fillRect/>
          </a:stretch>
        </p:blipFill>
        <p:spPr>
          <a:xfrm>
            <a:off x="840387" y="1642031"/>
            <a:ext cx="1368693" cy="1026521"/>
          </a:xfrm>
          <a:prstGeom prst="rect">
            <a:avLst/>
          </a:prstGeom>
          <a:ln w="12700">
            <a:miter lim="400000"/>
          </a:ln>
        </p:spPr>
      </p:pic>
      <p:sp>
        <p:nvSpPr>
          <p:cNvPr id="3999" name="تفاحة"/>
          <p:cNvSpPr/>
          <p:nvPr/>
        </p:nvSpPr>
        <p:spPr>
          <a:xfrm>
            <a:off x="5686681" y="1809696"/>
            <a:ext cx="544152" cy="619202"/>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00" name="تفاحة"/>
          <p:cNvSpPr/>
          <p:nvPr/>
        </p:nvSpPr>
        <p:spPr>
          <a:xfrm>
            <a:off x="4237347" y="1855270"/>
            <a:ext cx="588730" cy="669928"/>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01" name="تفاحة"/>
          <p:cNvSpPr/>
          <p:nvPr/>
        </p:nvSpPr>
        <p:spPr>
          <a:xfrm>
            <a:off x="5696076" y="4034885"/>
            <a:ext cx="525362" cy="597821"/>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02" name="➖"/>
          <p:cNvSpPr txBox="1"/>
          <p:nvPr/>
        </p:nvSpPr>
        <p:spPr>
          <a:xfrm>
            <a:off x="5026693" y="2612429"/>
            <a:ext cx="571944"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03" name="موزة"/>
          <p:cNvSpPr/>
          <p:nvPr/>
        </p:nvSpPr>
        <p:spPr>
          <a:xfrm>
            <a:off x="4017315" y="3390358"/>
            <a:ext cx="709429" cy="75241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4004" name="=٣"/>
          <p:cNvSpPr txBox="1"/>
          <p:nvPr/>
        </p:nvSpPr>
        <p:spPr>
          <a:xfrm>
            <a:off x="3275371" y="2723806"/>
            <a:ext cx="1116335"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=٣</a:t>
            </a:r>
          </a:p>
        </p:txBody>
      </p:sp>
      <p:sp>
        <p:nvSpPr>
          <p:cNvPr id="4005" name="موزة"/>
          <p:cNvSpPr/>
          <p:nvPr/>
        </p:nvSpPr>
        <p:spPr>
          <a:xfrm>
            <a:off x="4168818" y="3409146"/>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4006" name="=٥"/>
          <p:cNvSpPr txBox="1"/>
          <p:nvPr/>
        </p:nvSpPr>
        <p:spPr>
          <a:xfrm>
            <a:off x="3319159" y="3489126"/>
            <a:ext cx="629528"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=٥</a:t>
            </a:r>
          </a:p>
        </p:txBody>
      </p:sp>
      <p:sp>
        <p:nvSpPr>
          <p:cNvPr id="4007" name="تفاحة"/>
          <p:cNvSpPr/>
          <p:nvPr/>
        </p:nvSpPr>
        <p:spPr>
          <a:xfrm>
            <a:off x="5696076" y="2650070"/>
            <a:ext cx="525362" cy="597820"/>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08" name="فراولة"/>
          <p:cNvSpPr/>
          <p:nvPr/>
        </p:nvSpPr>
        <p:spPr>
          <a:xfrm>
            <a:off x="4420410" y="2732103"/>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09" name="فراولة"/>
          <p:cNvSpPr/>
          <p:nvPr/>
        </p:nvSpPr>
        <p:spPr>
          <a:xfrm>
            <a:off x="4057519" y="2650070"/>
            <a:ext cx="570194" cy="538287"/>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10" name="فراولة"/>
          <p:cNvSpPr/>
          <p:nvPr/>
        </p:nvSpPr>
        <p:spPr>
          <a:xfrm>
            <a:off x="5673660" y="3397939"/>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11" name="➕"/>
          <p:cNvSpPr txBox="1"/>
          <p:nvPr/>
        </p:nvSpPr>
        <p:spPr>
          <a:xfrm>
            <a:off x="4979823" y="3314508"/>
            <a:ext cx="47036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12" name="فراولة"/>
          <p:cNvSpPr/>
          <p:nvPr/>
        </p:nvSpPr>
        <p:spPr>
          <a:xfrm>
            <a:off x="4454648" y="4122930"/>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13" name="➕"/>
          <p:cNvSpPr txBox="1"/>
          <p:nvPr/>
        </p:nvSpPr>
        <p:spPr>
          <a:xfrm>
            <a:off x="5077481" y="4028319"/>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14" name="✖️"/>
          <p:cNvSpPr txBox="1"/>
          <p:nvPr/>
        </p:nvSpPr>
        <p:spPr>
          <a:xfrm>
            <a:off x="3754385" y="4111040"/>
            <a:ext cx="470369" cy="1346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15" name="=؟؟"/>
          <p:cNvSpPr txBox="1"/>
          <p:nvPr/>
        </p:nvSpPr>
        <p:spPr>
          <a:xfrm>
            <a:off x="2440039" y="4219399"/>
            <a:ext cx="1513672"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16" name="موزة"/>
          <p:cNvSpPr/>
          <p:nvPr/>
        </p:nvSpPr>
        <p:spPr>
          <a:xfrm>
            <a:off x="3079136" y="3991392"/>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8"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4019"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4020"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4026" name="Google Shape;1771;p26"/>
          <p:cNvGrpSpPr/>
          <p:nvPr/>
        </p:nvGrpSpPr>
        <p:grpSpPr>
          <a:xfrm>
            <a:off x="8570627" y="4423862"/>
            <a:ext cx="191481" cy="191488"/>
            <a:chOff x="0" y="0"/>
            <a:chExt cx="191480" cy="191486"/>
          </a:xfrm>
        </p:grpSpPr>
        <p:sp>
          <p:nvSpPr>
            <p:cNvPr id="4021"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22"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23"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24"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25"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027"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028"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029"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030"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031"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032"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033"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034"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035"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4036"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4039" name="تجميع"/>
          <p:cNvGrpSpPr/>
          <p:nvPr/>
        </p:nvGrpSpPr>
        <p:grpSpPr>
          <a:xfrm>
            <a:off x="6866098" y="151043"/>
            <a:ext cx="1460897" cy="581158"/>
            <a:chOff x="0" y="0"/>
            <a:chExt cx="1460895" cy="581156"/>
          </a:xfrm>
        </p:grpSpPr>
        <p:pic>
          <p:nvPicPr>
            <p:cNvPr id="4037"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403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4040" name="Google Shape;1768;p26"/>
          <p:cNvSpPr txBox="1"/>
          <p:nvPr>
            <p:ph type="title"/>
          </p:nvPr>
        </p:nvSpPr>
        <p:spPr>
          <a:xfrm>
            <a:off x="1720151" y="911653"/>
            <a:ext cx="5581501" cy="797736"/>
          </a:xfrm>
          <a:prstGeom prst="rect">
            <a:avLst/>
          </a:prstGeom>
        </p:spPr>
        <p:txBody>
          <a:bodyPr lIns="121899" tIns="121899" rIns="121899" bIns="121899" anchor="t"/>
          <a:lstStyle>
            <a:lvl1pPr defTabSz="713231" rtl="0">
              <a:defRPr sz="3353"/>
            </a:lvl1pPr>
          </a:lstStyle>
          <a:p>
            <a:pPr>
              <a:defRPr sz="3821"/>
            </a:pPr>
            <a:r>
              <a:rPr sz="3353"/>
              <a:t>مهارات سابقة</a:t>
            </a:r>
          </a:p>
        </p:txBody>
      </p:sp>
      <p:sp>
        <p:nvSpPr>
          <p:cNvPr id="4041" name="=٢٠"/>
          <p:cNvSpPr txBox="1"/>
          <p:nvPr/>
        </p:nvSpPr>
        <p:spPr>
          <a:xfrm>
            <a:off x="3248184" y="1912793"/>
            <a:ext cx="1055744"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=٢٠</a:t>
            </a:r>
          </a:p>
        </p:txBody>
      </p:sp>
      <p:pic>
        <p:nvPicPr>
          <p:cNvPr id="4042" name="مستطيل مستطيل" descr="مستطيل مستطيل"/>
          <p:cNvPicPr>
            <a:picLocks noChangeAspect="0"/>
          </p:cNvPicPr>
          <p:nvPr/>
        </p:nvPicPr>
        <p:blipFill>
          <a:blip r:embed="rId6">
            <a:extLst/>
          </a:blip>
          <a:stretch>
            <a:fillRect/>
          </a:stretch>
        </p:blipFill>
        <p:spPr>
          <a:xfrm>
            <a:off x="2361782" y="1758730"/>
            <a:ext cx="4082215" cy="3080220"/>
          </a:xfrm>
          <a:prstGeom prst="rect">
            <a:avLst/>
          </a:prstGeom>
        </p:spPr>
      </p:pic>
      <p:sp>
        <p:nvSpPr>
          <p:cNvPr id="4044" name="➕"/>
          <p:cNvSpPr txBox="1"/>
          <p:nvPr/>
        </p:nvSpPr>
        <p:spPr>
          <a:xfrm>
            <a:off x="4971601" y="1912793"/>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45" name="تفاحة"/>
          <p:cNvSpPr/>
          <p:nvPr/>
        </p:nvSpPr>
        <p:spPr>
          <a:xfrm>
            <a:off x="5686681" y="1809696"/>
            <a:ext cx="544152" cy="619202"/>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46" name="تفاحة"/>
          <p:cNvSpPr/>
          <p:nvPr/>
        </p:nvSpPr>
        <p:spPr>
          <a:xfrm>
            <a:off x="4237347" y="1855270"/>
            <a:ext cx="588730" cy="669928"/>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47" name="تفاحة"/>
          <p:cNvSpPr/>
          <p:nvPr/>
        </p:nvSpPr>
        <p:spPr>
          <a:xfrm>
            <a:off x="5696076" y="4034885"/>
            <a:ext cx="525362" cy="597821"/>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48" name="➖"/>
          <p:cNvSpPr txBox="1"/>
          <p:nvPr/>
        </p:nvSpPr>
        <p:spPr>
          <a:xfrm>
            <a:off x="5026693" y="2612429"/>
            <a:ext cx="571944"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49" name="موزة"/>
          <p:cNvSpPr/>
          <p:nvPr/>
        </p:nvSpPr>
        <p:spPr>
          <a:xfrm>
            <a:off x="4017315" y="3390358"/>
            <a:ext cx="709429" cy="75241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4050" name="=٨"/>
          <p:cNvSpPr txBox="1"/>
          <p:nvPr/>
        </p:nvSpPr>
        <p:spPr>
          <a:xfrm>
            <a:off x="3275371" y="2723806"/>
            <a:ext cx="1116335"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=٨</a:t>
            </a:r>
          </a:p>
        </p:txBody>
      </p:sp>
      <p:sp>
        <p:nvSpPr>
          <p:cNvPr id="4051" name="موزة"/>
          <p:cNvSpPr/>
          <p:nvPr/>
        </p:nvSpPr>
        <p:spPr>
          <a:xfrm>
            <a:off x="4168818" y="3409146"/>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4052" name="=٥"/>
          <p:cNvSpPr txBox="1"/>
          <p:nvPr/>
        </p:nvSpPr>
        <p:spPr>
          <a:xfrm>
            <a:off x="3319159" y="3489126"/>
            <a:ext cx="629528"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=٥</a:t>
            </a:r>
          </a:p>
        </p:txBody>
      </p:sp>
      <p:sp>
        <p:nvSpPr>
          <p:cNvPr id="4053" name="تفاحة"/>
          <p:cNvSpPr/>
          <p:nvPr/>
        </p:nvSpPr>
        <p:spPr>
          <a:xfrm>
            <a:off x="5696076" y="2650070"/>
            <a:ext cx="525362" cy="597820"/>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4054" name="فراولة"/>
          <p:cNvSpPr/>
          <p:nvPr/>
        </p:nvSpPr>
        <p:spPr>
          <a:xfrm>
            <a:off x="4420410" y="2732103"/>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55" name="فراولة"/>
          <p:cNvSpPr/>
          <p:nvPr/>
        </p:nvSpPr>
        <p:spPr>
          <a:xfrm>
            <a:off x="4057519" y="2650070"/>
            <a:ext cx="570194" cy="538287"/>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56" name="فراولة"/>
          <p:cNvSpPr/>
          <p:nvPr/>
        </p:nvSpPr>
        <p:spPr>
          <a:xfrm>
            <a:off x="5673660" y="3397939"/>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57" name="➕"/>
          <p:cNvSpPr txBox="1"/>
          <p:nvPr/>
        </p:nvSpPr>
        <p:spPr>
          <a:xfrm>
            <a:off x="4979823" y="3314508"/>
            <a:ext cx="47036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58" name="فراولة"/>
          <p:cNvSpPr/>
          <p:nvPr/>
        </p:nvSpPr>
        <p:spPr>
          <a:xfrm>
            <a:off x="4454648" y="4122930"/>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4059" name="➕"/>
          <p:cNvSpPr txBox="1"/>
          <p:nvPr/>
        </p:nvSpPr>
        <p:spPr>
          <a:xfrm>
            <a:off x="5077481" y="4028319"/>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60" name="✖️"/>
          <p:cNvSpPr txBox="1"/>
          <p:nvPr/>
        </p:nvSpPr>
        <p:spPr>
          <a:xfrm>
            <a:off x="3754385" y="4111040"/>
            <a:ext cx="470369" cy="1346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4061" name="=٧"/>
          <p:cNvSpPr txBox="1"/>
          <p:nvPr/>
        </p:nvSpPr>
        <p:spPr>
          <a:xfrm>
            <a:off x="2440039" y="4219399"/>
            <a:ext cx="1513672"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=٧</a:t>
            </a:r>
          </a:p>
        </p:txBody>
      </p:sp>
      <p:sp>
        <p:nvSpPr>
          <p:cNvPr id="4062" name="موزة"/>
          <p:cNvSpPr/>
          <p:nvPr/>
        </p:nvSpPr>
        <p:spPr>
          <a:xfrm>
            <a:off x="3147684" y="4041019"/>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4063" name="الاجابة الصحيحة"/>
          <p:cNvSpPr txBox="1"/>
          <p:nvPr/>
        </p:nvSpPr>
        <p:spPr>
          <a:xfrm>
            <a:off x="6519689" y="1753192"/>
            <a:ext cx="1958923" cy="38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700"/>
            </a:lvl1pPr>
          </a:lstStyle>
          <a:p>
            <a:pPr rtl="0">
              <a:defRPr/>
            </a:pPr>
            <a:r>
              <a:t>الاجابة الصحيحة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75" name="Google Shape;1771;p26"/>
          <p:cNvGrpSpPr/>
          <p:nvPr/>
        </p:nvGrpSpPr>
        <p:grpSpPr>
          <a:xfrm>
            <a:off x="8570627" y="4423862"/>
            <a:ext cx="191481" cy="191488"/>
            <a:chOff x="0" y="0"/>
            <a:chExt cx="191480" cy="191486"/>
          </a:xfrm>
        </p:grpSpPr>
        <p:sp>
          <p:nvSpPr>
            <p:cNvPr id="2270"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271"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272"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273"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274"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276"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277"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278"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279"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280"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281"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282"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283"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284"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2285"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288" name="تجميع"/>
          <p:cNvGrpSpPr/>
          <p:nvPr/>
        </p:nvGrpSpPr>
        <p:grpSpPr>
          <a:xfrm>
            <a:off x="6866098" y="151043"/>
            <a:ext cx="1460897" cy="581158"/>
            <a:chOff x="0" y="0"/>
            <a:chExt cx="1460895" cy="581156"/>
          </a:xfrm>
        </p:grpSpPr>
        <p:pic>
          <p:nvPicPr>
            <p:cNvPr id="2286"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228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2294" name="تجميع"/>
          <p:cNvGrpSpPr/>
          <p:nvPr/>
        </p:nvGrpSpPr>
        <p:grpSpPr>
          <a:xfrm>
            <a:off x="2076968" y="945615"/>
            <a:ext cx="5156748" cy="3587471"/>
            <a:chOff x="0" y="0"/>
            <a:chExt cx="5156747" cy="3587469"/>
          </a:xfrm>
        </p:grpSpPr>
        <p:grpSp>
          <p:nvGrpSpPr>
            <p:cNvPr id="2291" name="تجميع"/>
            <p:cNvGrpSpPr/>
            <p:nvPr/>
          </p:nvGrpSpPr>
          <p:grpSpPr>
            <a:xfrm>
              <a:off x="79226" y="139055"/>
              <a:ext cx="4806930" cy="3448415"/>
              <a:chOff x="0" y="0"/>
              <a:chExt cx="4806929" cy="3448414"/>
            </a:xfrm>
          </p:grpSpPr>
          <p:sp>
            <p:nvSpPr>
              <p:cNvPr id="2289" name="Google Shape;1765;p26"/>
              <p:cNvSpPr/>
              <p:nvPr/>
            </p:nvSpPr>
            <p:spPr>
              <a:xfrm rot="126755">
                <a:off x="93051" y="86486"/>
                <a:ext cx="4703898" cy="628215"/>
              </a:xfrm>
              <a:prstGeom prst="rect">
                <a:avLst/>
              </a:prstGeom>
              <a:solidFill>
                <a:schemeClr val="accent3"/>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rtl="0">
                  <a:defRPr sz="500"/>
                </a:pPr>
              </a:p>
            </p:txBody>
          </p:sp>
          <p:sp>
            <p:nvSpPr>
              <p:cNvPr id="2290" name="Google Shape;158;p6"/>
              <p:cNvSpPr/>
              <p:nvPr/>
            </p:nvSpPr>
            <p:spPr>
              <a:xfrm rot="71739">
                <a:off x="27297" y="733958"/>
                <a:ext cx="4713459" cy="2665571"/>
              </a:xfrm>
              <a:prstGeom prst="rect">
                <a:avLst/>
              </a:prstGeom>
              <a:solidFill>
                <a:srgbClr val="FAF2D4">
                  <a:alpha val="34900"/>
                </a:srgbClr>
              </a:solidFill>
              <a:ln w="12700" cap="flat">
                <a:noFill/>
                <a:miter lim="400000"/>
              </a:ln>
              <a:effectLst>
                <a:outerShdw sx="100000" sy="100000" kx="0" ky="0" algn="b" rotWithShape="0" blurRad="50800" dist="38100" dir="5400000">
                  <a:srgbClr val="000000">
                    <a:alpha val="40000"/>
                  </a:srgbClr>
                </a:outerShdw>
              </a:effectLst>
            </p:spPr>
            <p:txBody>
              <a:bodyPr wrap="square" lIns="0" tIns="0" rIns="0" bIns="0" numCol="1" anchor="ctr">
                <a:noAutofit/>
              </a:bodyPr>
              <a:lstStyle/>
              <a:p>
                <a:pPr algn="ctr" rtl="0">
                  <a:defRPr sz="1800">
                    <a:solidFill>
                      <a:srgbClr val="FFFFFF"/>
                    </a:solidFill>
                    <a:latin typeface="Calibri"/>
                    <a:ea typeface="Calibri"/>
                    <a:cs typeface="Calibri"/>
                    <a:sym typeface="Calibri"/>
                  </a:defRPr>
                </a:pPr>
              </a:p>
            </p:txBody>
          </p:sp>
        </p:grpSp>
        <p:sp>
          <p:nvSpPr>
            <p:cNvPr id="2292" name="Google Shape;1767;p26"/>
            <p:cNvSpPr/>
            <p:nvPr/>
          </p:nvSpPr>
          <p:spPr>
            <a:xfrm rot="4829594">
              <a:off x="4448795" y="251206"/>
              <a:ext cx="773224"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cap="flat">
              <a:noFill/>
              <a:miter lim="400000"/>
            </a:ln>
            <a:effectLst/>
          </p:spPr>
          <p:txBody>
            <a:bodyPr wrap="square" lIns="0" tIns="0" rIns="0" bIns="0" numCol="1" anchor="ctr">
              <a:noAutofit/>
            </a:bodyPr>
            <a:lstStyle/>
            <a:p>
              <a:pPr rtl="0">
                <a:defRPr sz="500"/>
              </a:pPr>
            </a:p>
          </p:txBody>
        </p:sp>
        <p:sp>
          <p:nvSpPr>
            <p:cNvPr id="2293" name="Google Shape;1766;p26"/>
            <p:cNvSpPr/>
            <p:nvPr/>
          </p:nvSpPr>
          <p:spPr>
            <a:xfrm rot="21464125">
              <a:off x="9734" y="11127"/>
              <a:ext cx="573202" cy="504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cap="flat">
              <a:noFill/>
              <a:miter lim="400000"/>
            </a:ln>
            <a:effectLst/>
          </p:spPr>
          <p:txBody>
            <a:bodyPr wrap="square" lIns="0" tIns="0" rIns="0" bIns="0" numCol="1" anchor="ctr">
              <a:noAutofit/>
            </a:bodyPr>
            <a:lstStyle/>
            <a:p>
              <a:pPr rtl="0">
                <a:defRPr sz="500"/>
              </a:pPr>
            </a:p>
          </p:txBody>
        </p:sp>
      </p:grpSp>
      <p:sp>
        <p:nvSpPr>
          <p:cNvPr id="2295" name="Google Shape;1770;p26"/>
          <p:cNvSpPr txBox="1"/>
          <p:nvPr>
            <p:ph type="body" sz="quarter" idx="1"/>
          </p:nvPr>
        </p:nvSpPr>
        <p:spPr>
          <a:xfrm>
            <a:off x="2884186" y="1128615"/>
            <a:ext cx="3295051" cy="553742"/>
          </a:xfrm>
          <a:prstGeom prst="rect">
            <a:avLst/>
          </a:prstGeom>
        </p:spPr>
        <p:txBody>
          <a:bodyPr/>
          <a:lstStyle>
            <a:lvl1pPr marL="0" indent="0" defTabSz="640079">
              <a:defRPr b="1" sz="2590">
                <a:solidFill>
                  <a:srgbClr val="6E667A"/>
                </a:solidFill>
                <a:latin typeface="+mn-lt"/>
                <a:ea typeface="+mn-ea"/>
                <a:cs typeface="+mn-cs"/>
                <a:sym typeface="Arial"/>
              </a:defRPr>
            </a:lvl1pPr>
          </a:lstStyle>
          <a:p>
            <a:pPr rtl="0">
              <a:defRPr/>
            </a:pPr>
            <a:r>
              <a:t>حل الواجب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2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5"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5"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4066"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4067"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4073" name="Google Shape;1771;p26"/>
          <p:cNvGrpSpPr/>
          <p:nvPr/>
        </p:nvGrpSpPr>
        <p:grpSpPr>
          <a:xfrm>
            <a:off x="8570627" y="4423862"/>
            <a:ext cx="191481" cy="191488"/>
            <a:chOff x="0" y="0"/>
            <a:chExt cx="191480" cy="191486"/>
          </a:xfrm>
        </p:grpSpPr>
        <p:sp>
          <p:nvSpPr>
            <p:cNvPr id="4068"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69"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70"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71"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072"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074"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075"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076"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077"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078"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079"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080"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081"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pic>
        <p:nvPicPr>
          <p:cNvPr id="4082"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4085" name="تجميع"/>
          <p:cNvGrpSpPr/>
          <p:nvPr/>
        </p:nvGrpSpPr>
        <p:grpSpPr>
          <a:xfrm>
            <a:off x="6866098" y="151043"/>
            <a:ext cx="1460897" cy="581158"/>
            <a:chOff x="0" y="0"/>
            <a:chExt cx="1460895" cy="581156"/>
          </a:xfrm>
        </p:grpSpPr>
        <p:pic>
          <p:nvPicPr>
            <p:cNvPr id="4083"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4084"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b="1" sz="900">
                  <a:solidFill>
                    <a:srgbClr val="00374A"/>
                  </a:solidFill>
                </a:defRPr>
              </a:lvl1pPr>
            </a:lstStyle>
            <a:p>
              <a:pPr rtl="0">
                <a:defRPr/>
              </a:pPr>
              <a:r>
                <a:t>التاريخ</a:t>
              </a:r>
            </a:p>
          </p:txBody>
        </p:sp>
      </p:grpSp>
      <p:sp>
        <p:nvSpPr>
          <p:cNvPr id="4086" name="Google Shape;1768;p26"/>
          <p:cNvSpPr txBox="1"/>
          <p:nvPr>
            <p:ph type="title"/>
          </p:nvPr>
        </p:nvSpPr>
        <p:spPr>
          <a:xfrm>
            <a:off x="1720151" y="924028"/>
            <a:ext cx="5581501" cy="747640"/>
          </a:xfrm>
          <a:prstGeom prst="rect">
            <a:avLst/>
          </a:prstGeom>
        </p:spPr>
        <p:txBody>
          <a:bodyPr lIns="121899" tIns="121899" rIns="121899" bIns="121899" anchor="t"/>
          <a:lstStyle>
            <a:lvl1pPr defTabSz="521208" rtl="0">
              <a:defRPr b="0" sz="3705">
                <a:latin typeface="Muna Bold"/>
                <a:ea typeface="Muna Bold"/>
                <a:cs typeface="Muna Bold"/>
                <a:sym typeface="Muna Bold"/>
              </a:defRPr>
            </a:lvl1pPr>
          </a:lstStyle>
          <a:p>
            <a:pPr/>
            <a:r>
              <a:t>اختار بطاقة  </a:t>
            </a:r>
          </a:p>
        </p:txBody>
      </p:sp>
      <p:pic>
        <p:nvPicPr>
          <p:cNvPr id="4087" name="Picture 8" descr="Picture 8"/>
          <p:cNvPicPr>
            <a:picLocks noChangeAspect="0"/>
          </p:cNvPicPr>
          <p:nvPr/>
        </p:nvPicPr>
        <p:blipFill>
          <a:blip r:embed="rId6">
            <a:extLst/>
          </a:blip>
          <a:stretch>
            <a:fillRect/>
          </a:stretch>
        </p:blipFill>
        <p:spPr>
          <a:xfrm>
            <a:off x="2481963" y="1036404"/>
            <a:ext cx="595793" cy="581829"/>
          </a:xfrm>
          <a:prstGeom prst="rect">
            <a:avLst/>
          </a:prstGeom>
          <a:ln w="12700">
            <a:miter lim="400000"/>
          </a:ln>
        </p:spPr>
      </p:pic>
      <p:pic>
        <p:nvPicPr>
          <p:cNvPr id="4088" name="IMG_2031.jpeg" descr="IMG_2031.jpeg">
            <a:hlinkClick r:id="rId7" invalidUrl="" action="ppaction://hlinksldjump" tgtFrame="" tooltip="" history="1" highlightClick="0" endSnd="0"/>
          </p:cNvPr>
          <p:cNvPicPr>
            <a:picLocks noChangeAspect="1"/>
          </p:cNvPicPr>
          <p:nvPr/>
        </p:nvPicPr>
        <p:blipFill>
          <a:blip r:embed="rId8">
            <a:extLst/>
          </a:blip>
          <a:srcRect l="50296" t="37532" r="25817" b="41458"/>
          <a:stretch>
            <a:fillRect/>
          </a:stretch>
        </p:blipFill>
        <p:spPr>
          <a:xfrm>
            <a:off x="1489224" y="1840993"/>
            <a:ext cx="1594429" cy="1179970"/>
          </a:xfrm>
          <a:prstGeom prst="rect">
            <a:avLst/>
          </a:prstGeom>
          <a:ln w="12700">
            <a:miter lim="400000"/>
          </a:ln>
        </p:spPr>
      </p:pic>
      <p:pic>
        <p:nvPicPr>
          <p:cNvPr id="4089" name="IMG_2031.jpeg" descr="IMG_2031.jpeg">
            <a:hlinkClick r:id="rId9" invalidUrl="" action="ppaction://hlinksldjump" tgtFrame="" tooltip="" history="1" highlightClick="0" endSnd="0"/>
          </p:cNvPr>
          <p:cNvPicPr>
            <a:picLocks noChangeAspect="1"/>
          </p:cNvPicPr>
          <p:nvPr/>
        </p:nvPicPr>
        <p:blipFill>
          <a:blip r:embed="rId8">
            <a:extLst/>
          </a:blip>
          <a:srcRect l="50026" t="58319" r="25748" b="21147"/>
          <a:stretch>
            <a:fillRect/>
          </a:stretch>
        </p:blipFill>
        <p:spPr>
          <a:xfrm>
            <a:off x="3630304" y="2876273"/>
            <a:ext cx="1480936" cy="1056146"/>
          </a:xfrm>
          <a:prstGeom prst="rect">
            <a:avLst/>
          </a:prstGeom>
          <a:ln w="12700">
            <a:miter lim="400000"/>
          </a:ln>
        </p:spPr>
      </p:pic>
      <p:pic>
        <p:nvPicPr>
          <p:cNvPr id="4090" name="IMG_2031.jpeg" descr="IMG_2031.jpeg">
            <a:hlinkClick r:id="rId10" invalidUrl="" action="ppaction://hlinksldjump" tgtFrame="" tooltip="" history="1" highlightClick="0" endSnd="0"/>
          </p:cNvPr>
          <p:cNvPicPr>
            <a:picLocks noChangeAspect="1"/>
          </p:cNvPicPr>
          <p:nvPr/>
        </p:nvPicPr>
        <p:blipFill>
          <a:blip r:embed="rId8">
            <a:extLst/>
          </a:blip>
          <a:srcRect l="25541" t="59473" r="49942" b="21724"/>
          <a:stretch>
            <a:fillRect/>
          </a:stretch>
        </p:blipFill>
        <p:spPr>
          <a:xfrm>
            <a:off x="5866436" y="3612370"/>
            <a:ext cx="1498756" cy="967048"/>
          </a:xfrm>
          <a:prstGeom prst="rect">
            <a:avLst/>
          </a:prstGeom>
          <a:ln w="12700">
            <a:miter lim="400000"/>
          </a:ln>
        </p:spPr>
      </p:pic>
      <p:grpSp>
        <p:nvGrpSpPr>
          <p:cNvPr id="4096" name="تجميع">
            <a:hlinkClick r:id="rId11" invalidUrl="" action="ppaction://hlinksldjump" tgtFrame="" tooltip="" history="1" highlightClick="0" endSnd="0"/>
          </p:cNvPr>
          <p:cNvGrpSpPr/>
          <p:nvPr/>
        </p:nvGrpSpPr>
        <p:grpSpPr>
          <a:xfrm>
            <a:off x="1118974" y="4355181"/>
            <a:ext cx="2403301" cy="513291"/>
            <a:chOff x="0" y="0"/>
            <a:chExt cx="2403300" cy="513289"/>
          </a:xfrm>
        </p:grpSpPr>
        <p:sp>
          <p:nvSpPr>
            <p:cNvPr id="4091" name="Google Shape;1786;p26"/>
            <p:cNvSpPr txBox="1"/>
            <p:nvPr/>
          </p:nvSpPr>
          <p:spPr>
            <a:xfrm>
              <a:off x="0" y="0"/>
              <a:ext cx="2403301" cy="5132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lgn="ctr" rtl="0">
                <a:defRPr sz="2000">
                  <a:solidFill>
                    <a:schemeClr val="accent1"/>
                  </a:solidFill>
                  <a:latin typeface="Jua"/>
                  <a:ea typeface="Jua"/>
                  <a:cs typeface="Jua"/>
                  <a:sym typeface="Jua"/>
                </a:defRPr>
              </a:lvl1pPr>
            </a:lstStyle>
            <a:p>
              <a:pPr/>
              <a:r>
                <a:t>النهاية  </a:t>
              </a:r>
            </a:p>
          </p:txBody>
        </p:sp>
        <p:grpSp>
          <p:nvGrpSpPr>
            <p:cNvPr id="4095" name="Google Shape;4319;p45"/>
            <p:cNvGrpSpPr/>
            <p:nvPr/>
          </p:nvGrpSpPr>
          <p:grpSpPr>
            <a:xfrm>
              <a:off x="518225" y="89715"/>
              <a:ext cx="335552" cy="333859"/>
              <a:chOff x="0" y="0"/>
              <a:chExt cx="335550" cy="333858"/>
            </a:xfrm>
          </p:grpSpPr>
          <p:sp>
            <p:nvSpPr>
              <p:cNvPr id="4092"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093"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094"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8" name="Google Shape;4238;p45"/>
          <p:cNvSpPr/>
          <p:nvPr/>
        </p:nvSpPr>
        <p:spPr>
          <a:xfrm rot="599">
            <a:off x="2568879" y="1440611"/>
            <a:ext cx="4248774" cy="1277496"/>
          </a:xfrm>
          <a:prstGeom prst="rect">
            <a:avLst/>
          </a:prstGeom>
          <a:solidFill>
            <a:schemeClr val="accent3"/>
          </a:solidFill>
          <a:ln w="12700">
            <a:miter lim="400000"/>
          </a:ln>
        </p:spPr>
        <p:txBody>
          <a:bodyPr lIns="0" tIns="0" rIns="0" bIns="0" anchor="ctr"/>
          <a:lstStyle/>
          <a:p>
            <a:pPr rtl="0">
              <a:defRPr sz="500"/>
            </a:pPr>
          </a:p>
        </p:txBody>
      </p:sp>
      <p:sp>
        <p:nvSpPr>
          <p:cNvPr id="4099"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اجيب على التالي:</a:t>
            </a:r>
          </a:p>
        </p:txBody>
      </p:sp>
      <p:grpSp>
        <p:nvGrpSpPr>
          <p:cNvPr id="4105" name="Google Shape;4240;p45"/>
          <p:cNvGrpSpPr/>
          <p:nvPr/>
        </p:nvGrpSpPr>
        <p:grpSpPr>
          <a:xfrm>
            <a:off x="8570627" y="4423862"/>
            <a:ext cx="191481" cy="191488"/>
            <a:chOff x="0" y="0"/>
            <a:chExt cx="191480" cy="191486"/>
          </a:xfrm>
        </p:grpSpPr>
        <p:sp>
          <p:nvSpPr>
            <p:cNvPr id="4100"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01"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02"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03"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04"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106"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107"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108"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109"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110"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111"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112"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113"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4117" name="Google Shape;4255;p45"/>
          <p:cNvGrpSpPr/>
          <p:nvPr/>
        </p:nvGrpSpPr>
        <p:grpSpPr>
          <a:xfrm>
            <a:off x="7275597" y="1252836"/>
            <a:ext cx="683984" cy="721349"/>
            <a:chOff x="0" y="0"/>
            <a:chExt cx="683983" cy="721348"/>
          </a:xfrm>
        </p:grpSpPr>
        <p:sp>
          <p:nvSpPr>
            <p:cNvPr id="4114"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15"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116"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148" name="Google Shape;4259;p45"/>
          <p:cNvGrpSpPr/>
          <p:nvPr/>
        </p:nvGrpSpPr>
        <p:grpSpPr>
          <a:xfrm>
            <a:off x="1208577" y="2945535"/>
            <a:ext cx="758288" cy="663215"/>
            <a:chOff x="0" y="0"/>
            <a:chExt cx="758287" cy="663214"/>
          </a:xfrm>
        </p:grpSpPr>
        <p:sp>
          <p:nvSpPr>
            <p:cNvPr id="4118"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19"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20"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21"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22"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23"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24"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25"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26"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127"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28"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29"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0"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131"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2"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3"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4"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5"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6"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7"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8"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39"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0"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1"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142"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3"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4"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5"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6"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47"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152" name="Google Shape;4290;p45"/>
          <p:cNvGrpSpPr/>
          <p:nvPr/>
        </p:nvGrpSpPr>
        <p:grpSpPr>
          <a:xfrm>
            <a:off x="7797082" y="2889706"/>
            <a:ext cx="273734" cy="333917"/>
            <a:chOff x="13" y="0"/>
            <a:chExt cx="273733" cy="333915"/>
          </a:xfrm>
        </p:grpSpPr>
        <p:sp>
          <p:nvSpPr>
            <p:cNvPr id="4149"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50"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51"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4173" name="Google Shape;4294;p45"/>
          <p:cNvGrpSpPr/>
          <p:nvPr/>
        </p:nvGrpSpPr>
        <p:grpSpPr>
          <a:xfrm>
            <a:off x="7340456" y="3946798"/>
            <a:ext cx="678810" cy="760832"/>
            <a:chOff x="0" y="0"/>
            <a:chExt cx="678809" cy="760831"/>
          </a:xfrm>
        </p:grpSpPr>
        <p:sp>
          <p:nvSpPr>
            <p:cNvPr id="4153"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154"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55"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156"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157"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158"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4159"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160"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61"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62"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63"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64"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65"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66"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167"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68"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69"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70"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71"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172"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177" name="Google Shape;4315;p45"/>
          <p:cNvGrpSpPr/>
          <p:nvPr/>
        </p:nvGrpSpPr>
        <p:grpSpPr>
          <a:xfrm>
            <a:off x="1597803" y="715245"/>
            <a:ext cx="439113" cy="456514"/>
            <a:chOff x="0" y="0"/>
            <a:chExt cx="439111" cy="456512"/>
          </a:xfrm>
        </p:grpSpPr>
        <p:sp>
          <p:nvSpPr>
            <p:cNvPr id="4174"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175"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76"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181" name="Google Shape;4319;p45"/>
          <p:cNvGrpSpPr/>
          <p:nvPr/>
        </p:nvGrpSpPr>
        <p:grpSpPr>
          <a:xfrm>
            <a:off x="1338666" y="1974163"/>
            <a:ext cx="335551" cy="333860"/>
            <a:chOff x="0" y="0"/>
            <a:chExt cx="335550" cy="333858"/>
          </a:xfrm>
        </p:grpSpPr>
        <p:sp>
          <p:nvSpPr>
            <p:cNvPr id="4178"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179"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180"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4182"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4183" name="Google Shape;4326;p45"/>
          <p:cNvSpPr/>
          <p:nvPr/>
        </p:nvSpPr>
        <p:spPr>
          <a:xfrm>
            <a:off x="2305876" y="3569179"/>
            <a:ext cx="2063218" cy="586629"/>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latin typeface="Quicksand Light"/>
                <a:ea typeface="Quicksand Light"/>
                <a:cs typeface="Quicksand Light"/>
                <a:sym typeface="Quicksand Light"/>
              </a:defRPr>
            </a:lvl1pPr>
          </a:lstStyle>
          <a:p>
            <a:pPr rtl="0">
              <a:defRPr/>
            </a:pPr>
            <a:r>
              <a:t>لا</a:t>
            </a:r>
          </a:p>
        </p:txBody>
      </p:sp>
      <p:sp>
        <p:nvSpPr>
          <p:cNvPr id="4184" name="Google Shape;4328;p45"/>
          <p:cNvSpPr/>
          <p:nvPr/>
        </p:nvSpPr>
        <p:spPr>
          <a:xfrm>
            <a:off x="4479051" y="3567412"/>
            <a:ext cx="2201345" cy="625902"/>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latin typeface="Quicksand Light"/>
                <a:ea typeface="Quicksand Light"/>
                <a:cs typeface="Quicksand Light"/>
                <a:sym typeface="Quicksand Light"/>
              </a:defRPr>
            </a:lvl1pPr>
          </a:lstStyle>
          <a:p>
            <a:pPr rtl="0">
              <a:defRPr/>
            </a:pPr>
            <a:r>
              <a:t>نعم </a:t>
            </a:r>
          </a:p>
        </p:txBody>
      </p:sp>
      <p:sp>
        <p:nvSpPr>
          <p:cNvPr id="4185" name="Google Shape;4329;p45"/>
          <p:cNvSpPr txBox="1"/>
          <p:nvPr/>
        </p:nvSpPr>
        <p:spPr>
          <a:xfrm>
            <a:off x="3370350" y="4252438"/>
            <a:ext cx="2403301" cy="51329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2000">
                <a:solidFill>
                  <a:schemeClr val="accent1"/>
                </a:solidFill>
                <a:latin typeface="Jua"/>
                <a:ea typeface="Jua"/>
                <a:cs typeface="Jua"/>
                <a:sym typeface="Jua"/>
              </a:defRPr>
            </a:lvl1pPr>
          </a:lstStyle>
          <a:p>
            <a:pPr rtl="0">
              <a:defRPr/>
            </a:pPr>
            <a:r>
              <a:t>عودة </a:t>
            </a:r>
          </a:p>
        </p:txBody>
      </p:sp>
      <p:pic>
        <p:nvPicPr>
          <p:cNvPr id="4186" name="IMG_2031.jpeg" descr="IMG_2031.jpeg"/>
          <p:cNvPicPr>
            <a:picLocks noChangeAspect="1"/>
          </p:cNvPicPr>
          <p:nvPr/>
        </p:nvPicPr>
        <p:blipFill>
          <a:blip r:embed="rId3">
            <a:extLst/>
          </a:blip>
          <a:srcRect l="50296" t="37532" r="25817" b="43679"/>
          <a:stretch>
            <a:fillRect/>
          </a:stretch>
        </p:blipFill>
        <p:spPr>
          <a:xfrm>
            <a:off x="790597" y="421932"/>
            <a:ext cx="1895531" cy="1254510"/>
          </a:xfrm>
          <a:prstGeom prst="rect">
            <a:avLst/>
          </a:prstGeom>
          <a:ln w="12700">
            <a:miter lim="400000"/>
          </a:ln>
        </p:spPr>
      </p:pic>
      <p:grpSp>
        <p:nvGrpSpPr>
          <p:cNvPr id="4192" name="Google Shape;4240;p45">
            <a:hlinkClick r:id="rId4" invalidUrl="" action="ppaction://hlinksldjump" tgtFrame="" tooltip="" history="1" highlightClick="0" endSnd="0"/>
          </p:cNvPr>
          <p:cNvGrpSpPr/>
          <p:nvPr/>
        </p:nvGrpSpPr>
        <p:grpSpPr>
          <a:xfrm>
            <a:off x="3758414" y="4336192"/>
            <a:ext cx="366815" cy="366828"/>
            <a:chOff x="0" y="0"/>
            <a:chExt cx="366814" cy="366827"/>
          </a:xfrm>
        </p:grpSpPr>
        <p:sp>
          <p:nvSpPr>
            <p:cNvPr id="4187" name="Google Shape;4241;p45"/>
            <p:cNvSpPr/>
            <p:nvPr/>
          </p:nvSpPr>
          <p:spPr>
            <a:xfrm>
              <a:off x="260859" y="21582"/>
              <a:ext cx="63208" cy="5955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88" name="Google Shape;4242;p45"/>
            <p:cNvSpPr/>
            <p:nvPr/>
          </p:nvSpPr>
          <p:spPr>
            <a:xfrm>
              <a:off x="141869" y="257943"/>
              <a:ext cx="85970" cy="108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89" name="Google Shape;4243;p45"/>
            <p:cNvSpPr/>
            <p:nvPr/>
          </p:nvSpPr>
          <p:spPr>
            <a:xfrm>
              <a:off x="162614" y="150468"/>
              <a:ext cx="42995" cy="42995"/>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90" name="Google Shape;4244;p45"/>
            <p:cNvSpPr/>
            <p:nvPr/>
          </p:nvSpPr>
          <p:spPr>
            <a:xfrm>
              <a:off x="0" y="0"/>
              <a:ext cx="366815" cy="181054"/>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191" name="Google Shape;4245;p45"/>
            <p:cNvSpPr/>
            <p:nvPr/>
          </p:nvSpPr>
          <p:spPr>
            <a:xfrm>
              <a:off x="42444" y="78146"/>
              <a:ext cx="281394" cy="28868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193" name="Google Shape;196;p31"/>
          <p:cNvSpPr/>
          <p:nvPr/>
        </p:nvSpPr>
        <p:spPr>
          <a:xfrm>
            <a:off x="5774465" y="345003"/>
            <a:ext cx="885711"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grpSp>
        <p:nvGrpSpPr>
          <p:cNvPr id="4196" name="IMG_2165.jpeg"/>
          <p:cNvGrpSpPr/>
          <p:nvPr/>
        </p:nvGrpSpPr>
        <p:grpSpPr>
          <a:xfrm>
            <a:off x="2626866" y="1963525"/>
            <a:ext cx="4132800" cy="355137"/>
            <a:chOff x="0" y="0"/>
            <a:chExt cx="4132798" cy="355135"/>
          </a:xfrm>
        </p:grpSpPr>
        <p:pic>
          <p:nvPicPr>
            <p:cNvPr id="4195" name="IMG_2165.jpeg" descr="IMG_2165.jpeg"/>
            <p:cNvPicPr>
              <a:picLocks noChangeAspect="1"/>
            </p:cNvPicPr>
            <p:nvPr/>
          </p:nvPicPr>
          <p:blipFill>
            <a:blip r:embed="rId5">
              <a:extLst/>
            </a:blip>
            <a:stretch>
              <a:fillRect/>
            </a:stretch>
          </p:blipFill>
          <p:spPr>
            <a:xfrm>
              <a:off x="6350" y="6350"/>
              <a:ext cx="4120099" cy="342436"/>
            </a:xfrm>
            <a:prstGeom prst="rect">
              <a:avLst/>
            </a:prstGeom>
            <a:ln>
              <a:noFill/>
            </a:ln>
            <a:effectLst/>
          </p:spPr>
        </p:pic>
        <p:pic>
          <p:nvPicPr>
            <p:cNvPr id="4194" name="IMG_2165.jpeg" descr="IMG_2165.jpeg"/>
            <p:cNvPicPr>
              <a:picLocks noChangeAspect="0"/>
            </p:cNvPicPr>
            <p:nvPr/>
          </p:nvPicPr>
          <p:blipFill>
            <a:blip r:embed="rId6">
              <a:extLst/>
            </a:blip>
            <a:stretch>
              <a:fillRect/>
            </a:stretch>
          </p:blipFill>
          <p:spPr>
            <a:xfrm>
              <a:off x="0" y="0"/>
              <a:ext cx="4132799" cy="355136"/>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8" name="Google Shape;4238;p45"/>
          <p:cNvSpPr/>
          <p:nvPr/>
        </p:nvSpPr>
        <p:spPr>
          <a:xfrm rot="599">
            <a:off x="2850723" y="1491411"/>
            <a:ext cx="3442462" cy="1803661"/>
          </a:xfrm>
          <a:prstGeom prst="rect">
            <a:avLst/>
          </a:prstGeom>
          <a:solidFill>
            <a:schemeClr val="accent3"/>
          </a:solidFill>
          <a:ln w="12700">
            <a:miter lim="400000"/>
          </a:ln>
        </p:spPr>
        <p:txBody>
          <a:bodyPr lIns="0" tIns="0" rIns="0" bIns="0" anchor="ctr"/>
          <a:lstStyle/>
          <a:p>
            <a:pPr rtl="0">
              <a:defRPr sz="500"/>
            </a:pPr>
          </a:p>
        </p:txBody>
      </p:sp>
      <p:sp>
        <p:nvSpPr>
          <p:cNvPr id="4199"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ارسل السؤال لغيرك</a:t>
            </a:r>
          </a:p>
        </p:txBody>
      </p:sp>
      <p:grpSp>
        <p:nvGrpSpPr>
          <p:cNvPr id="4205" name="Google Shape;4240;p45"/>
          <p:cNvGrpSpPr/>
          <p:nvPr/>
        </p:nvGrpSpPr>
        <p:grpSpPr>
          <a:xfrm>
            <a:off x="8570627" y="4423862"/>
            <a:ext cx="191481" cy="191488"/>
            <a:chOff x="0" y="0"/>
            <a:chExt cx="191480" cy="191486"/>
          </a:xfrm>
        </p:grpSpPr>
        <p:sp>
          <p:nvSpPr>
            <p:cNvPr id="4200"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01"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02"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03"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04"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206"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207"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208"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209"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210"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211"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212"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213"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4217" name="Google Shape;4255;p45"/>
          <p:cNvGrpSpPr/>
          <p:nvPr/>
        </p:nvGrpSpPr>
        <p:grpSpPr>
          <a:xfrm>
            <a:off x="7275597" y="1252836"/>
            <a:ext cx="683984" cy="721349"/>
            <a:chOff x="0" y="0"/>
            <a:chExt cx="683983" cy="721348"/>
          </a:xfrm>
        </p:grpSpPr>
        <p:sp>
          <p:nvSpPr>
            <p:cNvPr id="4214"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15"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216"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248" name="Google Shape;4259;p45"/>
          <p:cNvGrpSpPr/>
          <p:nvPr/>
        </p:nvGrpSpPr>
        <p:grpSpPr>
          <a:xfrm>
            <a:off x="1208577" y="2945535"/>
            <a:ext cx="758288" cy="663215"/>
            <a:chOff x="0" y="0"/>
            <a:chExt cx="758287" cy="663214"/>
          </a:xfrm>
        </p:grpSpPr>
        <p:sp>
          <p:nvSpPr>
            <p:cNvPr id="4218"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19"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20"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21"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22"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23"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24"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25"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26"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227"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28"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29"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0"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231"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2"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3"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4"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5"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6"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7"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8"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39"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0"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1"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242"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3"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4"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5"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6"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47"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252" name="Google Shape;4290;p45"/>
          <p:cNvGrpSpPr/>
          <p:nvPr/>
        </p:nvGrpSpPr>
        <p:grpSpPr>
          <a:xfrm>
            <a:off x="7797082" y="2889706"/>
            <a:ext cx="273734" cy="333917"/>
            <a:chOff x="13" y="0"/>
            <a:chExt cx="273733" cy="333915"/>
          </a:xfrm>
        </p:grpSpPr>
        <p:sp>
          <p:nvSpPr>
            <p:cNvPr id="4249"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50"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51"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4273" name="Google Shape;4294;p45"/>
          <p:cNvGrpSpPr/>
          <p:nvPr/>
        </p:nvGrpSpPr>
        <p:grpSpPr>
          <a:xfrm>
            <a:off x="7340456" y="3946798"/>
            <a:ext cx="678810" cy="760832"/>
            <a:chOff x="0" y="0"/>
            <a:chExt cx="678809" cy="760831"/>
          </a:xfrm>
        </p:grpSpPr>
        <p:sp>
          <p:nvSpPr>
            <p:cNvPr id="4253"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254"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55"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256"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257"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258"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4259"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260"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61"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62"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63"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64"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65"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66"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267"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68"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69"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70"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71"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272"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277" name="Google Shape;4315;p45"/>
          <p:cNvGrpSpPr/>
          <p:nvPr/>
        </p:nvGrpSpPr>
        <p:grpSpPr>
          <a:xfrm>
            <a:off x="1597803" y="715245"/>
            <a:ext cx="439113" cy="456514"/>
            <a:chOff x="0" y="0"/>
            <a:chExt cx="439111" cy="456512"/>
          </a:xfrm>
        </p:grpSpPr>
        <p:sp>
          <p:nvSpPr>
            <p:cNvPr id="4274"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275"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76"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281" name="Google Shape;4319;p45"/>
          <p:cNvGrpSpPr/>
          <p:nvPr/>
        </p:nvGrpSpPr>
        <p:grpSpPr>
          <a:xfrm>
            <a:off x="1338666" y="1974163"/>
            <a:ext cx="335551" cy="333860"/>
            <a:chOff x="0" y="0"/>
            <a:chExt cx="335550" cy="333858"/>
          </a:xfrm>
        </p:grpSpPr>
        <p:sp>
          <p:nvSpPr>
            <p:cNvPr id="4278"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279"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280"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4282"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4283" name="Google Shape;4325;p45"/>
          <p:cNvSpPr/>
          <p:nvPr/>
        </p:nvSpPr>
        <p:spPr>
          <a:xfrm>
            <a:off x="2851362" y="3671413"/>
            <a:ext cx="1605901" cy="456601"/>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2200">
                <a:latin typeface="Quicksand Light"/>
                <a:ea typeface="Quicksand Light"/>
                <a:cs typeface="Quicksand Light"/>
                <a:sym typeface="Quicksand Light"/>
              </a:defRPr>
            </a:lvl1pPr>
          </a:lstStyle>
          <a:p>
            <a:pPr rtl="0">
              <a:defRPr/>
            </a:pPr>
            <a:r>
              <a:t>خطا</a:t>
            </a:r>
          </a:p>
        </p:txBody>
      </p:sp>
      <p:sp>
        <p:nvSpPr>
          <p:cNvPr id="4284" name="Google Shape;4327;p45"/>
          <p:cNvSpPr/>
          <p:nvPr/>
        </p:nvSpPr>
        <p:spPr>
          <a:xfrm>
            <a:off x="4858066" y="3674888"/>
            <a:ext cx="1605901" cy="456601"/>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2100">
                <a:latin typeface="Quicksand Light"/>
                <a:ea typeface="Quicksand Light"/>
                <a:cs typeface="Quicksand Light"/>
                <a:sym typeface="Quicksand Light"/>
              </a:defRPr>
            </a:lvl1pPr>
          </a:lstStyle>
          <a:p>
            <a:pPr rtl="0">
              <a:defRPr/>
            </a:pPr>
            <a:r>
              <a:t>صح</a:t>
            </a:r>
          </a:p>
        </p:txBody>
      </p:sp>
      <p:sp>
        <p:nvSpPr>
          <p:cNvPr id="4285" name="Google Shape;4329;p45"/>
          <p:cNvSpPr txBox="1"/>
          <p:nvPr/>
        </p:nvSpPr>
        <p:spPr>
          <a:xfrm>
            <a:off x="3370350" y="4252438"/>
            <a:ext cx="2403301" cy="5040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عودة</a:t>
            </a:r>
          </a:p>
        </p:txBody>
      </p:sp>
      <p:grpSp>
        <p:nvGrpSpPr>
          <p:cNvPr id="4291" name="Google Shape;4240;p45">
            <a:hlinkClick r:id="rId3" invalidUrl="" action="ppaction://hlinksldjump" tgtFrame="" tooltip="" history="1" highlightClick="0" endSnd="0"/>
          </p:cNvPr>
          <p:cNvGrpSpPr/>
          <p:nvPr/>
        </p:nvGrpSpPr>
        <p:grpSpPr>
          <a:xfrm>
            <a:off x="3824988" y="4313897"/>
            <a:ext cx="411404" cy="411418"/>
            <a:chOff x="0" y="0"/>
            <a:chExt cx="411402" cy="411416"/>
          </a:xfrm>
        </p:grpSpPr>
        <p:sp>
          <p:nvSpPr>
            <p:cNvPr id="4286" name="Google Shape;4241;p45"/>
            <p:cNvSpPr/>
            <p:nvPr/>
          </p:nvSpPr>
          <p:spPr>
            <a:xfrm>
              <a:off x="292568" y="24206"/>
              <a:ext cx="70890" cy="66791"/>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87" name="Google Shape;4242;p45"/>
            <p:cNvSpPr/>
            <p:nvPr/>
          </p:nvSpPr>
          <p:spPr>
            <a:xfrm>
              <a:off x="159114" y="289298"/>
              <a:ext cx="96420" cy="122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88" name="Google Shape;4243;p45"/>
            <p:cNvSpPr/>
            <p:nvPr/>
          </p:nvSpPr>
          <p:spPr>
            <a:xfrm>
              <a:off x="182381" y="168758"/>
              <a:ext cx="48221" cy="48221"/>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89" name="Google Shape;4244;p45"/>
            <p:cNvSpPr/>
            <p:nvPr/>
          </p:nvSpPr>
          <p:spPr>
            <a:xfrm>
              <a:off x="0" y="0"/>
              <a:ext cx="411403" cy="20306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90" name="Google Shape;4245;p45"/>
            <p:cNvSpPr/>
            <p:nvPr/>
          </p:nvSpPr>
          <p:spPr>
            <a:xfrm>
              <a:off x="47603" y="87645"/>
              <a:ext cx="315599" cy="32377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292" name="Google Shape;196;p31"/>
          <p:cNvSpPr/>
          <p:nvPr/>
        </p:nvSpPr>
        <p:spPr>
          <a:xfrm>
            <a:off x="5774465" y="345003"/>
            <a:ext cx="885711"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pic>
        <p:nvPicPr>
          <p:cNvPr id="4293" name="IMG_2031.jpeg" descr="IMG_2031.jpeg"/>
          <p:cNvPicPr>
            <a:picLocks noChangeAspect="1"/>
          </p:cNvPicPr>
          <p:nvPr/>
        </p:nvPicPr>
        <p:blipFill>
          <a:blip r:embed="rId4">
            <a:extLst/>
          </a:blip>
          <a:srcRect l="25541" t="59473" r="49942" b="21724"/>
          <a:stretch>
            <a:fillRect/>
          </a:stretch>
        </p:blipFill>
        <p:spPr>
          <a:xfrm>
            <a:off x="761261" y="400899"/>
            <a:ext cx="1881306" cy="1213882"/>
          </a:xfrm>
          <a:prstGeom prst="rect">
            <a:avLst/>
          </a:prstGeom>
          <a:ln w="12700">
            <a:miter lim="400000"/>
          </a:ln>
        </p:spPr>
      </p:pic>
      <p:sp>
        <p:nvSpPr>
          <p:cNvPr id="4294" name="لحل التناسب…"/>
          <p:cNvSpPr txBox="1"/>
          <p:nvPr/>
        </p:nvSpPr>
        <p:spPr>
          <a:xfrm>
            <a:off x="3244822" y="2022269"/>
            <a:ext cx="2654356" cy="613576"/>
          </a:xfrm>
          <a:prstGeom prst="rect">
            <a:avLst/>
          </a:prstGeom>
          <a:solidFill>
            <a:srgbClr val="FFFFFF"/>
          </a:solidFill>
          <a:ln w="12700">
            <a:solidFill>
              <a:schemeClr val="accent1">
                <a:lumOff val="9656"/>
              </a:schemeClr>
            </a:solidFill>
            <a:custDash>
              <a:ds d="100000" sp="200000"/>
            </a:custDash>
            <a:miter lim="400000"/>
          </a:ln>
          <a:extLst>
            <a:ext uri="{C572A759-6A51-4108-AA02-DFA0A04FC94B}">
              <ma14:wrappingTextBoxFlag xmlns:ma14="http://schemas.microsoft.com/office/mac/drawingml/2011/main" val="1"/>
            </a:ext>
          </a:extLst>
        </p:spPr>
        <p:txBody>
          <a:bodyPr lIns="0" tIns="0" rIns="0" bIns="0" anchor="ctr">
            <a:spAutoFit/>
          </a:bodyPr>
          <a:lstStyle/>
          <a:p>
            <a:pPr algn="ctr" rtl="0">
              <a:defRPr b="1" sz="2100"/>
            </a:pPr>
            <a:r>
              <a:t>لحل التناسب </a:t>
            </a:r>
          </a:p>
          <a:p>
            <a:pPr algn="ctr" rtl="0">
              <a:defRPr b="1" sz="2100"/>
            </a:pPr>
            <a:r>
              <a:t>نستخدم الضرب التبادلي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6" name="Google Shape;4238;p45"/>
          <p:cNvSpPr/>
          <p:nvPr/>
        </p:nvSpPr>
        <p:spPr>
          <a:xfrm rot="599">
            <a:off x="2934692" y="1504493"/>
            <a:ext cx="3441301" cy="1273201"/>
          </a:xfrm>
          <a:prstGeom prst="rect">
            <a:avLst/>
          </a:prstGeom>
          <a:solidFill>
            <a:schemeClr val="accent3"/>
          </a:solidFill>
          <a:ln w="12700">
            <a:miter lim="400000"/>
          </a:ln>
        </p:spPr>
        <p:txBody>
          <a:bodyPr lIns="0" tIns="0" rIns="0" bIns="0" anchor="ctr"/>
          <a:lstStyle/>
          <a:p>
            <a:pPr rtl="0">
              <a:defRPr sz="500"/>
            </a:pPr>
          </a:p>
        </p:txBody>
      </p:sp>
      <p:sp>
        <p:nvSpPr>
          <p:cNvPr id="4297"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تهانينا </a:t>
            </a:r>
          </a:p>
        </p:txBody>
      </p:sp>
      <p:grpSp>
        <p:nvGrpSpPr>
          <p:cNvPr id="4303" name="Google Shape;4240;p45"/>
          <p:cNvGrpSpPr/>
          <p:nvPr/>
        </p:nvGrpSpPr>
        <p:grpSpPr>
          <a:xfrm>
            <a:off x="8570627" y="4423862"/>
            <a:ext cx="191481" cy="191488"/>
            <a:chOff x="0" y="0"/>
            <a:chExt cx="191480" cy="191486"/>
          </a:xfrm>
        </p:grpSpPr>
        <p:sp>
          <p:nvSpPr>
            <p:cNvPr id="4298"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299"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00"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01"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02"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304"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305"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306"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307"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308"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309"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310"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311"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4315" name="Google Shape;4255;p45"/>
          <p:cNvGrpSpPr/>
          <p:nvPr/>
        </p:nvGrpSpPr>
        <p:grpSpPr>
          <a:xfrm>
            <a:off x="7275597" y="1252836"/>
            <a:ext cx="683984" cy="721349"/>
            <a:chOff x="0" y="0"/>
            <a:chExt cx="683983" cy="721348"/>
          </a:xfrm>
        </p:grpSpPr>
        <p:sp>
          <p:nvSpPr>
            <p:cNvPr id="4312"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13"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314"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346" name="Google Shape;4259;p45"/>
          <p:cNvGrpSpPr/>
          <p:nvPr/>
        </p:nvGrpSpPr>
        <p:grpSpPr>
          <a:xfrm>
            <a:off x="1208577" y="2945535"/>
            <a:ext cx="758288" cy="663215"/>
            <a:chOff x="0" y="0"/>
            <a:chExt cx="758287" cy="663214"/>
          </a:xfrm>
        </p:grpSpPr>
        <p:sp>
          <p:nvSpPr>
            <p:cNvPr id="4316"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17"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18"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19"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20"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21"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22"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23"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24"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325"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26"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27"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28"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329"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0"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1"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2"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3"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4"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5"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6"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7"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8"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39"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340"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41"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42"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43"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44"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45"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350" name="Google Shape;4290;p45"/>
          <p:cNvGrpSpPr/>
          <p:nvPr/>
        </p:nvGrpSpPr>
        <p:grpSpPr>
          <a:xfrm>
            <a:off x="7797082" y="2889706"/>
            <a:ext cx="273734" cy="333917"/>
            <a:chOff x="13" y="0"/>
            <a:chExt cx="273733" cy="333915"/>
          </a:xfrm>
        </p:grpSpPr>
        <p:sp>
          <p:nvSpPr>
            <p:cNvPr id="4347"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48"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49"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4371" name="Google Shape;4294;p45"/>
          <p:cNvGrpSpPr/>
          <p:nvPr/>
        </p:nvGrpSpPr>
        <p:grpSpPr>
          <a:xfrm>
            <a:off x="7340456" y="3946798"/>
            <a:ext cx="678810" cy="760832"/>
            <a:chOff x="0" y="0"/>
            <a:chExt cx="678809" cy="760831"/>
          </a:xfrm>
        </p:grpSpPr>
        <p:sp>
          <p:nvSpPr>
            <p:cNvPr id="4351"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352"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53"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4354"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4355"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4356"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4357"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358"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59"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60"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61"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62"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63"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64"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4365"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66"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67"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68"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69"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370"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4375" name="Google Shape;4315;p45"/>
          <p:cNvGrpSpPr/>
          <p:nvPr/>
        </p:nvGrpSpPr>
        <p:grpSpPr>
          <a:xfrm>
            <a:off x="1597803" y="715245"/>
            <a:ext cx="439113" cy="456514"/>
            <a:chOff x="0" y="0"/>
            <a:chExt cx="439111" cy="456512"/>
          </a:xfrm>
        </p:grpSpPr>
        <p:sp>
          <p:nvSpPr>
            <p:cNvPr id="4372"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4373"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74"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4379" name="Google Shape;4319;p45"/>
          <p:cNvGrpSpPr/>
          <p:nvPr/>
        </p:nvGrpSpPr>
        <p:grpSpPr>
          <a:xfrm>
            <a:off x="1338666" y="1974163"/>
            <a:ext cx="335551" cy="333860"/>
            <a:chOff x="0" y="0"/>
            <a:chExt cx="335550" cy="333858"/>
          </a:xfrm>
        </p:grpSpPr>
        <p:sp>
          <p:nvSpPr>
            <p:cNvPr id="4376"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4377"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4378"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4380"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4381" name="Google Shape;4329;p45"/>
          <p:cNvSpPr txBox="1"/>
          <p:nvPr/>
        </p:nvSpPr>
        <p:spPr>
          <a:xfrm>
            <a:off x="3370350" y="4252438"/>
            <a:ext cx="2403301" cy="5040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عودة</a:t>
            </a:r>
          </a:p>
        </p:txBody>
      </p:sp>
      <p:grpSp>
        <p:nvGrpSpPr>
          <p:cNvPr id="4387" name="Google Shape;4240;p45">
            <a:hlinkClick r:id="rId3" invalidUrl="" action="ppaction://hlinksldjump" tgtFrame="" tooltip="" history="1" highlightClick="0" endSnd="0"/>
          </p:cNvPr>
          <p:cNvGrpSpPr/>
          <p:nvPr/>
        </p:nvGrpSpPr>
        <p:grpSpPr>
          <a:xfrm>
            <a:off x="3688518" y="4227067"/>
            <a:ext cx="411404" cy="411418"/>
            <a:chOff x="0" y="0"/>
            <a:chExt cx="411402" cy="411416"/>
          </a:xfrm>
        </p:grpSpPr>
        <p:sp>
          <p:nvSpPr>
            <p:cNvPr id="4382" name="Google Shape;4241;p45"/>
            <p:cNvSpPr/>
            <p:nvPr/>
          </p:nvSpPr>
          <p:spPr>
            <a:xfrm>
              <a:off x="292568" y="24206"/>
              <a:ext cx="70891" cy="66791"/>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83" name="Google Shape;4242;p45"/>
            <p:cNvSpPr/>
            <p:nvPr/>
          </p:nvSpPr>
          <p:spPr>
            <a:xfrm>
              <a:off x="159114" y="289298"/>
              <a:ext cx="96420" cy="122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84" name="Google Shape;4243;p45"/>
            <p:cNvSpPr/>
            <p:nvPr/>
          </p:nvSpPr>
          <p:spPr>
            <a:xfrm>
              <a:off x="182381" y="168758"/>
              <a:ext cx="48221" cy="48221"/>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85" name="Google Shape;4244;p45"/>
            <p:cNvSpPr/>
            <p:nvPr/>
          </p:nvSpPr>
          <p:spPr>
            <a:xfrm>
              <a:off x="0" y="0"/>
              <a:ext cx="411403" cy="20306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86" name="Google Shape;4245;p45"/>
            <p:cNvSpPr/>
            <p:nvPr/>
          </p:nvSpPr>
          <p:spPr>
            <a:xfrm>
              <a:off x="47603" y="87645"/>
              <a:ext cx="315599" cy="32377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388" name="تحصلين على درجة"/>
          <p:cNvSpPr/>
          <p:nvPr/>
        </p:nvSpPr>
        <p:spPr>
          <a:xfrm>
            <a:off x="3619500" y="1812317"/>
            <a:ext cx="1905000" cy="657553"/>
          </a:xfrm>
          <a:prstGeom prst="rect">
            <a:avLst/>
          </a:prstGeom>
          <a:solidFill>
            <a:srgbClr val="FFFFFF"/>
          </a:solidFill>
          <a:ln w="25400" cap="rnd">
            <a:solidFill>
              <a:schemeClr val="accent1"/>
            </a:solidFill>
            <a:custDash>
              <a:ds d="100000" sp="200000"/>
            </a:custDash>
          </a:ln>
          <a:extLst>
            <a:ext uri="{C572A759-6A51-4108-AA02-DFA0A04FC94B}">
              <ma14:wrappingTextBoxFlag xmlns:ma14="http://schemas.microsoft.com/office/mac/drawingml/2011/main" val="1"/>
            </a:ext>
          </a:extLst>
        </p:spPr>
        <p:txBody>
          <a:bodyPr lIns="0" tIns="0" rIns="0" bIns="0" anchor="ctr"/>
          <a:lstStyle>
            <a:lvl1pPr algn="ctr">
              <a:defRPr b="1"/>
            </a:lvl1pPr>
          </a:lstStyle>
          <a:p>
            <a:pPr rtl="0">
              <a:defRPr/>
            </a:pPr>
            <a:r>
              <a:t>تحصلين على درجة </a:t>
            </a:r>
          </a:p>
        </p:txBody>
      </p:sp>
      <p:sp>
        <p:nvSpPr>
          <p:cNvPr id="4389" name="Google Shape;196;p31"/>
          <p:cNvSpPr/>
          <p:nvPr/>
        </p:nvSpPr>
        <p:spPr>
          <a:xfrm>
            <a:off x="5608149" y="391705"/>
            <a:ext cx="885710"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pic>
        <p:nvPicPr>
          <p:cNvPr id="4390" name="IMG_2031.jpeg" descr="IMG_2031.jpeg"/>
          <p:cNvPicPr>
            <a:picLocks noChangeAspect="1"/>
          </p:cNvPicPr>
          <p:nvPr/>
        </p:nvPicPr>
        <p:blipFill>
          <a:blip r:embed="rId4">
            <a:extLst/>
          </a:blip>
          <a:srcRect l="50026" t="58319" r="25748" b="21147"/>
          <a:stretch>
            <a:fillRect/>
          </a:stretch>
        </p:blipFill>
        <p:spPr>
          <a:xfrm>
            <a:off x="782904" y="364344"/>
            <a:ext cx="2068985" cy="147551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2" name="Google Shape;1765;p26"/>
          <p:cNvSpPr/>
          <p:nvPr/>
        </p:nvSpPr>
        <p:spPr>
          <a:xfrm rot="126755">
            <a:off x="2175160" y="1013126"/>
            <a:ext cx="4703898" cy="877930"/>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4393"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4394"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4400" name="Google Shape;1771;p26"/>
          <p:cNvGrpSpPr/>
          <p:nvPr/>
        </p:nvGrpSpPr>
        <p:grpSpPr>
          <a:xfrm>
            <a:off x="8570627" y="4423862"/>
            <a:ext cx="191481" cy="191488"/>
            <a:chOff x="0" y="0"/>
            <a:chExt cx="191480" cy="191486"/>
          </a:xfrm>
        </p:grpSpPr>
        <p:sp>
          <p:nvSpPr>
            <p:cNvPr id="4395"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96"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97"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98"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4399"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4401"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4402"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4403"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4404"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4405"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4406"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4407"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408"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4409"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4410"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4421" name="تجميع"/>
          <p:cNvGrpSpPr/>
          <p:nvPr/>
        </p:nvGrpSpPr>
        <p:grpSpPr>
          <a:xfrm>
            <a:off x="2082407" y="2197947"/>
            <a:ext cx="4124757" cy="2202401"/>
            <a:chOff x="-25400" y="-24785"/>
            <a:chExt cx="4124756" cy="2202399"/>
          </a:xfrm>
        </p:grpSpPr>
        <p:grpSp>
          <p:nvGrpSpPr>
            <p:cNvPr id="4417" name="تجميع"/>
            <p:cNvGrpSpPr/>
            <p:nvPr/>
          </p:nvGrpSpPr>
          <p:grpSpPr>
            <a:xfrm>
              <a:off x="-25401" y="-24786"/>
              <a:ext cx="4081290" cy="2202401"/>
              <a:chOff x="-25400" y="-24785"/>
              <a:chExt cx="4081288" cy="2202399"/>
            </a:xfrm>
          </p:grpSpPr>
          <p:sp>
            <p:nvSpPr>
              <p:cNvPr id="4411" name="Google Shape;713;p59"/>
              <p:cNvSpPr/>
              <p:nvPr/>
            </p:nvSpPr>
            <p:spPr>
              <a:xfrm rot="10800000">
                <a:off x="2919203" y="714170"/>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sp>
            <p:nvSpPr>
              <p:cNvPr id="4412" name="Google Shape;713;p59"/>
              <p:cNvSpPr/>
              <p:nvPr/>
            </p:nvSpPr>
            <p:spPr>
              <a:xfrm rot="10800000">
                <a:off x="2919203" y="0"/>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pic>
            <p:nvPicPr>
              <p:cNvPr id="4413" name="Google Shape;714;p59" descr="Google Shape;714;p59"/>
              <p:cNvPicPr>
                <a:picLocks noChangeAspect="0"/>
              </p:cNvPicPr>
              <p:nvPr/>
            </p:nvPicPr>
            <p:blipFill>
              <a:blip r:embed="rId5">
                <a:extLst/>
              </a:blip>
              <a:stretch>
                <a:fillRect/>
              </a:stretch>
            </p:blipFill>
            <p:spPr>
              <a:xfrm rot="10800000">
                <a:off x="-25401" y="-24786"/>
                <a:ext cx="3177162" cy="751775"/>
              </a:xfrm>
              <a:prstGeom prst="rect">
                <a:avLst/>
              </a:prstGeom>
              <a:effectLst>
                <a:outerShdw sx="100000" sy="100000" kx="0" ky="0" algn="b" rotWithShape="0" blurRad="63500" dist="25400" dir="5400000">
                  <a:srgbClr val="000000">
                    <a:alpha val="50000"/>
                  </a:srgbClr>
                </a:outerShdw>
              </a:effectLst>
            </p:spPr>
          </p:pic>
          <p:pic>
            <p:nvPicPr>
              <p:cNvPr id="4414" name="Google Shape;714;p59" descr="Google Shape;714;p59"/>
              <p:cNvPicPr>
                <a:picLocks noChangeAspect="0"/>
              </p:cNvPicPr>
              <p:nvPr/>
            </p:nvPicPr>
            <p:blipFill>
              <a:blip r:embed="rId5">
                <a:extLst/>
              </a:blip>
              <a:stretch>
                <a:fillRect/>
              </a:stretch>
            </p:blipFill>
            <p:spPr>
              <a:xfrm rot="10800000">
                <a:off x="-25401" y="692367"/>
                <a:ext cx="3177162" cy="751776"/>
              </a:xfrm>
              <a:prstGeom prst="rect">
                <a:avLst/>
              </a:prstGeom>
              <a:effectLst>
                <a:outerShdw sx="100000" sy="100000" kx="0" ky="0" algn="b" rotWithShape="0" blurRad="63500" dist="25400" dir="5400000">
                  <a:srgbClr val="000000">
                    <a:alpha val="50000"/>
                  </a:srgbClr>
                </a:outerShdw>
              </a:effectLst>
            </p:spPr>
          </p:pic>
          <p:sp>
            <p:nvSpPr>
              <p:cNvPr id="4415" name="Google Shape;713;p59"/>
              <p:cNvSpPr/>
              <p:nvPr/>
            </p:nvSpPr>
            <p:spPr>
              <a:xfrm rot="10800000">
                <a:off x="2919203" y="1442362"/>
                <a:ext cx="1136686" cy="700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noFill/>
              <a:ln w="9525" cap="flat">
                <a:solidFill>
                  <a:srgbClr val="A5B7C5"/>
                </a:solidFill>
                <a:prstDash val="solid"/>
                <a:round/>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p>
            </p:txBody>
          </p:sp>
          <p:pic>
            <p:nvPicPr>
              <p:cNvPr id="4416" name="Google Shape;714;p59" descr="Google Shape;714;p59"/>
              <p:cNvPicPr>
                <a:picLocks noChangeAspect="0"/>
              </p:cNvPicPr>
              <p:nvPr/>
            </p:nvPicPr>
            <p:blipFill>
              <a:blip r:embed="rId5">
                <a:extLst/>
              </a:blip>
              <a:stretch>
                <a:fillRect/>
              </a:stretch>
            </p:blipFill>
            <p:spPr>
              <a:xfrm rot="10800000">
                <a:off x="-25401" y="1425839"/>
                <a:ext cx="3177162" cy="751775"/>
              </a:xfrm>
              <a:prstGeom prst="rect">
                <a:avLst/>
              </a:prstGeom>
              <a:effectLst>
                <a:outerShdw sx="100000" sy="100000" kx="0" ky="0" algn="b" rotWithShape="0" blurRad="63500" dist="25400" dir="5400000">
                  <a:srgbClr val="000000">
                    <a:alpha val="50000"/>
                  </a:srgbClr>
                </a:outerShdw>
              </a:effectLst>
            </p:spPr>
          </p:pic>
        </p:grpSp>
        <p:sp>
          <p:nvSpPr>
            <p:cNvPr id="4418" name="اليوم"/>
            <p:cNvSpPr txBox="1"/>
            <p:nvPr/>
          </p:nvSpPr>
          <p:spPr>
            <a:xfrm>
              <a:off x="3237125" y="172020"/>
              <a:ext cx="862232" cy="372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700">
                  <a:blipFill rotWithShape="1">
                    <a:blip r:embed="rId6"/>
                    <a:srcRect l="0" t="0" r="0" b="0"/>
                    <a:tile tx="0" ty="0" sx="100000" sy="100000" flip="none" algn="tl"/>
                  </a:blipFill>
                </a:defRPr>
              </a:lvl1pPr>
            </a:lstStyle>
            <a:p>
              <a:pPr rtl="0">
                <a:defRPr/>
              </a:pPr>
              <a:r>
                <a:t>اليوم</a:t>
              </a:r>
            </a:p>
          </p:txBody>
        </p:sp>
        <p:sp>
          <p:nvSpPr>
            <p:cNvPr id="4419" name="التاريخ"/>
            <p:cNvSpPr txBox="1"/>
            <p:nvPr/>
          </p:nvSpPr>
          <p:spPr>
            <a:xfrm>
              <a:off x="3146800" y="910128"/>
              <a:ext cx="808605" cy="324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300">
                  <a:blipFill rotWithShape="1">
                    <a:blip r:embed="rId6"/>
                    <a:srcRect l="0" t="0" r="0" b="0"/>
                    <a:tile tx="0" ty="0" sx="100000" sy="100000" flip="none" algn="tl"/>
                  </a:blipFill>
                </a:defRPr>
              </a:lvl1pPr>
            </a:lstStyle>
            <a:p>
              <a:pPr rtl="0">
                <a:defRPr/>
              </a:pPr>
              <a:r>
                <a:t>التاريخ</a:t>
              </a:r>
            </a:p>
          </p:txBody>
        </p:sp>
        <p:sp>
          <p:nvSpPr>
            <p:cNvPr id="4420" name="الحصة"/>
            <p:cNvSpPr txBox="1"/>
            <p:nvPr/>
          </p:nvSpPr>
          <p:spPr>
            <a:xfrm>
              <a:off x="3274405" y="1647197"/>
              <a:ext cx="787671" cy="3247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b="1" sz="2300">
                  <a:blipFill rotWithShape="1">
                    <a:blip r:embed="rId6"/>
                    <a:srcRect l="0" t="0" r="0" b="0"/>
                    <a:tile tx="0" ty="0" sx="100000" sy="100000" flip="none" algn="tl"/>
                  </a:blipFill>
                </a:defRPr>
              </a:lvl1pPr>
            </a:lstStyle>
            <a:p>
              <a:pPr rtl="0">
                <a:defRPr/>
              </a:pPr>
              <a:r>
                <a:t>الحصة</a:t>
              </a:r>
            </a:p>
          </p:txBody>
        </p:sp>
      </p:grpSp>
      <p:grpSp>
        <p:nvGrpSpPr>
          <p:cNvPr id="4424" name="تجميع"/>
          <p:cNvGrpSpPr/>
          <p:nvPr/>
        </p:nvGrpSpPr>
        <p:grpSpPr>
          <a:xfrm>
            <a:off x="6866098" y="151043"/>
            <a:ext cx="1460897" cy="581158"/>
            <a:chOff x="0" y="0"/>
            <a:chExt cx="1460895" cy="581156"/>
          </a:xfrm>
        </p:grpSpPr>
        <p:pic>
          <p:nvPicPr>
            <p:cNvPr id="4422" name="Google Shape;181;p29" descr="Google Shape;181;p29"/>
            <p:cNvPicPr>
              <a:picLocks noChangeAspect="1"/>
            </p:cNvPicPr>
            <p:nvPr/>
          </p:nvPicPr>
          <p:blipFill>
            <a:blip r:embed="rId7">
              <a:extLst/>
            </a:blip>
            <a:srcRect l="0" t="16969" r="8892" b="21025"/>
            <a:stretch>
              <a:fillRect/>
            </a:stretch>
          </p:blipFill>
          <p:spPr>
            <a:xfrm>
              <a:off x="0" y="0"/>
              <a:ext cx="1460896" cy="581157"/>
            </a:xfrm>
            <a:prstGeom prst="rect">
              <a:avLst/>
            </a:prstGeom>
            <a:ln w="12700" cap="flat">
              <a:noFill/>
              <a:miter lim="400000"/>
            </a:ln>
            <a:effectLst/>
          </p:spPr>
        </p:pic>
        <p:sp>
          <p:nvSpPr>
            <p:cNvPr id="4423"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4425" name="Google Shape;1770;p26"/>
          <p:cNvSpPr txBox="1"/>
          <p:nvPr/>
        </p:nvSpPr>
        <p:spPr>
          <a:xfrm rot="88792">
            <a:off x="2390810" y="1012015"/>
            <a:ext cx="3971319" cy="104505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lgn="ctr" defTabSz="521208" rtl="0">
              <a:defRPr b="1" sz="2109">
                <a:solidFill>
                  <a:srgbClr val="6E667A"/>
                </a:solidFill>
              </a:defRPr>
            </a:pPr>
            <a:r>
              <a:t>علمتني الرياضيات</a:t>
            </a:r>
          </a:p>
          <a:p>
            <a:pPr algn="ctr" defTabSz="521208" rtl="0">
              <a:defRPr b="1" sz="2109">
                <a:solidFill>
                  <a:srgbClr val="6E667A"/>
                </a:solidFill>
              </a:defRPr>
            </a:pPr>
            <a:r>
              <a:t> ان لكل مجهول قيمة فلا تحتقر أحد لا تعرفه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21"/>
                                        </p:tgtEl>
                                        <p:attrNameLst>
                                          <p:attrName>style.visibility</p:attrName>
                                        </p:attrNameLst>
                                      </p:cBhvr>
                                      <p:to>
                                        <p:strVal val="visible"/>
                                      </p:to>
                                    </p:set>
                                    <p:animEffect filter="fade" transition="in">
                                      <p:cBhvr>
                                        <p:cTn id="7" dur="1000"/>
                                        <p:tgtEl>
                                          <p:spTgt spid="44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lt" backwards="0">
                                    <p:tmAbs val="100"/>
                                  </p:iterate>
                                  <p:childTnLst>
                                    <p:set>
                                      <p:cBhvr>
                                        <p:cTn id="11" fill="hold"/>
                                        <p:tgtEl>
                                          <p:spTgt spid="4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1" grpId="1"/>
      <p:bldP build="whole" bldLvl="1" animBg="1" rev="0" advAuto="0" spid="4425" grpId="2"/>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7"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4428"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sp>
        <p:nvSpPr>
          <p:cNvPr id="4429" name="Google Shape;450;p23"/>
          <p:cNvSpPr/>
          <p:nvPr/>
        </p:nvSpPr>
        <p:spPr>
          <a:xfrm>
            <a:off x="2183459" y="1414810"/>
            <a:ext cx="1517682" cy="1360177"/>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14940" y="511"/>
                </a:moveTo>
                <a:cubicBezTo>
                  <a:pt x="15044" y="511"/>
                  <a:pt x="15149" y="529"/>
                  <a:pt x="15255" y="563"/>
                </a:cubicBezTo>
                <a:cubicBezTo>
                  <a:pt x="15258" y="587"/>
                  <a:pt x="15264" y="610"/>
                  <a:pt x="15275" y="632"/>
                </a:cubicBezTo>
                <a:cubicBezTo>
                  <a:pt x="16613" y="3359"/>
                  <a:pt x="17910" y="6380"/>
                  <a:pt x="19757" y="8739"/>
                </a:cubicBezTo>
                <a:cubicBezTo>
                  <a:pt x="18316" y="8848"/>
                  <a:pt x="16960" y="9378"/>
                  <a:pt x="15692" y="10148"/>
                </a:cubicBezTo>
                <a:cubicBezTo>
                  <a:pt x="14915" y="10620"/>
                  <a:pt x="14098" y="11148"/>
                  <a:pt x="13495" y="11882"/>
                </a:cubicBezTo>
                <a:cubicBezTo>
                  <a:pt x="14633" y="9974"/>
                  <a:pt x="16437" y="8849"/>
                  <a:pt x="18571" y="8666"/>
                </a:cubicBezTo>
                <a:cubicBezTo>
                  <a:pt x="18669" y="8657"/>
                  <a:pt x="18714" y="8559"/>
                  <a:pt x="18710" y="8464"/>
                </a:cubicBezTo>
                <a:cubicBezTo>
                  <a:pt x="18771" y="8400"/>
                  <a:pt x="18793" y="8278"/>
                  <a:pt x="18711" y="8197"/>
                </a:cubicBezTo>
                <a:cubicBezTo>
                  <a:pt x="16684" y="6181"/>
                  <a:pt x="15734" y="3307"/>
                  <a:pt x="14222" y="860"/>
                </a:cubicBezTo>
                <a:cubicBezTo>
                  <a:pt x="14420" y="626"/>
                  <a:pt x="14674" y="511"/>
                  <a:pt x="14940" y="511"/>
                </a:cubicBezTo>
                <a:close/>
                <a:moveTo>
                  <a:pt x="13438" y="411"/>
                </a:moveTo>
                <a:cubicBezTo>
                  <a:pt x="13458" y="411"/>
                  <a:pt x="13478" y="411"/>
                  <a:pt x="13498" y="412"/>
                </a:cubicBezTo>
                <a:cubicBezTo>
                  <a:pt x="13505" y="435"/>
                  <a:pt x="13516" y="458"/>
                  <a:pt x="13529" y="478"/>
                </a:cubicBezTo>
                <a:cubicBezTo>
                  <a:pt x="15257" y="2979"/>
                  <a:pt x="16198" y="6167"/>
                  <a:pt x="18350" y="8290"/>
                </a:cubicBezTo>
                <a:cubicBezTo>
                  <a:pt x="15915" y="8362"/>
                  <a:pt x="13585" y="10247"/>
                  <a:pt x="12713" y="12774"/>
                </a:cubicBezTo>
                <a:cubicBezTo>
                  <a:pt x="11089" y="10177"/>
                  <a:pt x="9206" y="7717"/>
                  <a:pt x="7241" y="5435"/>
                </a:cubicBezTo>
                <a:cubicBezTo>
                  <a:pt x="7804" y="3995"/>
                  <a:pt x="8463" y="2688"/>
                  <a:pt x="9632" y="1748"/>
                </a:cubicBezTo>
                <a:cubicBezTo>
                  <a:pt x="10749" y="851"/>
                  <a:pt x="12071" y="411"/>
                  <a:pt x="13438" y="411"/>
                </a:cubicBezTo>
                <a:close/>
                <a:moveTo>
                  <a:pt x="5888" y="5519"/>
                </a:moveTo>
                <a:cubicBezTo>
                  <a:pt x="6263" y="5519"/>
                  <a:pt x="6634" y="5579"/>
                  <a:pt x="6991" y="5718"/>
                </a:cubicBezTo>
                <a:cubicBezTo>
                  <a:pt x="6996" y="5721"/>
                  <a:pt x="7001" y="5720"/>
                  <a:pt x="7007" y="5721"/>
                </a:cubicBezTo>
                <a:cubicBezTo>
                  <a:pt x="8934" y="8083"/>
                  <a:pt x="10730" y="10530"/>
                  <a:pt x="12517" y="13025"/>
                </a:cubicBezTo>
                <a:cubicBezTo>
                  <a:pt x="12487" y="13033"/>
                  <a:pt x="12458" y="13041"/>
                  <a:pt x="12428" y="13048"/>
                </a:cubicBezTo>
                <a:cubicBezTo>
                  <a:pt x="12412" y="13041"/>
                  <a:pt x="12393" y="13036"/>
                  <a:pt x="12373" y="13036"/>
                </a:cubicBezTo>
                <a:cubicBezTo>
                  <a:pt x="12348" y="13036"/>
                  <a:pt x="12322" y="13043"/>
                  <a:pt x="12293" y="13059"/>
                </a:cubicBezTo>
                <a:cubicBezTo>
                  <a:pt x="12262" y="13076"/>
                  <a:pt x="12231" y="13095"/>
                  <a:pt x="12200" y="13113"/>
                </a:cubicBezTo>
                <a:cubicBezTo>
                  <a:pt x="10119" y="13722"/>
                  <a:pt x="7666" y="15245"/>
                  <a:pt x="6622" y="17366"/>
                </a:cubicBezTo>
                <a:cubicBezTo>
                  <a:pt x="4798" y="14551"/>
                  <a:pt x="2637" y="11922"/>
                  <a:pt x="584" y="9314"/>
                </a:cubicBezTo>
                <a:cubicBezTo>
                  <a:pt x="1105" y="7903"/>
                  <a:pt x="1985" y="6920"/>
                  <a:pt x="3232" y="6284"/>
                </a:cubicBezTo>
                <a:cubicBezTo>
                  <a:pt x="4039" y="5872"/>
                  <a:pt x="4975" y="5519"/>
                  <a:pt x="5888" y="5519"/>
                </a:cubicBezTo>
                <a:close/>
                <a:moveTo>
                  <a:pt x="1232" y="10803"/>
                </a:moveTo>
                <a:cubicBezTo>
                  <a:pt x="2940" y="13086"/>
                  <a:pt x="4620" y="15428"/>
                  <a:pt x="6438" y="17587"/>
                </a:cubicBezTo>
                <a:cubicBezTo>
                  <a:pt x="6468" y="17623"/>
                  <a:pt x="6504" y="17638"/>
                  <a:pt x="6538" y="17638"/>
                </a:cubicBezTo>
                <a:cubicBezTo>
                  <a:pt x="6570" y="17638"/>
                  <a:pt x="6601" y="17624"/>
                  <a:pt x="6625" y="17601"/>
                </a:cubicBezTo>
                <a:cubicBezTo>
                  <a:pt x="6642" y="17611"/>
                  <a:pt x="6659" y="17616"/>
                  <a:pt x="6677" y="17616"/>
                </a:cubicBezTo>
                <a:cubicBezTo>
                  <a:pt x="6697" y="17616"/>
                  <a:pt x="6718" y="17609"/>
                  <a:pt x="6734" y="17592"/>
                </a:cubicBezTo>
                <a:cubicBezTo>
                  <a:pt x="7573" y="16751"/>
                  <a:pt x="8251" y="15806"/>
                  <a:pt x="9197" y="15089"/>
                </a:cubicBezTo>
                <a:cubicBezTo>
                  <a:pt x="9626" y="14767"/>
                  <a:pt x="10077" y="14483"/>
                  <a:pt x="10546" y="14239"/>
                </a:cubicBezTo>
                <a:cubicBezTo>
                  <a:pt x="8967" y="15530"/>
                  <a:pt x="7641" y="17295"/>
                  <a:pt x="6976" y="19317"/>
                </a:cubicBezTo>
                <a:cubicBezTo>
                  <a:pt x="6059" y="17970"/>
                  <a:pt x="4943" y="16753"/>
                  <a:pt x="3924" y="15500"/>
                </a:cubicBezTo>
                <a:cubicBezTo>
                  <a:pt x="2881" y="14216"/>
                  <a:pt x="1837" y="12933"/>
                  <a:pt x="792" y="11652"/>
                </a:cubicBezTo>
                <a:cubicBezTo>
                  <a:pt x="785" y="11644"/>
                  <a:pt x="778" y="11638"/>
                  <a:pt x="769" y="11632"/>
                </a:cubicBezTo>
                <a:cubicBezTo>
                  <a:pt x="818" y="11463"/>
                  <a:pt x="870" y="11302"/>
                  <a:pt x="960" y="11151"/>
                </a:cubicBezTo>
                <a:cubicBezTo>
                  <a:pt x="1038" y="11019"/>
                  <a:pt x="1137" y="10915"/>
                  <a:pt x="1232" y="10803"/>
                </a:cubicBezTo>
                <a:close/>
                <a:moveTo>
                  <a:pt x="16434" y="656"/>
                </a:moveTo>
                <a:cubicBezTo>
                  <a:pt x="16437" y="670"/>
                  <a:pt x="16441" y="684"/>
                  <a:pt x="16447" y="696"/>
                </a:cubicBezTo>
                <a:cubicBezTo>
                  <a:pt x="17952" y="3458"/>
                  <a:pt x="19447" y="6322"/>
                  <a:pt x="21225" y="8877"/>
                </a:cubicBezTo>
                <a:cubicBezTo>
                  <a:pt x="18677" y="9596"/>
                  <a:pt x="16046" y="10705"/>
                  <a:pt x="13928" y="12472"/>
                </a:cubicBezTo>
                <a:cubicBezTo>
                  <a:pt x="13913" y="12484"/>
                  <a:pt x="13901" y="12501"/>
                  <a:pt x="13896" y="12520"/>
                </a:cubicBezTo>
                <a:cubicBezTo>
                  <a:pt x="13809" y="12567"/>
                  <a:pt x="13757" y="12686"/>
                  <a:pt x="13835" y="12799"/>
                </a:cubicBezTo>
                <a:cubicBezTo>
                  <a:pt x="14057" y="13120"/>
                  <a:pt x="13928" y="13776"/>
                  <a:pt x="13709" y="14070"/>
                </a:cubicBezTo>
                <a:cubicBezTo>
                  <a:pt x="13596" y="14222"/>
                  <a:pt x="13478" y="14274"/>
                  <a:pt x="13358" y="14274"/>
                </a:cubicBezTo>
                <a:cubicBezTo>
                  <a:pt x="13104" y="14274"/>
                  <a:pt x="12838" y="14041"/>
                  <a:pt x="12576" y="14006"/>
                </a:cubicBezTo>
                <a:cubicBezTo>
                  <a:pt x="12572" y="14006"/>
                  <a:pt x="12568" y="14006"/>
                  <a:pt x="12564" y="14006"/>
                </a:cubicBezTo>
                <a:cubicBezTo>
                  <a:pt x="12540" y="14006"/>
                  <a:pt x="12516" y="14016"/>
                  <a:pt x="12499" y="14035"/>
                </a:cubicBezTo>
                <a:cubicBezTo>
                  <a:pt x="12481" y="14029"/>
                  <a:pt x="12463" y="14025"/>
                  <a:pt x="12444" y="14025"/>
                </a:cubicBezTo>
                <a:cubicBezTo>
                  <a:pt x="12410" y="14025"/>
                  <a:pt x="12373" y="14038"/>
                  <a:pt x="12338" y="14068"/>
                </a:cubicBezTo>
                <a:cubicBezTo>
                  <a:pt x="10198" y="15944"/>
                  <a:pt x="8193" y="18447"/>
                  <a:pt x="7118" y="21274"/>
                </a:cubicBezTo>
                <a:cubicBezTo>
                  <a:pt x="7117" y="21250"/>
                  <a:pt x="7110" y="21227"/>
                  <a:pt x="7097" y="21207"/>
                </a:cubicBezTo>
                <a:cubicBezTo>
                  <a:pt x="5093" y="18360"/>
                  <a:pt x="2626" y="15809"/>
                  <a:pt x="333" y="13256"/>
                </a:cubicBezTo>
                <a:cubicBezTo>
                  <a:pt x="316" y="13237"/>
                  <a:pt x="297" y="13223"/>
                  <a:pt x="275" y="13213"/>
                </a:cubicBezTo>
                <a:cubicBezTo>
                  <a:pt x="427" y="12871"/>
                  <a:pt x="601" y="12570"/>
                  <a:pt x="826" y="12279"/>
                </a:cubicBezTo>
                <a:cubicBezTo>
                  <a:pt x="1806" y="13481"/>
                  <a:pt x="2784" y="14683"/>
                  <a:pt x="3765" y="15885"/>
                </a:cubicBezTo>
                <a:cubicBezTo>
                  <a:pt x="4773" y="17120"/>
                  <a:pt x="5742" y="18460"/>
                  <a:pt x="6846" y="19587"/>
                </a:cubicBezTo>
                <a:cubicBezTo>
                  <a:pt x="6863" y="19603"/>
                  <a:pt x="6884" y="19615"/>
                  <a:pt x="6907" y="19618"/>
                </a:cubicBezTo>
                <a:cubicBezTo>
                  <a:pt x="6922" y="19668"/>
                  <a:pt x="6967" y="19698"/>
                  <a:pt x="7014" y="19698"/>
                </a:cubicBezTo>
                <a:cubicBezTo>
                  <a:pt x="7055" y="19698"/>
                  <a:pt x="7098" y="19675"/>
                  <a:pt x="7123" y="19622"/>
                </a:cubicBezTo>
                <a:cubicBezTo>
                  <a:pt x="8372" y="16997"/>
                  <a:pt x="9948" y="14906"/>
                  <a:pt x="12318" y="13503"/>
                </a:cubicBezTo>
                <a:cubicBezTo>
                  <a:pt x="12428" y="13466"/>
                  <a:pt x="12538" y="13430"/>
                  <a:pt x="12650" y="13398"/>
                </a:cubicBezTo>
                <a:cubicBezTo>
                  <a:pt x="12737" y="13372"/>
                  <a:pt x="12780" y="13295"/>
                  <a:pt x="12786" y="13216"/>
                </a:cubicBezTo>
                <a:cubicBezTo>
                  <a:pt x="12834" y="13209"/>
                  <a:pt x="12874" y="13175"/>
                  <a:pt x="12890" y="13125"/>
                </a:cubicBezTo>
                <a:cubicBezTo>
                  <a:pt x="12895" y="13115"/>
                  <a:pt x="12900" y="13106"/>
                  <a:pt x="12903" y="13096"/>
                </a:cubicBezTo>
                <a:cubicBezTo>
                  <a:pt x="12915" y="13101"/>
                  <a:pt x="12927" y="13104"/>
                  <a:pt x="12939" y="13104"/>
                </a:cubicBezTo>
                <a:cubicBezTo>
                  <a:pt x="12963" y="13104"/>
                  <a:pt x="12986" y="13093"/>
                  <a:pt x="13004" y="13065"/>
                </a:cubicBezTo>
                <a:cubicBezTo>
                  <a:pt x="14448" y="10715"/>
                  <a:pt x="17511" y="9251"/>
                  <a:pt x="20001" y="9129"/>
                </a:cubicBezTo>
                <a:cubicBezTo>
                  <a:pt x="20165" y="9121"/>
                  <a:pt x="20182" y="8924"/>
                  <a:pt x="20099" y="8808"/>
                </a:cubicBezTo>
                <a:cubicBezTo>
                  <a:pt x="20102" y="8771"/>
                  <a:pt x="20094" y="8734"/>
                  <a:pt x="20075" y="8704"/>
                </a:cubicBezTo>
                <a:cubicBezTo>
                  <a:pt x="18581" y="6168"/>
                  <a:pt x="17204" y="3599"/>
                  <a:pt x="15854" y="968"/>
                </a:cubicBezTo>
                <a:cubicBezTo>
                  <a:pt x="16037" y="842"/>
                  <a:pt x="16230" y="731"/>
                  <a:pt x="16434" y="656"/>
                </a:cubicBezTo>
                <a:close/>
                <a:moveTo>
                  <a:pt x="13480" y="0"/>
                </a:moveTo>
                <a:cubicBezTo>
                  <a:pt x="10630" y="0"/>
                  <a:pt x="7657" y="2045"/>
                  <a:pt x="7013" y="5297"/>
                </a:cubicBezTo>
                <a:cubicBezTo>
                  <a:pt x="6627" y="5162"/>
                  <a:pt x="6209" y="5097"/>
                  <a:pt x="5776" y="5097"/>
                </a:cubicBezTo>
                <a:cubicBezTo>
                  <a:pt x="3506" y="5097"/>
                  <a:pt x="849" y="6856"/>
                  <a:pt x="332" y="9219"/>
                </a:cubicBezTo>
                <a:cubicBezTo>
                  <a:pt x="235" y="9271"/>
                  <a:pt x="175" y="9405"/>
                  <a:pt x="265" y="9523"/>
                </a:cubicBezTo>
                <a:cubicBezTo>
                  <a:pt x="523" y="9860"/>
                  <a:pt x="780" y="10199"/>
                  <a:pt x="1035" y="10540"/>
                </a:cubicBezTo>
                <a:cubicBezTo>
                  <a:pt x="733" y="10779"/>
                  <a:pt x="520" y="11222"/>
                  <a:pt x="464" y="11618"/>
                </a:cubicBezTo>
                <a:cubicBezTo>
                  <a:pt x="458" y="11655"/>
                  <a:pt x="466" y="11693"/>
                  <a:pt x="486" y="11723"/>
                </a:cubicBezTo>
                <a:cubicBezTo>
                  <a:pt x="468" y="11778"/>
                  <a:pt x="471" y="11842"/>
                  <a:pt x="519" y="11900"/>
                </a:cubicBezTo>
                <a:lnTo>
                  <a:pt x="634" y="12043"/>
                </a:lnTo>
                <a:cubicBezTo>
                  <a:pt x="344" y="12363"/>
                  <a:pt x="110" y="12775"/>
                  <a:pt x="5" y="13219"/>
                </a:cubicBezTo>
                <a:cubicBezTo>
                  <a:pt x="-6" y="13261"/>
                  <a:pt x="2" y="13307"/>
                  <a:pt x="27" y="13342"/>
                </a:cubicBezTo>
                <a:cubicBezTo>
                  <a:pt x="13" y="13392"/>
                  <a:pt x="21" y="13448"/>
                  <a:pt x="67" y="13498"/>
                </a:cubicBezTo>
                <a:cubicBezTo>
                  <a:pt x="2396" y="16074"/>
                  <a:pt x="4551" y="18892"/>
                  <a:pt x="6942" y="21391"/>
                </a:cubicBezTo>
                <a:cubicBezTo>
                  <a:pt x="6962" y="21412"/>
                  <a:pt x="6983" y="21420"/>
                  <a:pt x="7004" y="21420"/>
                </a:cubicBezTo>
                <a:cubicBezTo>
                  <a:pt x="7029" y="21420"/>
                  <a:pt x="7054" y="21407"/>
                  <a:pt x="7074" y="21388"/>
                </a:cubicBezTo>
                <a:cubicBezTo>
                  <a:pt x="7069" y="21401"/>
                  <a:pt x="7063" y="21414"/>
                  <a:pt x="7058" y="21427"/>
                </a:cubicBezTo>
                <a:cubicBezTo>
                  <a:pt x="7025" y="21517"/>
                  <a:pt x="7102" y="21600"/>
                  <a:pt x="7174" y="21600"/>
                </a:cubicBezTo>
                <a:cubicBezTo>
                  <a:pt x="7205" y="21600"/>
                  <a:pt x="7236" y="21584"/>
                  <a:pt x="7256" y="21546"/>
                </a:cubicBezTo>
                <a:cubicBezTo>
                  <a:pt x="8730" y="18796"/>
                  <a:pt x="10291" y="16390"/>
                  <a:pt x="12564" y="14379"/>
                </a:cubicBezTo>
                <a:cubicBezTo>
                  <a:pt x="12574" y="14371"/>
                  <a:pt x="12582" y="14362"/>
                  <a:pt x="12589" y="14353"/>
                </a:cubicBezTo>
                <a:cubicBezTo>
                  <a:pt x="12769" y="14545"/>
                  <a:pt x="13028" y="14646"/>
                  <a:pt x="13284" y="14646"/>
                </a:cubicBezTo>
                <a:cubicBezTo>
                  <a:pt x="13540" y="14646"/>
                  <a:pt x="13793" y="14544"/>
                  <a:pt x="13957" y="14332"/>
                </a:cubicBezTo>
                <a:cubicBezTo>
                  <a:pt x="14261" y="13937"/>
                  <a:pt x="14450" y="13086"/>
                  <a:pt x="14146" y="12627"/>
                </a:cubicBezTo>
                <a:cubicBezTo>
                  <a:pt x="16504" y="11214"/>
                  <a:pt x="18792" y="9954"/>
                  <a:pt x="21413" y="9234"/>
                </a:cubicBezTo>
                <a:cubicBezTo>
                  <a:pt x="21594" y="9184"/>
                  <a:pt x="21588" y="8912"/>
                  <a:pt x="21459" y="8848"/>
                </a:cubicBezTo>
                <a:cubicBezTo>
                  <a:pt x="21468" y="8817"/>
                  <a:pt x="21464" y="8784"/>
                  <a:pt x="21448" y="8757"/>
                </a:cubicBezTo>
                <a:cubicBezTo>
                  <a:pt x="19951" y="5975"/>
                  <a:pt x="18255" y="3322"/>
                  <a:pt x="16745" y="546"/>
                </a:cubicBezTo>
                <a:cubicBezTo>
                  <a:pt x="16719" y="497"/>
                  <a:pt x="16675" y="464"/>
                  <a:pt x="16624" y="457"/>
                </a:cubicBezTo>
                <a:cubicBezTo>
                  <a:pt x="16622" y="377"/>
                  <a:pt x="16581" y="300"/>
                  <a:pt x="16505" y="300"/>
                </a:cubicBezTo>
                <a:cubicBezTo>
                  <a:pt x="16493" y="300"/>
                  <a:pt x="16479" y="302"/>
                  <a:pt x="16464" y="307"/>
                </a:cubicBezTo>
                <a:cubicBezTo>
                  <a:pt x="16191" y="397"/>
                  <a:pt x="15948" y="536"/>
                  <a:pt x="15740" y="748"/>
                </a:cubicBezTo>
                <a:cubicBezTo>
                  <a:pt x="15692" y="655"/>
                  <a:pt x="15645" y="562"/>
                  <a:pt x="15597" y="468"/>
                </a:cubicBezTo>
                <a:cubicBezTo>
                  <a:pt x="15590" y="454"/>
                  <a:pt x="15582" y="442"/>
                  <a:pt x="15573" y="431"/>
                </a:cubicBezTo>
                <a:cubicBezTo>
                  <a:pt x="15579" y="372"/>
                  <a:pt x="15563" y="313"/>
                  <a:pt x="15505" y="277"/>
                </a:cubicBezTo>
                <a:cubicBezTo>
                  <a:pt x="15342" y="177"/>
                  <a:pt x="15159" y="128"/>
                  <a:pt x="14976" y="128"/>
                </a:cubicBezTo>
                <a:cubicBezTo>
                  <a:pt x="14629" y="128"/>
                  <a:pt x="14281" y="303"/>
                  <a:pt x="14073" y="623"/>
                </a:cubicBezTo>
                <a:cubicBezTo>
                  <a:pt x="13987" y="488"/>
                  <a:pt x="13900" y="354"/>
                  <a:pt x="13810" y="223"/>
                </a:cubicBezTo>
                <a:cubicBezTo>
                  <a:pt x="13786" y="187"/>
                  <a:pt x="13753" y="162"/>
                  <a:pt x="13715" y="151"/>
                </a:cubicBezTo>
                <a:cubicBezTo>
                  <a:pt x="13704" y="70"/>
                  <a:pt x="13654" y="1"/>
                  <a:pt x="13557" y="1"/>
                </a:cubicBezTo>
                <a:cubicBezTo>
                  <a:pt x="13531" y="0"/>
                  <a:pt x="13506" y="0"/>
                  <a:pt x="1348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0" name="Google Shape;451;p23"/>
          <p:cNvSpPr/>
          <p:nvPr/>
        </p:nvSpPr>
        <p:spPr>
          <a:xfrm>
            <a:off x="2589623" y="2168117"/>
            <a:ext cx="304007" cy="216100"/>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20715" y="0"/>
                </a:moveTo>
                <a:cubicBezTo>
                  <a:pt x="20708" y="0"/>
                  <a:pt x="20701" y="0"/>
                  <a:pt x="20696" y="0"/>
                </a:cubicBezTo>
                <a:cubicBezTo>
                  <a:pt x="11650" y="407"/>
                  <a:pt x="3220" y="8715"/>
                  <a:pt x="30" y="20852"/>
                </a:cubicBezTo>
                <a:cubicBezTo>
                  <a:pt x="-87" y="21296"/>
                  <a:pt x="154" y="21600"/>
                  <a:pt x="404" y="21600"/>
                </a:cubicBezTo>
                <a:cubicBezTo>
                  <a:pt x="550" y="21600"/>
                  <a:pt x="699" y="21497"/>
                  <a:pt x="784" y="21256"/>
                </a:cubicBezTo>
                <a:cubicBezTo>
                  <a:pt x="4746" y="9880"/>
                  <a:pt x="11873" y="2954"/>
                  <a:pt x="20748" y="1953"/>
                </a:cubicBezTo>
                <a:cubicBezTo>
                  <a:pt x="21513" y="1866"/>
                  <a:pt x="21480" y="0"/>
                  <a:pt x="20715"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1" name="Google Shape;452;p23"/>
          <p:cNvSpPr/>
          <p:nvPr/>
        </p:nvSpPr>
        <p:spPr>
          <a:xfrm>
            <a:off x="2518685" y="2060953"/>
            <a:ext cx="303579" cy="225183"/>
          </a:xfrm>
          <a:custGeom>
            <a:avLst/>
            <a:gdLst/>
            <a:ahLst/>
            <a:cxnLst>
              <a:cxn ang="0">
                <a:pos x="wd2" y="hd2"/>
              </a:cxn>
              <a:cxn ang="5400000">
                <a:pos x="wd2" y="hd2"/>
              </a:cxn>
              <a:cxn ang="10800000">
                <a:pos x="wd2" y="hd2"/>
              </a:cxn>
              <a:cxn ang="16200000">
                <a:pos x="wd2" y="hd2"/>
              </a:cxn>
            </a:cxnLst>
            <a:rect l="0" t="0" r="r" b="b"/>
            <a:pathLst>
              <a:path w="21173" h="21600" fill="norm" stroke="1" extrusionOk="0">
                <a:moveTo>
                  <a:pt x="20462" y="0"/>
                </a:moveTo>
                <a:cubicBezTo>
                  <a:pt x="20406" y="0"/>
                  <a:pt x="20350" y="10"/>
                  <a:pt x="20287" y="26"/>
                </a:cubicBezTo>
                <a:cubicBezTo>
                  <a:pt x="11709" y="2460"/>
                  <a:pt x="3939" y="9728"/>
                  <a:pt x="45" y="20706"/>
                </a:cubicBezTo>
                <a:cubicBezTo>
                  <a:pt x="-123" y="21174"/>
                  <a:pt x="212" y="21600"/>
                  <a:pt x="531" y="21600"/>
                </a:cubicBezTo>
                <a:cubicBezTo>
                  <a:pt x="669" y="21600"/>
                  <a:pt x="804" y="21523"/>
                  <a:pt x="892" y="21334"/>
                </a:cubicBezTo>
                <a:cubicBezTo>
                  <a:pt x="5562" y="11455"/>
                  <a:pt x="12026" y="4440"/>
                  <a:pt x="20552" y="2140"/>
                </a:cubicBezTo>
                <a:cubicBezTo>
                  <a:pt x="21477" y="1890"/>
                  <a:pt x="21302" y="0"/>
                  <a:pt x="20462"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2" name="Google Shape;453;p23"/>
          <p:cNvSpPr/>
          <p:nvPr/>
        </p:nvSpPr>
        <p:spPr>
          <a:xfrm>
            <a:off x="2457623" y="1961703"/>
            <a:ext cx="284919" cy="227988"/>
          </a:xfrm>
          <a:custGeom>
            <a:avLst/>
            <a:gdLst/>
            <a:ahLst/>
            <a:cxnLst>
              <a:cxn ang="0">
                <a:pos x="wd2" y="hd2"/>
              </a:cxn>
              <a:cxn ang="5400000">
                <a:pos x="wd2" y="hd2"/>
              </a:cxn>
              <a:cxn ang="10800000">
                <a:pos x="wd2" y="hd2"/>
              </a:cxn>
              <a:cxn ang="16200000">
                <a:pos x="wd2" y="hd2"/>
              </a:cxn>
            </a:cxnLst>
            <a:rect l="0" t="0" r="r" b="b"/>
            <a:pathLst>
              <a:path w="21219" h="21600" fill="norm" stroke="1" extrusionOk="0">
                <a:moveTo>
                  <a:pt x="20520" y="0"/>
                </a:moveTo>
                <a:cubicBezTo>
                  <a:pt x="20455" y="0"/>
                  <a:pt x="20391" y="6"/>
                  <a:pt x="20319" y="28"/>
                </a:cubicBezTo>
                <a:cubicBezTo>
                  <a:pt x="11786" y="2373"/>
                  <a:pt x="3330" y="10286"/>
                  <a:pt x="34" y="20771"/>
                </a:cubicBezTo>
                <a:cubicBezTo>
                  <a:pt x="-105" y="21214"/>
                  <a:pt x="208" y="21600"/>
                  <a:pt x="517" y="21600"/>
                </a:cubicBezTo>
                <a:cubicBezTo>
                  <a:pt x="654" y="21600"/>
                  <a:pt x="788" y="21527"/>
                  <a:pt x="880" y="21350"/>
                </a:cubicBezTo>
                <a:cubicBezTo>
                  <a:pt x="5963" y="11779"/>
                  <a:pt x="11748" y="5319"/>
                  <a:pt x="20592" y="2047"/>
                </a:cubicBezTo>
                <a:cubicBezTo>
                  <a:pt x="21495" y="1715"/>
                  <a:pt x="21381" y="0"/>
                  <a:pt x="2052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3" name="Google Shape;454;p23"/>
          <p:cNvSpPr/>
          <p:nvPr/>
        </p:nvSpPr>
        <p:spPr>
          <a:xfrm>
            <a:off x="2384552" y="1874375"/>
            <a:ext cx="281859" cy="229357"/>
          </a:xfrm>
          <a:custGeom>
            <a:avLst/>
            <a:gdLst/>
            <a:ahLst/>
            <a:cxnLst>
              <a:cxn ang="0">
                <a:pos x="wd2" y="hd2"/>
              </a:cxn>
              <a:cxn ang="5400000">
                <a:pos x="wd2" y="hd2"/>
              </a:cxn>
              <a:cxn ang="10800000">
                <a:pos x="wd2" y="hd2"/>
              </a:cxn>
              <a:cxn ang="16200000">
                <a:pos x="wd2" y="hd2"/>
              </a:cxn>
            </a:cxnLst>
            <a:rect l="0" t="0" r="r" b="b"/>
            <a:pathLst>
              <a:path w="21223" h="21600" fill="norm" stroke="1" extrusionOk="0">
                <a:moveTo>
                  <a:pt x="20327" y="0"/>
                </a:moveTo>
                <a:cubicBezTo>
                  <a:pt x="20116" y="0"/>
                  <a:pt x="19915" y="94"/>
                  <a:pt x="19757" y="264"/>
                </a:cubicBezTo>
                <a:cubicBezTo>
                  <a:pt x="17936" y="1396"/>
                  <a:pt x="15404" y="1642"/>
                  <a:pt x="13528" y="2730"/>
                </a:cubicBezTo>
                <a:cubicBezTo>
                  <a:pt x="11489" y="3922"/>
                  <a:pt x="9575" y="5419"/>
                  <a:pt x="7825" y="7193"/>
                </a:cubicBezTo>
                <a:cubicBezTo>
                  <a:pt x="4287" y="10762"/>
                  <a:pt x="1664" y="15351"/>
                  <a:pt x="45" y="20650"/>
                </a:cubicBezTo>
                <a:cubicBezTo>
                  <a:pt x="-126" y="21216"/>
                  <a:pt x="224" y="21600"/>
                  <a:pt x="588" y="21600"/>
                </a:cubicBezTo>
                <a:cubicBezTo>
                  <a:pt x="802" y="21600"/>
                  <a:pt x="1021" y="21468"/>
                  <a:pt x="1144" y="21166"/>
                </a:cubicBezTo>
                <a:cubicBezTo>
                  <a:pt x="3596" y="15043"/>
                  <a:pt x="7164" y="9715"/>
                  <a:pt x="11941" y="6237"/>
                </a:cubicBezTo>
                <a:cubicBezTo>
                  <a:pt x="13792" y="4903"/>
                  <a:pt x="15763" y="3859"/>
                  <a:pt x="17820" y="3136"/>
                </a:cubicBezTo>
                <a:cubicBezTo>
                  <a:pt x="19037" y="2708"/>
                  <a:pt x="20192" y="2790"/>
                  <a:pt x="21054" y="1639"/>
                </a:cubicBezTo>
                <a:cubicBezTo>
                  <a:pt x="21474" y="1069"/>
                  <a:pt x="21052" y="9"/>
                  <a:pt x="20461" y="0"/>
                </a:cubicBezTo>
                <a:lnTo>
                  <a:pt x="20342" y="0"/>
                </a:lnTo>
                <a:cubicBezTo>
                  <a:pt x="20337" y="0"/>
                  <a:pt x="20332" y="0"/>
                  <a:pt x="20327"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4" name="Google Shape;455;p23"/>
          <p:cNvSpPr/>
          <p:nvPr/>
        </p:nvSpPr>
        <p:spPr>
          <a:xfrm>
            <a:off x="2289809" y="1794995"/>
            <a:ext cx="325280" cy="208352"/>
          </a:xfrm>
          <a:custGeom>
            <a:avLst/>
            <a:gdLst/>
            <a:ahLst/>
            <a:cxnLst>
              <a:cxn ang="0">
                <a:pos x="wd2" y="hd2"/>
              </a:cxn>
              <a:cxn ang="5400000">
                <a:pos x="wd2" y="hd2"/>
              </a:cxn>
              <a:cxn ang="10800000">
                <a:pos x="wd2" y="hd2"/>
              </a:cxn>
              <a:cxn ang="16200000">
                <a:pos x="wd2" y="hd2"/>
              </a:cxn>
            </a:cxnLst>
            <a:rect l="0" t="0" r="r" b="b"/>
            <a:pathLst>
              <a:path w="21173" h="21600" fill="norm" stroke="1" extrusionOk="0">
                <a:moveTo>
                  <a:pt x="20443" y="0"/>
                </a:moveTo>
                <a:cubicBezTo>
                  <a:pt x="20400" y="0"/>
                  <a:pt x="20354" y="3"/>
                  <a:pt x="20308" y="17"/>
                </a:cubicBezTo>
                <a:cubicBezTo>
                  <a:pt x="12035" y="2067"/>
                  <a:pt x="3910" y="8167"/>
                  <a:pt x="43" y="20610"/>
                </a:cubicBezTo>
                <a:cubicBezTo>
                  <a:pt x="-118" y="21129"/>
                  <a:pt x="202" y="21600"/>
                  <a:pt x="506" y="21600"/>
                </a:cubicBezTo>
                <a:cubicBezTo>
                  <a:pt x="636" y="21600"/>
                  <a:pt x="765" y="21510"/>
                  <a:pt x="849" y="21299"/>
                </a:cubicBezTo>
                <a:cubicBezTo>
                  <a:pt x="5410" y="10033"/>
                  <a:pt x="12424" y="4470"/>
                  <a:pt x="20565" y="2392"/>
                </a:cubicBezTo>
                <a:cubicBezTo>
                  <a:pt x="21482" y="2160"/>
                  <a:pt x="21295" y="0"/>
                  <a:pt x="20443"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5" name="Google Shape;456;p23"/>
          <p:cNvSpPr/>
          <p:nvPr/>
        </p:nvSpPr>
        <p:spPr>
          <a:xfrm>
            <a:off x="2995109" y="1864858"/>
            <a:ext cx="301336" cy="212593"/>
          </a:xfrm>
          <a:custGeom>
            <a:avLst/>
            <a:gdLst/>
            <a:ahLst/>
            <a:cxnLst>
              <a:cxn ang="0">
                <a:pos x="wd2" y="hd2"/>
              </a:cxn>
              <a:cxn ang="5400000">
                <a:pos x="wd2" y="hd2"/>
              </a:cxn>
              <a:cxn ang="10800000">
                <a:pos x="wd2" y="hd2"/>
              </a:cxn>
              <a:cxn ang="16200000">
                <a:pos x="wd2" y="hd2"/>
              </a:cxn>
            </a:cxnLst>
            <a:rect l="0" t="0" r="r" b="b"/>
            <a:pathLst>
              <a:path w="21215" h="21600" fill="norm" stroke="1" extrusionOk="0">
                <a:moveTo>
                  <a:pt x="20460" y="0"/>
                </a:moveTo>
                <a:cubicBezTo>
                  <a:pt x="20420" y="0"/>
                  <a:pt x="20382" y="3"/>
                  <a:pt x="20340" y="10"/>
                </a:cubicBezTo>
                <a:cubicBezTo>
                  <a:pt x="12522" y="1350"/>
                  <a:pt x="2805" y="9745"/>
                  <a:pt x="28" y="20864"/>
                </a:cubicBezTo>
                <a:cubicBezTo>
                  <a:pt x="-80" y="21301"/>
                  <a:pt x="146" y="21600"/>
                  <a:pt x="390" y="21600"/>
                </a:cubicBezTo>
                <a:cubicBezTo>
                  <a:pt x="503" y="21600"/>
                  <a:pt x="618" y="21536"/>
                  <a:pt x="708" y="21396"/>
                </a:cubicBezTo>
                <a:cubicBezTo>
                  <a:pt x="3416" y="17186"/>
                  <a:pt x="5631" y="12670"/>
                  <a:pt x="8925" y="9297"/>
                </a:cubicBezTo>
                <a:cubicBezTo>
                  <a:pt x="12508" y="5629"/>
                  <a:pt x="16383" y="3746"/>
                  <a:pt x="20601" y="2209"/>
                </a:cubicBezTo>
                <a:cubicBezTo>
                  <a:pt x="21520" y="1870"/>
                  <a:pt x="21355" y="0"/>
                  <a:pt x="20460"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6" name="Google Shape;457;p23"/>
          <p:cNvSpPr/>
          <p:nvPr/>
        </p:nvSpPr>
        <p:spPr>
          <a:xfrm>
            <a:off x="2935758" y="1767011"/>
            <a:ext cx="311760" cy="238373"/>
          </a:xfrm>
          <a:custGeom>
            <a:avLst/>
            <a:gdLst/>
            <a:ahLst/>
            <a:cxnLst>
              <a:cxn ang="0">
                <a:pos x="wd2" y="hd2"/>
              </a:cxn>
              <a:cxn ang="5400000">
                <a:pos x="wd2" y="hd2"/>
              </a:cxn>
              <a:cxn ang="10800000">
                <a:pos x="wd2" y="hd2"/>
              </a:cxn>
              <a:cxn ang="16200000">
                <a:pos x="wd2" y="hd2"/>
              </a:cxn>
            </a:cxnLst>
            <a:rect l="0" t="0" r="r" b="b"/>
            <a:pathLst>
              <a:path w="21166" h="21600" fill="norm" stroke="1" extrusionOk="0">
                <a:moveTo>
                  <a:pt x="20339" y="0"/>
                </a:moveTo>
                <a:cubicBezTo>
                  <a:pt x="20310" y="0"/>
                  <a:pt x="20280" y="3"/>
                  <a:pt x="20251" y="6"/>
                </a:cubicBezTo>
                <a:cubicBezTo>
                  <a:pt x="11381" y="1105"/>
                  <a:pt x="2680" y="9130"/>
                  <a:pt x="25" y="20792"/>
                </a:cubicBezTo>
                <a:cubicBezTo>
                  <a:pt x="-84" y="21279"/>
                  <a:pt x="179" y="21600"/>
                  <a:pt x="458" y="21600"/>
                </a:cubicBezTo>
                <a:cubicBezTo>
                  <a:pt x="621" y="21600"/>
                  <a:pt x="791" y="21488"/>
                  <a:pt x="889" y="21228"/>
                </a:cubicBezTo>
                <a:cubicBezTo>
                  <a:pt x="4933" y="10600"/>
                  <a:pt x="11440" y="3392"/>
                  <a:pt x="20518" y="2106"/>
                </a:cubicBezTo>
                <a:cubicBezTo>
                  <a:pt x="21516" y="1964"/>
                  <a:pt x="21285" y="0"/>
                  <a:pt x="20339"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7" name="Google Shape;458;p23"/>
          <p:cNvSpPr/>
          <p:nvPr/>
        </p:nvSpPr>
        <p:spPr>
          <a:xfrm>
            <a:off x="2869220" y="1657576"/>
            <a:ext cx="306467" cy="245253"/>
          </a:xfrm>
          <a:custGeom>
            <a:avLst/>
            <a:gdLst/>
            <a:ahLst/>
            <a:cxnLst>
              <a:cxn ang="0">
                <a:pos x="wd2" y="hd2"/>
              </a:cxn>
              <a:cxn ang="5400000">
                <a:pos x="wd2" y="hd2"/>
              </a:cxn>
              <a:cxn ang="10800000">
                <a:pos x="wd2" y="hd2"/>
              </a:cxn>
              <a:cxn ang="16200000">
                <a:pos x="wd2" y="hd2"/>
              </a:cxn>
            </a:cxnLst>
            <a:rect l="0" t="0" r="r" b="b"/>
            <a:pathLst>
              <a:path w="21216" h="21600" fill="norm" stroke="1" extrusionOk="0">
                <a:moveTo>
                  <a:pt x="20432" y="0"/>
                </a:moveTo>
                <a:cubicBezTo>
                  <a:pt x="20409" y="0"/>
                  <a:pt x="20385" y="0"/>
                  <a:pt x="20360" y="3"/>
                </a:cubicBezTo>
                <a:cubicBezTo>
                  <a:pt x="11221" y="926"/>
                  <a:pt x="1964" y="9118"/>
                  <a:pt x="11" y="20991"/>
                </a:cubicBezTo>
                <a:cubicBezTo>
                  <a:pt x="-54" y="21385"/>
                  <a:pt x="191" y="21600"/>
                  <a:pt x="445" y="21600"/>
                </a:cubicBezTo>
                <a:cubicBezTo>
                  <a:pt x="628" y="21600"/>
                  <a:pt x="818" y="21488"/>
                  <a:pt x="898" y="21253"/>
                </a:cubicBezTo>
                <a:cubicBezTo>
                  <a:pt x="4641" y="10576"/>
                  <a:pt x="11094" y="2824"/>
                  <a:pt x="20612" y="1882"/>
                </a:cubicBezTo>
                <a:cubicBezTo>
                  <a:pt x="21546" y="1788"/>
                  <a:pt x="21329" y="0"/>
                  <a:pt x="20432"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8" name="Google Shape;459;p23"/>
          <p:cNvSpPr/>
          <p:nvPr/>
        </p:nvSpPr>
        <p:spPr>
          <a:xfrm>
            <a:off x="2784253" y="1563402"/>
            <a:ext cx="316094" cy="246956"/>
          </a:xfrm>
          <a:custGeom>
            <a:avLst/>
            <a:gdLst/>
            <a:ahLst/>
            <a:cxnLst>
              <a:cxn ang="0">
                <a:pos x="wd2" y="hd2"/>
              </a:cxn>
              <a:cxn ang="5400000">
                <a:pos x="wd2" y="hd2"/>
              </a:cxn>
              <a:cxn ang="10800000">
                <a:pos x="wd2" y="hd2"/>
              </a:cxn>
              <a:cxn ang="16200000">
                <a:pos x="wd2" y="hd2"/>
              </a:cxn>
            </a:cxnLst>
            <a:rect l="0" t="0" r="r" b="b"/>
            <a:pathLst>
              <a:path w="21162" h="21600" fill="norm" stroke="1" extrusionOk="0">
                <a:moveTo>
                  <a:pt x="20376" y="0"/>
                </a:moveTo>
                <a:cubicBezTo>
                  <a:pt x="20354" y="0"/>
                  <a:pt x="20332" y="3"/>
                  <a:pt x="20309" y="3"/>
                </a:cubicBezTo>
                <a:cubicBezTo>
                  <a:pt x="10979" y="926"/>
                  <a:pt x="4077" y="10527"/>
                  <a:pt x="42" y="20896"/>
                </a:cubicBezTo>
                <a:cubicBezTo>
                  <a:pt x="-108" y="21282"/>
                  <a:pt x="169" y="21600"/>
                  <a:pt x="440" y="21600"/>
                </a:cubicBezTo>
                <a:cubicBezTo>
                  <a:pt x="558" y="21600"/>
                  <a:pt x="672" y="21542"/>
                  <a:pt x="753" y="21401"/>
                </a:cubicBezTo>
                <a:cubicBezTo>
                  <a:pt x="5980" y="12352"/>
                  <a:pt x="11147" y="2813"/>
                  <a:pt x="20560" y="1925"/>
                </a:cubicBezTo>
                <a:cubicBezTo>
                  <a:pt x="21492" y="1837"/>
                  <a:pt x="21273" y="0"/>
                  <a:pt x="2037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39" name="Google Shape;460;p23"/>
          <p:cNvSpPr/>
          <p:nvPr/>
        </p:nvSpPr>
        <p:spPr>
          <a:xfrm>
            <a:off x="2721564" y="1481951"/>
            <a:ext cx="317852" cy="254037"/>
          </a:xfrm>
          <a:custGeom>
            <a:avLst/>
            <a:gdLst/>
            <a:ahLst/>
            <a:cxnLst>
              <a:cxn ang="0">
                <a:pos x="wd2" y="hd2"/>
              </a:cxn>
              <a:cxn ang="5400000">
                <a:pos x="wd2" y="hd2"/>
              </a:cxn>
              <a:cxn ang="10800000">
                <a:pos x="wd2" y="hd2"/>
              </a:cxn>
              <a:cxn ang="16200000">
                <a:pos x="wd2" y="hd2"/>
              </a:cxn>
            </a:cxnLst>
            <a:rect l="0" t="0" r="r" b="b"/>
            <a:pathLst>
              <a:path w="21243" h="21600" fill="norm" stroke="1" extrusionOk="0">
                <a:moveTo>
                  <a:pt x="20647" y="0"/>
                </a:moveTo>
                <a:cubicBezTo>
                  <a:pt x="20580" y="0"/>
                  <a:pt x="20507" y="11"/>
                  <a:pt x="20431" y="40"/>
                </a:cubicBezTo>
                <a:cubicBezTo>
                  <a:pt x="11794" y="3180"/>
                  <a:pt x="4067" y="10517"/>
                  <a:pt x="41" y="20867"/>
                </a:cubicBezTo>
                <a:cubicBezTo>
                  <a:pt x="-109" y="21256"/>
                  <a:pt x="186" y="21600"/>
                  <a:pt x="469" y="21600"/>
                </a:cubicBezTo>
                <a:cubicBezTo>
                  <a:pt x="594" y="21600"/>
                  <a:pt x="715" y="21535"/>
                  <a:pt x="795" y="21381"/>
                </a:cubicBezTo>
                <a:cubicBezTo>
                  <a:pt x="5752" y="12039"/>
                  <a:pt x="12117" y="5210"/>
                  <a:pt x="20676" y="1888"/>
                </a:cubicBezTo>
                <a:cubicBezTo>
                  <a:pt x="21491" y="1570"/>
                  <a:pt x="21379" y="0"/>
                  <a:pt x="20647"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40" name="Google Shape;461;p23"/>
          <p:cNvSpPr/>
          <p:nvPr/>
        </p:nvSpPr>
        <p:spPr>
          <a:xfrm>
            <a:off x="3508973" y="2040147"/>
            <a:ext cx="115158" cy="46720"/>
          </a:xfrm>
          <a:custGeom>
            <a:avLst/>
            <a:gdLst/>
            <a:ahLst/>
            <a:cxnLst>
              <a:cxn ang="0">
                <a:pos x="wd2" y="hd2"/>
              </a:cxn>
              <a:cxn ang="5400000">
                <a:pos x="wd2" y="hd2"/>
              </a:cxn>
              <a:cxn ang="10800000">
                <a:pos x="wd2" y="hd2"/>
              </a:cxn>
              <a:cxn ang="16200000">
                <a:pos x="wd2" y="hd2"/>
              </a:cxn>
            </a:cxnLst>
            <a:rect l="0" t="0" r="r" b="b"/>
            <a:pathLst>
              <a:path w="20684" h="21600" fill="norm" stroke="1" extrusionOk="0">
                <a:moveTo>
                  <a:pt x="19676" y="0"/>
                </a:moveTo>
                <a:cubicBezTo>
                  <a:pt x="19568" y="0"/>
                  <a:pt x="19448" y="62"/>
                  <a:pt x="19329" y="185"/>
                </a:cubicBezTo>
                <a:cubicBezTo>
                  <a:pt x="13180" y="6500"/>
                  <a:pt x="7176" y="12413"/>
                  <a:pt x="734" y="16459"/>
                </a:cubicBezTo>
                <a:cubicBezTo>
                  <a:pt x="-466" y="17184"/>
                  <a:pt x="-70" y="21600"/>
                  <a:pt x="1022" y="21600"/>
                </a:cubicBezTo>
                <a:cubicBezTo>
                  <a:pt x="1100" y="21600"/>
                  <a:pt x="1190" y="21569"/>
                  <a:pt x="1274" y="21523"/>
                </a:cubicBezTo>
                <a:cubicBezTo>
                  <a:pt x="7716" y="17740"/>
                  <a:pt x="14212" y="12815"/>
                  <a:pt x="20162" y="5311"/>
                </a:cubicBezTo>
                <a:cubicBezTo>
                  <a:pt x="21134" y="4076"/>
                  <a:pt x="20618" y="0"/>
                  <a:pt x="1967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sp>
        <p:nvSpPr>
          <p:cNvPr id="4441" name="Google Shape;462;p23"/>
          <p:cNvSpPr/>
          <p:nvPr/>
        </p:nvSpPr>
        <p:spPr>
          <a:xfrm>
            <a:off x="3581585" y="2080989"/>
            <a:ext cx="114866" cy="27819"/>
          </a:xfrm>
          <a:custGeom>
            <a:avLst/>
            <a:gdLst/>
            <a:ahLst/>
            <a:cxnLst>
              <a:cxn ang="0">
                <a:pos x="wd2" y="hd2"/>
              </a:cxn>
              <a:cxn ang="5400000">
                <a:pos x="wd2" y="hd2"/>
              </a:cxn>
              <a:cxn ang="10800000">
                <a:pos x="wd2" y="hd2"/>
              </a:cxn>
              <a:cxn ang="16200000">
                <a:pos x="wd2" y="hd2"/>
              </a:cxn>
            </a:cxnLst>
            <a:rect l="0" t="0" r="r" b="b"/>
            <a:pathLst>
              <a:path w="20864" h="21600" fill="norm" stroke="1" extrusionOk="0">
                <a:moveTo>
                  <a:pt x="19896" y="0"/>
                </a:moveTo>
                <a:cubicBezTo>
                  <a:pt x="19787" y="0"/>
                  <a:pt x="19665" y="78"/>
                  <a:pt x="19538" y="259"/>
                </a:cubicBezTo>
                <a:cubicBezTo>
                  <a:pt x="13418" y="8946"/>
                  <a:pt x="7334" y="13510"/>
                  <a:pt x="874" y="13665"/>
                </a:cubicBezTo>
                <a:cubicBezTo>
                  <a:pt x="-297" y="13717"/>
                  <a:pt x="-285" y="21211"/>
                  <a:pt x="874" y="21418"/>
                </a:cubicBezTo>
                <a:cubicBezTo>
                  <a:pt x="1553" y="21522"/>
                  <a:pt x="2232" y="21600"/>
                  <a:pt x="2912" y="21600"/>
                </a:cubicBezTo>
                <a:cubicBezTo>
                  <a:pt x="8759" y="21600"/>
                  <a:pt x="14582" y="17451"/>
                  <a:pt x="20114" y="9257"/>
                </a:cubicBezTo>
                <a:cubicBezTo>
                  <a:pt x="21303" y="7468"/>
                  <a:pt x="20963" y="0"/>
                  <a:pt x="19896" y="0"/>
                </a:cubicBezTo>
                <a:close/>
              </a:path>
            </a:pathLst>
          </a:custGeom>
          <a:solidFill>
            <a:srgbClr val="A7A7A7"/>
          </a:solidFill>
          <a:ln w="12700">
            <a:miter lim="400000"/>
          </a:ln>
        </p:spPr>
        <p:txBody>
          <a:bodyPr lIns="60959" tIns="60959" rIns="60959" bIns="60959" anchor="ctr"/>
          <a:lstStyle/>
          <a:p>
            <a:pPr defTabSz="1219200" rtl="0">
              <a:defRPr sz="3200">
                <a:latin typeface="Calibri"/>
                <a:ea typeface="Calibri"/>
                <a:cs typeface="Calibri"/>
                <a:sym typeface="Calibri"/>
              </a:defRPr>
            </a:pPr>
          </a:p>
        </p:txBody>
      </p:sp>
      <p:grpSp>
        <p:nvGrpSpPr>
          <p:cNvPr id="4444" name="تجميع"/>
          <p:cNvGrpSpPr/>
          <p:nvPr/>
        </p:nvGrpSpPr>
        <p:grpSpPr>
          <a:xfrm>
            <a:off x="6866098" y="151043"/>
            <a:ext cx="1460897" cy="581158"/>
            <a:chOff x="0" y="0"/>
            <a:chExt cx="1460895" cy="581156"/>
          </a:xfrm>
        </p:grpSpPr>
        <p:pic>
          <p:nvPicPr>
            <p:cNvPr id="4442" name="Google Shape;181;p29" descr="Google Shape;181;p29"/>
            <p:cNvPicPr>
              <a:picLocks noChangeAspect="1"/>
            </p:cNvPicPr>
            <p:nvPr/>
          </p:nvPicPr>
          <p:blipFill>
            <a:blip r:embed="rId4">
              <a:extLst/>
            </a:blip>
            <a:srcRect l="0" t="16969" r="8892" b="21025"/>
            <a:stretch>
              <a:fillRect/>
            </a:stretch>
          </p:blipFill>
          <p:spPr>
            <a:xfrm>
              <a:off x="0" y="0"/>
              <a:ext cx="1460896" cy="581157"/>
            </a:xfrm>
            <a:prstGeom prst="rect">
              <a:avLst/>
            </a:prstGeom>
            <a:ln w="12700" cap="flat">
              <a:noFill/>
              <a:miter lim="400000"/>
            </a:ln>
            <a:effectLst/>
          </p:spPr>
        </p:pic>
        <p:sp>
          <p:nvSpPr>
            <p:cNvPr id="4443"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447" name="تجميع"/>
          <p:cNvGrpSpPr/>
          <p:nvPr/>
        </p:nvGrpSpPr>
        <p:grpSpPr>
          <a:xfrm>
            <a:off x="275444" y="939348"/>
            <a:ext cx="335689" cy="1548385"/>
            <a:chOff x="0" y="0"/>
            <a:chExt cx="335688" cy="1548383"/>
          </a:xfrm>
        </p:grpSpPr>
        <p:sp>
          <p:nvSpPr>
            <p:cNvPr id="4445"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446"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sp>
        <p:nvSpPr>
          <p:cNvPr id="4448" name="صفحة…"/>
          <p:cNvSpPr txBox="1"/>
          <p:nvPr/>
        </p:nvSpPr>
        <p:spPr>
          <a:xfrm>
            <a:off x="2939363" y="2135924"/>
            <a:ext cx="1399309"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sz="2500">
                <a:solidFill>
                  <a:srgbClr val="B51A00"/>
                </a:solidFill>
                <a:latin typeface="Farah Regular"/>
                <a:ea typeface="Farah Regular"/>
                <a:cs typeface="Farah Regular"/>
                <a:sym typeface="Farah Regular"/>
              </a:defRPr>
            </a:pPr>
            <a:r>
              <a:t>صفحة</a:t>
            </a:r>
          </a:p>
          <a:p>
            <a:pPr algn="ctr" rtl="0">
              <a:defRPr sz="2500">
                <a:solidFill>
                  <a:srgbClr val="B51A00"/>
                </a:solidFill>
                <a:latin typeface="Farah Regular"/>
                <a:ea typeface="Farah Regular"/>
                <a:cs typeface="Farah Regular"/>
                <a:sym typeface="Farah Regular"/>
              </a:defRPr>
            </a:pPr>
            <a:r>
              <a:t>١٢٦</a:t>
            </a:r>
          </a:p>
        </p:txBody>
      </p:sp>
      <p:grpSp>
        <p:nvGrpSpPr>
          <p:cNvPr id="4459" name="تجميع"/>
          <p:cNvGrpSpPr/>
          <p:nvPr/>
        </p:nvGrpSpPr>
        <p:grpSpPr>
          <a:xfrm>
            <a:off x="810687" y="4530197"/>
            <a:ext cx="6772042" cy="143249"/>
            <a:chOff x="0" y="0"/>
            <a:chExt cx="6772041" cy="143247"/>
          </a:xfrm>
        </p:grpSpPr>
        <p:grpSp>
          <p:nvGrpSpPr>
            <p:cNvPr id="4457" name="تجميع"/>
            <p:cNvGrpSpPr/>
            <p:nvPr/>
          </p:nvGrpSpPr>
          <p:grpSpPr>
            <a:xfrm>
              <a:off x="0" y="0"/>
              <a:ext cx="6772042" cy="143248"/>
              <a:chOff x="0" y="0"/>
              <a:chExt cx="6772041" cy="143247"/>
            </a:xfrm>
          </p:grpSpPr>
          <p:sp>
            <p:nvSpPr>
              <p:cNvPr id="4449"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450"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451"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452"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453"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454"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455"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456"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458"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4460" name="مستطيل مستطيل" descr="مستطيل مستطيل"/>
          <p:cNvPicPr>
            <a:picLocks noChangeAspect="0"/>
          </p:cNvPicPr>
          <p:nvPr/>
        </p:nvPicPr>
        <p:blipFill>
          <a:blip r:embed="rId5">
            <a:extLst/>
          </a:blip>
          <a:stretch>
            <a:fillRect/>
          </a:stretch>
        </p:blipFill>
        <p:spPr>
          <a:xfrm>
            <a:off x="2065033" y="1153824"/>
            <a:ext cx="4548167" cy="2563369"/>
          </a:xfrm>
          <a:prstGeom prst="rect">
            <a:avLst/>
          </a:prstGeom>
        </p:spPr>
      </p:pic>
      <p:sp>
        <p:nvSpPr>
          <p:cNvPr id="4462" name="Google Shape;1742;p25"/>
          <p:cNvSpPr txBox="1"/>
          <p:nvPr>
            <p:ph type="title"/>
          </p:nvPr>
        </p:nvSpPr>
        <p:spPr>
          <a:xfrm>
            <a:off x="3579297" y="914439"/>
            <a:ext cx="2741492" cy="677615"/>
          </a:xfrm>
          <a:prstGeom prst="rect">
            <a:avLst/>
          </a:prstGeom>
          <a:solidFill>
            <a:srgbClr val="FFFFFF"/>
          </a:solidFill>
          <a:ln>
            <a:solidFill>
              <a:schemeClr val="accent5">
                <a:lumOff val="22745"/>
              </a:schemeClr>
            </a:solidFill>
          </a:ln>
          <a:effectLst>
            <a:outerShdw sx="100000" sy="100000" kx="0" ky="0" algn="b" rotWithShape="0" blurRad="190500" dist="12700" dir="5400000">
              <a:srgbClr val="000000"/>
            </a:outerShdw>
          </a:effectLst>
        </p:spPr>
        <p:txBody>
          <a:bodyPr lIns="162533" tIns="162533" rIns="162533" bIns="162533"/>
          <a:lstStyle>
            <a:lvl1pPr defTabSz="487680">
              <a:lnSpc>
                <a:spcPct val="100000"/>
              </a:lnSpc>
              <a:defRPr sz="2080">
                <a:solidFill>
                  <a:schemeClr val="accent6">
                    <a:lumOff val="-9411"/>
                  </a:schemeClr>
                </a:solidFill>
                <a:latin typeface="Spicy Rice"/>
                <a:ea typeface="Spicy Rice"/>
                <a:cs typeface="Spicy Rice"/>
                <a:sym typeface="Spicy Rice"/>
              </a:defRPr>
            </a:lvl1pPr>
          </a:lstStyle>
          <a:p>
            <a:pPr rtl="0">
              <a:defRPr/>
            </a:pPr>
            <a:r>
              <a:t>استراتيجية التصفح</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4"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4465"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4468" name="تجميع"/>
          <p:cNvGrpSpPr/>
          <p:nvPr/>
        </p:nvGrpSpPr>
        <p:grpSpPr>
          <a:xfrm>
            <a:off x="6969330" y="172912"/>
            <a:ext cx="1460897" cy="581158"/>
            <a:chOff x="0" y="0"/>
            <a:chExt cx="1460895" cy="581156"/>
          </a:xfrm>
        </p:grpSpPr>
        <p:pic>
          <p:nvPicPr>
            <p:cNvPr id="4466" name="Google Shape;181;p29" descr="Google Shape;181;p29"/>
            <p:cNvPicPr>
              <a:picLocks noChangeAspect="1"/>
            </p:cNvPicPr>
            <p:nvPr/>
          </p:nvPicPr>
          <p:blipFill>
            <a:blip r:embed="rId4">
              <a:extLst/>
            </a:blip>
            <a:srcRect l="0" t="16969" r="8892" b="21025"/>
            <a:stretch>
              <a:fillRect/>
            </a:stretch>
          </p:blipFill>
          <p:spPr>
            <a:xfrm>
              <a:off x="0" y="0"/>
              <a:ext cx="1460896" cy="581157"/>
            </a:xfrm>
            <a:prstGeom prst="rect">
              <a:avLst/>
            </a:prstGeom>
            <a:ln w="12700" cap="flat">
              <a:noFill/>
              <a:miter lim="400000"/>
            </a:ln>
            <a:effectLst/>
          </p:spPr>
        </p:pic>
        <p:sp>
          <p:nvSpPr>
            <p:cNvPr id="446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471" name="تجميع"/>
          <p:cNvGrpSpPr/>
          <p:nvPr/>
        </p:nvGrpSpPr>
        <p:grpSpPr>
          <a:xfrm>
            <a:off x="275444" y="939348"/>
            <a:ext cx="335689" cy="1548385"/>
            <a:chOff x="0" y="0"/>
            <a:chExt cx="335688" cy="1548383"/>
          </a:xfrm>
        </p:grpSpPr>
        <p:sp>
          <p:nvSpPr>
            <p:cNvPr id="446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47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4475" name="تجميع"/>
          <p:cNvGrpSpPr/>
          <p:nvPr/>
        </p:nvGrpSpPr>
        <p:grpSpPr>
          <a:xfrm>
            <a:off x="2567473" y="589959"/>
            <a:ext cx="3517242" cy="3967477"/>
            <a:chOff x="-661" y="-6350"/>
            <a:chExt cx="3517241" cy="3967475"/>
          </a:xfrm>
        </p:grpSpPr>
        <p:pic>
          <p:nvPicPr>
            <p:cNvPr id="4472" name="IMG_0923.jpeg" descr="IMG_0923.jpeg"/>
            <p:cNvPicPr>
              <a:picLocks noChangeAspect="0"/>
            </p:cNvPicPr>
            <p:nvPr/>
          </p:nvPicPr>
          <p:blipFill>
            <a:blip r:embed="rId5">
              <a:extLst/>
            </a:blip>
            <a:stretch>
              <a:fillRect/>
            </a:stretch>
          </p:blipFill>
          <p:spPr>
            <a:xfrm>
              <a:off x="-662" y="-6351"/>
              <a:ext cx="3517242" cy="3901053"/>
            </a:xfrm>
            <a:prstGeom prst="rect">
              <a:avLst/>
            </a:prstGeom>
            <a:effectLst>
              <a:outerShdw sx="100000" sy="100000" kx="0" ky="0" algn="b" rotWithShape="0" blurRad="190500" dist="12700" dir="5400000">
                <a:srgbClr val="000000">
                  <a:alpha val="75000"/>
                </a:srgbClr>
              </a:outerShdw>
            </a:effectLst>
          </p:spPr>
        </p:pic>
        <p:sp>
          <p:nvSpPr>
            <p:cNvPr id="4473" name="الأهداف…"/>
            <p:cNvSpPr txBox="1"/>
            <p:nvPr/>
          </p:nvSpPr>
          <p:spPr>
            <a:xfrm>
              <a:off x="282020" y="1456205"/>
              <a:ext cx="2951878" cy="112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2100"/>
              </a:pPr>
              <a:r>
                <a:rPr>
                  <a:solidFill>
                    <a:srgbClr val="B51A00"/>
                  </a:solidFill>
                </a:rPr>
                <a:t>الأهداف</a:t>
              </a:r>
              <a:r>
                <a:t> </a:t>
              </a:r>
            </a:p>
            <a:p>
              <a:pPr algn="ctr" rtl="0">
                <a:defRPr b="1" sz="1800"/>
              </a:pPr>
              <a:r>
                <a:t>🔹تعين المضلعات المتشابهة </a:t>
              </a:r>
            </a:p>
            <a:p>
              <a:pPr algn="ctr" rtl="0">
                <a:defRPr b="1" sz="1800"/>
              </a:pPr>
              <a:r>
                <a:t>🔹 ايجاد القياسات الناقصة فيها </a:t>
              </a:r>
            </a:p>
          </p:txBody>
        </p:sp>
        <p:sp>
          <p:nvSpPr>
            <p:cNvPr id="4474" name="المفردات…"/>
            <p:cNvSpPr txBox="1"/>
            <p:nvPr/>
          </p:nvSpPr>
          <p:spPr>
            <a:xfrm>
              <a:off x="119748" y="2797557"/>
              <a:ext cx="3276422" cy="1163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2100"/>
              </a:pPr>
              <a:r>
                <a:rPr>
                  <a:solidFill>
                    <a:srgbClr val="B51A00"/>
                  </a:solidFill>
                </a:rPr>
                <a:t>المفردات</a:t>
              </a:r>
            </a:p>
            <a:p>
              <a:pPr algn="ctr" rtl="0">
                <a:defRPr b="1" sz="1800"/>
              </a:pPr>
              <a:r>
                <a:t>المضلع - المضلعات المتشابهة</a:t>
              </a:r>
            </a:p>
            <a:p>
              <a:pPr algn="ctr" rtl="0">
                <a:defRPr b="1" sz="1800"/>
              </a:pPr>
              <a:r>
                <a:t>الأجزاء المتناظرة - التطابق -عامل المقياس</a:t>
              </a:r>
            </a:p>
          </p:txBody>
        </p:sp>
      </p:grpSp>
      <p:sp>
        <p:nvSpPr>
          <p:cNvPr id="4476" name="موضوع الدرس…"/>
          <p:cNvSpPr txBox="1"/>
          <p:nvPr/>
        </p:nvSpPr>
        <p:spPr>
          <a:xfrm>
            <a:off x="3539890" y="950457"/>
            <a:ext cx="1574367" cy="5894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rtl="0">
              <a:defRPr b="1" sz="2200">
                <a:solidFill>
                  <a:srgbClr val="E22400"/>
                </a:solidFill>
              </a:defRPr>
            </a:pPr>
            <a:r>
              <a:t>موضوع الدرس </a:t>
            </a:r>
          </a:p>
          <a:p>
            <a:pPr algn="ctr" rtl="0">
              <a:defRPr b="1" sz="1800"/>
            </a:pPr>
            <a:r>
              <a:t>تشابه المضلعات </a:t>
            </a:r>
          </a:p>
        </p:txBody>
      </p:sp>
      <p:pic>
        <p:nvPicPr>
          <p:cNvPr id="4477" name="Google Shape;10290;p67" descr="Google Shape;10290;p67"/>
          <p:cNvPicPr>
            <a:picLocks noChangeAspect="0"/>
          </p:cNvPicPr>
          <p:nvPr/>
        </p:nvPicPr>
        <p:blipFill>
          <a:blip r:embed="rId6">
            <a:extLst/>
          </a:blip>
          <a:stretch>
            <a:fillRect/>
          </a:stretch>
        </p:blipFill>
        <p:spPr>
          <a:xfrm>
            <a:off x="5299074" y="2068187"/>
            <a:ext cx="517356" cy="430385"/>
          </a:xfrm>
          <a:prstGeom prst="rect">
            <a:avLst/>
          </a:prstGeom>
          <a:effectLst>
            <a:outerShdw sx="100000" sy="100000" kx="0" ky="0" algn="b" rotWithShape="0" blurRad="50800" dist="63500" dir="2700000">
              <a:srgbClr val="000000">
                <a:alpha val="50000"/>
              </a:srgbClr>
            </a:outerShdw>
          </a:effectLst>
        </p:spPr>
      </p:pic>
      <p:grpSp>
        <p:nvGrpSpPr>
          <p:cNvPr id="4488" name="تجميع"/>
          <p:cNvGrpSpPr/>
          <p:nvPr/>
        </p:nvGrpSpPr>
        <p:grpSpPr>
          <a:xfrm>
            <a:off x="1087526" y="4677627"/>
            <a:ext cx="6772043" cy="143249"/>
            <a:chOff x="0" y="0"/>
            <a:chExt cx="6772041" cy="143247"/>
          </a:xfrm>
        </p:grpSpPr>
        <p:grpSp>
          <p:nvGrpSpPr>
            <p:cNvPr id="4486" name="تجميع"/>
            <p:cNvGrpSpPr/>
            <p:nvPr/>
          </p:nvGrpSpPr>
          <p:grpSpPr>
            <a:xfrm>
              <a:off x="0" y="0"/>
              <a:ext cx="6772042" cy="143248"/>
              <a:chOff x="0" y="0"/>
              <a:chExt cx="6772041" cy="143247"/>
            </a:xfrm>
          </p:grpSpPr>
          <p:sp>
            <p:nvSpPr>
              <p:cNvPr id="4478"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479"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480"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481"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482"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483"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484"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485"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487"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4491"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4500" name="رسم تخطيطي 7"/>
          <p:cNvGrpSpPr/>
          <p:nvPr/>
        </p:nvGrpSpPr>
        <p:grpSpPr>
          <a:xfrm>
            <a:off x="7756507" y="776663"/>
            <a:ext cx="857136" cy="1688529"/>
            <a:chOff x="0" y="0"/>
            <a:chExt cx="857134" cy="1688527"/>
          </a:xfrm>
        </p:grpSpPr>
        <p:sp>
          <p:nvSpPr>
            <p:cNvPr id="4492"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493"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494"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495"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496"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497"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498"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499"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501"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502"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503"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4505" name="Google Shape;8443;p63" descr="Google Shape;8443;p63"/>
          <p:cNvPicPr>
            <a:picLocks noChangeAspect="0"/>
          </p:cNvPicPr>
          <p:nvPr/>
        </p:nvPicPr>
        <p:blipFill>
          <a:blip r:embed="rId9">
            <a:extLst/>
          </a:blip>
          <a:stretch>
            <a:fillRect/>
          </a:stretch>
        </p:blipFill>
        <p:spPr>
          <a:xfrm>
            <a:off x="6291805" y="654411"/>
            <a:ext cx="1451108" cy="3080659"/>
          </a:xfrm>
          <a:prstGeom prst="rect">
            <a:avLst/>
          </a:prstGeom>
        </p:spPr>
      </p:pic>
      <p:pic>
        <p:nvPicPr>
          <p:cNvPr id="4507"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510" name="تجميع"/>
          <p:cNvGrpSpPr/>
          <p:nvPr/>
        </p:nvGrpSpPr>
        <p:grpSpPr>
          <a:xfrm>
            <a:off x="6969330" y="172912"/>
            <a:ext cx="1460897" cy="581158"/>
            <a:chOff x="0" y="0"/>
            <a:chExt cx="1460895" cy="581156"/>
          </a:xfrm>
        </p:grpSpPr>
        <p:pic>
          <p:nvPicPr>
            <p:cNvPr id="4508"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4509"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513" name="تجميع"/>
          <p:cNvGrpSpPr/>
          <p:nvPr/>
        </p:nvGrpSpPr>
        <p:grpSpPr>
          <a:xfrm>
            <a:off x="672" y="86809"/>
            <a:ext cx="1251202" cy="892151"/>
            <a:chOff x="0" y="0"/>
            <a:chExt cx="1251200" cy="892150"/>
          </a:xfrm>
        </p:grpSpPr>
        <p:sp>
          <p:nvSpPr>
            <p:cNvPr id="4511"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512"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grpSp>
        <p:nvGrpSpPr>
          <p:cNvPr id="4516" name="تجميع"/>
          <p:cNvGrpSpPr/>
          <p:nvPr/>
        </p:nvGrpSpPr>
        <p:grpSpPr>
          <a:xfrm>
            <a:off x="275444" y="939348"/>
            <a:ext cx="335689" cy="1548385"/>
            <a:chOff x="0" y="0"/>
            <a:chExt cx="335688" cy="1548383"/>
          </a:xfrm>
        </p:grpSpPr>
        <p:sp>
          <p:nvSpPr>
            <p:cNvPr id="4514"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515"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4517" name="الجدول"/>
          <p:cNvGraphicFramePr/>
          <p:nvPr/>
        </p:nvGraphicFramePr>
        <p:xfrm>
          <a:off x="5736946" y="2349028"/>
          <a:ext cx="4485658" cy="1381155"/>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490985"/>
                <a:gridCol w="1490985"/>
                <a:gridCol w="1490985"/>
              </a:tblGrid>
              <a:tr h="68422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684227">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grpSp>
        <p:nvGrpSpPr>
          <p:cNvPr id="4528" name="تجميع"/>
          <p:cNvGrpSpPr/>
          <p:nvPr/>
        </p:nvGrpSpPr>
        <p:grpSpPr>
          <a:xfrm>
            <a:off x="947299" y="4647201"/>
            <a:ext cx="6772043" cy="143249"/>
            <a:chOff x="0" y="0"/>
            <a:chExt cx="6772041" cy="143247"/>
          </a:xfrm>
        </p:grpSpPr>
        <p:grpSp>
          <p:nvGrpSpPr>
            <p:cNvPr id="4526" name="تجميع"/>
            <p:cNvGrpSpPr/>
            <p:nvPr/>
          </p:nvGrpSpPr>
          <p:grpSpPr>
            <a:xfrm>
              <a:off x="0" y="0"/>
              <a:ext cx="6772042" cy="143248"/>
              <a:chOff x="0" y="0"/>
              <a:chExt cx="6772041" cy="143247"/>
            </a:xfrm>
          </p:grpSpPr>
          <p:sp>
            <p:nvSpPr>
              <p:cNvPr id="4518"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519"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520"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521"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522"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523"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524"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525"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527"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531" name="تجميع"/>
          <p:cNvGrpSpPr/>
          <p:nvPr/>
        </p:nvGrpSpPr>
        <p:grpSpPr>
          <a:xfrm>
            <a:off x="2328223" y="1926257"/>
            <a:ext cx="2640892" cy="536967"/>
            <a:chOff x="-25400" y="-25400"/>
            <a:chExt cx="2640891" cy="536965"/>
          </a:xfrm>
        </p:grpSpPr>
        <p:pic>
          <p:nvPicPr>
            <p:cNvPr id="4529" name="Google Shape;714;p59" descr="Google Shape;714;p59"/>
            <p:cNvPicPr>
              <a:picLocks noChangeAspect="0"/>
            </p:cNvPicPr>
            <p:nvPr/>
          </p:nvPicPr>
          <p:blipFill>
            <a:blip r:embed="rId12">
              <a:extLst/>
            </a:blip>
            <a:stretch>
              <a:fillRect/>
            </a:stretch>
          </p:blipFill>
          <p:spPr>
            <a:xfrm rot="10800000">
              <a:off x="-25400" y="-25400"/>
              <a:ext cx="2640892" cy="536966"/>
            </a:xfrm>
            <a:prstGeom prst="rect">
              <a:avLst/>
            </a:prstGeom>
            <a:effectLst>
              <a:outerShdw sx="100000" sy="100000" kx="0" ky="0" algn="b" rotWithShape="0" blurRad="190500" dist="12700" dir="5400000">
                <a:srgbClr val="000000"/>
              </a:outerShdw>
            </a:effectLst>
          </p:spPr>
        </p:pic>
        <p:sp>
          <p:nvSpPr>
            <p:cNvPr id="4530" name="جدول التعلم"/>
            <p:cNvSpPr txBox="1"/>
            <p:nvPr/>
          </p:nvSpPr>
          <p:spPr>
            <a:xfrm>
              <a:off x="669117" y="99021"/>
              <a:ext cx="1251857" cy="2881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3"/>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pic>
        <p:nvPicPr>
          <p:cNvPr id="4532" name="Google Shape;714;p59" descr="Google Shape;714;p59"/>
          <p:cNvPicPr>
            <a:picLocks noChangeAspect="0"/>
          </p:cNvPicPr>
          <p:nvPr/>
        </p:nvPicPr>
        <p:blipFill>
          <a:blip r:embed="rId14">
            <a:extLst/>
          </a:blip>
          <a:stretch>
            <a:fillRect/>
          </a:stretch>
        </p:blipFill>
        <p:spPr>
          <a:xfrm rot="10800000">
            <a:off x="1490536" y="1233978"/>
            <a:ext cx="3647422" cy="581659"/>
          </a:xfrm>
          <a:prstGeom prst="rect">
            <a:avLst/>
          </a:prstGeom>
          <a:effectLst>
            <a:outerShdw sx="100000" sy="100000" kx="0" ky="0" algn="b" rotWithShape="0" blurRad="63500" dist="25400" dir="5400000">
              <a:srgbClr val="000000">
                <a:alpha val="50000"/>
              </a:srgbClr>
            </a:outerShdw>
          </a:effectLst>
        </p:spPr>
      </p:pic>
      <p:sp>
        <p:nvSpPr>
          <p:cNvPr id="4533" name="Google Shape;713;p59"/>
          <p:cNvSpPr/>
          <p:nvPr/>
        </p:nvSpPr>
        <p:spPr>
          <a:xfrm rot="10800000">
            <a:off x="4737374" y="1251440"/>
            <a:ext cx="1357583" cy="546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ln>
            <a:solidFill>
              <a:srgbClr val="A5B7C5"/>
            </a:solidFill>
          </a:ln>
          <a:effectLst>
            <a:outerShdw sx="100000" sy="100000" kx="0" ky="0" algn="b" rotWithShape="0" blurRad="63500" dist="25400" dir="5400000">
              <a:srgbClr val="000000">
                <a:alpha val="50000"/>
              </a:srgbClr>
            </a:outerShdw>
          </a:effectLst>
        </p:spPr>
        <p:txBody>
          <a:bodyPr lIns="0" tIns="0" rIns="0" bIns="0" anchor="ctr"/>
          <a:lstStyle/>
          <a:p>
            <a:pPr/>
          </a:p>
        </p:txBody>
      </p:sp>
      <p:sp>
        <p:nvSpPr>
          <p:cNvPr id="4534" name="مرادف كلمة"/>
          <p:cNvSpPr txBox="1"/>
          <p:nvPr/>
        </p:nvSpPr>
        <p:spPr>
          <a:xfrm>
            <a:off x="4961511" y="1358135"/>
            <a:ext cx="1138208"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300">
                <a:blipFill rotWithShape="1">
                  <a:blip r:embed="rId15"/>
                  <a:srcRect l="0" t="0" r="0" b="0"/>
                  <a:tile tx="0" ty="0" sx="100000" sy="100000" flip="none" algn="tl"/>
                </a:blipFill>
              </a:defRPr>
            </a:lvl1pPr>
          </a:lstStyle>
          <a:p>
            <a:pPr rtl="0">
              <a:defRPr/>
            </a:pPr>
            <a:r>
              <a:t>مرادف كلمة</a:t>
            </a:r>
          </a:p>
        </p:txBody>
      </p:sp>
      <p:sp>
        <p:nvSpPr>
          <p:cNvPr id="4535" name="تشابه"/>
          <p:cNvSpPr txBox="1"/>
          <p:nvPr/>
        </p:nvSpPr>
        <p:spPr>
          <a:xfrm>
            <a:off x="2853618" y="1338667"/>
            <a:ext cx="778496"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300">
                <a:solidFill>
                  <a:srgbClr val="B51A00"/>
                </a:solidFill>
              </a:defRPr>
            </a:lvl1pPr>
          </a:lstStyle>
          <a:p>
            <a:pPr rtl="0">
              <a:defRPr/>
            </a:pPr>
            <a:r>
              <a:t>تشابه</a:t>
            </a:r>
          </a:p>
        </p:txBody>
      </p:sp>
      <p:sp>
        <p:nvSpPr>
          <p:cNvPr id="453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53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
        <p:nvSpPr>
          <p:cNvPr id="4538"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pic>
        <p:nvPicPr>
          <p:cNvPr id="4539" name="IMG_2261.png" descr="IMG_2261.png"/>
          <p:cNvPicPr>
            <a:picLocks noChangeAspect="1"/>
          </p:cNvPicPr>
          <p:nvPr/>
        </p:nvPicPr>
        <p:blipFill>
          <a:blip r:embed="rId16">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41"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4542"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4551" name="رسم تخطيطي 7"/>
          <p:cNvGrpSpPr/>
          <p:nvPr/>
        </p:nvGrpSpPr>
        <p:grpSpPr>
          <a:xfrm>
            <a:off x="7756507" y="776663"/>
            <a:ext cx="857136" cy="1688529"/>
            <a:chOff x="0" y="0"/>
            <a:chExt cx="857134" cy="1688527"/>
          </a:xfrm>
        </p:grpSpPr>
        <p:sp>
          <p:nvSpPr>
            <p:cNvPr id="4543"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544"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545"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546"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547"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548"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549"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550"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552"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553"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554"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4556" name="Google Shape;8443;p63" descr="Google Shape;8443;p63"/>
          <p:cNvPicPr>
            <a:picLocks noChangeAspect="0"/>
          </p:cNvPicPr>
          <p:nvPr/>
        </p:nvPicPr>
        <p:blipFill>
          <a:blip r:embed="rId9">
            <a:extLst/>
          </a:blip>
          <a:stretch>
            <a:fillRect/>
          </a:stretch>
        </p:blipFill>
        <p:spPr>
          <a:xfrm>
            <a:off x="6305400" y="654411"/>
            <a:ext cx="1451108" cy="3080659"/>
          </a:xfrm>
          <a:prstGeom prst="rect">
            <a:avLst/>
          </a:prstGeom>
        </p:spPr>
      </p:pic>
      <p:pic>
        <p:nvPicPr>
          <p:cNvPr id="4558"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561" name="تجميع"/>
          <p:cNvGrpSpPr/>
          <p:nvPr/>
        </p:nvGrpSpPr>
        <p:grpSpPr>
          <a:xfrm>
            <a:off x="6969330" y="172912"/>
            <a:ext cx="1460897" cy="581158"/>
            <a:chOff x="0" y="0"/>
            <a:chExt cx="1460895" cy="581156"/>
          </a:xfrm>
        </p:grpSpPr>
        <p:pic>
          <p:nvPicPr>
            <p:cNvPr id="4559"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4560"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564" name="تجميع"/>
          <p:cNvGrpSpPr/>
          <p:nvPr/>
        </p:nvGrpSpPr>
        <p:grpSpPr>
          <a:xfrm>
            <a:off x="275444" y="939348"/>
            <a:ext cx="335689" cy="1548385"/>
            <a:chOff x="0" y="0"/>
            <a:chExt cx="335688" cy="1548383"/>
          </a:xfrm>
        </p:grpSpPr>
        <p:sp>
          <p:nvSpPr>
            <p:cNvPr id="4562"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563"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4565" name="الجدول"/>
          <p:cNvGraphicFramePr/>
          <p:nvPr/>
        </p:nvGraphicFramePr>
        <p:xfrm>
          <a:off x="5835674" y="2191923"/>
          <a:ext cx="4851341" cy="2226535"/>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982203"/>
                <a:gridCol w="1916566"/>
                <a:gridCol w="939871"/>
              </a:tblGrid>
              <a:tr h="110691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1240938">
                <a:tc>
                  <a:txBody>
                    <a:bodyPr/>
                    <a:lstStyle/>
                    <a:p>
                      <a:pPr rtl="0">
                        <a:defRPr b="1" sz="1500">
                          <a:solidFill>
                            <a:srgbClr val="B51A00"/>
                          </a:solidFill>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800"/>
                      </a:pPr>
                      <a:r>
                        <a:rPr sz="1500">
                          <a:latin typeface="Geeza Pro Regular"/>
                          <a:ea typeface="Geeza Pro Regular"/>
                          <a:cs typeface="Geeza Pro Regular"/>
                          <a:sym typeface="Geeza Pro Regular"/>
                        </a:rPr>
                        <a:t>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grpSp>
        <p:nvGrpSpPr>
          <p:cNvPr id="4576" name="تجميع"/>
          <p:cNvGrpSpPr/>
          <p:nvPr/>
        </p:nvGrpSpPr>
        <p:grpSpPr>
          <a:xfrm>
            <a:off x="947299" y="4647201"/>
            <a:ext cx="6772043" cy="143249"/>
            <a:chOff x="0" y="0"/>
            <a:chExt cx="6772041" cy="143247"/>
          </a:xfrm>
        </p:grpSpPr>
        <p:grpSp>
          <p:nvGrpSpPr>
            <p:cNvPr id="4574" name="تجميع"/>
            <p:cNvGrpSpPr/>
            <p:nvPr/>
          </p:nvGrpSpPr>
          <p:grpSpPr>
            <a:xfrm>
              <a:off x="0" y="0"/>
              <a:ext cx="6772042" cy="143248"/>
              <a:chOff x="0" y="0"/>
              <a:chExt cx="6772041" cy="143247"/>
            </a:xfrm>
          </p:grpSpPr>
          <p:sp>
            <p:nvSpPr>
              <p:cNvPr id="4566"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567"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568"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569"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570"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571"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572"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573"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575"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579" name="تجميع"/>
          <p:cNvGrpSpPr/>
          <p:nvPr/>
        </p:nvGrpSpPr>
        <p:grpSpPr>
          <a:xfrm>
            <a:off x="1852336" y="1954474"/>
            <a:ext cx="2351846" cy="557250"/>
            <a:chOff x="-25400" y="-25400"/>
            <a:chExt cx="2351845" cy="557249"/>
          </a:xfrm>
        </p:grpSpPr>
        <p:pic>
          <p:nvPicPr>
            <p:cNvPr id="4577" name="Google Shape;714;p59" descr="Google Shape;714;p59"/>
            <p:cNvPicPr>
              <a:picLocks noChangeAspect="0"/>
            </p:cNvPicPr>
            <p:nvPr/>
          </p:nvPicPr>
          <p:blipFill>
            <a:blip r:embed="rId12">
              <a:extLst/>
            </a:blip>
            <a:stretch>
              <a:fillRect/>
            </a:stretch>
          </p:blipFill>
          <p:spPr>
            <a:xfrm rot="10800000">
              <a:off x="-25400" y="-25400"/>
              <a:ext cx="2351846" cy="557250"/>
            </a:xfrm>
            <a:prstGeom prst="rect">
              <a:avLst/>
            </a:prstGeom>
            <a:effectLst>
              <a:outerShdw sx="100000" sy="100000" kx="0" ky="0" algn="b" rotWithShape="0" blurRad="190500" dist="12700" dir="5400000">
                <a:srgbClr val="000000"/>
              </a:outerShdw>
            </a:effectLst>
          </p:spPr>
        </p:pic>
        <p:sp>
          <p:nvSpPr>
            <p:cNvPr id="4578" name="جدول التعلم"/>
            <p:cNvSpPr txBox="1"/>
            <p:nvPr/>
          </p:nvSpPr>
          <p:spPr>
            <a:xfrm>
              <a:off x="594446" y="103152"/>
              <a:ext cx="1112153" cy="300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3"/>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grpSp>
        <p:nvGrpSpPr>
          <p:cNvPr id="4582" name="🔹الاشكال المتشابهة…"/>
          <p:cNvGrpSpPr/>
          <p:nvPr/>
        </p:nvGrpSpPr>
        <p:grpSpPr>
          <a:xfrm>
            <a:off x="3786298" y="3270405"/>
            <a:ext cx="2050397" cy="1286868"/>
            <a:chOff x="0" y="0"/>
            <a:chExt cx="2050395" cy="1286867"/>
          </a:xfrm>
        </p:grpSpPr>
        <p:sp>
          <p:nvSpPr>
            <p:cNvPr id="4581" name="🔹الاشكال المتشابهة…"/>
            <p:cNvSpPr/>
            <p:nvPr/>
          </p:nvSpPr>
          <p:spPr>
            <a:xfrm>
              <a:off x="38100" y="38099"/>
              <a:ext cx="1974196" cy="1210669"/>
            </a:xfrm>
            <a:prstGeom prst="rect">
              <a:avLst/>
            </a:prstGeom>
            <a:solidFill>
              <a:srgbClr val="FFDBD8"/>
            </a:solidFill>
            <a:ln>
              <a:noFill/>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rtl="0">
                <a:defRPr sz="1900">
                  <a:solidFill>
                    <a:srgbClr val="B51A00"/>
                  </a:solidFill>
                  <a:latin typeface="Muna Bold"/>
                  <a:ea typeface="Muna Bold"/>
                  <a:cs typeface="Muna Bold"/>
                  <a:sym typeface="Muna Bold"/>
                </a:defRPr>
              </a:pPr>
              <a:r>
                <a:t>🔹الاشكال المتشابهة</a:t>
              </a:r>
            </a:p>
            <a:p>
              <a:pPr algn="r" rtl="0">
                <a:defRPr sz="1900">
                  <a:solidFill>
                    <a:srgbClr val="B51A00"/>
                  </a:solidFill>
                  <a:latin typeface="Muna Bold"/>
                  <a:ea typeface="Muna Bold"/>
                  <a:cs typeface="Muna Bold"/>
                  <a:sym typeface="Muna Bold"/>
                </a:defRPr>
              </a:pPr>
              <a:r>
                <a:t>🔹المضلعات  </a:t>
              </a:r>
            </a:p>
          </p:txBody>
        </p:sp>
        <p:pic>
          <p:nvPicPr>
            <p:cNvPr id="4580" name="🔹الاشكال المتشابهة… 🔹الاشكال المتشابهة🔹المضلعات  " descr="🔹الاشكال المتشابهة… 🔹الاشكال المتشابهة🔹المضلعات  "/>
            <p:cNvPicPr>
              <a:picLocks noChangeAspect="0"/>
            </p:cNvPicPr>
            <p:nvPr/>
          </p:nvPicPr>
          <p:blipFill>
            <a:blip r:embed="rId14">
              <a:extLst/>
            </a:blip>
            <a:stretch>
              <a:fillRect/>
            </a:stretch>
          </p:blipFill>
          <p:spPr>
            <a:xfrm>
              <a:off x="0" y="0"/>
              <a:ext cx="2050396" cy="1286868"/>
            </a:xfrm>
            <a:prstGeom prst="rect">
              <a:avLst/>
            </a:prstGeom>
            <a:effectLst/>
          </p:spPr>
        </p:pic>
      </p:grpSp>
      <p:grpSp>
        <p:nvGrpSpPr>
          <p:cNvPr id="4585" name="مستطيل"/>
          <p:cNvGrpSpPr/>
          <p:nvPr/>
        </p:nvGrpSpPr>
        <p:grpSpPr>
          <a:xfrm>
            <a:off x="1917411" y="3252078"/>
            <a:ext cx="1941703" cy="1305195"/>
            <a:chOff x="0" y="0"/>
            <a:chExt cx="1941701" cy="1305194"/>
          </a:xfrm>
        </p:grpSpPr>
        <p:sp>
          <p:nvSpPr>
            <p:cNvPr id="4584" name="مستطيل"/>
            <p:cNvSpPr/>
            <p:nvPr/>
          </p:nvSpPr>
          <p:spPr>
            <a:xfrm>
              <a:off x="38100" y="38100"/>
              <a:ext cx="1865502" cy="1228995"/>
            </a:xfrm>
            <a:prstGeom prst="rect">
              <a:avLst/>
            </a:prstGeom>
            <a:solidFill>
              <a:srgbClr val="FEFCDD"/>
            </a:solidFill>
            <a:ln>
              <a:noFill/>
            </a:ln>
            <a:effectLst/>
          </p:spPr>
          <p:txBody>
            <a:bodyPr wrap="square" lIns="0" tIns="0" rIns="0" bIns="0" numCol="1" anchor="t">
              <a:noAutofit/>
            </a:bodyPr>
            <a:lstStyle/>
            <a:p>
              <a:pPr algn="ctr" rtl="0">
                <a:defRPr b="1" sz="1500">
                  <a:solidFill>
                    <a:srgbClr val="B51A00"/>
                  </a:solidFill>
                </a:defRPr>
              </a:pPr>
            </a:p>
          </p:txBody>
        </p:sp>
        <p:pic>
          <p:nvPicPr>
            <p:cNvPr id="4583" name="مستطيل مستطيل" descr="مستطيل مستطيل"/>
            <p:cNvPicPr>
              <a:picLocks noChangeAspect="0"/>
            </p:cNvPicPr>
            <p:nvPr/>
          </p:nvPicPr>
          <p:blipFill>
            <a:blip r:embed="rId15">
              <a:extLst/>
            </a:blip>
            <a:stretch>
              <a:fillRect/>
            </a:stretch>
          </p:blipFill>
          <p:spPr>
            <a:xfrm>
              <a:off x="0" y="0"/>
              <a:ext cx="1941702" cy="1305195"/>
            </a:xfrm>
            <a:prstGeom prst="rect">
              <a:avLst/>
            </a:prstGeom>
            <a:effectLst/>
          </p:spPr>
        </p:pic>
      </p:grpSp>
      <p:pic>
        <p:nvPicPr>
          <p:cNvPr id="4586" name="Google Shape;714;p59" descr="Google Shape;714;p59"/>
          <p:cNvPicPr>
            <a:picLocks noChangeAspect="0"/>
          </p:cNvPicPr>
          <p:nvPr/>
        </p:nvPicPr>
        <p:blipFill>
          <a:blip r:embed="rId16">
            <a:extLst/>
          </a:blip>
          <a:stretch>
            <a:fillRect/>
          </a:stretch>
        </p:blipFill>
        <p:spPr>
          <a:xfrm rot="10800000">
            <a:off x="1191381" y="1209124"/>
            <a:ext cx="3856312" cy="537622"/>
          </a:xfrm>
          <a:prstGeom prst="rect">
            <a:avLst/>
          </a:prstGeom>
          <a:effectLst>
            <a:outerShdw sx="100000" sy="100000" kx="0" ky="0" algn="b" rotWithShape="0" blurRad="63500" dist="25400" dir="5400000">
              <a:srgbClr val="000000">
                <a:alpha val="50000"/>
              </a:srgbClr>
            </a:outerShdw>
          </a:effectLst>
        </p:spPr>
      </p:pic>
      <p:sp>
        <p:nvSpPr>
          <p:cNvPr id="4587" name="Google Shape;713;p59"/>
          <p:cNvSpPr/>
          <p:nvPr/>
        </p:nvSpPr>
        <p:spPr>
          <a:xfrm rot="10800000">
            <a:off x="4750847" y="1234676"/>
            <a:ext cx="1357584" cy="486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ln>
            <a:solidFill>
              <a:srgbClr val="A5B7C5"/>
            </a:solidFill>
          </a:ln>
          <a:effectLst>
            <a:outerShdw sx="100000" sy="100000" kx="0" ky="0" algn="b" rotWithShape="0" blurRad="63500" dist="25400" dir="5400000">
              <a:srgbClr val="000000">
                <a:alpha val="50000"/>
              </a:srgbClr>
            </a:outerShdw>
          </a:effectLst>
        </p:spPr>
        <p:txBody>
          <a:bodyPr lIns="0" tIns="0" rIns="0" bIns="0" anchor="ctr"/>
          <a:lstStyle/>
          <a:p>
            <a:pPr/>
          </a:p>
        </p:txBody>
      </p:sp>
      <p:sp>
        <p:nvSpPr>
          <p:cNvPr id="4588" name="مرادف كلمة"/>
          <p:cNvSpPr txBox="1"/>
          <p:nvPr/>
        </p:nvSpPr>
        <p:spPr>
          <a:xfrm>
            <a:off x="4978217" y="1331528"/>
            <a:ext cx="1138208" cy="3333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300">
                <a:blipFill rotWithShape="1">
                  <a:blip r:embed="rId17"/>
                  <a:srcRect l="0" t="0" r="0" b="0"/>
                  <a:tile tx="0" ty="0" sx="100000" sy="100000" flip="none" algn="tl"/>
                </a:blipFill>
              </a:defRPr>
            </a:lvl1pPr>
          </a:lstStyle>
          <a:p>
            <a:pPr rtl="0">
              <a:defRPr/>
            </a:pPr>
            <a:r>
              <a:t>مرادف كلمة</a:t>
            </a:r>
          </a:p>
        </p:txBody>
      </p:sp>
      <p:sp>
        <p:nvSpPr>
          <p:cNvPr id="4589" name="تشابه………"/>
          <p:cNvSpPr txBox="1"/>
          <p:nvPr/>
        </p:nvSpPr>
        <p:spPr>
          <a:xfrm>
            <a:off x="1204081" y="1273676"/>
            <a:ext cx="3562080" cy="4005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a:solidFill>
                  <a:srgbClr val="B51A00"/>
                </a:solidFill>
              </a:defRPr>
            </a:pPr>
            <a:r>
              <a:t>تشابه……</a:t>
            </a:r>
          </a:p>
          <a:p>
            <a:pPr algn="ctr" rtl="0">
              <a:defRPr b="1">
                <a:solidFill>
                  <a:srgbClr val="B51A00"/>
                </a:solidFill>
              </a:defRPr>
            </a:pPr>
            <a:r>
              <a:rPr>
                <a:solidFill>
                  <a:srgbClr val="004D65"/>
                </a:solidFill>
              </a:rPr>
              <a:t>بمعنى تماثل  او تطابق او تناسب او  تجانس او تآلف</a:t>
            </a:r>
          </a:p>
        </p:txBody>
      </p:sp>
      <p:grpSp>
        <p:nvGrpSpPr>
          <p:cNvPr id="4592" name="تجميع"/>
          <p:cNvGrpSpPr/>
          <p:nvPr/>
        </p:nvGrpSpPr>
        <p:grpSpPr>
          <a:xfrm>
            <a:off x="672" y="86809"/>
            <a:ext cx="1251202" cy="892151"/>
            <a:chOff x="0" y="0"/>
            <a:chExt cx="1251200" cy="892150"/>
          </a:xfrm>
        </p:grpSpPr>
        <p:sp>
          <p:nvSpPr>
            <p:cNvPr id="4590"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591"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593"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594"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
        <p:nvSpPr>
          <p:cNvPr id="4595"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pic>
        <p:nvPicPr>
          <p:cNvPr id="4596" name="IMG_2261.png" descr="IMG_2261.png"/>
          <p:cNvPicPr>
            <a:picLocks noChangeAspect="1"/>
          </p:cNvPicPr>
          <p:nvPr/>
        </p:nvPicPr>
        <p:blipFill>
          <a:blip r:embed="rId18">
            <a:extLst/>
          </a:blip>
          <a:srcRect l="10647" t="6802" r="78305" b="71773"/>
          <a:stretch>
            <a:fillRect/>
          </a:stretch>
        </p:blipFill>
        <p:spPr>
          <a:xfrm>
            <a:off x="1898639" y="28601"/>
            <a:ext cx="597931" cy="869680"/>
          </a:xfrm>
          <a:prstGeom prst="rect">
            <a:avLst/>
          </a:prstGeom>
          <a:ln w="12700">
            <a:miter lim="400000"/>
          </a:ln>
        </p:spPr>
      </p:pic>
      <p:sp>
        <p:nvSpPr>
          <p:cNvPr id="4597" name="🔹تعين المضلعات المتشابهة…"/>
          <p:cNvSpPr txBox="1"/>
          <p:nvPr/>
        </p:nvSpPr>
        <p:spPr>
          <a:xfrm>
            <a:off x="2207529" y="3350638"/>
            <a:ext cx="1361467" cy="9198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4587"/>
                                        </p:tgtEl>
                                        <p:attrNameLst>
                                          <p:attrName>style.visibility</p:attrName>
                                        </p:attrNameLst>
                                      </p:cBhvr>
                                      <p:to>
                                        <p:strVal val="visible"/>
                                      </p:to>
                                    </p:set>
                                    <p:anim calcmode="lin" valueType="num">
                                      <p:cBhvr>
                                        <p:cTn id="7" dur="1000" fill="hold"/>
                                        <p:tgtEl>
                                          <p:spTgt spid="4587"/>
                                        </p:tgtEl>
                                        <p:attrNameLst>
                                          <p:attrName>ppt_x</p:attrName>
                                        </p:attrNameLst>
                                      </p:cBhvr>
                                      <p:tavLst>
                                        <p:tav tm="0">
                                          <p:val>
                                            <p:strVal val="1+#ppt_w/2"/>
                                          </p:val>
                                        </p:tav>
                                        <p:tav tm="100000">
                                          <p:val>
                                            <p:strVal val="#ppt_x"/>
                                          </p:val>
                                        </p:tav>
                                      </p:tavLst>
                                    </p:anim>
                                    <p:anim calcmode="lin" valueType="num">
                                      <p:cBhvr>
                                        <p:cTn id="8" dur="1000" fill="hold"/>
                                        <p:tgtEl>
                                          <p:spTgt spid="45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4588"/>
                                        </p:tgtEl>
                                        <p:attrNameLst>
                                          <p:attrName>style.visibility</p:attrName>
                                        </p:attrNameLst>
                                      </p:cBhvr>
                                      <p:to>
                                        <p:strVal val="visible"/>
                                      </p:to>
                                    </p:set>
                                    <p:anim calcmode="lin" valueType="num">
                                      <p:cBhvr>
                                        <p:cTn id="13" dur="1000" fill="hold"/>
                                        <p:tgtEl>
                                          <p:spTgt spid="4588"/>
                                        </p:tgtEl>
                                        <p:attrNameLst>
                                          <p:attrName>ppt_x</p:attrName>
                                        </p:attrNameLst>
                                      </p:cBhvr>
                                      <p:tavLst>
                                        <p:tav tm="0">
                                          <p:val>
                                            <p:strVal val="1+#ppt_w/2"/>
                                          </p:val>
                                        </p:tav>
                                        <p:tav tm="100000">
                                          <p:val>
                                            <p:strVal val="#ppt_x"/>
                                          </p:val>
                                        </p:tav>
                                      </p:tavLst>
                                    </p:anim>
                                    <p:anim calcmode="lin" valueType="num">
                                      <p:cBhvr>
                                        <p:cTn id="14" dur="1000" fill="hold"/>
                                        <p:tgtEl>
                                          <p:spTgt spid="45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4586"/>
                                        </p:tgtEl>
                                        <p:attrNameLst>
                                          <p:attrName>style.visibility</p:attrName>
                                        </p:attrNameLst>
                                      </p:cBhvr>
                                      <p:to>
                                        <p:strVal val="visible"/>
                                      </p:to>
                                    </p:set>
                                    <p:anim calcmode="lin" valueType="num">
                                      <p:cBhvr>
                                        <p:cTn id="19" dur="1000" fill="hold"/>
                                        <p:tgtEl>
                                          <p:spTgt spid="4586"/>
                                        </p:tgtEl>
                                        <p:attrNameLst>
                                          <p:attrName>ppt_x</p:attrName>
                                        </p:attrNameLst>
                                      </p:cBhvr>
                                      <p:tavLst>
                                        <p:tav tm="0">
                                          <p:val>
                                            <p:strVal val="1+#ppt_w/2"/>
                                          </p:val>
                                        </p:tav>
                                        <p:tav tm="100000">
                                          <p:val>
                                            <p:strVal val="#ppt_x"/>
                                          </p:val>
                                        </p:tav>
                                      </p:tavLst>
                                    </p:anim>
                                    <p:anim calcmode="lin" valueType="num">
                                      <p:cBhvr>
                                        <p:cTn id="20" dur="1000" fill="hold"/>
                                        <p:tgtEl>
                                          <p:spTgt spid="458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 grpId="4" fill="hold">
                                  <p:stCondLst>
                                    <p:cond delay="0"/>
                                  </p:stCondLst>
                                  <p:iterate type="el" backwards="0">
                                    <p:tmAbs val="0"/>
                                  </p:iterate>
                                  <p:childTnLst>
                                    <p:set>
                                      <p:cBhvr>
                                        <p:cTn id="24" fill="hold"/>
                                        <p:tgtEl>
                                          <p:spTgt spid="4589"/>
                                        </p:tgtEl>
                                        <p:attrNameLst>
                                          <p:attrName>style.visibility</p:attrName>
                                        </p:attrNameLst>
                                      </p:cBhvr>
                                      <p:to>
                                        <p:strVal val="visible"/>
                                      </p:to>
                                    </p:set>
                                    <p:anim calcmode="lin" valueType="num">
                                      <p:cBhvr>
                                        <p:cTn id="25" dur="1000" fill="hold"/>
                                        <p:tgtEl>
                                          <p:spTgt spid="4589"/>
                                        </p:tgtEl>
                                        <p:attrNameLst>
                                          <p:attrName>ppt_x</p:attrName>
                                        </p:attrNameLst>
                                      </p:cBhvr>
                                      <p:tavLst>
                                        <p:tav tm="0">
                                          <p:val>
                                            <p:strVal val="1+#ppt_w/2"/>
                                          </p:val>
                                        </p:tav>
                                        <p:tav tm="100000">
                                          <p:val>
                                            <p:strVal val="#ppt_x"/>
                                          </p:val>
                                        </p:tav>
                                      </p:tavLst>
                                    </p:anim>
                                    <p:anim calcmode="lin" valueType="num">
                                      <p:cBhvr>
                                        <p:cTn id="26" dur="1000" fill="hold"/>
                                        <p:tgtEl>
                                          <p:spTgt spid="458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5" fill="hold">
                                  <p:stCondLst>
                                    <p:cond delay="0"/>
                                  </p:stCondLst>
                                  <p:iterate type="el" backwards="0">
                                    <p:tmAbs val="0"/>
                                  </p:iterate>
                                  <p:childTnLst>
                                    <p:set>
                                      <p:cBhvr>
                                        <p:cTn id="30" fill="hold"/>
                                        <p:tgtEl>
                                          <p:spTgt spid="4579"/>
                                        </p:tgtEl>
                                        <p:attrNameLst>
                                          <p:attrName>style.visibility</p:attrName>
                                        </p:attrNameLst>
                                      </p:cBhvr>
                                      <p:to>
                                        <p:strVal val="visible"/>
                                      </p:to>
                                    </p:set>
                                    <p:animEffect filter="fade" transition="in">
                                      <p:cBhvr>
                                        <p:cTn id="31" dur="1500"/>
                                        <p:tgtEl>
                                          <p:spTgt spid="4579"/>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6" fill="hold">
                                  <p:stCondLst>
                                    <p:cond delay="0"/>
                                  </p:stCondLst>
                                  <p:iterate type="el" backwards="0">
                                    <p:tmAbs val="0"/>
                                  </p:iterate>
                                  <p:childTnLst>
                                    <p:set>
                                      <p:cBhvr>
                                        <p:cTn id="35" fill="hold"/>
                                        <p:tgtEl>
                                          <p:spTgt spid="45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7" fill="hold">
                                  <p:stCondLst>
                                    <p:cond delay="0"/>
                                  </p:stCondLst>
                                  <p:iterate type="el" backwards="0">
                                    <p:tmAbs val="0"/>
                                  </p:iterate>
                                  <p:childTnLst>
                                    <p:set>
                                      <p:cBhvr>
                                        <p:cTn id="39" fill="hold"/>
                                        <p:tgtEl>
                                          <p:spTgt spid="4582"/>
                                        </p:tgtEl>
                                        <p:attrNameLst>
                                          <p:attrName>style.visibility</p:attrName>
                                        </p:attrNameLst>
                                      </p:cBhvr>
                                      <p:to>
                                        <p:strVal val="visible"/>
                                      </p:to>
                                    </p:set>
                                    <p:animEffect filter="dissolve" transition="in">
                                      <p:cBhvr>
                                        <p:cTn id="40" dur="2000"/>
                                        <p:tgtEl>
                                          <p:spTgt spid="4582"/>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8" fill="hold">
                                  <p:stCondLst>
                                    <p:cond delay="0"/>
                                  </p:stCondLst>
                                  <p:iterate type="el" backwards="0">
                                    <p:tmAbs val="0"/>
                                  </p:iterate>
                                  <p:childTnLst>
                                    <p:set>
                                      <p:cBhvr>
                                        <p:cTn id="44" fill="hold"/>
                                        <p:tgtEl>
                                          <p:spTgt spid="4585"/>
                                        </p:tgtEl>
                                        <p:attrNameLst>
                                          <p:attrName>style.visibility</p:attrName>
                                        </p:attrNameLst>
                                      </p:cBhvr>
                                      <p:to>
                                        <p:strVal val="visible"/>
                                      </p:to>
                                    </p:set>
                                    <p:animEffect filter="dissolve" transition="in">
                                      <p:cBhvr>
                                        <p:cTn id="45" dur="2000"/>
                                        <p:tgtEl>
                                          <p:spTgt spid="4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9" grpId="4"/>
      <p:bldP build="whole" bldLvl="1" animBg="1" rev="0" advAuto="0" spid="4586" grpId="3"/>
      <p:bldP build="whole" bldLvl="1" animBg="1" rev="0" advAuto="0" spid="4579" grpId="5"/>
      <p:bldP build="whole" bldLvl="1" animBg="1" rev="0" advAuto="0" spid="4588" grpId="2"/>
      <p:bldP build="whole" bldLvl="1" animBg="1" rev="0" advAuto="0" spid="4585" grpId="8"/>
      <p:bldP build="whole" bldLvl="1" animBg="1" rev="0" advAuto="0" spid="4582" grpId="7"/>
      <p:bldP build="whole" bldLvl="1" animBg="1" rev="0" advAuto="0" spid="4565" grpId="6"/>
      <p:bldP build="whole" bldLvl="1" animBg="1" rev="0" advAuto="0" spid="4587"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9"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608" name="رسم تخطيطي 7"/>
          <p:cNvGrpSpPr/>
          <p:nvPr/>
        </p:nvGrpSpPr>
        <p:grpSpPr>
          <a:xfrm>
            <a:off x="7756507" y="776663"/>
            <a:ext cx="857136" cy="1688529"/>
            <a:chOff x="0" y="0"/>
            <a:chExt cx="857134" cy="1688527"/>
          </a:xfrm>
        </p:grpSpPr>
        <p:sp>
          <p:nvSpPr>
            <p:cNvPr id="460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601"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0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603"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0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605"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0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607"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60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61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611"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613"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615"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618" name="تجميع"/>
          <p:cNvGrpSpPr/>
          <p:nvPr/>
        </p:nvGrpSpPr>
        <p:grpSpPr>
          <a:xfrm>
            <a:off x="6969330" y="172912"/>
            <a:ext cx="1460897" cy="581158"/>
            <a:chOff x="0" y="0"/>
            <a:chExt cx="1460895" cy="581156"/>
          </a:xfrm>
        </p:grpSpPr>
        <p:pic>
          <p:nvPicPr>
            <p:cNvPr id="4616"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61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621" name="تجميع"/>
          <p:cNvGrpSpPr/>
          <p:nvPr/>
        </p:nvGrpSpPr>
        <p:grpSpPr>
          <a:xfrm>
            <a:off x="275444" y="939348"/>
            <a:ext cx="335689" cy="1548385"/>
            <a:chOff x="0" y="0"/>
            <a:chExt cx="335688" cy="1548383"/>
          </a:xfrm>
        </p:grpSpPr>
        <p:sp>
          <p:nvSpPr>
            <p:cNvPr id="461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62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pSp>
        <p:nvGrpSpPr>
          <p:cNvPr id="4632" name="تجميع"/>
          <p:cNvGrpSpPr/>
          <p:nvPr/>
        </p:nvGrpSpPr>
        <p:grpSpPr>
          <a:xfrm>
            <a:off x="947299" y="4604437"/>
            <a:ext cx="6772043" cy="143249"/>
            <a:chOff x="0" y="0"/>
            <a:chExt cx="6772041" cy="143247"/>
          </a:xfrm>
        </p:grpSpPr>
        <p:grpSp>
          <p:nvGrpSpPr>
            <p:cNvPr id="4630" name="تجميع"/>
            <p:cNvGrpSpPr/>
            <p:nvPr/>
          </p:nvGrpSpPr>
          <p:grpSpPr>
            <a:xfrm>
              <a:off x="0" y="0"/>
              <a:ext cx="6772042" cy="143248"/>
              <a:chOff x="0" y="0"/>
              <a:chExt cx="6772041" cy="143247"/>
            </a:xfrm>
          </p:grpSpPr>
          <p:sp>
            <p:nvSpPr>
              <p:cNvPr id="4622"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623"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624"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625"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626"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627"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628"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629"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631"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635" name="تجميع"/>
          <p:cNvGrpSpPr/>
          <p:nvPr/>
        </p:nvGrpSpPr>
        <p:grpSpPr>
          <a:xfrm>
            <a:off x="672" y="86809"/>
            <a:ext cx="1251202" cy="892151"/>
            <a:chOff x="0" y="0"/>
            <a:chExt cx="1251200" cy="892150"/>
          </a:xfrm>
        </p:grpSpPr>
        <p:sp>
          <p:nvSpPr>
            <p:cNvPr id="4633"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634"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63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63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638"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sp>
        <p:nvSpPr>
          <p:cNvPr id="4639" name="قال تعالي"/>
          <p:cNvSpPr txBox="1"/>
          <p:nvPr/>
        </p:nvSpPr>
        <p:spPr>
          <a:xfrm>
            <a:off x="5427250" y="852710"/>
            <a:ext cx="954324" cy="33334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300">
                <a:blipFill rotWithShape="1">
                  <a:blip r:embed="rId12"/>
                  <a:srcRect l="0" t="0" r="0" b="0"/>
                  <a:tile tx="0" ty="0" sx="100000" sy="100000" flip="none" algn="tl"/>
                </a:blipFill>
              </a:defRPr>
            </a:lvl1pPr>
          </a:lstStyle>
          <a:p>
            <a:pPr rtl="0">
              <a:defRPr/>
            </a:pPr>
            <a:r>
              <a:t>قال تعالي </a:t>
            </a:r>
          </a:p>
        </p:txBody>
      </p:sp>
      <p:grpSp>
        <p:nvGrpSpPr>
          <p:cNvPr id="4642" name="وَهُوَ الَّذِي أَنْزَلَ مِنَ السَّمَاءِ مَاءً فَأَخْرَجْنَا بِهِ نَبَاتَ كُلِّ شَيْءٍ فَأَخْرَجْنَا مِنْهُ خَضِرًا نُخْرِجُ مِنْهُ حَبًّا مُتَرَاكِبًا وَمِنَ النَّخْلِ مِنْ طَلْعِهَا قِنْوَانٌ دَانِيَةٌ وَجَنَّاتٍ مِنْ أَعْنَابٍ وَالزَّيْتُونَ وَالرُّمَّ"/>
          <p:cNvGrpSpPr/>
          <p:nvPr/>
        </p:nvGrpSpPr>
        <p:grpSpPr>
          <a:xfrm>
            <a:off x="844093" y="1324988"/>
            <a:ext cx="5373507" cy="1185491"/>
            <a:chOff x="0" y="0"/>
            <a:chExt cx="5373506" cy="1185490"/>
          </a:xfrm>
        </p:grpSpPr>
        <p:sp>
          <p:nvSpPr>
            <p:cNvPr id="4641" name="وَهُوَ الَّذِي أَنْزَلَ مِنَ السَّمَاءِ مَاءً فَأَخْرَجْنَا بِهِ نَبَاتَ كُلِّ شَيْءٍ فَأَخْرَجْنَا مِنْهُ خَضِرًا نُخْرِجُ مِنْهُ حَبًّا مُتَرَاكِبًا وَمِنَ النَّخْلِ مِنْ طَلْعِهَا قِنْوَانٌ دَانِيَةٌ وَجَنَّاتٍ مِنْ أَعْنَابٍ وَالزَّيْتُونَ وَالرُّمَّ"/>
            <p:cNvSpPr txBox="1"/>
            <p:nvPr/>
          </p:nvSpPr>
          <p:spPr>
            <a:xfrm>
              <a:off x="6350" y="6350"/>
              <a:ext cx="5360807" cy="1172791"/>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defTabSz="457200">
                <a:defRPr sz="2000">
                  <a:solidFill>
                    <a:srgbClr val="660000"/>
                  </a:solidFill>
                </a:defRPr>
              </a:lvl1pPr>
            </a:lstStyle>
            <a:p>
              <a:pPr/>
              <a:r>
                <a:t>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a:t>
              </a:r>
            </a:p>
          </p:txBody>
        </p:sp>
        <p:pic>
          <p:nvPicPr>
            <p:cNvPr id="4640" name="وَهُوَ الَّذِي أَنْزَلَ مِنَ السَّمَاءِ مَاءً فَأَخْرَجْنَا بِهِ نَبَاتَ كُلِّ شَيْءٍ فَأَخْرَجْنَا مِنْهُ خَضِرًا نُخْرِجُ مِنْهُ حَبًّا مُتَرَاكِبًا وَمِنَ النَّخْلِ مِنْ طَلْعِهَا قِنْوَانٌ دَانِيَةٌ وَجَنَّاتٍ مِنْ أَعْنَابٍ وَالزَّيْتُونَ وَالرُّمَّ" descr="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 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
            <p:cNvPicPr>
              <a:picLocks noChangeAspect="0"/>
            </p:cNvPicPr>
            <p:nvPr/>
          </p:nvPicPr>
          <p:blipFill>
            <a:blip r:embed="rId13">
              <a:extLst/>
            </a:blip>
            <a:stretch>
              <a:fillRect/>
            </a:stretch>
          </p:blipFill>
          <p:spPr>
            <a:xfrm>
              <a:off x="0" y="0"/>
              <a:ext cx="5373507" cy="1185491"/>
            </a:xfrm>
            <a:prstGeom prst="rect">
              <a:avLst/>
            </a:prstGeom>
            <a:effectLst/>
          </p:spPr>
        </p:pic>
      </p:grpSp>
      <p:pic>
        <p:nvPicPr>
          <p:cNvPr id="4643" name="IMG_2275.png" descr="IMG_2275.png"/>
          <p:cNvPicPr>
            <a:picLocks noChangeAspect="1"/>
          </p:cNvPicPr>
          <p:nvPr/>
        </p:nvPicPr>
        <p:blipFill>
          <a:blip r:embed="rId14">
            <a:extLst/>
          </a:blip>
          <a:srcRect l="14788" t="27703" r="26841" b="19225"/>
          <a:stretch>
            <a:fillRect/>
          </a:stretch>
        </p:blipFill>
        <p:spPr>
          <a:xfrm>
            <a:off x="6423219" y="2435262"/>
            <a:ext cx="1235508" cy="842506"/>
          </a:xfrm>
          <a:prstGeom prst="rect">
            <a:avLst/>
          </a:prstGeom>
          <a:ln w="25400">
            <a:solidFill>
              <a:srgbClr val="DDDDDD"/>
            </a:solidFill>
            <a:miter lim="400000"/>
          </a:ln>
        </p:spPr>
      </p:pic>
      <p:pic>
        <p:nvPicPr>
          <p:cNvPr id="4644" name="وهو الذي أنزل من السماء ماء فأخرجنا به نبات كل شيء فأخرجنا منه خضرا نخرج منه حبا متراكبا (معدل).m4a" descr="وهو الذي أنزل من السماء ماء فأخرجنا به نبات كل شيء فأخرجنا منه خضرا نخرج منه حبا متراكبا (معدل).m4a"/>
          <p:cNvPicPr>
            <a:picLocks noChangeAspect="0"/>
          </p:cNvPicPr>
          <p:nvPr>
            <a:audioFile r:link="rId15"/>
            <p:extLst>
              <p:ext uri="{DAA4B4D4-6D71-4841-9C94-3DE7FCFB9230}">
                <p14:media xmlns:p14="http://schemas.microsoft.com/office/powerpoint/2010/main" r:embed="rId16"/>
              </p:ext>
            </p:extLst>
          </p:nvPr>
        </p:nvPicPr>
        <p:blipFill>
          <a:blip r:embed="rId17">
            <a:extLst/>
          </a:blip>
          <a:stretch>
            <a:fillRect/>
          </a:stretch>
        </p:blipFill>
        <p:spPr>
          <a:xfrm>
            <a:off x="2523322" y="756337"/>
            <a:ext cx="571501" cy="571501"/>
          </a:xfrm>
          <a:prstGeom prst="rect">
            <a:avLst/>
          </a:prstGeom>
          <a:ln w="12700">
            <a:miter lim="400000"/>
          </a:ln>
        </p:spPr>
      </p:pic>
      <p:grpSp>
        <p:nvGrpSpPr>
          <p:cNvPr id="4647" name="وكما تعلمنا في مادة الاجتماعيات…"/>
          <p:cNvGrpSpPr/>
          <p:nvPr/>
        </p:nvGrpSpPr>
        <p:grpSpPr>
          <a:xfrm>
            <a:off x="1770100" y="3550911"/>
            <a:ext cx="4346080" cy="704554"/>
            <a:chOff x="0" y="0"/>
            <a:chExt cx="4346078" cy="704552"/>
          </a:xfrm>
        </p:grpSpPr>
        <p:sp>
          <p:nvSpPr>
            <p:cNvPr id="4646" name="وكما تعلمنا في مادة الاجتماعيات…"/>
            <p:cNvSpPr txBox="1"/>
            <p:nvPr/>
          </p:nvSpPr>
          <p:spPr>
            <a:xfrm>
              <a:off x="6350" y="6350"/>
              <a:ext cx="4333379" cy="691853"/>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rtl="0">
                <a:defRPr b="1" sz="1600">
                  <a:blipFill rotWithShape="1">
                    <a:blip r:embed="rId12"/>
                    <a:srcRect l="0" t="0" r="0" b="0"/>
                    <a:tile tx="0" ty="0" sx="100000" sy="100000" flip="none" algn="tl"/>
                  </a:blipFill>
                </a:defRPr>
              </a:pPr>
              <a:r>
                <a:t>وكما تعلمنا في مادة الاجتماعيات </a:t>
              </a:r>
            </a:p>
            <a:p>
              <a:pPr algn="ctr" rtl="0">
                <a:defRPr b="1" sz="1600">
                  <a:blipFill rotWithShape="1">
                    <a:blip r:embed="rId12"/>
                    <a:srcRect l="0" t="0" r="0" b="0"/>
                    <a:tile tx="0" ty="0" sx="100000" sy="100000" flip="none" algn="tl"/>
                  </a:blipFill>
                </a:defRPr>
              </a:pPr>
              <a:r>
                <a:t>ان هناك مناطق تتشابة في  مناخها مع اختلاف موقعها </a:t>
              </a:r>
            </a:p>
            <a:p>
              <a:pPr algn="ctr" rtl="0">
                <a:defRPr b="1" sz="1600">
                  <a:blipFill rotWithShape="1">
                    <a:blip r:embed="rId12"/>
                    <a:srcRect l="0" t="0" r="0" b="0"/>
                    <a:tile tx="0" ty="0" sx="100000" sy="100000" flip="none" algn="tl"/>
                  </a:blipFill>
                </a:defRPr>
              </a:pPr>
              <a:r>
                <a:t>مثل المناطق الصحراوية تختلف في الموقع ولكن تتشابه في المناخ</a:t>
              </a:r>
            </a:p>
          </p:txBody>
        </p:sp>
        <p:pic>
          <p:nvPicPr>
            <p:cNvPr id="4645" name="وكما تعلمنا في مادة الاجتماعيات… وكما تعلمنا في مادة الاجتماعيات ان هناك مناطق تتشابة في  مناخها مع اختلاف موقعها مثل المناطق الصحراوية تختلف في الموقع ولكن تتشابه في المناخ" descr="وكما تعلمنا في مادة الاجتماعيات… وكما تعلمنا في مادة الاجتماعيات ان هناك مناطق تتشابة في  مناخها مع اختلاف موقعها مثل المناطق الصحراوية تختلف في الموقع ولكن تتشابه في المناخ"/>
            <p:cNvPicPr>
              <a:picLocks noChangeAspect="0"/>
            </p:cNvPicPr>
            <p:nvPr/>
          </p:nvPicPr>
          <p:blipFill>
            <a:blip r:embed="rId18">
              <a:extLst/>
            </a:blip>
            <a:stretch>
              <a:fillRect/>
            </a:stretch>
          </p:blipFill>
          <p:spPr>
            <a:xfrm>
              <a:off x="0" y="0"/>
              <a:ext cx="4346079" cy="704553"/>
            </a:xfrm>
            <a:prstGeom prst="rect">
              <a:avLst/>
            </a:prstGeom>
            <a:effectLst/>
          </p:spPr>
        </p:pic>
      </p:grpSp>
      <p:pic>
        <p:nvPicPr>
          <p:cNvPr id="4648" name="IMG_1584.png" descr="IMG_1584.png"/>
          <p:cNvPicPr>
            <a:picLocks noChangeAspect="1"/>
          </p:cNvPicPr>
          <p:nvPr/>
        </p:nvPicPr>
        <p:blipFill>
          <a:blip r:embed="rId19">
            <a:extLst/>
          </a:blip>
          <a:srcRect l="7127" t="0" r="0" b="8082"/>
          <a:stretch>
            <a:fillRect/>
          </a:stretch>
        </p:blipFill>
        <p:spPr>
          <a:xfrm>
            <a:off x="1848179" y="660767"/>
            <a:ext cx="5089014" cy="505691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642"/>
                                        </p:tgtEl>
                                        <p:attrNameLst>
                                          <p:attrName>style.visibility</p:attrName>
                                        </p:attrNameLst>
                                      </p:cBhvr>
                                      <p:to>
                                        <p:strVal val="visible"/>
                                      </p:to>
                                    </p:set>
                                    <p:animEffect filter="wipe(right)" transition="in">
                                      <p:cBhvr>
                                        <p:cTn id="7" dur="1000"/>
                                        <p:tgtEl>
                                          <p:spTgt spid="4642"/>
                                        </p:tgtEl>
                                      </p:cBhvr>
                                    </p:animEffect>
                                  </p:childTnLst>
                                </p:cTn>
                              </p:par>
                            </p:childTnLst>
                          </p:cTn>
                        </p:par>
                        <p:par>
                          <p:cTn id="8" fill="hold">
                            <p:stCondLst>
                              <p:cond delay="1000"/>
                            </p:stCondLst>
                            <p:childTnLst>
                              <p:par>
                                <p:cTn id="9" presetClass="mediacall" nodeType="afterEffect" presetSubtype="0" presetID="1" grpId="2" fill="hold">
                                  <p:stCondLst>
                                    <p:cond delay="0"/>
                                  </p:stCondLst>
                                  <p:childTnLst>
                                    <p:cmd type="call" cmd="playFrom(0.0)">
                                      <p:cBhvr>
                                        <p:cTn id="10" dur="56290" fill="hold"/>
                                        <p:tgtEl>
                                          <p:spTgt spid="4644"/>
                                        </p:tgtEl>
                                      </p:cBhvr>
                                    </p:cmd>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3" fill="hold">
                                  <p:stCondLst>
                                    <p:cond delay="0"/>
                                  </p:stCondLst>
                                  <p:iterate type="el" backwards="0">
                                    <p:tmAbs val="0"/>
                                  </p:iterate>
                                  <p:childTnLst>
                                    <p:set>
                                      <p:cBhvr>
                                        <p:cTn id="14" fill="hold"/>
                                        <p:tgtEl>
                                          <p:spTgt spid="4647"/>
                                        </p:tgtEl>
                                        <p:attrNameLst>
                                          <p:attrName>style.visibility</p:attrName>
                                        </p:attrNameLst>
                                      </p:cBhvr>
                                      <p:to>
                                        <p:strVal val="visible"/>
                                      </p:to>
                                    </p:set>
                                    <p:animEffect filter="wipe(right)" transition="in">
                                      <p:cBhvr>
                                        <p:cTn id="15" dur="1000"/>
                                        <p:tgtEl>
                                          <p:spTgt spid="4647"/>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6" fill="hold" display="0">
                  <p:stCondLst>
                    <p:cond delay="indefinite"/>
                  </p:stCondLst>
                </p:cTn>
                <p:tgtEl>
                  <p:spTgt spid="4644"/>
                </p:tgtEl>
              </p:cMediaNode>
            </p:audio>
          </p:childTnLst>
        </p:cTn>
      </p:par>
    </p:tnLst>
    <p:bldLst>
      <p:bldP build="whole" bldLvl="1" animBg="1" rev="0" advAuto="0" spid="4647" grpId="3"/>
      <p:bldP build="whole" bldLvl="1" animBg="1" rev="0" advAuto="0" spid="464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7"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2298"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2299"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2305" name="Google Shape;1771;p26"/>
          <p:cNvGrpSpPr/>
          <p:nvPr/>
        </p:nvGrpSpPr>
        <p:grpSpPr>
          <a:xfrm>
            <a:off x="8570627" y="4423862"/>
            <a:ext cx="191481" cy="191488"/>
            <a:chOff x="0" y="0"/>
            <a:chExt cx="191480" cy="191486"/>
          </a:xfrm>
        </p:grpSpPr>
        <p:sp>
          <p:nvSpPr>
            <p:cNvPr id="2300"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01"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02"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03"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04"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306"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307"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308"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309"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310"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311"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312"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13"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14"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2315"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318" name="تجميع"/>
          <p:cNvGrpSpPr/>
          <p:nvPr/>
        </p:nvGrpSpPr>
        <p:grpSpPr>
          <a:xfrm>
            <a:off x="6866098" y="151043"/>
            <a:ext cx="1460897" cy="581158"/>
            <a:chOff x="0" y="0"/>
            <a:chExt cx="1460895" cy="581156"/>
          </a:xfrm>
        </p:grpSpPr>
        <p:pic>
          <p:nvPicPr>
            <p:cNvPr id="2316"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231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2319" name="Google Shape;1768;p26"/>
          <p:cNvSpPr txBox="1"/>
          <p:nvPr>
            <p:ph type="title"/>
          </p:nvPr>
        </p:nvSpPr>
        <p:spPr>
          <a:xfrm>
            <a:off x="1585719" y="665386"/>
            <a:ext cx="5581501" cy="1480200"/>
          </a:xfrm>
          <a:prstGeom prst="rect">
            <a:avLst/>
          </a:prstGeom>
        </p:spPr>
        <p:txBody>
          <a:bodyPr lIns="121899" tIns="121899" rIns="121899" bIns="121899" anchor="t"/>
          <a:lstStyle>
            <a:lvl1pPr rtl="0">
              <a:defRPr/>
            </a:lvl1pPr>
          </a:lstStyle>
          <a:p>
            <a:pPr/>
            <a:r>
              <a:t>شريط الذكريات</a:t>
            </a:r>
          </a:p>
        </p:txBody>
      </p:sp>
      <p:pic>
        <p:nvPicPr>
          <p:cNvPr id="2320" name="IMG_0948.png" descr="IMG_0948.png"/>
          <p:cNvPicPr>
            <a:picLocks noChangeAspect="1"/>
          </p:cNvPicPr>
          <p:nvPr/>
        </p:nvPicPr>
        <p:blipFill>
          <a:blip r:embed="rId6">
            <a:extLst/>
          </a:blip>
          <a:srcRect l="14212" t="15552" r="2076" b="7943"/>
          <a:stretch>
            <a:fillRect/>
          </a:stretch>
        </p:blipFill>
        <p:spPr>
          <a:xfrm>
            <a:off x="5989516" y="1292558"/>
            <a:ext cx="1989964" cy="1572122"/>
          </a:xfrm>
          <a:custGeom>
            <a:avLst/>
            <a:gdLst/>
            <a:ahLst/>
            <a:cxnLst>
              <a:cxn ang="0">
                <a:pos x="wd2" y="hd2"/>
              </a:cxn>
              <a:cxn ang="5400000">
                <a:pos x="wd2" y="hd2"/>
              </a:cxn>
              <a:cxn ang="10800000">
                <a:pos x="wd2" y="hd2"/>
              </a:cxn>
              <a:cxn ang="16200000">
                <a:pos x="wd2" y="hd2"/>
              </a:cxn>
            </a:cxnLst>
            <a:rect l="0" t="0" r="r" b="b"/>
            <a:pathLst>
              <a:path w="21580" h="21471" fill="norm" stroke="1" extrusionOk="0">
                <a:moveTo>
                  <a:pt x="14270" y="0"/>
                </a:moveTo>
                <a:cubicBezTo>
                  <a:pt x="14208" y="0"/>
                  <a:pt x="14216" y="55"/>
                  <a:pt x="14309" y="206"/>
                </a:cubicBezTo>
                <a:cubicBezTo>
                  <a:pt x="14369" y="304"/>
                  <a:pt x="14376" y="292"/>
                  <a:pt x="14352" y="136"/>
                </a:cubicBezTo>
                <a:cubicBezTo>
                  <a:pt x="14340" y="60"/>
                  <a:pt x="14305" y="0"/>
                  <a:pt x="14270" y="0"/>
                </a:cubicBezTo>
                <a:close/>
                <a:moveTo>
                  <a:pt x="13091" y="168"/>
                </a:moveTo>
                <a:cubicBezTo>
                  <a:pt x="13067" y="168"/>
                  <a:pt x="13015" y="193"/>
                  <a:pt x="12979" y="222"/>
                </a:cubicBezTo>
                <a:cubicBezTo>
                  <a:pt x="12943" y="252"/>
                  <a:pt x="12933" y="276"/>
                  <a:pt x="12957" y="276"/>
                </a:cubicBezTo>
                <a:cubicBezTo>
                  <a:pt x="12982" y="276"/>
                  <a:pt x="13033" y="252"/>
                  <a:pt x="13069" y="222"/>
                </a:cubicBezTo>
                <a:cubicBezTo>
                  <a:pt x="13106" y="193"/>
                  <a:pt x="13115" y="168"/>
                  <a:pt x="13091" y="168"/>
                </a:cubicBezTo>
                <a:close/>
                <a:moveTo>
                  <a:pt x="13439" y="190"/>
                </a:moveTo>
                <a:cubicBezTo>
                  <a:pt x="13424" y="199"/>
                  <a:pt x="13400" y="229"/>
                  <a:pt x="13362" y="287"/>
                </a:cubicBezTo>
                <a:cubicBezTo>
                  <a:pt x="13308" y="371"/>
                  <a:pt x="13220" y="444"/>
                  <a:pt x="13168" y="444"/>
                </a:cubicBezTo>
                <a:cubicBezTo>
                  <a:pt x="13116" y="444"/>
                  <a:pt x="13063" y="468"/>
                  <a:pt x="13048" y="499"/>
                </a:cubicBezTo>
                <a:cubicBezTo>
                  <a:pt x="13032" y="531"/>
                  <a:pt x="13074" y="553"/>
                  <a:pt x="13147" y="553"/>
                </a:cubicBezTo>
                <a:cubicBezTo>
                  <a:pt x="13290" y="553"/>
                  <a:pt x="13463" y="375"/>
                  <a:pt x="13461" y="233"/>
                </a:cubicBezTo>
                <a:cubicBezTo>
                  <a:pt x="13460" y="197"/>
                  <a:pt x="13455" y="181"/>
                  <a:pt x="13439" y="190"/>
                </a:cubicBezTo>
                <a:close/>
                <a:moveTo>
                  <a:pt x="14029" y="222"/>
                </a:moveTo>
                <a:cubicBezTo>
                  <a:pt x="13953" y="222"/>
                  <a:pt x="13992" y="339"/>
                  <a:pt x="14119" y="499"/>
                </a:cubicBezTo>
                <a:cubicBezTo>
                  <a:pt x="14239" y="648"/>
                  <a:pt x="14426" y="732"/>
                  <a:pt x="14365" y="607"/>
                </a:cubicBezTo>
                <a:cubicBezTo>
                  <a:pt x="14350" y="577"/>
                  <a:pt x="14297" y="553"/>
                  <a:pt x="14249" y="553"/>
                </a:cubicBezTo>
                <a:cubicBezTo>
                  <a:pt x="14191" y="553"/>
                  <a:pt x="14145" y="494"/>
                  <a:pt x="14115" y="385"/>
                </a:cubicBezTo>
                <a:cubicBezTo>
                  <a:pt x="14090" y="294"/>
                  <a:pt x="14051" y="222"/>
                  <a:pt x="14029" y="222"/>
                </a:cubicBezTo>
                <a:close/>
                <a:moveTo>
                  <a:pt x="14515" y="282"/>
                </a:moveTo>
                <a:cubicBezTo>
                  <a:pt x="14500" y="281"/>
                  <a:pt x="14484" y="285"/>
                  <a:pt x="14468" y="293"/>
                </a:cubicBezTo>
                <a:cubicBezTo>
                  <a:pt x="14433" y="310"/>
                  <a:pt x="14443" y="323"/>
                  <a:pt x="14494" y="325"/>
                </a:cubicBezTo>
                <a:cubicBezTo>
                  <a:pt x="14540" y="328"/>
                  <a:pt x="14564" y="316"/>
                  <a:pt x="14550" y="298"/>
                </a:cubicBezTo>
                <a:cubicBezTo>
                  <a:pt x="14543" y="289"/>
                  <a:pt x="14531" y="283"/>
                  <a:pt x="14515" y="282"/>
                </a:cubicBezTo>
                <a:close/>
                <a:moveTo>
                  <a:pt x="14942" y="461"/>
                </a:moveTo>
                <a:cubicBezTo>
                  <a:pt x="14784" y="482"/>
                  <a:pt x="14561" y="630"/>
                  <a:pt x="14537" y="726"/>
                </a:cubicBezTo>
                <a:cubicBezTo>
                  <a:pt x="14525" y="776"/>
                  <a:pt x="14477" y="856"/>
                  <a:pt x="14429" y="911"/>
                </a:cubicBezTo>
                <a:cubicBezTo>
                  <a:pt x="14382" y="965"/>
                  <a:pt x="14343" y="1059"/>
                  <a:pt x="14343" y="1117"/>
                </a:cubicBezTo>
                <a:cubicBezTo>
                  <a:pt x="14343" y="1175"/>
                  <a:pt x="14293" y="1303"/>
                  <a:pt x="14231" y="1404"/>
                </a:cubicBezTo>
                <a:cubicBezTo>
                  <a:pt x="14170" y="1505"/>
                  <a:pt x="14114" y="1676"/>
                  <a:pt x="14107" y="1778"/>
                </a:cubicBezTo>
                <a:cubicBezTo>
                  <a:pt x="14099" y="1880"/>
                  <a:pt x="14059" y="2054"/>
                  <a:pt x="14020" y="2168"/>
                </a:cubicBezTo>
                <a:cubicBezTo>
                  <a:pt x="13954" y="2365"/>
                  <a:pt x="13944" y="2373"/>
                  <a:pt x="13827" y="2314"/>
                </a:cubicBezTo>
                <a:cubicBezTo>
                  <a:pt x="13521" y="2162"/>
                  <a:pt x="13211" y="2256"/>
                  <a:pt x="13259" y="2488"/>
                </a:cubicBezTo>
                <a:cubicBezTo>
                  <a:pt x="13287" y="2623"/>
                  <a:pt x="13167" y="2759"/>
                  <a:pt x="13134" y="2629"/>
                </a:cubicBezTo>
                <a:cubicBezTo>
                  <a:pt x="13121" y="2580"/>
                  <a:pt x="13102" y="2501"/>
                  <a:pt x="13091" y="2455"/>
                </a:cubicBezTo>
                <a:cubicBezTo>
                  <a:pt x="13051" y="2297"/>
                  <a:pt x="12973" y="2371"/>
                  <a:pt x="12988" y="2553"/>
                </a:cubicBezTo>
                <a:cubicBezTo>
                  <a:pt x="13001" y="2722"/>
                  <a:pt x="12993" y="2737"/>
                  <a:pt x="12863" y="2737"/>
                </a:cubicBezTo>
                <a:cubicBezTo>
                  <a:pt x="12786" y="2737"/>
                  <a:pt x="12711" y="2749"/>
                  <a:pt x="12695" y="2770"/>
                </a:cubicBezTo>
                <a:cubicBezTo>
                  <a:pt x="12661" y="2812"/>
                  <a:pt x="12234" y="2290"/>
                  <a:pt x="12234" y="2206"/>
                </a:cubicBezTo>
                <a:cubicBezTo>
                  <a:pt x="12234" y="2118"/>
                  <a:pt x="12057" y="1926"/>
                  <a:pt x="12011" y="1962"/>
                </a:cubicBezTo>
                <a:cubicBezTo>
                  <a:pt x="11987" y="1980"/>
                  <a:pt x="11956" y="1955"/>
                  <a:pt x="11942" y="1908"/>
                </a:cubicBezTo>
                <a:cubicBezTo>
                  <a:pt x="11909" y="1800"/>
                  <a:pt x="11838" y="1796"/>
                  <a:pt x="11838" y="1903"/>
                </a:cubicBezTo>
                <a:cubicBezTo>
                  <a:pt x="11838" y="2052"/>
                  <a:pt x="11764" y="2037"/>
                  <a:pt x="11666" y="1870"/>
                </a:cubicBezTo>
                <a:lnTo>
                  <a:pt x="11567" y="1707"/>
                </a:lnTo>
                <a:lnTo>
                  <a:pt x="11688" y="1566"/>
                </a:lnTo>
                <a:cubicBezTo>
                  <a:pt x="11789" y="1449"/>
                  <a:pt x="11800" y="1418"/>
                  <a:pt x="11748" y="1355"/>
                </a:cubicBezTo>
                <a:cubicBezTo>
                  <a:pt x="11619" y="1199"/>
                  <a:pt x="11304" y="1250"/>
                  <a:pt x="11223" y="1442"/>
                </a:cubicBezTo>
                <a:cubicBezTo>
                  <a:pt x="11182" y="1537"/>
                  <a:pt x="11194" y="1577"/>
                  <a:pt x="11292" y="1691"/>
                </a:cubicBezTo>
                <a:cubicBezTo>
                  <a:pt x="11387" y="1802"/>
                  <a:pt x="11400" y="1842"/>
                  <a:pt x="11356" y="1908"/>
                </a:cubicBezTo>
                <a:cubicBezTo>
                  <a:pt x="11327" y="1952"/>
                  <a:pt x="11274" y="1989"/>
                  <a:pt x="11240" y="1989"/>
                </a:cubicBezTo>
                <a:cubicBezTo>
                  <a:pt x="11206" y="1989"/>
                  <a:pt x="11114" y="2097"/>
                  <a:pt x="11038" y="2233"/>
                </a:cubicBezTo>
                <a:cubicBezTo>
                  <a:pt x="10930" y="2425"/>
                  <a:pt x="10889" y="2470"/>
                  <a:pt x="10844" y="2423"/>
                </a:cubicBezTo>
                <a:cubicBezTo>
                  <a:pt x="10773" y="2349"/>
                  <a:pt x="10765" y="2438"/>
                  <a:pt x="10836" y="2526"/>
                </a:cubicBezTo>
                <a:cubicBezTo>
                  <a:pt x="10909" y="2618"/>
                  <a:pt x="10885" y="3522"/>
                  <a:pt x="10805" y="3664"/>
                </a:cubicBezTo>
                <a:cubicBezTo>
                  <a:pt x="10753" y="3759"/>
                  <a:pt x="10690" y="3781"/>
                  <a:pt x="10392" y="3789"/>
                </a:cubicBezTo>
                <a:cubicBezTo>
                  <a:pt x="10102" y="3796"/>
                  <a:pt x="9998" y="3825"/>
                  <a:pt x="9790" y="3957"/>
                </a:cubicBezTo>
                <a:cubicBezTo>
                  <a:pt x="9479" y="4154"/>
                  <a:pt x="9420" y="4257"/>
                  <a:pt x="9531" y="4412"/>
                </a:cubicBezTo>
                <a:cubicBezTo>
                  <a:pt x="9596" y="4502"/>
                  <a:pt x="9597" y="4531"/>
                  <a:pt x="9549" y="4553"/>
                </a:cubicBezTo>
                <a:cubicBezTo>
                  <a:pt x="9515" y="4568"/>
                  <a:pt x="8826" y="4588"/>
                  <a:pt x="8012" y="4596"/>
                </a:cubicBezTo>
                <a:cubicBezTo>
                  <a:pt x="6596" y="4611"/>
                  <a:pt x="6527" y="4618"/>
                  <a:pt x="6411" y="4727"/>
                </a:cubicBezTo>
                <a:cubicBezTo>
                  <a:pt x="6129" y="4991"/>
                  <a:pt x="6108" y="5066"/>
                  <a:pt x="6084" y="6038"/>
                </a:cubicBezTo>
                <a:lnTo>
                  <a:pt x="6062" y="6933"/>
                </a:lnTo>
                <a:lnTo>
                  <a:pt x="5860" y="7166"/>
                </a:lnTo>
                <a:cubicBezTo>
                  <a:pt x="5749" y="7294"/>
                  <a:pt x="5648" y="7386"/>
                  <a:pt x="5632" y="7366"/>
                </a:cubicBezTo>
                <a:cubicBezTo>
                  <a:pt x="5616" y="7346"/>
                  <a:pt x="5602" y="7194"/>
                  <a:pt x="5602" y="7030"/>
                </a:cubicBezTo>
                <a:lnTo>
                  <a:pt x="5602" y="6732"/>
                </a:lnTo>
                <a:lnTo>
                  <a:pt x="5283" y="6754"/>
                </a:lnTo>
                <a:lnTo>
                  <a:pt x="4965" y="6765"/>
                </a:lnTo>
                <a:lnTo>
                  <a:pt x="4952" y="7003"/>
                </a:lnTo>
                <a:cubicBezTo>
                  <a:pt x="4937" y="7266"/>
                  <a:pt x="4871" y="7335"/>
                  <a:pt x="4724" y="7236"/>
                </a:cubicBezTo>
                <a:cubicBezTo>
                  <a:pt x="4656" y="7190"/>
                  <a:pt x="4632" y="7133"/>
                  <a:pt x="4646" y="7041"/>
                </a:cubicBezTo>
                <a:cubicBezTo>
                  <a:pt x="4681" y="6814"/>
                  <a:pt x="4622" y="6778"/>
                  <a:pt x="4212" y="6754"/>
                </a:cubicBezTo>
                <a:cubicBezTo>
                  <a:pt x="3696" y="6723"/>
                  <a:pt x="3522" y="6779"/>
                  <a:pt x="3493" y="6992"/>
                </a:cubicBezTo>
                <a:cubicBezTo>
                  <a:pt x="3472" y="7142"/>
                  <a:pt x="3456" y="7154"/>
                  <a:pt x="3239" y="7187"/>
                </a:cubicBezTo>
                <a:cubicBezTo>
                  <a:pt x="3110" y="7207"/>
                  <a:pt x="2978" y="7256"/>
                  <a:pt x="2951" y="7290"/>
                </a:cubicBezTo>
                <a:cubicBezTo>
                  <a:pt x="2919" y="7330"/>
                  <a:pt x="2891" y="7679"/>
                  <a:pt x="2877" y="8223"/>
                </a:cubicBezTo>
                <a:cubicBezTo>
                  <a:pt x="2857" y="9033"/>
                  <a:pt x="2853" y="9090"/>
                  <a:pt x="2774" y="9090"/>
                </a:cubicBezTo>
                <a:cubicBezTo>
                  <a:pt x="2695" y="9090"/>
                  <a:pt x="2690" y="9045"/>
                  <a:pt x="2697" y="8358"/>
                </a:cubicBezTo>
                <a:cubicBezTo>
                  <a:pt x="2703" y="7702"/>
                  <a:pt x="2695" y="7621"/>
                  <a:pt x="2624" y="7572"/>
                </a:cubicBezTo>
                <a:cubicBezTo>
                  <a:pt x="2400" y="7422"/>
                  <a:pt x="1205" y="7456"/>
                  <a:pt x="786" y="7626"/>
                </a:cubicBezTo>
                <a:lnTo>
                  <a:pt x="648" y="7686"/>
                </a:lnTo>
                <a:lnTo>
                  <a:pt x="622" y="8190"/>
                </a:lnTo>
                <a:cubicBezTo>
                  <a:pt x="609" y="8470"/>
                  <a:pt x="604" y="8774"/>
                  <a:pt x="609" y="8862"/>
                </a:cubicBezTo>
                <a:cubicBezTo>
                  <a:pt x="618" y="9017"/>
                  <a:pt x="609" y="9026"/>
                  <a:pt x="342" y="9101"/>
                </a:cubicBezTo>
                <a:cubicBezTo>
                  <a:pt x="130" y="9161"/>
                  <a:pt x="55" y="9210"/>
                  <a:pt x="20" y="9307"/>
                </a:cubicBezTo>
                <a:cubicBezTo>
                  <a:pt x="-13" y="9397"/>
                  <a:pt x="-5" y="9869"/>
                  <a:pt x="45" y="10944"/>
                </a:cubicBezTo>
                <a:cubicBezTo>
                  <a:pt x="85" y="11775"/>
                  <a:pt x="134" y="12883"/>
                  <a:pt x="157" y="13399"/>
                </a:cubicBezTo>
                <a:cubicBezTo>
                  <a:pt x="181" y="13916"/>
                  <a:pt x="210" y="14509"/>
                  <a:pt x="222" y="14722"/>
                </a:cubicBezTo>
                <a:cubicBezTo>
                  <a:pt x="234" y="14934"/>
                  <a:pt x="266" y="15581"/>
                  <a:pt x="291" y="16158"/>
                </a:cubicBezTo>
                <a:cubicBezTo>
                  <a:pt x="353" y="17596"/>
                  <a:pt x="358" y="17658"/>
                  <a:pt x="476" y="17692"/>
                </a:cubicBezTo>
                <a:cubicBezTo>
                  <a:pt x="1362" y="17945"/>
                  <a:pt x="1491" y="17966"/>
                  <a:pt x="2331" y="17947"/>
                </a:cubicBezTo>
                <a:lnTo>
                  <a:pt x="3170" y="17925"/>
                </a:lnTo>
                <a:lnTo>
                  <a:pt x="3342" y="18099"/>
                </a:lnTo>
                <a:cubicBezTo>
                  <a:pt x="3672" y="18423"/>
                  <a:pt x="4486" y="19084"/>
                  <a:pt x="5163" y="19578"/>
                </a:cubicBezTo>
                <a:cubicBezTo>
                  <a:pt x="6287" y="20400"/>
                  <a:pt x="7087" y="20641"/>
                  <a:pt x="7887" y="20397"/>
                </a:cubicBezTo>
                <a:cubicBezTo>
                  <a:pt x="8936" y="20077"/>
                  <a:pt x="10694" y="19987"/>
                  <a:pt x="11924" y="20191"/>
                </a:cubicBezTo>
                <a:cubicBezTo>
                  <a:pt x="12657" y="20312"/>
                  <a:pt x="13604" y="20553"/>
                  <a:pt x="14528" y="20857"/>
                </a:cubicBezTo>
                <a:cubicBezTo>
                  <a:pt x="15525" y="21186"/>
                  <a:pt x="16193" y="21370"/>
                  <a:pt x="16637" y="21432"/>
                </a:cubicBezTo>
                <a:cubicBezTo>
                  <a:pt x="17833" y="21600"/>
                  <a:pt x="18897" y="21223"/>
                  <a:pt x="19482" y="20424"/>
                </a:cubicBezTo>
                <a:cubicBezTo>
                  <a:pt x="19615" y="20242"/>
                  <a:pt x="20098" y="19628"/>
                  <a:pt x="20558" y="19058"/>
                </a:cubicBezTo>
                <a:cubicBezTo>
                  <a:pt x="21340" y="18089"/>
                  <a:pt x="21398" y="17999"/>
                  <a:pt x="21475" y="17697"/>
                </a:cubicBezTo>
                <a:cubicBezTo>
                  <a:pt x="21533" y="17469"/>
                  <a:pt x="21570" y="17188"/>
                  <a:pt x="21578" y="16906"/>
                </a:cubicBezTo>
                <a:cubicBezTo>
                  <a:pt x="21587" y="16624"/>
                  <a:pt x="21571" y="16345"/>
                  <a:pt x="21527" y="16109"/>
                </a:cubicBezTo>
                <a:cubicBezTo>
                  <a:pt x="21391" y="15380"/>
                  <a:pt x="20951" y="14391"/>
                  <a:pt x="20322" y="13399"/>
                </a:cubicBezTo>
                <a:cubicBezTo>
                  <a:pt x="20186" y="13186"/>
                  <a:pt x="19775" y="12600"/>
                  <a:pt x="19409" y="12098"/>
                </a:cubicBezTo>
                <a:cubicBezTo>
                  <a:pt x="19043" y="11597"/>
                  <a:pt x="18694" y="11106"/>
                  <a:pt x="18630" y="11009"/>
                </a:cubicBezTo>
                <a:cubicBezTo>
                  <a:pt x="18566" y="10912"/>
                  <a:pt x="18391" y="10760"/>
                  <a:pt x="18243" y="10667"/>
                </a:cubicBezTo>
                <a:cubicBezTo>
                  <a:pt x="17944" y="10480"/>
                  <a:pt x="17684" y="10450"/>
                  <a:pt x="17446" y="10575"/>
                </a:cubicBezTo>
                <a:cubicBezTo>
                  <a:pt x="17304" y="10650"/>
                  <a:pt x="17297" y="10645"/>
                  <a:pt x="17072" y="10380"/>
                </a:cubicBezTo>
                <a:cubicBezTo>
                  <a:pt x="16947" y="10232"/>
                  <a:pt x="16844" y="10065"/>
                  <a:pt x="16844" y="10006"/>
                </a:cubicBezTo>
                <a:cubicBezTo>
                  <a:pt x="16844" y="9946"/>
                  <a:pt x="16806" y="9859"/>
                  <a:pt x="16758" y="9816"/>
                </a:cubicBezTo>
                <a:cubicBezTo>
                  <a:pt x="16657" y="9727"/>
                  <a:pt x="16444" y="9229"/>
                  <a:pt x="16478" y="9160"/>
                </a:cubicBezTo>
                <a:cubicBezTo>
                  <a:pt x="16513" y="9090"/>
                  <a:pt x="16611" y="9108"/>
                  <a:pt x="16667" y="9193"/>
                </a:cubicBezTo>
                <a:cubicBezTo>
                  <a:pt x="16734" y="9294"/>
                  <a:pt x="16891" y="9346"/>
                  <a:pt x="16878" y="9263"/>
                </a:cubicBezTo>
                <a:cubicBezTo>
                  <a:pt x="16873" y="9228"/>
                  <a:pt x="16898" y="9199"/>
                  <a:pt x="16934" y="9198"/>
                </a:cubicBezTo>
                <a:cubicBezTo>
                  <a:pt x="16971" y="9198"/>
                  <a:pt x="17027" y="9175"/>
                  <a:pt x="17059" y="9150"/>
                </a:cubicBezTo>
                <a:cubicBezTo>
                  <a:pt x="17105" y="9113"/>
                  <a:pt x="17099" y="9083"/>
                  <a:pt x="17038" y="8998"/>
                </a:cubicBezTo>
                <a:cubicBezTo>
                  <a:pt x="16995" y="8939"/>
                  <a:pt x="16943" y="8900"/>
                  <a:pt x="16917" y="8911"/>
                </a:cubicBezTo>
                <a:cubicBezTo>
                  <a:pt x="16891" y="8922"/>
                  <a:pt x="16810" y="8875"/>
                  <a:pt x="16741" y="8803"/>
                </a:cubicBezTo>
                <a:cubicBezTo>
                  <a:pt x="16594" y="8649"/>
                  <a:pt x="16525" y="8689"/>
                  <a:pt x="16426" y="8987"/>
                </a:cubicBezTo>
                <a:cubicBezTo>
                  <a:pt x="16361" y="9183"/>
                  <a:pt x="16206" y="9243"/>
                  <a:pt x="16160" y="9090"/>
                </a:cubicBezTo>
                <a:cubicBezTo>
                  <a:pt x="16132" y="9000"/>
                  <a:pt x="15883" y="8895"/>
                  <a:pt x="15695" y="8895"/>
                </a:cubicBezTo>
                <a:cubicBezTo>
                  <a:pt x="15606" y="8895"/>
                  <a:pt x="15556" y="8849"/>
                  <a:pt x="15505" y="8727"/>
                </a:cubicBezTo>
                <a:cubicBezTo>
                  <a:pt x="15443" y="8576"/>
                  <a:pt x="15446" y="8548"/>
                  <a:pt x="15514" y="8418"/>
                </a:cubicBezTo>
                <a:cubicBezTo>
                  <a:pt x="15577" y="8296"/>
                  <a:pt x="15580" y="8271"/>
                  <a:pt x="15527" y="8228"/>
                </a:cubicBezTo>
                <a:cubicBezTo>
                  <a:pt x="15493" y="8201"/>
                  <a:pt x="15434" y="8189"/>
                  <a:pt x="15398" y="8206"/>
                </a:cubicBezTo>
                <a:cubicBezTo>
                  <a:pt x="15255" y="8274"/>
                  <a:pt x="15242" y="8256"/>
                  <a:pt x="15256" y="7952"/>
                </a:cubicBezTo>
                <a:cubicBezTo>
                  <a:pt x="15272" y="7600"/>
                  <a:pt x="15234" y="7529"/>
                  <a:pt x="15002" y="7502"/>
                </a:cubicBezTo>
                <a:cubicBezTo>
                  <a:pt x="14901" y="7490"/>
                  <a:pt x="14852" y="7459"/>
                  <a:pt x="14860" y="7410"/>
                </a:cubicBezTo>
                <a:cubicBezTo>
                  <a:pt x="14881" y="7284"/>
                  <a:pt x="14774" y="7170"/>
                  <a:pt x="14666" y="7204"/>
                </a:cubicBezTo>
                <a:cubicBezTo>
                  <a:pt x="14611" y="7221"/>
                  <a:pt x="14554" y="7211"/>
                  <a:pt x="14537" y="7177"/>
                </a:cubicBezTo>
                <a:cubicBezTo>
                  <a:pt x="14516" y="7134"/>
                  <a:pt x="14483" y="7154"/>
                  <a:pt x="14434" y="7236"/>
                </a:cubicBezTo>
                <a:lnTo>
                  <a:pt x="14356" y="7355"/>
                </a:lnTo>
                <a:lnTo>
                  <a:pt x="14279" y="7209"/>
                </a:lnTo>
                <a:cubicBezTo>
                  <a:pt x="14168" y="6997"/>
                  <a:pt x="14220" y="6883"/>
                  <a:pt x="14399" y="6933"/>
                </a:cubicBezTo>
                <a:cubicBezTo>
                  <a:pt x="14686" y="7012"/>
                  <a:pt x="15117" y="7053"/>
                  <a:pt x="15256" y="7014"/>
                </a:cubicBezTo>
                <a:cubicBezTo>
                  <a:pt x="15386" y="6977"/>
                  <a:pt x="15406" y="6992"/>
                  <a:pt x="15527" y="7198"/>
                </a:cubicBezTo>
                <a:cubicBezTo>
                  <a:pt x="15601" y="7325"/>
                  <a:pt x="15703" y="7427"/>
                  <a:pt x="15759" y="7437"/>
                </a:cubicBezTo>
                <a:cubicBezTo>
                  <a:pt x="15814" y="7446"/>
                  <a:pt x="15931" y="7471"/>
                  <a:pt x="16022" y="7491"/>
                </a:cubicBezTo>
                <a:cubicBezTo>
                  <a:pt x="16155" y="7519"/>
                  <a:pt x="16184" y="7507"/>
                  <a:pt x="16164" y="7442"/>
                </a:cubicBezTo>
                <a:cubicBezTo>
                  <a:pt x="16150" y="7398"/>
                  <a:pt x="16170" y="7335"/>
                  <a:pt x="16207" y="7296"/>
                </a:cubicBezTo>
                <a:cubicBezTo>
                  <a:pt x="16244" y="7257"/>
                  <a:pt x="16276" y="7179"/>
                  <a:pt x="16276" y="7122"/>
                </a:cubicBezTo>
                <a:cubicBezTo>
                  <a:pt x="16276" y="7044"/>
                  <a:pt x="16244" y="7014"/>
                  <a:pt x="16147" y="7014"/>
                </a:cubicBezTo>
                <a:cubicBezTo>
                  <a:pt x="15997" y="7014"/>
                  <a:pt x="15972" y="6984"/>
                  <a:pt x="15957" y="6748"/>
                </a:cubicBezTo>
                <a:cubicBezTo>
                  <a:pt x="15945" y="6547"/>
                  <a:pt x="15864" y="6523"/>
                  <a:pt x="15652" y="6662"/>
                </a:cubicBezTo>
                <a:cubicBezTo>
                  <a:pt x="15471" y="6779"/>
                  <a:pt x="15384" y="6678"/>
                  <a:pt x="15548" y="6542"/>
                </a:cubicBezTo>
                <a:cubicBezTo>
                  <a:pt x="15612" y="6490"/>
                  <a:pt x="15652" y="6434"/>
                  <a:pt x="15639" y="6418"/>
                </a:cubicBezTo>
                <a:cubicBezTo>
                  <a:pt x="15606" y="6376"/>
                  <a:pt x="15751" y="6190"/>
                  <a:pt x="15815" y="6190"/>
                </a:cubicBezTo>
                <a:cubicBezTo>
                  <a:pt x="15844" y="6190"/>
                  <a:pt x="15922" y="6135"/>
                  <a:pt x="15987" y="6071"/>
                </a:cubicBezTo>
                <a:cubicBezTo>
                  <a:pt x="16070" y="5989"/>
                  <a:pt x="16093" y="5938"/>
                  <a:pt x="16061" y="5897"/>
                </a:cubicBezTo>
                <a:cubicBezTo>
                  <a:pt x="16029" y="5857"/>
                  <a:pt x="16032" y="5809"/>
                  <a:pt x="16069" y="5751"/>
                </a:cubicBezTo>
                <a:cubicBezTo>
                  <a:pt x="16114" y="5682"/>
                  <a:pt x="16111" y="5675"/>
                  <a:pt x="16056" y="5713"/>
                </a:cubicBezTo>
                <a:cubicBezTo>
                  <a:pt x="16020" y="5739"/>
                  <a:pt x="15926" y="5821"/>
                  <a:pt x="15850" y="5892"/>
                </a:cubicBezTo>
                <a:cubicBezTo>
                  <a:pt x="15728" y="6005"/>
                  <a:pt x="15705" y="6009"/>
                  <a:pt x="15656" y="5935"/>
                </a:cubicBezTo>
                <a:cubicBezTo>
                  <a:pt x="15614" y="5872"/>
                  <a:pt x="15613" y="5837"/>
                  <a:pt x="15652" y="5789"/>
                </a:cubicBezTo>
                <a:cubicBezTo>
                  <a:pt x="15680" y="5754"/>
                  <a:pt x="15703" y="5744"/>
                  <a:pt x="15703" y="5767"/>
                </a:cubicBezTo>
                <a:cubicBezTo>
                  <a:pt x="15703" y="5791"/>
                  <a:pt x="15764" y="5756"/>
                  <a:pt x="15837" y="5691"/>
                </a:cubicBezTo>
                <a:cubicBezTo>
                  <a:pt x="15953" y="5587"/>
                  <a:pt x="16034" y="5413"/>
                  <a:pt x="15927" y="5496"/>
                </a:cubicBezTo>
                <a:cubicBezTo>
                  <a:pt x="15870" y="5541"/>
                  <a:pt x="15794" y="5342"/>
                  <a:pt x="15794" y="5149"/>
                </a:cubicBezTo>
                <a:cubicBezTo>
                  <a:pt x="15794" y="5051"/>
                  <a:pt x="15834" y="4942"/>
                  <a:pt x="15901" y="4862"/>
                </a:cubicBezTo>
                <a:cubicBezTo>
                  <a:pt x="15999" y="4746"/>
                  <a:pt x="16017" y="4741"/>
                  <a:pt x="16086" y="4813"/>
                </a:cubicBezTo>
                <a:cubicBezTo>
                  <a:pt x="16129" y="4858"/>
                  <a:pt x="16221" y="4924"/>
                  <a:pt x="16289" y="4960"/>
                </a:cubicBezTo>
                <a:cubicBezTo>
                  <a:pt x="16404" y="5022"/>
                  <a:pt x="16407" y="5018"/>
                  <a:pt x="16362" y="4911"/>
                </a:cubicBezTo>
                <a:cubicBezTo>
                  <a:pt x="16335" y="4849"/>
                  <a:pt x="16282" y="4783"/>
                  <a:pt x="16241" y="4764"/>
                </a:cubicBezTo>
                <a:cubicBezTo>
                  <a:pt x="16071" y="4688"/>
                  <a:pt x="16048" y="4630"/>
                  <a:pt x="16147" y="4499"/>
                </a:cubicBezTo>
                <a:lnTo>
                  <a:pt x="16241" y="4374"/>
                </a:lnTo>
                <a:lnTo>
                  <a:pt x="16448" y="4564"/>
                </a:lnTo>
                <a:cubicBezTo>
                  <a:pt x="16622" y="4721"/>
                  <a:pt x="16669" y="4736"/>
                  <a:pt x="16710" y="4672"/>
                </a:cubicBezTo>
                <a:cubicBezTo>
                  <a:pt x="16769" y="4584"/>
                  <a:pt x="16716" y="4374"/>
                  <a:pt x="16611" y="4266"/>
                </a:cubicBezTo>
                <a:cubicBezTo>
                  <a:pt x="16575" y="4228"/>
                  <a:pt x="16536" y="4113"/>
                  <a:pt x="16521" y="4011"/>
                </a:cubicBezTo>
                <a:cubicBezTo>
                  <a:pt x="16506" y="3909"/>
                  <a:pt x="16462" y="3806"/>
                  <a:pt x="16426" y="3789"/>
                </a:cubicBezTo>
                <a:cubicBezTo>
                  <a:pt x="16346" y="3750"/>
                  <a:pt x="16348" y="3771"/>
                  <a:pt x="16426" y="4006"/>
                </a:cubicBezTo>
                <a:cubicBezTo>
                  <a:pt x="16480" y="4167"/>
                  <a:pt x="16480" y="4200"/>
                  <a:pt x="16426" y="4255"/>
                </a:cubicBezTo>
                <a:cubicBezTo>
                  <a:pt x="16363" y="4322"/>
                  <a:pt x="16316" y="4228"/>
                  <a:pt x="16250" y="3897"/>
                </a:cubicBezTo>
                <a:cubicBezTo>
                  <a:pt x="16236" y="3825"/>
                  <a:pt x="16182" y="3756"/>
                  <a:pt x="16134" y="3740"/>
                </a:cubicBezTo>
                <a:cubicBezTo>
                  <a:pt x="16085" y="3724"/>
                  <a:pt x="16058" y="3680"/>
                  <a:pt x="16073" y="3648"/>
                </a:cubicBezTo>
                <a:cubicBezTo>
                  <a:pt x="16091" y="3611"/>
                  <a:pt x="16058" y="3588"/>
                  <a:pt x="15979" y="3588"/>
                </a:cubicBezTo>
                <a:cubicBezTo>
                  <a:pt x="15909" y="3588"/>
                  <a:pt x="15835" y="3576"/>
                  <a:pt x="15820" y="3556"/>
                </a:cubicBezTo>
                <a:cubicBezTo>
                  <a:pt x="15771" y="3495"/>
                  <a:pt x="15885" y="3371"/>
                  <a:pt x="15987" y="3371"/>
                </a:cubicBezTo>
                <a:cubicBezTo>
                  <a:pt x="16131" y="3371"/>
                  <a:pt x="16202" y="3259"/>
                  <a:pt x="16112" y="3176"/>
                </a:cubicBezTo>
                <a:cubicBezTo>
                  <a:pt x="16047" y="3116"/>
                  <a:pt x="16050" y="3100"/>
                  <a:pt x="16138" y="3041"/>
                </a:cubicBezTo>
                <a:cubicBezTo>
                  <a:pt x="16191" y="3005"/>
                  <a:pt x="16224" y="2958"/>
                  <a:pt x="16211" y="2932"/>
                </a:cubicBezTo>
                <a:cubicBezTo>
                  <a:pt x="16199" y="2907"/>
                  <a:pt x="16217" y="2852"/>
                  <a:pt x="16254" y="2813"/>
                </a:cubicBezTo>
                <a:cubicBezTo>
                  <a:pt x="16310" y="2755"/>
                  <a:pt x="16336" y="2764"/>
                  <a:pt x="16409" y="2862"/>
                </a:cubicBezTo>
                <a:cubicBezTo>
                  <a:pt x="16526" y="3020"/>
                  <a:pt x="16544" y="3016"/>
                  <a:pt x="16491" y="2824"/>
                </a:cubicBezTo>
                <a:cubicBezTo>
                  <a:pt x="16435" y="2620"/>
                  <a:pt x="16335" y="2568"/>
                  <a:pt x="16203" y="2678"/>
                </a:cubicBezTo>
                <a:cubicBezTo>
                  <a:pt x="16146" y="2725"/>
                  <a:pt x="16096" y="2745"/>
                  <a:pt x="16095" y="2721"/>
                </a:cubicBezTo>
                <a:cubicBezTo>
                  <a:pt x="16094" y="2698"/>
                  <a:pt x="16065" y="2761"/>
                  <a:pt x="16030" y="2862"/>
                </a:cubicBezTo>
                <a:cubicBezTo>
                  <a:pt x="15956" y="3076"/>
                  <a:pt x="15896" y="3057"/>
                  <a:pt x="15867" y="2808"/>
                </a:cubicBezTo>
                <a:cubicBezTo>
                  <a:pt x="15851" y="2669"/>
                  <a:pt x="15872" y="2598"/>
                  <a:pt x="15962" y="2488"/>
                </a:cubicBezTo>
                <a:cubicBezTo>
                  <a:pt x="16100" y="2317"/>
                  <a:pt x="16181" y="2131"/>
                  <a:pt x="16177" y="2000"/>
                </a:cubicBezTo>
                <a:cubicBezTo>
                  <a:pt x="16175" y="1947"/>
                  <a:pt x="16191" y="1855"/>
                  <a:pt x="16211" y="1794"/>
                </a:cubicBezTo>
                <a:cubicBezTo>
                  <a:pt x="16247" y="1685"/>
                  <a:pt x="16249" y="1687"/>
                  <a:pt x="16125" y="1789"/>
                </a:cubicBezTo>
                <a:cubicBezTo>
                  <a:pt x="16022" y="1874"/>
                  <a:pt x="15939" y="1885"/>
                  <a:pt x="15656" y="1865"/>
                </a:cubicBezTo>
                <a:cubicBezTo>
                  <a:pt x="15467" y="1851"/>
                  <a:pt x="15323" y="1860"/>
                  <a:pt x="15333" y="1881"/>
                </a:cubicBezTo>
                <a:cubicBezTo>
                  <a:pt x="15344" y="1902"/>
                  <a:pt x="15313" y="1960"/>
                  <a:pt x="15269" y="2011"/>
                </a:cubicBezTo>
                <a:cubicBezTo>
                  <a:pt x="15206" y="2082"/>
                  <a:pt x="15163" y="2091"/>
                  <a:pt x="15075" y="2049"/>
                </a:cubicBezTo>
                <a:lnTo>
                  <a:pt x="14963" y="1995"/>
                </a:lnTo>
                <a:lnTo>
                  <a:pt x="15032" y="1740"/>
                </a:lnTo>
                <a:cubicBezTo>
                  <a:pt x="15079" y="1568"/>
                  <a:pt x="15084" y="1466"/>
                  <a:pt x="15053" y="1420"/>
                </a:cubicBezTo>
                <a:cubicBezTo>
                  <a:pt x="14984" y="1314"/>
                  <a:pt x="14943" y="761"/>
                  <a:pt x="14993" y="596"/>
                </a:cubicBezTo>
                <a:cubicBezTo>
                  <a:pt x="15024" y="496"/>
                  <a:pt x="15030" y="466"/>
                  <a:pt x="14993" y="461"/>
                </a:cubicBezTo>
                <a:cubicBezTo>
                  <a:pt x="14981" y="459"/>
                  <a:pt x="14963" y="458"/>
                  <a:pt x="14942" y="461"/>
                </a:cubicBezTo>
                <a:close/>
                <a:moveTo>
                  <a:pt x="16211" y="607"/>
                </a:moveTo>
                <a:cubicBezTo>
                  <a:pt x="16097" y="607"/>
                  <a:pt x="16092" y="717"/>
                  <a:pt x="16203" y="856"/>
                </a:cubicBezTo>
                <a:cubicBezTo>
                  <a:pt x="16295" y="972"/>
                  <a:pt x="16495" y="1049"/>
                  <a:pt x="16495" y="970"/>
                </a:cubicBezTo>
                <a:cubicBezTo>
                  <a:pt x="16495" y="958"/>
                  <a:pt x="16505" y="908"/>
                  <a:pt x="16521" y="856"/>
                </a:cubicBezTo>
                <a:cubicBezTo>
                  <a:pt x="16544" y="781"/>
                  <a:pt x="16535" y="767"/>
                  <a:pt x="16461" y="797"/>
                </a:cubicBezTo>
                <a:cubicBezTo>
                  <a:pt x="16394" y="823"/>
                  <a:pt x="16354" y="803"/>
                  <a:pt x="16319" y="721"/>
                </a:cubicBezTo>
                <a:cubicBezTo>
                  <a:pt x="16292" y="659"/>
                  <a:pt x="16245" y="607"/>
                  <a:pt x="16211" y="607"/>
                </a:cubicBezTo>
                <a:close/>
                <a:moveTo>
                  <a:pt x="13659" y="683"/>
                </a:moveTo>
                <a:cubicBezTo>
                  <a:pt x="13652" y="686"/>
                  <a:pt x="13641" y="692"/>
                  <a:pt x="13629" y="705"/>
                </a:cubicBezTo>
                <a:cubicBezTo>
                  <a:pt x="13596" y="739"/>
                  <a:pt x="13545" y="746"/>
                  <a:pt x="13513" y="721"/>
                </a:cubicBezTo>
                <a:cubicBezTo>
                  <a:pt x="13476" y="692"/>
                  <a:pt x="13418" y="726"/>
                  <a:pt x="13349" y="813"/>
                </a:cubicBezTo>
                <a:cubicBezTo>
                  <a:pt x="13269" y="914"/>
                  <a:pt x="13204" y="945"/>
                  <a:pt x="13108" y="927"/>
                </a:cubicBezTo>
                <a:cubicBezTo>
                  <a:pt x="12994" y="906"/>
                  <a:pt x="12985" y="918"/>
                  <a:pt x="13009" y="1019"/>
                </a:cubicBezTo>
                <a:cubicBezTo>
                  <a:pt x="13024" y="1082"/>
                  <a:pt x="13074" y="1182"/>
                  <a:pt x="13121" y="1247"/>
                </a:cubicBezTo>
                <a:cubicBezTo>
                  <a:pt x="13206" y="1364"/>
                  <a:pt x="13205" y="1365"/>
                  <a:pt x="13043" y="1485"/>
                </a:cubicBezTo>
                <a:cubicBezTo>
                  <a:pt x="12861" y="1620"/>
                  <a:pt x="12869" y="1663"/>
                  <a:pt x="13078" y="1686"/>
                </a:cubicBezTo>
                <a:cubicBezTo>
                  <a:pt x="13180" y="1697"/>
                  <a:pt x="13220" y="1726"/>
                  <a:pt x="13216" y="1789"/>
                </a:cubicBezTo>
                <a:cubicBezTo>
                  <a:pt x="13208" y="1903"/>
                  <a:pt x="13237" y="1901"/>
                  <a:pt x="13405" y="1772"/>
                </a:cubicBezTo>
                <a:cubicBezTo>
                  <a:pt x="13511" y="1692"/>
                  <a:pt x="13553" y="1680"/>
                  <a:pt x="13594" y="1729"/>
                </a:cubicBezTo>
                <a:cubicBezTo>
                  <a:pt x="13637" y="1780"/>
                  <a:pt x="13648" y="1762"/>
                  <a:pt x="13629" y="1632"/>
                </a:cubicBezTo>
                <a:cubicBezTo>
                  <a:pt x="13615" y="1535"/>
                  <a:pt x="13626" y="1430"/>
                  <a:pt x="13659" y="1382"/>
                </a:cubicBezTo>
                <a:cubicBezTo>
                  <a:pt x="13690" y="1337"/>
                  <a:pt x="13737" y="1222"/>
                  <a:pt x="13762" y="1127"/>
                </a:cubicBezTo>
                <a:cubicBezTo>
                  <a:pt x="13802" y="980"/>
                  <a:pt x="13799" y="954"/>
                  <a:pt x="13736" y="959"/>
                </a:cubicBezTo>
                <a:cubicBezTo>
                  <a:pt x="13681" y="965"/>
                  <a:pt x="13666" y="925"/>
                  <a:pt x="13676" y="802"/>
                </a:cubicBezTo>
                <a:cubicBezTo>
                  <a:pt x="13685" y="704"/>
                  <a:pt x="13681" y="673"/>
                  <a:pt x="13659" y="683"/>
                </a:cubicBezTo>
                <a:close/>
                <a:moveTo>
                  <a:pt x="15979" y="889"/>
                </a:moveTo>
                <a:cubicBezTo>
                  <a:pt x="15976" y="892"/>
                  <a:pt x="15990" y="917"/>
                  <a:pt x="16018" y="976"/>
                </a:cubicBezTo>
                <a:cubicBezTo>
                  <a:pt x="16050" y="1043"/>
                  <a:pt x="16083" y="1088"/>
                  <a:pt x="16095" y="1073"/>
                </a:cubicBezTo>
                <a:cubicBezTo>
                  <a:pt x="16107" y="1059"/>
                  <a:pt x="16083" y="1006"/>
                  <a:pt x="16039" y="954"/>
                </a:cubicBezTo>
                <a:cubicBezTo>
                  <a:pt x="16001" y="908"/>
                  <a:pt x="15982" y="885"/>
                  <a:pt x="15979" y="889"/>
                </a:cubicBezTo>
                <a:close/>
                <a:moveTo>
                  <a:pt x="16650" y="1290"/>
                </a:moveTo>
                <a:cubicBezTo>
                  <a:pt x="16632" y="1283"/>
                  <a:pt x="16624" y="1312"/>
                  <a:pt x="16624" y="1388"/>
                </a:cubicBezTo>
                <a:cubicBezTo>
                  <a:pt x="16624" y="1465"/>
                  <a:pt x="16641" y="1549"/>
                  <a:pt x="16659" y="1572"/>
                </a:cubicBezTo>
                <a:cubicBezTo>
                  <a:pt x="16677" y="1595"/>
                  <a:pt x="16698" y="1558"/>
                  <a:pt x="16706" y="1491"/>
                </a:cubicBezTo>
                <a:cubicBezTo>
                  <a:pt x="16714" y="1423"/>
                  <a:pt x="16698" y="1339"/>
                  <a:pt x="16672" y="1306"/>
                </a:cubicBezTo>
                <a:cubicBezTo>
                  <a:pt x="16663" y="1296"/>
                  <a:pt x="16656" y="1292"/>
                  <a:pt x="16650" y="1290"/>
                </a:cubicBezTo>
                <a:close/>
                <a:moveTo>
                  <a:pt x="17700" y="1295"/>
                </a:moveTo>
                <a:cubicBezTo>
                  <a:pt x="17658" y="1281"/>
                  <a:pt x="17601" y="1291"/>
                  <a:pt x="17554" y="1344"/>
                </a:cubicBezTo>
                <a:cubicBezTo>
                  <a:pt x="17511" y="1394"/>
                  <a:pt x="17463" y="1419"/>
                  <a:pt x="17446" y="1398"/>
                </a:cubicBezTo>
                <a:cubicBezTo>
                  <a:pt x="17430" y="1378"/>
                  <a:pt x="17416" y="1401"/>
                  <a:pt x="17416" y="1447"/>
                </a:cubicBezTo>
                <a:cubicBezTo>
                  <a:pt x="17416" y="1572"/>
                  <a:pt x="17741" y="1547"/>
                  <a:pt x="17761" y="1420"/>
                </a:cubicBezTo>
                <a:cubicBezTo>
                  <a:pt x="17771" y="1354"/>
                  <a:pt x="17743" y="1310"/>
                  <a:pt x="17700" y="1295"/>
                </a:cubicBezTo>
                <a:close/>
                <a:moveTo>
                  <a:pt x="16947" y="1621"/>
                </a:moveTo>
                <a:cubicBezTo>
                  <a:pt x="16949" y="1633"/>
                  <a:pt x="16963" y="1664"/>
                  <a:pt x="16995" y="1724"/>
                </a:cubicBezTo>
                <a:cubicBezTo>
                  <a:pt x="17038" y="1807"/>
                  <a:pt x="17091" y="1875"/>
                  <a:pt x="17111" y="1875"/>
                </a:cubicBezTo>
                <a:cubicBezTo>
                  <a:pt x="17175" y="1875"/>
                  <a:pt x="17204" y="1768"/>
                  <a:pt x="17162" y="1675"/>
                </a:cubicBezTo>
                <a:cubicBezTo>
                  <a:pt x="17134" y="1610"/>
                  <a:pt x="17112" y="1607"/>
                  <a:pt x="17089" y="1653"/>
                </a:cubicBezTo>
                <a:cubicBezTo>
                  <a:pt x="17065" y="1702"/>
                  <a:pt x="17039" y="1702"/>
                  <a:pt x="16986" y="1648"/>
                </a:cubicBezTo>
                <a:cubicBezTo>
                  <a:pt x="16958" y="1619"/>
                  <a:pt x="16946" y="1609"/>
                  <a:pt x="16947" y="1621"/>
                </a:cubicBezTo>
                <a:close/>
                <a:moveTo>
                  <a:pt x="18557" y="2060"/>
                </a:moveTo>
                <a:cubicBezTo>
                  <a:pt x="18539" y="2066"/>
                  <a:pt x="18520" y="2085"/>
                  <a:pt x="18497" y="2125"/>
                </a:cubicBezTo>
                <a:cubicBezTo>
                  <a:pt x="18446" y="2212"/>
                  <a:pt x="18424" y="2221"/>
                  <a:pt x="18367" y="2163"/>
                </a:cubicBezTo>
                <a:cubicBezTo>
                  <a:pt x="18311" y="2104"/>
                  <a:pt x="18292" y="2110"/>
                  <a:pt x="18251" y="2206"/>
                </a:cubicBezTo>
                <a:cubicBezTo>
                  <a:pt x="18213" y="2295"/>
                  <a:pt x="18216" y="2320"/>
                  <a:pt x="18260" y="2309"/>
                </a:cubicBezTo>
                <a:cubicBezTo>
                  <a:pt x="18295" y="2300"/>
                  <a:pt x="18319" y="2353"/>
                  <a:pt x="18320" y="2450"/>
                </a:cubicBezTo>
                <a:cubicBezTo>
                  <a:pt x="18321" y="2535"/>
                  <a:pt x="18350" y="2628"/>
                  <a:pt x="18385" y="2656"/>
                </a:cubicBezTo>
                <a:cubicBezTo>
                  <a:pt x="18468" y="2722"/>
                  <a:pt x="18502" y="2719"/>
                  <a:pt x="18535" y="2651"/>
                </a:cubicBezTo>
                <a:cubicBezTo>
                  <a:pt x="18551" y="2620"/>
                  <a:pt x="18582" y="2611"/>
                  <a:pt x="18604" y="2629"/>
                </a:cubicBezTo>
                <a:cubicBezTo>
                  <a:pt x="18675" y="2684"/>
                  <a:pt x="18649" y="2584"/>
                  <a:pt x="18574" y="2515"/>
                </a:cubicBezTo>
                <a:cubicBezTo>
                  <a:pt x="18508" y="2454"/>
                  <a:pt x="18511" y="2437"/>
                  <a:pt x="18583" y="2298"/>
                </a:cubicBezTo>
                <a:cubicBezTo>
                  <a:pt x="18641" y="2185"/>
                  <a:pt x="18646" y="2134"/>
                  <a:pt x="18609" y="2087"/>
                </a:cubicBezTo>
                <a:cubicBezTo>
                  <a:pt x="18590" y="2063"/>
                  <a:pt x="18574" y="2053"/>
                  <a:pt x="18557" y="2060"/>
                </a:cubicBezTo>
                <a:close/>
                <a:moveTo>
                  <a:pt x="17502" y="2168"/>
                </a:moveTo>
                <a:cubicBezTo>
                  <a:pt x="17456" y="2170"/>
                  <a:pt x="17416" y="2219"/>
                  <a:pt x="17416" y="2293"/>
                </a:cubicBezTo>
                <a:cubicBezTo>
                  <a:pt x="17416" y="2394"/>
                  <a:pt x="17479" y="2399"/>
                  <a:pt x="17545" y="2298"/>
                </a:cubicBezTo>
                <a:cubicBezTo>
                  <a:pt x="17581" y="2245"/>
                  <a:pt x="17581" y="2209"/>
                  <a:pt x="17550" y="2184"/>
                </a:cubicBezTo>
                <a:cubicBezTo>
                  <a:pt x="17534" y="2172"/>
                  <a:pt x="17518" y="2168"/>
                  <a:pt x="17502" y="2168"/>
                </a:cubicBezTo>
                <a:close/>
                <a:moveTo>
                  <a:pt x="16736" y="2211"/>
                </a:moveTo>
                <a:cubicBezTo>
                  <a:pt x="16712" y="2210"/>
                  <a:pt x="16730" y="2248"/>
                  <a:pt x="16792" y="2358"/>
                </a:cubicBezTo>
                <a:cubicBezTo>
                  <a:pt x="16874" y="2503"/>
                  <a:pt x="16880" y="2541"/>
                  <a:pt x="16827" y="2596"/>
                </a:cubicBezTo>
                <a:cubicBezTo>
                  <a:pt x="16776" y="2649"/>
                  <a:pt x="16748" y="2626"/>
                  <a:pt x="16685" y="2477"/>
                </a:cubicBezTo>
                <a:cubicBezTo>
                  <a:pt x="16624" y="2333"/>
                  <a:pt x="16603" y="2312"/>
                  <a:pt x="16590" y="2390"/>
                </a:cubicBezTo>
                <a:cubicBezTo>
                  <a:pt x="16562" y="2553"/>
                  <a:pt x="16607" y="2630"/>
                  <a:pt x="16805" y="2754"/>
                </a:cubicBezTo>
                <a:cubicBezTo>
                  <a:pt x="16945" y="2841"/>
                  <a:pt x="17007" y="2853"/>
                  <a:pt x="17050" y="2808"/>
                </a:cubicBezTo>
                <a:cubicBezTo>
                  <a:pt x="17112" y="2744"/>
                  <a:pt x="17066" y="2625"/>
                  <a:pt x="16943" y="2526"/>
                </a:cubicBezTo>
                <a:cubicBezTo>
                  <a:pt x="16913" y="2502"/>
                  <a:pt x="16891" y="2433"/>
                  <a:pt x="16891" y="2374"/>
                </a:cubicBezTo>
                <a:cubicBezTo>
                  <a:pt x="16891" y="2315"/>
                  <a:pt x="16880" y="2266"/>
                  <a:pt x="16870" y="2266"/>
                </a:cubicBezTo>
                <a:cubicBezTo>
                  <a:pt x="16860" y="2266"/>
                  <a:pt x="16818" y="2249"/>
                  <a:pt x="16775" y="2228"/>
                </a:cubicBezTo>
                <a:cubicBezTo>
                  <a:pt x="16758" y="2220"/>
                  <a:pt x="16744" y="2212"/>
                  <a:pt x="16736" y="2211"/>
                </a:cubicBezTo>
                <a:close/>
                <a:moveTo>
                  <a:pt x="12798" y="2309"/>
                </a:moveTo>
                <a:lnTo>
                  <a:pt x="12734" y="2428"/>
                </a:lnTo>
                <a:cubicBezTo>
                  <a:pt x="12698" y="2492"/>
                  <a:pt x="12680" y="2566"/>
                  <a:pt x="12695" y="2596"/>
                </a:cubicBezTo>
                <a:cubicBezTo>
                  <a:pt x="12765" y="2739"/>
                  <a:pt x="12873" y="2600"/>
                  <a:pt x="12828" y="2423"/>
                </a:cubicBezTo>
                <a:lnTo>
                  <a:pt x="12798" y="2309"/>
                </a:lnTo>
                <a:close/>
                <a:moveTo>
                  <a:pt x="18807" y="2678"/>
                </a:moveTo>
                <a:cubicBezTo>
                  <a:pt x="18792" y="2677"/>
                  <a:pt x="18774" y="2685"/>
                  <a:pt x="18751" y="2710"/>
                </a:cubicBezTo>
                <a:cubicBezTo>
                  <a:pt x="18716" y="2746"/>
                  <a:pt x="18690" y="2787"/>
                  <a:pt x="18690" y="2802"/>
                </a:cubicBezTo>
                <a:cubicBezTo>
                  <a:pt x="18690" y="2818"/>
                  <a:pt x="18718" y="2804"/>
                  <a:pt x="18751" y="2770"/>
                </a:cubicBezTo>
                <a:cubicBezTo>
                  <a:pt x="18783" y="2736"/>
                  <a:pt x="18825" y="2726"/>
                  <a:pt x="18845" y="2748"/>
                </a:cubicBezTo>
                <a:cubicBezTo>
                  <a:pt x="18865" y="2771"/>
                  <a:pt x="18863" y="2755"/>
                  <a:pt x="18845" y="2716"/>
                </a:cubicBezTo>
                <a:cubicBezTo>
                  <a:pt x="18833" y="2688"/>
                  <a:pt x="18821" y="2679"/>
                  <a:pt x="18807" y="2678"/>
                </a:cubicBezTo>
                <a:close/>
                <a:moveTo>
                  <a:pt x="17976" y="2786"/>
                </a:moveTo>
                <a:cubicBezTo>
                  <a:pt x="17970" y="2775"/>
                  <a:pt x="17956" y="2808"/>
                  <a:pt x="17933" y="2873"/>
                </a:cubicBezTo>
                <a:cubicBezTo>
                  <a:pt x="17861" y="3073"/>
                  <a:pt x="17867" y="3106"/>
                  <a:pt x="17963" y="3274"/>
                </a:cubicBezTo>
                <a:cubicBezTo>
                  <a:pt x="18068" y="3458"/>
                  <a:pt x="18096" y="3471"/>
                  <a:pt x="18023" y="3301"/>
                </a:cubicBezTo>
                <a:cubicBezTo>
                  <a:pt x="17994" y="3233"/>
                  <a:pt x="17977" y="3076"/>
                  <a:pt x="17980" y="2954"/>
                </a:cubicBezTo>
                <a:cubicBezTo>
                  <a:pt x="17983" y="2851"/>
                  <a:pt x="17982" y="2797"/>
                  <a:pt x="17976" y="2786"/>
                </a:cubicBezTo>
                <a:close/>
                <a:moveTo>
                  <a:pt x="18131" y="2835"/>
                </a:moveTo>
                <a:cubicBezTo>
                  <a:pt x="18124" y="2843"/>
                  <a:pt x="18123" y="2883"/>
                  <a:pt x="18122" y="2954"/>
                </a:cubicBezTo>
                <a:cubicBezTo>
                  <a:pt x="18121" y="3073"/>
                  <a:pt x="18134" y="3102"/>
                  <a:pt x="18170" y="3057"/>
                </a:cubicBezTo>
                <a:cubicBezTo>
                  <a:pt x="18204" y="3013"/>
                  <a:pt x="18203" y="2962"/>
                  <a:pt x="18170" y="2889"/>
                </a:cubicBezTo>
                <a:cubicBezTo>
                  <a:pt x="18149" y="2844"/>
                  <a:pt x="18138" y="2826"/>
                  <a:pt x="18131" y="2835"/>
                </a:cubicBezTo>
                <a:close/>
                <a:moveTo>
                  <a:pt x="17644" y="2905"/>
                </a:moveTo>
                <a:cubicBezTo>
                  <a:pt x="17634" y="2909"/>
                  <a:pt x="17622" y="2919"/>
                  <a:pt x="17610" y="2932"/>
                </a:cubicBezTo>
                <a:cubicBezTo>
                  <a:pt x="17576" y="2968"/>
                  <a:pt x="17550" y="2974"/>
                  <a:pt x="17550" y="2949"/>
                </a:cubicBezTo>
                <a:cubicBezTo>
                  <a:pt x="17550" y="2924"/>
                  <a:pt x="17526" y="2935"/>
                  <a:pt x="17498" y="2970"/>
                </a:cubicBezTo>
                <a:cubicBezTo>
                  <a:pt x="17460" y="3018"/>
                  <a:pt x="17463" y="3065"/>
                  <a:pt x="17515" y="3165"/>
                </a:cubicBezTo>
                <a:cubicBezTo>
                  <a:pt x="17563" y="3257"/>
                  <a:pt x="17572" y="3316"/>
                  <a:pt x="17541" y="3355"/>
                </a:cubicBezTo>
                <a:cubicBezTo>
                  <a:pt x="17510" y="3394"/>
                  <a:pt x="17512" y="3449"/>
                  <a:pt x="17545" y="3529"/>
                </a:cubicBezTo>
                <a:cubicBezTo>
                  <a:pt x="17593" y="3640"/>
                  <a:pt x="17617" y="3655"/>
                  <a:pt x="17769" y="3670"/>
                </a:cubicBezTo>
                <a:cubicBezTo>
                  <a:pt x="17816" y="3674"/>
                  <a:pt x="17830" y="3727"/>
                  <a:pt x="17821" y="3848"/>
                </a:cubicBezTo>
                <a:cubicBezTo>
                  <a:pt x="17809" y="4000"/>
                  <a:pt x="17820" y="4016"/>
                  <a:pt x="17920" y="4016"/>
                </a:cubicBezTo>
                <a:cubicBezTo>
                  <a:pt x="17982" y="4016"/>
                  <a:pt x="18044" y="3995"/>
                  <a:pt x="18058" y="3968"/>
                </a:cubicBezTo>
                <a:cubicBezTo>
                  <a:pt x="18071" y="3940"/>
                  <a:pt x="18055" y="3927"/>
                  <a:pt x="18023" y="3935"/>
                </a:cubicBezTo>
                <a:cubicBezTo>
                  <a:pt x="17992" y="3944"/>
                  <a:pt x="17963" y="3892"/>
                  <a:pt x="17954" y="3821"/>
                </a:cubicBezTo>
                <a:cubicBezTo>
                  <a:pt x="17946" y="3751"/>
                  <a:pt x="17889" y="3606"/>
                  <a:pt x="17829" y="3496"/>
                </a:cubicBezTo>
                <a:cubicBezTo>
                  <a:pt x="17765" y="3377"/>
                  <a:pt x="17737" y="3277"/>
                  <a:pt x="17761" y="3247"/>
                </a:cubicBezTo>
                <a:cubicBezTo>
                  <a:pt x="17784" y="3217"/>
                  <a:pt x="17774" y="3128"/>
                  <a:pt x="17735" y="3030"/>
                </a:cubicBezTo>
                <a:cubicBezTo>
                  <a:pt x="17696" y="2931"/>
                  <a:pt x="17675" y="2895"/>
                  <a:pt x="17644" y="2905"/>
                </a:cubicBezTo>
                <a:close/>
                <a:moveTo>
                  <a:pt x="16667" y="2992"/>
                </a:moveTo>
                <a:cubicBezTo>
                  <a:pt x="16652" y="2991"/>
                  <a:pt x="16632" y="2995"/>
                  <a:pt x="16616" y="3003"/>
                </a:cubicBezTo>
                <a:cubicBezTo>
                  <a:pt x="16581" y="3021"/>
                  <a:pt x="16595" y="3033"/>
                  <a:pt x="16646" y="3035"/>
                </a:cubicBezTo>
                <a:cubicBezTo>
                  <a:pt x="16692" y="3038"/>
                  <a:pt x="16716" y="3021"/>
                  <a:pt x="16702" y="3003"/>
                </a:cubicBezTo>
                <a:cubicBezTo>
                  <a:pt x="16695" y="2994"/>
                  <a:pt x="16683" y="2993"/>
                  <a:pt x="16667" y="2992"/>
                </a:cubicBezTo>
                <a:close/>
                <a:moveTo>
                  <a:pt x="18759" y="3122"/>
                </a:moveTo>
                <a:cubicBezTo>
                  <a:pt x="18714" y="3134"/>
                  <a:pt x="18647" y="3212"/>
                  <a:pt x="18647" y="3268"/>
                </a:cubicBezTo>
                <a:cubicBezTo>
                  <a:pt x="18647" y="3295"/>
                  <a:pt x="18687" y="3284"/>
                  <a:pt x="18733" y="3247"/>
                </a:cubicBezTo>
                <a:cubicBezTo>
                  <a:pt x="18780" y="3210"/>
                  <a:pt x="18806" y="3159"/>
                  <a:pt x="18794" y="3133"/>
                </a:cubicBezTo>
                <a:cubicBezTo>
                  <a:pt x="18787" y="3120"/>
                  <a:pt x="18774" y="3118"/>
                  <a:pt x="18759" y="3122"/>
                </a:cubicBezTo>
                <a:close/>
                <a:moveTo>
                  <a:pt x="18376" y="3268"/>
                </a:moveTo>
                <a:cubicBezTo>
                  <a:pt x="18369" y="3263"/>
                  <a:pt x="18355" y="3274"/>
                  <a:pt x="18329" y="3301"/>
                </a:cubicBezTo>
                <a:cubicBezTo>
                  <a:pt x="18294" y="3338"/>
                  <a:pt x="18254" y="3354"/>
                  <a:pt x="18238" y="3334"/>
                </a:cubicBezTo>
                <a:cubicBezTo>
                  <a:pt x="18222" y="3314"/>
                  <a:pt x="18208" y="3319"/>
                  <a:pt x="18208" y="3350"/>
                </a:cubicBezTo>
                <a:cubicBezTo>
                  <a:pt x="18208" y="3380"/>
                  <a:pt x="18222" y="3421"/>
                  <a:pt x="18238" y="3442"/>
                </a:cubicBezTo>
                <a:cubicBezTo>
                  <a:pt x="18288" y="3504"/>
                  <a:pt x="18359" y="3451"/>
                  <a:pt x="18376" y="3339"/>
                </a:cubicBezTo>
                <a:cubicBezTo>
                  <a:pt x="18383" y="3296"/>
                  <a:pt x="18383" y="3274"/>
                  <a:pt x="18376" y="3268"/>
                </a:cubicBezTo>
                <a:close/>
                <a:moveTo>
                  <a:pt x="10607" y="3426"/>
                </a:moveTo>
                <a:cubicBezTo>
                  <a:pt x="10582" y="3426"/>
                  <a:pt x="10571" y="3449"/>
                  <a:pt x="10586" y="3480"/>
                </a:cubicBezTo>
                <a:cubicBezTo>
                  <a:pt x="10601" y="3510"/>
                  <a:pt x="10623" y="3534"/>
                  <a:pt x="10633" y="3534"/>
                </a:cubicBezTo>
                <a:cubicBezTo>
                  <a:pt x="10644" y="3534"/>
                  <a:pt x="10655" y="3510"/>
                  <a:pt x="10655" y="3480"/>
                </a:cubicBezTo>
                <a:cubicBezTo>
                  <a:pt x="10655" y="3449"/>
                  <a:pt x="10633" y="3426"/>
                  <a:pt x="10607" y="3426"/>
                </a:cubicBezTo>
                <a:close/>
                <a:moveTo>
                  <a:pt x="17257" y="3778"/>
                </a:moveTo>
                <a:cubicBezTo>
                  <a:pt x="17146" y="3747"/>
                  <a:pt x="17055" y="3995"/>
                  <a:pt x="17162" y="4130"/>
                </a:cubicBezTo>
                <a:cubicBezTo>
                  <a:pt x="17226" y="4210"/>
                  <a:pt x="17254" y="4220"/>
                  <a:pt x="17218" y="4147"/>
                </a:cubicBezTo>
                <a:cubicBezTo>
                  <a:pt x="17204" y="4117"/>
                  <a:pt x="17231" y="4044"/>
                  <a:pt x="17279" y="3984"/>
                </a:cubicBezTo>
                <a:cubicBezTo>
                  <a:pt x="17353" y="3891"/>
                  <a:pt x="17358" y="3867"/>
                  <a:pt x="17304" y="3811"/>
                </a:cubicBezTo>
                <a:cubicBezTo>
                  <a:pt x="17288" y="3793"/>
                  <a:pt x="17273" y="3782"/>
                  <a:pt x="17257" y="3778"/>
                </a:cubicBezTo>
                <a:close/>
                <a:moveTo>
                  <a:pt x="16857" y="4331"/>
                </a:moveTo>
                <a:cubicBezTo>
                  <a:pt x="16852" y="4337"/>
                  <a:pt x="16849" y="4353"/>
                  <a:pt x="16848" y="4385"/>
                </a:cubicBezTo>
                <a:cubicBezTo>
                  <a:pt x="16846" y="4443"/>
                  <a:pt x="16859" y="4479"/>
                  <a:pt x="16874" y="4461"/>
                </a:cubicBezTo>
                <a:cubicBezTo>
                  <a:pt x="16889" y="4443"/>
                  <a:pt x="16887" y="4392"/>
                  <a:pt x="16874" y="4353"/>
                </a:cubicBezTo>
                <a:cubicBezTo>
                  <a:pt x="16867" y="4330"/>
                  <a:pt x="16861" y="4325"/>
                  <a:pt x="16857" y="4331"/>
                </a:cubicBezTo>
                <a:close/>
                <a:moveTo>
                  <a:pt x="16500" y="5252"/>
                </a:moveTo>
                <a:cubicBezTo>
                  <a:pt x="16495" y="5255"/>
                  <a:pt x="16497" y="5269"/>
                  <a:pt x="16508" y="5301"/>
                </a:cubicBezTo>
                <a:cubicBezTo>
                  <a:pt x="16524" y="5347"/>
                  <a:pt x="16549" y="5432"/>
                  <a:pt x="16564" y="5485"/>
                </a:cubicBezTo>
                <a:cubicBezTo>
                  <a:pt x="16597" y="5601"/>
                  <a:pt x="16621" y="5604"/>
                  <a:pt x="16728" y="5502"/>
                </a:cubicBezTo>
                <a:cubicBezTo>
                  <a:pt x="16821" y="5412"/>
                  <a:pt x="16793" y="5305"/>
                  <a:pt x="16680" y="5328"/>
                </a:cubicBezTo>
                <a:cubicBezTo>
                  <a:pt x="16638" y="5337"/>
                  <a:pt x="16577" y="5319"/>
                  <a:pt x="16543" y="5285"/>
                </a:cubicBezTo>
                <a:cubicBezTo>
                  <a:pt x="16518" y="5260"/>
                  <a:pt x="16505" y="5249"/>
                  <a:pt x="16500" y="5252"/>
                </a:cubicBezTo>
                <a:close/>
                <a:moveTo>
                  <a:pt x="18690" y="5442"/>
                </a:moveTo>
                <a:cubicBezTo>
                  <a:pt x="18674" y="5430"/>
                  <a:pt x="18612" y="5452"/>
                  <a:pt x="18553" y="5491"/>
                </a:cubicBezTo>
                <a:cubicBezTo>
                  <a:pt x="18493" y="5530"/>
                  <a:pt x="18422" y="5551"/>
                  <a:pt x="18393" y="5540"/>
                </a:cubicBezTo>
                <a:cubicBezTo>
                  <a:pt x="18365" y="5528"/>
                  <a:pt x="18306" y="5541"/>
                  <a:pt x="18260" y="5572"/>
                </a:cubicBezTo>
                <a:cubicBezTo>
                  <a:pt x="18201" y="5612"/>
                  <a:pt x="18160" y="5608"/>
                  <a:pt x="18122" y="5561"/>
                </a:cubicBezTo>
                <a:cubicBezTo>
                  <a:pt x="18080" y="5509"/>
                  <a:pt x="18072" y="5513"/>
                  <a:pt x="18083" y="5572"/>
                </a:cubicBezTo>
                <a:cubicBezTo>
                  <a:pt x="18101" y="5665"/>
                  <a:pt x="17860" y="5848"/>
                  <a:pt x="17769" y="5811"/>
                </a:cubicBezTo>
                <a:cubicBezTo>
                  <a:pt x="17729" y="5794"/>
                  <a:pt x="17735" y="5820"/>
                  <a:pt x="17786" y="5870"/>
                </a:cubicBezTo>
                <a:cubicBezTo>
                  <a:pt x="17867" y="5949"/>
                  <a:pt x="17864" y="5952"/>
                  <a:pt x="17726" y="6038"/>
                </a:cubicBezTo>
                <a:cubicBezTo>
                  <a:pt x="17647" y="6088"/>
                  <a:pt x="17562" y="6114"/>
                  <a:pt x="17541" y="6098"/>
                </a:cubicBezTo>
                <a:cubicBezTo>
                  <a:pt x="17520" y="6081"/>
                  <a:pt x="17502" y="6105"/>
                  <a:pt x="17502" y="6147"/>
                </a:cubicBezTo>
                <a:cubicBezTo>
                  <a:pt x="17502" y="6249"/>
                  <a:pt x="17265" y="6530"/>
                  <a:pt x="17223" y="6477"/>
                </a:cubicBezTo>
                <a:cubicBezTo>
                  <a:pt x="17204" y="6454"/>
                  <a:pt x="17203" y="6502"/>
                  <a:pt x="17218" y="6580"/>
                </a:cubicBezTo>
                <a:cubicBezTo>
                  <a:pt x="17249" y="6733"/>
                  <a:pt x="17152" y="6890"/>
                  <a:pt x="17068" y="6824"/>
                </a:cubicBezTo>
                <a:cubicBezTo>
                  <a:pt x="17042" y="6804"/>
                  <a:pt x="17008" y="6822"/>
                  <a:pt x="16995" y="6868"/>
                </a:cubicBezTo>
                <a:cubicBezTo>
                  <a:pt x="16963" y="6971"/>
                  <a:pt x="17114" y="7168"/>
                  <a:pt x="17261" y="7214"/>
                </a:cubicBezTo>
                <a:cubicBezTo>
                  <a:pt x="17427" y="7267"/>
                  <a:pt x="17432" y="7326"/>
                  <a:pt x="17283" y="7437"/>
                </a:cubicBezTo>
                <a:cubicBezTo>
                  <a:pt x="17157" y="7530"/>
                  <a:pt x="17158" y="7537"/>
                  <a:pt x="17244" y="7578"/>
                </a:cubicBezTo>
                <a:cubicBezTo>
                  <a:pt x="17350" y="7627"/>
                  <a:pt x="17318" y="7735"/>
                  <a:pt x="17197" y="7735"/>
                </a:cubicBezTo>
                <a:cubicBezTo>
                  <a:pt x="17087" y="7735"/>
                  <a:pt x="17043" y="7838"/>
                  <a:pt x="17132" y="7881"/>
                </a:cubicBezTo>
                <a:cubicBezTo>
                  <a:pt x="17175" y="7902"/>
                  <a:pt x="17225" y="7873"/>
                  <a:pt x="17261" y="7811"/>
                </a:cubicBezTo>
                <a:cubicBezTo>
                  <a:pt x="17319" y="7713"/>
                  <a:pt x="17326" y="7713"/>
                  <a:pt x="17378" y="7870"/>
                </a:cubicBezTo>
                <a:cubicBezTo>
                  <a:pt x="17407" y="7961"/>
                  <a:pt x="17427" y="8076"/>
                  <a:pt x="17421" y="8120"/>
                </a:cubicBezTo>
                <a:cubicBezTo>
                  <a:pt x="17412" y="8185"/>
                  <a:pt x="17423" y="8186"/>
                  <a:pt x="17477" y="8131"/>
                </a:cubicBezTo>
                <a:cubicBezTo>
                  <a:pt x="17521" y="8084"/>
                  <a:pt x="17552" y="8080"/>
                  <a:pt x="17571" y="8120"/>
                </a:cubicBezTo>
                <a:cubicBezTo>
                  <a:pt x="17587" y="8152"/>
                  <a:pt x="17638" y="8174"/>
                  <a:pt x="17687" y="8174"/>
                </a:cubicBezTo>
                <a:cubicBezTo>
                  <a:pt x="17740" y="8174"/>
                  <a:pt x="17786" y="8222"/>
                  <a:pt x="17799" y="8288"/>
                </a:cubicBezTo>
                <a:cubicBezTo>
                  <a:pt x="17817" y="8373"/>
                  <a:pt x="17837" y="8382"/>
                  <a:pt x="17881" y="8336"/>
                </a:cubicBezTo>
                <a:cubicBezTo>
                  <a:pt x="17946" y="8269"/>
                  <a:pt x="18118" y="8356"/>
                  <a:pt x="18118" y="8456"/>
                </a:cubicBezTo>
                <a:cubicBezTo>
                  <a:pt x="18118" y="8487"/>
                  <a:pt x="18143" y="8496"/>
                  <a:pt x="18174" y="8472"/>
                </a:cubicBezTo>
                <a:cubicBezTo>
                  <a:pt x="18204" y="8448"/>
                  <a:pt x="18273" y="8436"/>
                  <a:pt x="18329" y="8445"/>
                </a:cubicBezTo>
                <a:cubicBezTo>
                  <a:pt x="18384" y="8454"/>
                  <a:pt x="18460" y="8430"/>
                  <a:pt x="18492" y="8396"/>
                </a:cubicBezTo>
                <a:cubicBezTo>
                  <a:pt x="18564" y="8321"/>
                  <a:pt x="18625" y="8413"/>
                  <a:pt x="18587" y="8537"/>
                </a:cubicBezTo>
                <a:cubicBezTo>
                  <a:pt x="18568" y="8600"/>
                  <a:pt x="18579" y="8607"/>
                  <a:pt x="18647" y="8564"/>
                </a:cubicBezTo>
                <a:cubicBezTo>
                  <a:pt x="18695" y="8534"/>
                  <a:pt x="18772" y="8485"/>
                  <a:pt x="18819" y="8456"/>
                </a:cubicBezTo>
                <a:cubicBezTo>
                  <a:pt x="18876" y="8420"/>
                  <a:pt x="18917" y="8418"/>
                  <a:pt x="18936" y="8456"/>
                </a:cubicBezTo>
                <a:cubicBezTo>
                  <a:pt x="18955" y="8495"/>
                  <a:pt x="18980" y="8495"/>
                  <a:pt x="19017" y="8456"/>
                </a:cubicBezTo>
                <a:cubicBezTo>
                  <a:pt x="19048" y="8424"/>
                  <a:pt x="19083" y="8414"/>
                  <a:pt x="19099" y="8434"/>
                </a:cubicBezTo>
                <a:cubicBezTo>
                  <a:pt x="19170" y="8523"/>
                  <a:pt x="19122" y="8289"/>
                  <a:pt x="19043" y="8163"/>
                </a:cubicBezTo>
                <a:cubicBezTo>
                  <a:pt x="18995" y="8086"/>
                  <a:pt x="18953" y="8004"/>
                  <a:pt x="18953" y="7984"/>
                </a:cubicBezTo>
                <a:cubicBezTo>
                  <a:pt x="18953" y="7964"/>
                  <a:pt x="18899" y="7855"/>
                  <a:pt x="18832" y="7746"/>
                </a:cubicBezTo>
                <a:cubicBezTo>
                  <a:pt x="18751" y="7611"/>
                  <a:pt x="18605" y="7489"/>
                  <a:pt x="18385" y="7361"/>
                </a:cubicBezTo>
                <a:cubicBezTo>
                  <a:pt x="18084" y="7186"/>
                  <a:pt x="18063" y="7160"/>
                  <a:pt x="18139" y="7090"/>
                </a:cubicBezTo>
                <a:cubicBezTo>
                  <a:pt x="18185" y="7048"/>
                  <a:pt x="18206" y="7014"/>
                  <a:pt x="18187" y="7014"/>
                </a:cubicBezTo>
                <a:cubicBezTo>
                  <a:pt x="18167" y="7014"/>
                  <a:pt x="18227" y="6910"/>
                  <a:pt x="18320" y="6781"/>
                </a:cubicBezTo>
                <a:cubicBezTo>
                  <a:pt x="18413" y="6652"/>
                  <a:pt x="18506" y="6556"/>
                  <a:pt x="18527" y="6564"/>
                </a:cubicBezTo>
                <a:cubicBezTo>
                  <a:pt x="18547" y="6572"/>
                  <a:pt x="18554" y="6555"/>
                  <a:pt x="18540" y="6526"/>
                </a:cubicBezTo>
                <a:cubicBezTo>
                  <a:pt x="18526" y="6498"/>
                  <a:pt x="18532" y="6407"/>
                  <a:pt x="18557" y="6326"/>
                </a:cubicBezTo>
                <a:cubicBezTo>
                  <a:pt x="18628" y="6091"/>
                  <a:pt x="18722" y="5467"/>
                  <a:pt x="18690" y="5442"/>
                </a:cubicBezTo>
                <a:close/>
                <a:moveTo>
                  <a:pt x="16022" y="8011"/>
                </a:moveTo>
                <a:lnTo>
                  <a:pt x="16005" y="8228"/>
                </a:lnTo>
                <a:cubicBezTo>
                  <a:pt x="15983" y="8513"/>
                  <a:pt x="16001" y="8584"/>
                  <a:pt x="16078" y="8505"/>
                </a:cubicBezTo>
                <a:cubicBezTo>
                  <a:pt x="16122" y="8458"/>
                  <a:pt x="16148" y="8472"/>
                  <a:pt x="16185" y="8559"/>
                </a:cubicBezTo>
                <a:cubicBezTo>
                  <a:pt x="16239" y="8686"/>
                  <a:pt x="16239" y="8687"/>
                  <a:pt x="16336" y="8640"/>
                </a:cubicBezTo>
                <a:cubicBezTo>
                  <a:pt x="16374" y="8622"/>
                  <a:pt x="16405" y="8569"/>
                  <a:pt x="16405" y="8526"/>
                </a:cubicBezTo>
                <a:cubicBezTo>
                  <a:pt x="16405" y="8483"/>
                  <a:pt x="16434" y="8435"/>
                  <a:pt x="16469" y="8418"/>
                </a:cubicBezTo>
                <a:cubicBezTo>
                  <a:pt x="16505" y="8401"/>
                  <a:pt x="16534" y="8330"/>
                  <a:pt x="16530" y="8261"/>
                </a:cubicBezTo>
                <a:cubicBezTo>
                  <a:pt x="16523" y="8163"/>
                  <a:pt x="16496" y="8136"/>
                  <a:pt x="16418" y="8147"/>
                </a:cubicBezTo>
                <a:cubicBezTo>
                  <a:pt x="16362" y="8155"/>
                  <a:pt x="16303" y="8177"/>
                  <a:pt x="16289" y="8196"/>
                </a:cubicBezTo>
                <a:cubicBezTo>
                  <a:pt x="16274" y="8214"/>
                  <a:pt x="16209" y="8179"/>
                  <a:pt x="16142" y="8120"/>
                </a:cubicBezTo>
                <a:lnTo>
                  <a:pt x="16022" y="8011"/>
                </a:lnTo>
                <a:close/>
                <a:moveTo>
                  <a:pt x="17266" y="8488"/>
                </a:moveTo>
                <a:cubicBezTo>
                  <a:pt x="17231" y="8471"/>
                  <a:pt x="17194" y="8497"/>
                  <a:pt x="17180" y="8542"/>
                </a:cubicBezTo>
                <a:cubicBezTo>
                  <a:pt x="17166" y="8588"/>
                  <a:pt x="17135" y="8610"/>
                  <a:pt x="17111" y="8591"/>
                </a:cubicBezTo>
                <a:cubicBezTo>
                  <a:pt x="17048" y="8542"/>
                  <a:pt x="17056" y="8804"/>
                  <a:pt x="17119" y="8884"/>
                </a:cubicBezTo>
                <a:cubicBezTo>
                  <a:pt x="17148" y="8920"/>
                  <a:pt x="17181" y="8949"/>
                  <a:pt x="17193" y="8949"/>
                </a:cubicBezTo>
                <a:cubicBezTo>
                  <a:pt x="17204" y="8949"/>
                  <a:pt x="17200" y="8931"/>
                  <a:pt x="17184" y="8911"/>
                </a:cubicBezTo>
                <a:cubicBezTo>
                  <a:pt x="17168" y="8891"/>
                  <a:pt x="17187" y="8831"/>
                  <a:pt x="17227" y="8776"/>
                </a:cubicBezTo>
                <a:cubicBezTo>
                  <a:pt x="17267" y="8720"/>
                  <a:pt x="17284" y="8673"/>
                  <a:pt x="17266" y="8673"/>
                </a:cubicBezTo>
                <a:cubicBezTo>
                  <a:pt x="17247" y="8673"/>
                  <a:pt x="17251" y="8639"/>
                  <a:pt x="17279" y="8597"/>
                </a:cubicBezTo>
                <a:cubicBezTo>
                  <a:pt x="17317" y="8538"/>
                  <a:pt x="17314" y="8512"/>
                  <a:pt x="17266" y="8488"/>
                </a:cubicBezTo>
                <a:close/>
                <a:moveTo>
                  <a:pt x="16538" y="10304"/>
                </a:moveTo>
                <a:cubicBezTo>
                  <a:pt x="16693" y="10310"/>
                  <a:pt x="16801" y="10373"/>
                  <a:pt x="16801" y="10478"/>
                </a:cubicBezTo>
                <a:cubicBezTo>
                  <a:pt x="16801" y="10530"/>
                  <a:pt x="16862" y="10650"/>
                  <a:pt x="16934" y="10743"/>
                </a:cubicBezTo>
                <a:cubicBezTo>
                  <a:pt x="17055" y="10900"/>
                  <a:pt x="17062" y="10928"/>
                  <a:pt x="17020" y="11117"/>
                </a:cubicBezTo>
                <a:cubicBezTo>
                  <a:pt x="16924" y="11554"/>
                  <a:pt x="17047" y="11831"/>
                  <a:pt x="17898" y="13047"/>
                </a:cubicBezTo>
                <a:cubicBezTo>
                  <a:pt x="18981" y="14591"/>
                  <a:pt x="19296" y="15095"/>
                  <a:pt x="19723" y="15990"/>
                </a:cubicBezTo>
                <a:cubicBezTo>
                  <a:pt x="20186" y="16959"/>
                  <a:pt x="20348" y="17833"/>
                  <a:pt x="20210" y="18576"/>
                </a:cubicBezTo>
                <a:cubicBezTo>
                  <a:pt x="20127" y="19018"/>
                  <a:pt x="19939" y="19554"/>
                  <a:pt x="19753" y="19871"/>
                </a:cubicBezTo>
                <a:cubicBezTo>
                  <a:pt x="19641" y="20062"/>
                  <a:pt x="19579" y="20108"/>
                  <a:pt x="19392" y="20158"/>
                </a:cubicBezTo>
                <a:cubicBezTo>
                  <a:pt x="19268" y="20192"/>
                  <a:pt x="18995" y="20219"/>
                  <a:pt x="18785" y="20218"/>
                </a:cubicBezTo>
                <a:cubicBezTo>
                  <a:pt x="18209" y="20214"/>
                  <a:pt x="17914" y="20104"/>
                  <a:pt x="16061" y="19226"/>
                </a:cubicBezTo>
                <a:cubicBezTo>
                  <a:pt x="14963" y="18706"/>
                  <a:pt x="14099" y="18452"/>
                  <a:pt x="13134" y="18364"/>
                </a:cubicBezTo>
                <a:cubicBezTo>
                  <a:pt x="12753" y="18329"/>
                  <a:pt x="11859" y="18434"/>
                  <a:pt x="11361" y="18570"/>
                </a:cubicBezTo>
                <a:cubicBezTo>
                  <a:pt x="11254" y="18599"/>
                  <a:pt x="11149" y="18601"/>
                  <a:pt x="11128" y="18576"/>
                </a:cubicBezTo>
                <a:cubicBezTo>
                  <a:pt x="11108" y="18550"/>
                  <a:pt x="11182" y="18376"/>
                  <a:pt x="11292" y="18191"/>
                </a:cubicBezTo>
                <a:lnTo>
                  <a:pt x="11490" y="17855"/>
                </a:lnTo>
                <a:lnTo>
                  <a:pt x="12553" y="17849"/>
                </a:lnTo>
                <a:cubicBezTo>
                  <a:pt x="14244" y="17841"/>
                  <a:pt x="14830" y="17797"/>
                  <a:pt x="15376" y="17643"/>
                </a:cubicBezTo>
                <a:cubicBezTo>
                  <a:pt x="15642" y="17568"/>
                  <a:pt x="15887" y="17487"/>
                  <a:pt x="15923" y="17459"/>
                </a:cubicBezTo>
                <a:cubicBezTo>
                  <a:pt x="15978" y="17416"/>
                  <a:pt x="15995" y="16936"/>
                  <a:pt x="16043" y="14353"/>
                </a:cubicBezTo>
                <a:cubicBezTo>
                  <a:pt x="16075" y="12673"/>
                  <a:pt x="16116" y="11088"/>
                  <a:pt x="16134" y="10830"/>
                </a:cubicBezTo>
                <a:lnTo>
                  <a:pt x="16164" y="10358"/>
                </a:lnTo>
                <a:lnTo>
                  <a:pt x="16370" y="10315"/>
                </a:lnTo>
                <a:cubicBezTo>
                  <a:pt x="16430" y="10302"/>
                  <a:pt x="16487" y="10302"/>
                  <a:pt x="16538" y="10304"/>
                </a:cubicBezTo>
                <a:close/>
              </a:path>
            </a:pathLst>
          </a:custGeom>
          <a:ln w="12700">
            <a:miter lim="400000"/>
          </a:ln>
        </p:spPr>
      </p:pic>
      <p:pic>
        <p:nvPicPr>
          <p:cNvPr id="2321" name="IMG_0530.png" descr="IMG_0530.png"/>
          <p:cNvPicPr>
            <a:picLocks noChangeAspect="1"/>
          </p:cNvPicPr>
          <p:nvPr/>
        </p:nvPicPr>
        <p:blipFill>
          <a:blip r:embed="rId7">
            <a:extLst/>
          </a:blip>
          <a:stretch>
            <a:fillRect/>
          </a:stretch>
        </p:blipFill>
        <p:spPr>
          <a:xfrm>
            <a:off x="4119789" y="2736524"/>
            <a:ext cx="3140069" cy="2263058"/>
          </a:xfrm>
          <a:prstGeom prst="rect">
            <a:avLst/>
          </a:prstGeom>
          <a:ln w="12700">
            <a:miter lim="400000"/>
          </a:ln>
        </p:spPr>
      </p:pic>
      <p:sp>
        <p:nvSpPr>
          <p:cNvPr id="2322" name="تعلمنا في هذا الباب…"/>
          <p:cNvSpPr txBox="1"/>
          <p:nvPr/>
        </p:nvSpPr>
        <p:spPr>
          <a:xfrm>
            <a:off x="211631" y="1629857"/>
            <a:ext cx="4072552" cy="273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2438400" rtl="0">
              <a:lnSpc>
                <a:spcPct val="90000"/>
              </a:lnSpc>
              <a:defRPr sz="3100">
                <a:blipFill rotWithShape="1">
                  <a:blip r:embed="rId8"/>
                  <a:srcRect l="0" t="0" r="0" b="0"/>
                  <a:tile tx="0" ty="0" sx="100000" sy="100000" flip="none" algn="tl"/>
                </a:blipFill>
                <a:latin typeface="Waseem Regular"/>
                <a:ea typeface="Waseem Regular"/>
                <a:cs typeface="Waseem Regular"/>
                <a:sym typeface="Waseem Regular"/>
              </a:defRPr>
            </a:pPr>
            <a:r>
              <a:rPr>
                <a:blipFill rotWithShape="1">
                  <a:blip r:embed="rId9"/>
                  <a:srcRect l="0" t="0" r="0" b="0"/>
                  <a:tile tx="0" ty="0" sx="100000" sy="100000" flip="none" algn="tl"/>
                </a:blipFill>
              </a:rPr>
              <a:t>تعلمنا في هذا الباب </a:t>
            </a:r>
            <a:endParaRPr>
              <a:blipFill rotWithShape="1">
                <a:blip r:embed="rId10"/>
                <a:srcRect l="0" t="0" r="0" b="0"/>
                <a:tile tx="0" ty="0" sx="100000" sy="100000" flip="none" algn="tl"/>
              </a:blipFill>
            </a:endParaRPr>
          </a:p>
          <a:p>
            <a:pPr algn="r" defTabSz="2438400" rtl="0">
              <a:lnSpc>
                <a:spcPct val="90000"/>
              </a:lnSpc>
              <a:defRPr sz="3100">
                <a:blipFill rotWithShape="1">
                  <a:blip r:embed="rId11"/>
                  <a:srcRect l="0" t="0" r="0" b="0"/>
                  <a:tile tx="0" ty="0" sx="100000" sy="100000" flip="none" algn="tl"/>
                </a:blipFill>
                <a:latin typeface="Waseem Regular"/>
                <a:ea typeface="Waseem Regular"/>
                <a:cs typeface="Waseem Regular"/>
                <a:sym typeface="Waseem Regular"/>
              </a:defRPr>
            </a:pPr>
            <a:r>
              <a:rPr>
                <a:blipFill rotWithShape="1">
                  <a:blip r:embed="rId12"/>
                  <a:srcRect l="0" t="0" r="0" b="0"/>
                  <a:tile tx="0" ty="0" sx="100000" sy="100000" flip="none" algn="tl"/>
                </a:blipFill>
              </a:rPr>
              <a:t>العلاقات المتناسبة والغير متناسبة </a:t>
            </a:r>
            <a:endParaRPr>
              <a:blipFill rotWithShape="1">
                <a:blip r:embed="rId13"/>
                <a:srcRect l="0" t="0" r="0" b="0"/>
                <a:tile tx="0" ty="0" sx="100000" sy="100000" flip="none" algn="tl"/>
              </a:blipFill>
            </a:endParaRPr>
          </a:p>
          <a:p>
            <a:pPr algn="r" defTabSz="2438400" rtl="0">
              <a:lnSpc>
                <a:spcPct val="90000"/>
              </a:lnSpc>
              <a:defRPr sz="3100">
                <a:blipFill rotWithShape="1">
                  <a:blip r:embed="rId14"/>
                  <a:srcRect l="0" t="0" r="0" b="0"/>
                  <a:tile tx="0" ty="0" sx="100000" sy="100000" flip="none" algn="tl"/>
                </a:blipFill>
                <a:latin typeface="Waseem Regular"/>
                <a:ea typeface="Waseem Regular"/>
                <a:cs typeface="Waseem Regular"/>
                <a:sym typeface="Waseem Regular"/>
              </a:defRPr>
            </a:pPr>
            <a:r>
              <a:rPr>
                <a:blipFill rotWithShape="1">
                  <a:blip r:embed="rId15"/>
                  <a:srcRect l="0" t="0" r="0" b="0"/>
                  <a:tile tx="0" ty="0" sx="100000" sy="100000" flip="none" algn="tl"/>
                </a:blipFill>
              </a:rPr>
              <a:t>معدل التغير </a:t>
            </a:r>
            <a:endParaRPr>
              <a:blipFill rotWithShape="1">
                <a:blip r:embed="rId16"/>
                <a:srcRect l="0" t="0" r="0" b="0"/>
                <a:tile tx="0" ty="0" sx="100000" sy="100000" flip="none" algn="tl"/>
              </a:blipFill>
            </a:endParaRPr>
          </a:p>
          <a:p>
            <a:pPr algn="r" defTabSz="2438400" rtl="0">
              <a:lnSpc>
                <a:spcPct val="90000"/>
              </a:lnSpc>
              <a:defRPr sz="3100">
                <a:blipFill rotWithShape="1">
                  <a:blip r:embed="rId17"/>
                  <a:srcRect l="0" t="0" r="0" b="0"/>
                  <a:tile tx="0" ty="0" sx="100000" sy="100000" flip="none" algn="tl"/>
                </a:blipFill>
                <a:latin typeface="Waseem Regular"/>
                <a:ea typeface="Waseem Regular"/>
                <a:cs typeface="Waseem Regular"/>
                <a:sym typeface="Waseem Regular"/>
              </a:defRPr>
            </a:pPr>
            <a:r>
              <a:rPr>
                <a:blipFill rotWithShape="1">
                  <a:blip r:embed="rId18"/>
                  <a:srcRect l="0" t="0" r="0" b="0"/>
                  <a:tile tx="0" ty="0" sx="100000" sy="100000" flip="none" algn="tl"/>
                </a:blipFill>
              </a:rPr>
              <a:t>المعدل الثابت للتغير </a:t>
            </a:r>
            <a:endParaRPr>
              <a:blipFill rotWithShape="1">
                <a:blip r:embed="rId19"/>
                <a:srcRect l="0" t="0" r="0" b="0"/>
                <a:tile tx="0" ty="0" sx="100000" sy="100000" flip="none" algn="tl"/>
              </a:blipFill>
            </a:endParaRPr>
          </a:p>
          <a:p>
            <a:pPr algn="r" defTabSz="2438400" rtl="0">
              <a:lnSpc>
                <a:spcPct val="90000"/>
              </a:lnSpc>
              <a:defRPr sz="3100">
                <a:blipFill rotWithShape="1">
                  <a:blip r:embed="rId20"/>
                  <a:srcRect l="0" t="0" r="0" b="0"/>
                  <a:tile tx="0" ty="0" sx="100000" sy="100000" flip="none" algn="tl"/>
                </a:blipFill>
                <a:latin typeface="Waseem Regular"/>
                <a:ea typeface="Waseem Regular"/>
                <a:cs typeface="Waseem Regular"/>
                <a:sym typeface="Waseem Regular"/>
              </a:defRPr>
            </a:pPr>
            <a:r>
              <a:rPr>
                <a:blipFill rotWithShape="1">
                  <a:blip r:embed="rId21"/>
                  <a:srcRect l="0" t="0" r="0" b="0"/>
                  <a:tile tx="0" ty="0" sx="100000" sy="100000" flip="none" algn="tl"/>
                </a:blipFill>
              </a:rPr>
              <a:t>حل التناسب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2"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659" name="رسم تخطيطي 7"/>
          <p:cNvGrpSpPr/>
          <p:nvPr/>
        </p:nvGrpSpPr>
        <p:grpSpPr>
          <a:xfrm>
            <a:off x="7756507" y="776663"/>
            <a:ext cx="857136" cy="1688529"/>
            <a:chOff x="0" y="0"/>
            <a:chExt cx="857134" cy="1688527"/>
          </a:xfrm>
        </p:grpSpPr>
        <p:sp>
          <p:nvSpPr>
            <p:cNvPr id="4651"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652"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53"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654"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55"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656"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657"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658"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660"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661"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662"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664"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666"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669" name="تجميع"/>
          <p:cNvGrpSpPr/>
          <p:nvPr/>
        </p:nvGrpSpPr>
        <p:grpSpPr>
          <a:xfrm>
            <a:off x="6969330" y="172912"/>
            <a:ext cx="1460897" cy="581158"/>
            <a:chOff x="0" y="0"/>
            <a:chExt cx="1460895" cy="581156"/>
          </a:xfrm>
        </p:grpSpPr>
        <p:pic>
          <p:nvPicPr>
            <p:cNvPr id="4667"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66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672" name="تجميع"/>
          <p:cNvGrpSpPr/>
          <p:nvPr/>
        </p:nvGrpSpPr>
        <p:grpSpPr>
          <a:xfrm>
            <a:off x="275444" y="939348"/>
            <a:ext cx="335689" cy="1548385"/>
            <a:chOff x="0" y="0"/>
            <a:chExt cx="335688" cy="1548383"/>
          </a:xfrm>
        </p:grpSpPr>
        <p:sp>
          <p:nvSpPr>
            <p:cNvPr id="4670"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671"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١٢٨</a:t>
              </a:r>
            </a:p>
          </p:txBody>
        </p:sp>
      </p:grpSp>
      <p:grpSp>
        <p:nvGrpSpPr>
          <p:cNvPr id="4683" name="تجميع"/>
          <p:cNvGrpSpPr/>
          <p:nvPr/>
        </p:nvGrpSpPr>
        <p:grpSpPr>
          <a:xfrm>
            <a:off x="947299" y="4604437"/>
            <a:ext cx="6772043" cy="143249"/>
            <a:chOff x="0" y="0"/>
            <a:chExt cx="6772041" cy="143247"/>
          </a:xfrm>
        </p:grpSpPr>
        <p:grpSp>
          <p:nvGrpSpPr>
            <p:cNvPr id="4681" name="تجميع"/>
            <p:cNvGrpSpPr/>
            <p:nvPr/>
          </p:nvGrpSpPr>
          <p:grpSpPr>
            <a:xfrm>
              <a:off x="0" y="0"/>
              <a:ext cx="6772042" cy="143248"/>
              <a:chOff x="0" y="0"/>
              <a:chExt cx="6772041" cy="143247"/>
            </a:xfrm>
          </p:grpSpPr>
          <p:sp>
            <p:nvSpPr>
              <p:cNvPr id="4673"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674"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675"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676"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677"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678"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679"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680"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682"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686" name="تجميع"/>
          <p:cNvGrpSpPr/>
          <p:nvPr/>
        </p:nvGrpSpPr>
        <p:grpSpPr>
          <a:xfrm>
            <a:off x="672" y="86809"/>
            <a:ext cx="1251202" cy="892151"/>
            <a:chOff x="0" y="0"/>
            <a:chExt cx="1251200" cy="892150"/>
          </a:xfrm>
        </p:grpSpPr>
        <p:sp>
          <p:nvSpPr>
            <p:cNvPr id="468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68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687"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688"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689"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grpSp>
        <p:nvGrpSpPr>
          <p:cNvPr id="4692" name="IMG_2291.png"/>
          <p:cNvGrpSpPr/>
          <p:nvPr/>
        </p:nvGrpSpPr>
        <p:grpSpPr>
          <a:xfrm>
            <a:off x="4092382" y="729137"/>
            <a:ext cx="2403521" cy="784858"/>
            <a:chOff x="0" y="0"/>
            <a:chExt cx="2403519" cy="784857"/>
          </a:xfrm>
        </p:grpSpPr>
        <p:pic>
          <p:nvPicPr>
            <p:cNvPr id="4691" name="IMG_2291.png" descr="IMG_2291.png"/>
            <p:cNvPicPr>
              <a:picLocks noChangeAspect="1"/>
            </p:cNvPicPr>
            <p:nvPr/>
          </p:nvPicPr>
          <p:blipFill>
            <a:blip r:embed="rId12">
              <a:extLst/>
            </a:blip>
            <a:srcRect l="34496" t="27896" r="47180" b="67168"/>
            <a:stretch>
              <a:fillRect/>
            </a:stretch>
          </p:blipFill>
          <p:spPr>
            <a:xfrm>
              <a:off x="101600" y="101600"/>
              <a:ext cx="2187620" cy="441958"/>
            </a:xfrm>
            <a:prstGeom prst="rect">
              <a:avLst/>
            </a:prstGeom>
            <a:ln>
              <a:noFill/>
            </a:ln>
            <a:effectLst/>
          </p:spPr>
        </p:pic>
        <p:pic>
          <p:nvPicPr>
            <p:cNvPr id="4690" name="IMG_2291.png" descr="IMG_2291.png"/>
            <p:cNvPicPr>
              <a:picLocks noChangeAspect="0"/>
            </p:cNvPicPr>
            <p:nvPr/>
          </p:nvPicPr>
          <p:blipFill>
            <a:blip r:embed="rId13">
              <a:extLst/>
            </a:blip>
            <a:stretch>
              <a:fillRect/>
            </a:stretch>
          </p:blipFill>
          <p:spPr>
            <a:xfrm>
              <a:off x="-1" y="0"/>
              <a:ext cx="2403521" cy="784858"/>
            </a:xfrm>
            <a:prstGeom prst="rect">
              <a:avLst/>
            </a:prstGeom>
            <a:effectLst/>
          </p:spPr>
        </p:pic>
      </p:grpSp>
      <p:pic>
        <p:nvPicPr>
          <p:cNvPr id="4693" name="IMG_2292.jpeg" descr="IMG_2292.jpeg"/>
          <p:cNvPicPr>
            <a:picLocks noChangeAspect="1"/>
          </p:cNvPicPr>
          <p:nvPr/>
        </p:nvPicPr>
        <p:blipFill>
          <a:blip r:embed="rId14">
            <a:extLst/>
          </a:blip>
          <a:srcRect l="35389" t="0" r="1616" b="86436"/>
          <a:stretch>
            <a:fillRect/>
          </a:stretch>
        </p:blipFill>
        <p:spPr>
          <a:xfrm>
            <a:off x="1887757" y="1467658"/>
            <a:ext cx="4493633" cy="881482"/>
          </a:xfrm>
          <a:prstGeom prst="rect">
            <a:avLst/>
          </a:prstGeom>
          <a:ln w="12700">
            <a:miter lim="400000"/>
          </a:ln>
        </p:spPr>
      </p:pic>
      <p:pic>
        <p:nvPicPr>
          <p:cNvPr id="4694" name="IMG_2292.jpeg" descr="IMG_2292.jpeg"/>
          <p:cNvPicPr>
            <a:picLocks noChangeAspect="1"/>
          </p:cNvPicPr>
          <p:nvPr/>
        </p:nvPicPr>
        <p:blipFill>
          <a:blip r:embed="rId14">
            <a:extLst/>
          </a:blip>
          <a:srcRect l="35389" t="13498" r="1616" b="54523"/>
          <a:stretch>
            <a:fillRect/>
          </a:stretch>
        </p:blipFill>
        <p:spPr>
          <a:xfrm>
            <a:off x="3346670" y="2551129"/>
            <a:ext cx="2923271" cy="1351968"/>
          </a:xfrm>
          <a:prstGeom prst="rect">
            <a:avLst/>
          </a:prstGeom>
          <a:ln w="12700">
            <a:miter lim="400000"/>
          </a:ln>
        </p:spPr>
      </p:pic>
      <p:pic>
        <p:nvPicPr>
          <p:cNvPr id="4695" name="IMG_2292.jpeg" descr="IMG_2292.jpeg"/>
          <p:cNvPicPr>
            <a:picLocks noChangeAspect="1"/>
          </p:cNvPicPr>
          <p:nvPr/>
        </p:nvPicPr>
        <p:blipFill>
          <a:blip r:embed="rId14">
            <a:extLst/>
          </a:blip>
          <a:srcRect l="36244" t="47190" r="2472" b="10609"/>
          <a:stretch>
            <a:fillRect/>
          </a:stretch>
        </p:blipFill>
        <p:spPr>
          <a:xfrm>
            <a:off x="840387" y="2457467"/>
            <a:ext cx="2454195" cy="1539659"/>
          </a:xfrm>
          <a:prstGeom prst="rect">
            <a:avLst/>
          </a:prstGeom>
          <a:ln w="12700">
            <a:miter lim="400000"/>
          </a:ln>
        </p:spPr>
      </p:pic>
      <p:pic>
        <p:nvPicPr>
          <p:cNvPr id="4696" name="IMG_1584.png" descr="IMG_1584.png"/>
          <p:cNvPicPr>
            <a:picLocks noChangeAspect="1"/>
          </p:cNvPicPr>
          <p:nvPr/>
        </p:nvPicPr>
        <p:blipFill>
          <a:blip r:embed="rId15">
            <a:extLst/>
          </a:blip>
          <a:srcRect l="7127" t="0" r="0" b="8082"/>
          <a:stretch>
            <a:fillRect/>
          </a:stretch>
        </p:blipFill>
        <p:spPr>
          <a:xfrm>
            <a:off x="1466420" y="432266"/>
            <a:ext cx="5089014" cy="5056910"/>
          </a:xfrm>
          <a:prstGeom prst="rect">
            <a:avLst/>
          </a:prstGeom>
          <a:ln w="12700">
            <a:miter lim="400000"/>
          </a:ln>
        </p:spPr>
      </p:pic>
      <p:pic>
        <p:nvPicPr>
          <p:cNvPr id="4697" name="IMG_2269.png" descr="IMG_2269.png"/>
          <p:cNvPicPr>
            <a:picLocks noChangeAspect="1"/>
          </p:cNvPicPr>
          <p:nvPr/>
        </p:nvPicPr>
        <p:blipFill>
          <a:blip r:embed="rId16">
            <a:extLst/>
          </a:blip>
          <a:srcRect l="8059" t="31576" r="36308" b="17746"/>
          <a:stretch>
            <a:fillRect/>
          </a:stretch>
        </p:blipFill>
        <p:spPr>
          <a:xfrm>
            <a:off x="6378372" y="2422562"/>
            <a:ext cx="1325328" cy="905478"/>
          </a:xfrm>
          <a:prstGeom prst="rect">
            <a:avLst/>
          </a:prstGeom>
          <a:ln w="12700">
            <a:miter lim="400000"/>
          </a:ln>
          <a:effectLst>
            <a:outerShdw sx="100000" sy="100000" kx="0" ky="0" algn="b" rotWithShape="0" blurRad="190500" dist="12700" dir="540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9"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708" name="رسم تخطيطي 7"/>
          <p:cNvGrpSpPr/>
          <p:nvPr/>
        </p:nvGrpSpPr>
        <p:grpSpPr>
          <a:xfrm>
            <a:off x="7756507" y="776663"/>
            <a:ext cx="857136" cy="1688529"/>
            <a:chOff x="0" y="0"/>
            <a:chExt cx="857134" cy="1688527"/>
          </a:xfrm>
        </p:grpSpPr>
        <p:sp>
          <p:nvSpPr>
            <p:cNvPr id="470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701"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0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703"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0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705"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0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707"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70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71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711"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713"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715"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718" name="تجميع"/>
          <p:cNvGrpSpPr/>
          <p:nvPr/>
        </p:nvGrpSpPr>
        <p:grpSpPr>
          <a:xfrm>
            <a:off x="6969330" y="172912"/>
            <a:ext cx="1460897" cy="581158"/>
            <a:chOff x="0" y="0"/>
            <a:chExt cx="1460895" cy="581156"/>
          </a:xfrm>
        </p:grpSpPr>
        <p:pic>
          <p:nvPicPr>
            <p:cNvPr id="4716"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71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721" name="تجميع"/>
          <p:cNvGrpSpPr/>
          <p:nvPr/>
        </p:nvGrpSpPr>
        <p:grpSpPr>
          <a:xfrm>
            <a:off x="275444" y="939348"/>
            <a:ext cx="335689" cy="1548385"/>
            <a:chOff x="0" y="0"/>
            <a:chExt cx="335688" cy="1548383"/>
          </a:xfrm>
        </p:grpSpPr>
        <p:sp>
          <p:nvSpPr>
            <p:cNvPr id="471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72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١٢٩</a:t>
              </a:r>
            </a:p>
          </p:txBody>
        </p:sp>
      </p:grpSp>
      <p:grpSp>
        <p:nvGrpSpPr>
          <p:cNvPr id="4724" name="تجميع"/>
          <p:cNvGrpSpPr/>
          <p:nvPr/>
        </p:nvGrpSpPr>
        <p:grpSpPr>
          <a:xfrm>
            <a:off x="672" y="86809"/>
            <a:ext cx="1251202" cy="892151"/>
            <a:chOff x="0" y="0"/>
            <a:chExt cx="1251200" cy="892150"/>
          </a:xfrm>
        </p:grpSpPr>
        <p:sp>
          <p:nvSpPr>
            <p:cNvPr id="4722"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723"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725"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726"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727"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pic>
        <p:nvPicPr>
          <p:cNvPr id="4728" name="IMG_1584.png" descr="IMG_1584.png"/>
          <p:cNvPicPr>
            <a:picLocks noChangeAspect="1"/>
          </p:cNvPicPr>
          <p:nvPr/>
        </p:nvPicPr>
        <p:blipFill>
          <a:blip r:embed="rId12">
            <a:extLst/>
          </a:blip>
          <a:srcRect l="7127" t="0" r="0" b="8082"/>
          <a:stretch>
            <a:fillRect/>
          </a:stretch>
        </p:blipFill>
        <p:spPr>
          <a:xfrm>
            <a:off x="1466420" y="432266"/>
            <a:ext cx="5089014" cy="5056910"/>
          </a:xfrm>
          <a:prstGeom prst="rect">
            <a:avLst/>
          </a:prstGeom>
          <a:ln w="12700">
            <a:miter lim="400000"/>
          </a:ln>
        </p:spPr>
      </p:pic>
      <p:sp>
        <p:nvSpPr>
          <p:cNvPr id="4729" name="مستطيل"/>
          <p:cNvSpPr/>
          <p:nvPr/>
        </p:nvSpPr>
        <p:spPr>
          <a:xfrm>
            <a:off x="6215365" y="4050176"/>
            <a:ext cx="1802793" cy="338448"/>
          </a:xfrm>
          <a:prstGeom prst="rect">
            <a:avLst/>
          </a:prstGeom>
          <a:ln w="25400">
            <a:solidFill>
              <a:schemeClr val="accent1"/>
            </a:solidFill>
          </a:ln>
          <a:effectLst>
            <a:outerShdw sx="100000" sy="100000" kx="0" ky="0" algn="b" rotWithShape="0" blurRad="190500" dist="12700" dir="5400000">
              <a:srgbClr val="000000"/>
            </a:outerShdw>
          </a:effectLst>
        </p:spPr>
        <p:txBody>
          <a:bodyPr lIns="0" tIns="0" rIns="0" bIns="0"/>
          <a:lstStyle/>
          <a:p>
            <a:pPr/>
          </a:p>
        </p:txBody>
      </p:sp>
      <p:pic>
        <p:nvPicPr>
          <p:cNvPr id="4730" name="IMG_2294.jpeg" descr="IMG_2294.jpeg"/>
          <p:cNvPicPr>
            <a:picLocks noChangeAspect="1"/>
          </p:cNvPicPr>
          <p:nvPr/>
        </p:nvPicPr>
        <p:blipFill>
          <a:blip r:embed="rId13">
            <a:extLst/>
          </a:blip>
          <a:srcRect l="58526" t="5129" r="11867" b="72494"/>
          <a:stretch>
            <a:fillRect/>
          </a:stretch>
        </p:blipFill>
        <p:spPr>
          <a:xfrm>
            <a:off x="939915" y="1387111"/>
            <a:ext cx="5345981" cy="1048475"/>
          </a:xfrm>
          <a:prstGeom prst="rect">
            <a:avLst/>
          </a:prstGeom>
          <a:ln w="12700">
            <a:miter lim="400000"/>
          </a:ln>
        </p:spPr>
      </p:pic>
      <p:pic>
        <p:nvPicPr>
          <p:cNvPr id="4731" name="IMG_1850.png" descr="IMG_1850.png"/>
          <p:cNvPicPr>
            <a:picLocks noChangeAspect="1"/>
          </p:cNvPicPr>
          <p:nvPr/>
        </p:nvPicPr>
        <p:blipFill>
          <a:blip r:embed="rId14">
            <a:extLst/>
          </a:blip>
          <a:srcRect l="29128" t="21242" r="52732" b="74548"/>
          <a:stretch>
            <a:fillRect/>
          </a:stretch>
        </p:blipFill>
        <p:spPr>
          <a:xfrm>
            <a:off x="3382840" y="803154"/>
            <a:ext cx="2827575" cy="492126"/>
          </a:xfrm>
          <a:prstGeom prst="rect">
            <a:avLst/>
          </a:prstGeom>
          <a:ln w="12700">
            <a:miter lim="400000"/>
          </a:ln>
        </p:spPr>
      </p:pic>
      <p:pic>
        <p:nvPicPr>
          <p:cNvPr id="4732" name="IMG_1829.png" descr="IMG_1829.png"/>
          <p:cNvPicPr>
            <a:picLocks noChangeAspect="1"/>
          </p:cNvPicPr>
          <p:nvPr/>
        </p:nvPicPr>
        <p:blipFill>
          <a:blip r:embed="rId15">
            <a:extLst/>
          </a:blip>
          <a:stretch>
            <a:fillRect/>
          </a:stretch>
        </p:blipFill>
        <p:spPr>
          <a:xfrm>
            <a:off x="6435550" y="2918548"/>
            <a:ext cx="1266981" cy="461543"/>
          </a:xfrm>
          <a:prstGeom prst="rect">
            <a:avLst/>
          </a:prstGeom>
          <a:ln w="12700">
            <a:miter lim="400000"/>
          </a:ln>
        </p:spPr>
      </p:pic>
      <p:pic>
        <p:nvPicPr>
          <p:cNvPr id="4733" name="IMG_1830.jpeg" descr="IMG_1830.jpeg"/>
          <p:cNvPicPr>
            <a:picLocks noChangeAspect="1"/>
          </p:cNvPicPr>
          <p:nvPr/>
        </p:nvPicPr>
        <p:blipFill>
          <a:blip r:embed="rId16">
            <a:extLst/>
          </a:blip>
          <a:srcRect l="67020" t="39396" r="9611" b="29114"/>
          <a:stretch>
            <a:fillRect/>
          </a:stretch>
        </p:blipFill>
        <p:spPr>
          <a:xfrm>
            <a:off x="6406279" y="2599995"/>
            <a:ext cx="299050" cy="305595"/>
          </a:xfrm>
          <a:custGeom>
            <a:avLst/>
            <a:gdLst/>
            <a:ahLst/>
            <a:cxnLst>
              <a:cxn ang="0">
                <a:pos x="wd2" y="hd2"/>
              </a:cxn>
              <a:cxn ang="5400000">
                <a:pos x="wd2" y="hd2"/>
              </a:cxn>
              <a:cxn ang="10800000">
                <a:pos x="wd2" y="hd2"/>
              </a:cxn>
              <a:cxn ang="16200000">
                <a:pos x="wd2" y="hd2"/>
              </a:cxn>
            </a:cxnLst>
            <a:rect l="0" t="0" r="r" b="b"/>
            <a:pathLst>
              <a:path w="20604" h="21598" fill="norm" stroke="1" extrusionOk="0">
                <a:moveTo>
                  <a:pt x="4210" y="0"/>
                </a:moveTo>
                <a:cubicBezTo>
                  <a:pt x="4025" y="2"/>
                  <a:pt x="3830" y="177"/>
                  <a:pt x="3554" y="505"/>
                </a:cubicBezTo>
                <a:cubicBezTo>
                  <a:pt x="159" y="4541"/>
                  <a:pt x="-879" y="10049"/>
                  <a:pt x="765" y="15259"/>
                </a:cubicBezTo>
                <a:cubicBezTo>
                  <a:pt x="1279" y="16888"/>
                  <a:pt x="2720" y="19367"/>
                  <a:pt x="3855" y="20532"/>
                </a:cubicBezTo>
                <a:cubicBezTo>
                  <a:pt x="4122" y="20807"/>
                  <a:pt x="4137" y="20775"/>
                  <a:pt x="4566" y="20336"/>
                </a:cubicBezTo>
                <a:lnTo>
                  <a:pt x="5003" y="19887"/>
                </a:lnTo>
                <a:lnTo>
                  <a:pt x="4183" y="18849"/>
                </a:lnTo>
                <a:cubicBezTo>
                  <a:pt x="2628" y="16890"/>
                  <a:pt x="1491" y="13955"/>
                  <a:pt x="1230" y="11248"/>
                </a:cubicBezTo>
                <a:cubicBezTo>
                  <a:pt x="1096" y="9866"/>
                  <a:pt x="1373" y="7702"/>
                  <a:pt x="1913" y="6030"/>
                </a:cubicBezTo>
                <a:cubicBezTo>
                  <a:pt x="2403" y="4516"/>
                  <a:pt x="3591" y="2375"/>
                  <a:pt x="4484" y="1430"/>
                </a:cubicBezTo>
                <a:cubicBezTo>
                  <a:pt x="5002" y="881"/>
                  <a:pt x="5032" y="864"/>
                  <a:pt x="4784" y="477"/>
                </a:cubicBezTo>
                <a:cubicBezTo>
                  <a:pt x="4578" y="154"/>
                  <a:pt x="4395" y="-2"/>
                  <a:pt x="4210" y="0"/>
                </a:cubicBezTo>
                <a:close/>
                <a:moveTo>
                  <a:pt x="11484" y="1739"/>
                </a:moveTo>
                <a:cubicBezTo>
                  <a:pt x="8929" y="1949"/>
                  <a:pt x="6592" y="3294"/>
                  <a:pt x="5167" y="5498"/>
                </a:cubicBezTo>
                <a:cubicBezTo>
                  <a:pt x="4375" y="6723"/>
                  <a:pt x="4299" y="6895"/>
                  <a:pt x="3827" y="8920"/>
                </a:cubicBezTo>
                <a:cubicBezTo>
                  <a:pt x="3540" y="10154"/>
                  <a:pt x="3844" y="12666"/>
                  <a:pt x="4402" y="13716"/>
                </a:cubicBezTo>
                <a:cubicBezTo>
                  <a:pt x="4478" y="13860"/>
                  <a:pt x="4538" y="14068"/>
                  <a:pt x="4538" y="14165"/>
                </a:cubicBezTo>
                <a:cubicBezTo>
                  <a:pt x="4538" y="14447"/>
                  <a:pt x="5694" y="15965"/>
                  <a:pt x="6507" y="16745"/>
                </a:cubicBezTo>
                <a:cubicBezTo>
                  <a:pt x="7338" y="17543"/>
                  <a:pt x="9390" y="18658"/>
                  <a:pt x="10062" y="18681"/>
                </a:cubicBezTo>
                <a:cubicBezTo>
                  <a:pt x="10301" y="18689"/>
                  <a:pt x="10653" y="18727"/>
                  <a:pt x="10855" y="18793"/>
                </a:cubicBezTo>
                <a:cubicBezTo>
                  <a:pt x="11792" y="19101"/>
                  <a:pt x="14206" y="18826"/>
                  <a:pt x="15531" y="18260"/>
                </a:cubicBezTo>
                <a:cubicBezTo>
                  <a:pt x="17728" y="17320"/>
                  <a:pt x="19517" y="15270"/>
                  <a:pt x="20261" y="12847"/>
                </a:cubicBezTo>
                <a:cubicBezTo>
                  <a:pt x="20704" y="11404"/>
                  <a:pt x="20721" y="9183"/>
                  <a:pt x="20288" y="7798"/>
                </a:cubicBezTo>
                <a:cubicBezTo>
                  <a:pt x="19362" y="4830"/>
                  <a:pt x="16935" y="2537"/>
                  <a:pt x="14081" y="1907"/>
                </a:cubicBezTo>
                <a:cubicBezTo>
                  <a:pt x="13208" y="1714"/>
                  <a:pt x="12335" y="1669"/>
                  <a:pt x="11484" y="1739"/>
                </a:cubicBezTo>
                <a:close/>
                <a:moveTo>
                  <a:pt x="13042" y="20981"/>
                </a:moveTo>
                <a:cubicBezTo>
                  <a:pt x="12619" y="21068"/>
                  <a:pt x="12261" y="21321"/>
                  <a:pt x="11921" y="21598"/>
                </a:cubicBezTo>
                <a:lnTo>
                  <a:pt x="15093" y="21598"/>
                </a:lnTo>
                <a:cubicBezTo>
                  <a:pt x="14948" y="21441"/>
                  <a:pt x="14856" y="21231"/>
                  <a:pt x="14601" y="21121"/>
                </a:cubicBezTo>
                <a:cubicBezTo>
                  <a:pt x="14112" y="20912"/>
                  <a:pt x="13559" y="20875"/>
                  <a:pt x="13042" y="20981"/>
                </a:cubicBezTo>
                <a:close/>
              </a:path>
            </a:pathLst>
          </a:custGeom>
          <a:ln w="12700">
            <a:miter lim="400000"/>
          </a:ln>
        </p:spPr>
      </p:pic>
      <p:pic>
        <p:nvPicPr>
          <p:cNvPr id="4734" name="IMG_1830.jpeg" descr="IMG_1830.jpeg"/>
          <p:cNvPicPr>
            <a:picLocks noChangeAspect="1"/>
          </p:cNvPicPr>
          <p:nvPr/>
        </p:nvPicPr>
        <p:blipFill>
          <a:blip r:embed="rId16">
            <a:extLst/>
          </a:blip>
          <a:srcRect l="34142" t="39335" r="34158" b="27362"/>
          <a:stretch>
            <a:fillRect/>
          </a:stretch>
        </p:blipFill>
        <p:spPr>
          <a:xfrm>
            <a:off x="6730033" y="2357409"/>
            <a:ext cx="539517" cy="429817"/>
          </a:xfrm>
          <a:custGeom>
            <a:avLst/>
            <a:gdLst/>
            <a:ahLst/>
            <a:cxnLst>
              <a:cxn ang="0">
                <a:pos x="wd2" y="hd2"/>
              </a:cxn>
              <a:cxn ang="5400000">
                <a:pos x="wd2" y="hd2"/>
              </a:cxn>
              <a:cxn ang="10800000">
                <a:pos x="wd2" y="hd2"/>
              </a:cxn>
              <a:cxn ang="16200000">
                <a:pos x="wd2" y="hd2"/>
              </a:cxn>
            </a:cxnLst>
            <a:rect l="0" t="0" r="r" b="b"/>
            <a:pathLst>
              <a:path w="20877" h="21524" fill="norm" stroke="1" extrusionOk="0">
                <a:moveTo>
                  <a:pt x="2987" y="0"/>
                </a:moveTo>
                <a:lnTo>
                  <a:pt x="2373" y="1014"/>
                </a:lnTo>
                <a:cubicBezTo>
                  <a:pt x="-6" y="4947"/>
                  <a:pt x="-640" y="10032"/>
                  <a:pt x="668" y="14667"/>
                </a:cubicBezTo>
                <a:cubicBezTo>
                  <a:pt x="1041" y="15990"/>
                  <a:pt x="1967" y="18015"/>
                  <a:pt x="2634" y="18980"/>
                </a:cubicBezTo>
                <a:lnTo>
                  <a:pt x="3033" y="19556"/>
                </a:lnTo>
                <a:lnTo>
                  <a:pt x="3340" y="19199"/>
                </a:lnTo>
                <a:cubicBezTo>
                  <a:pt x="3628" y="18857"/>
                  <a:pt x="3743" y="18463"/>
                  <a:pt x="3555" y="18463"/>
                </a:cubicBezTo>
                <a:cubicBezTo>
                  <a:pt x="3388" y="18463"/>
                  <a:pt x="2332" y="16545"/>
                  <a:pt x="1897" y="15443"/>
                </a:cubicBezTo>
                <a:cubicBezTo>
                  <a:pt x="1140" y="13527"/>
                  <a:pt x="945" y="12368"/>
                  <a:pt x="944" y="9739"/>
                </a:cubicBezTo>
                <a:cubicBezTo>
                  <a:pt x="944" y="7769"/>
                  <a:pt x="982" y="7305"/>
                  <a:pt x="1205" y="6320"/>
                </a:cubicBezTo>
                <a:cubicBezTo>
                  <a:pt x="1558" y="4765"/>
                  <a:pt x="2313" y="2930"/>
                  <a:pt x="3079" y="1749"/>
                </a:cubicBezTo>
                <a:lnTo>
                  <a:pt x="3724" y="756"/>
                </a:lnTo>
                <a:lnTo>
                  <a:pt x="3355" y="378"/>
                </a:lnTo>
                <a:lnTo>
                  <a:pt x="2987" y="0"/>
                </a:lnTo>
                <a:close/>
                <a:moveTo>
                  <a:pt x="17837" y="40"/>
                </a:moveTo>
                <a:cubicBezTo>
                  <a:pt x="17604" y="-76"/>
                  <a:pt x="17146" y="398"/>
                  <a:pt x="17146" y="756"/>
                </a:cubicBezTo>
                <a:cubicBezTo>
                  <a:pt x="17146" y="945"/>
                  <a:pt x="17318" y="1304"/>
                  <a:pt x="17576" y="1630"/>
                </a:cubicBezTo>
                <a:cubicBezTo>
                  <a:pt x="17818" y="1935"/>
                  <a:pt x="18022" y="2274"/>
                  <a:pt x="18022" y="2365"/>
                </a:cubicBezTo>
                <a:cubicBezTo>
                  <a:pt x="18022" y="2457"/>
                  <a:pt x="18095" y="2601"/>
                  <a:pt x="18191" y="2703"/>
                </a:cubicBezTo>
                <a:cubicBezTo>
                  <a:pt x="18425" y="2955"/>
                  <a:pt x="19153" y="4990"/>
                  <a:pt x="19388" y="6042"/>
                </a:cubicBezTo>
                <a:cubicBezTo>
                  <a:pt x="19493" y="6511"/>
                  <a:pt x="19627" y="7035"/>
                  <a:pt x="19680" y="7215"/>
                </a:cubicBezTo>
                <a:cubicBezTo>
                  <a:pt x="19816" y="7671"/>
                  <a:pt x="19802" y="12173"/>
                  <a:pt x="19665" y="12283"/>
                </a:cubicBezTo>
                <a:cubicBezTo>
                  <a:pt x="19604" y="12331"/>
                  <a:pt x="19557" y="12528"/>
                  <a:pt x="19557" y="12700"/>
                </a:cubicBezTo>
                <a:cubicBezTo>
                  <a:pt x="19557" y="12969"/>
                  <a:pt x="19292" y="13972"/>
                  <a:pt x="18912" y="15204"/>
                </a:cubicBezTo>
                <a:cubicBezTo>
                  <a:pt x="18852" y="15399"/>
                  <a:pt x="18624" y="15899"/>
                  <a:pt x="18406" y="16317"/>
                </a:cubicBezTo>
                <a:cubicBezTo>
                  <a:pt x="18188" y="16735"/>
                  <a:pt x="18022" y="17125"/>
                  <a:pt x="18022" y="17191"/>
                </a:cubicBezTo>
                <a:cubicBezTo>
                  <a:pt x="18022" y="17258"/>
                  <a:pt x="17960" y="17367"/>
                  <a:pt x="17883" y="17430"/>
                </a:cubicBezTo>
                <a:cubicBezTo>
                  <a:pt x="17806" y="17492"/>
                  <a:pt x="17575" y="17816"/>
                  <a:pt x="17377" y="18145"/>
                </a:cubicBezTo>
                <a:lnTo>
                  <a:pt x="17023" y="18742"/>
                </a:lnTo>
                <a:lnTo>
                  <a:pt x="17269" y="19179"/>
                </a:lnTo>
                <a:cubicBezTo>
                  <a:pt x="17405" y="19416"/>
                  <a:pt x="17564" y="19616"/>
                  <a:pt x="17638" y="19616"/>
                </a:cubicBezTo>
                <a:cubicBezTo>
                  <a:pt x="17824" y="19616"/>
                  <a:pt x="18496" y="18665"/>
                  <a:pt x="19020" y="17668"/>
                </a:cubicBezTo>
                <a:cubicBezTo>
                  <a:pt x="20140" y="15537"/>
                  <a:pt x="20765" y="13044"/>
                  <a:pt x="20863" y="10514"/>
                </a:cubicBezTo>
                <a:cubicBezTo>
                  <a:pt x="20960" y="7983"/>
                  <a:pt x="20539" y="5407"/>
                  <a:pt x="19588" y="3121"/>
                </a:cubicBezTo>
                <a:cubicBezTo>
                  <a:pt x="19156" y="2081"/>
                  <a:pt x="18059" y="150"/>
                  <a:pt x="17837" y="40"/>
                </a:cubicBezTo>
                <a:close/>
                <a:moveTo>
                  <a:pt x="6703" y="4015"/>
                </a:moveTo>
                <a:cubicBezTo>
                  <a:pt x="5459" y="4101"/>
                  <a:pt x="5010" y="4275"/>
                  <a:pt x="4292" y="4869"/>
                </a:cubicBezTo>
                <a:cubicBezTo>
                  <a:pt x="3258" y="5726"/>
                  <a:pt x="2468" y="7117"/>
                  <a:pt x="2158" y="8665"/>
                </a:cubicBezTo>
                <a:cubicBezTo>
                  <a:pt x="1422" y="12341"/>
                  <a:pt x="3445" y="16169"/>
                  <a:pt x="6319" y="16516"/>
                </a:cubicBezTo>
                <a:cubicBezTo>
                  <a:pt x="6561" y="16545"/>
                  <a:pt x="6852" y="16582"/>
                  <a:pt x="6949" y="16595"/>
                </a:cubicBezTo>
                <a:cubicBezTo>
                  <a:pt x="7667" y="16692"/>
                  <a:pt x="9330" y="15867"/>
                  <a:pt x="10036" y="15065"/>
                </a:cubicBezTo>
                <a:cubicBezTo>
                  <a:pt x="10482" y="14558"/>
                  <a:pt x="10481" y="14561"/>
                  <a:pt x="11234" y="15264"/>
                </a:cubicBezTo>
                <a:cubicBezTo>
                  <a:pt x="12139" y="16109"/>
                  <a:pt x="12870" y="16395"/>
                  <a:pt x="14121" y="16396"/>
                </a:cubicBezTo>
                <a:cubicBezTo>
                  <a:pt x="15585" y="16398"/>
                  <a:pt x="16407" y="15984"/>
                  <a:pt x="17407" y="14727"/>
                </a:cubicBezTo>
                <a:cubicBezTo>
                  <a:pt x="18319" y="13581"/>
                  <a:pt x="19028" y="11717"/>
                  <a:pt x="18667" y="11428"/>
                </a:cubicBezTo>
                <a:cubicBezTo>
                  <a:pt x="18602" y="11376"/>
                  <a:pt x="18576" y="11249"/>
                  <a:pt x="18605" y="11150"/>
                </a:cubicBezTo>
                <a:cubicBezTo>
                  <a:pt x="18636" y="11044"/>
                  <a:pt x="18589" y="10980"/>
                  <a:pt x="18482" y="10991"/>
                </a:cubicBezTo>
                <a:cubicBezTo>
                  <a:pt x="18370" y="11002"/>
                  <a:pt x="18273" y="10888"/>
                  <a:pt x="18252" y="10693"/>
                </a:cubicBezTo>
                <a:cubicBezTo>
                  <a:pt x="18200" y="10215"/>
                  <a:pt x="18030" y="10304"/>
                  <a:pt x="17991" y="10832"/>
                </a:cubicBezTo>
                <a:lnTo>
                  <a:pt x="17960" y="11289"/>
                </a:lnTo>
                <a:lnTo>
                  <a:pt x="15334" y="11329"/>
                </a:lnTo>
                <a:cubicBezTo>
                  <a:pt x="13889" y="11350"/>
                  <a:pt x="12669" y="11318"/>
                  <a:pt x="12616" y="11249"/>
                </a:cubicBezTo>
                <a:cubicBezTo>
                  <a:pt x="12562" y="11180"/>
                  <a:pt x="12515" y="10612"/>
                  <a:pt x="12508" y="9997"/>
                </a:cubicBezTo>
                <a:cubicBezTo>
                  <a:pt x="12501" y="9382"/>
                  <a:pt x="12425" y="8742"/>
                  <a:pt x="12355" y="8566"/>
                </a:cubicBezTo>
                <a:cubicBezTo>
                  <a:pt x="12215" y="8217"/>
                  <a:pt x="11652" y="7583"/>
                  <a:pt x="11648" y="7771"/>
                </a:cubicBezTo>
                <a:cubicBezTo>
                  <a:pt x="11644" y="7998"/>
                  <a:pt x="11221" y="7177"/>
                  <a:pt x="11218" y="6936"/>
                </a:cubicBezTo>
                <a:cubicBezTo>
                  <a:pt x="11217" y="6802"/>
                  <a:pt x="11109" y="6623"/>
                  <a:pt x="10988" y="6539"/>
                </a:cubicBezTo>
                <a:cubicBezTo>
                  <a:pt x="10867" y="6455"/>
                  <a:pt x="10773" y="6296"/>
                  <a:pt x="10773" y="6181"/>
                </a:cubicBezTo>
                <a:cubicBezTo>
                  <a:pt x="10773" y="6067"/>
                  <a:pt x="10720" y="5963"/>
                  <a:pt x="10666" y="5963"/>
                </a:cubicBezTo>
                <a:cubicBezTo>
                  <a:pt x="10611" y="5963"/>
                  <a:pt x="10356" y="5745"/>
                  <a:pt x="10097" y="5466"/>
                </a:cubicBezTo>
                <a:cubicBezTo>
                  <a:pt x="9087" y="4374"/>
                  <a:pt x="8054" y="3922"/>
                  <a:pt x="6703" y="4015"/>
                </a:cubicBezTo>
                <a:close/>
                <a:moveTo>
                  <a:pt x="18129" y="8169"/>
                </a:moveTo>
                <a:cubicBezTo>
                  <a:pt x="18069" y="8217"/>
                  <a:pt x="18022" y="8314"/>
                  <a:pt x="18022" y="8387"/>
                </a:cubicBezTo>
                <a:cubicBezTo>
                  <a:pt x="18022" y="8461"/>
                  <a:pt x="18069" y="8526"/>
                  <a:pt x="18129" y="8526"/>
                </a:cubicBezTo>
                <a:cubicBezTo>
                  <a:pt x="18189" y="8526"/>
                  <a:pt x="18237" y="8429"/>
                  <a:pt x="18237" y="8308"/>
                </a:cubicBezTo>
                <a:cubicBezTo>
                  <a:pt x="18237" y="8186"/>
                  <a:pt x="18189" y="8120"/>
                  <a:pt x="18129" y="8169"/>
                </a:cubicBezTo>
                <a:close/>
                <a:moveTo>
                  <a:pt x="18774" y="10156"/>
                </a:moveTo>
                <a:cubicBezTo>
                  <a:pt x="18716" y="10110"/>
                  <a:pt x="18682" y="10194"/>
                  <a:pt x="18682" y="10355"/>
                </a:cubicBezTo>
                <a:cubicBezTo>
                  <a:pt x="18682" y="10698"/>
                  <a:pt x="18733" y="10748"/>
                  <a:pt x="18820" y="10454"/>
                </a:cubicBezTo>
                <a:cubicBezTo>
                  <a:pt x="18854" y="10339"/>
                  <a:pt x="18832" y="10202"/>
                  <a:pt x="18774" y="10156"/>
                </a:cubicBezTo>
                <a:close/>
                <a:moveTo>
                  <a:pt x="6857" y="19934"/>
                </a:moveTo>
                <a:cubicBezTo>
                  <a:pt x="6259" y="20015"/>
                  <a:pt x="6012" y="20278"/>
                  <a:pt x="5843" y="21007"/>
                </a:cubicBezTo>
                <a:cubicBezTo>
                  <a:pt x="5800" y="21193"/>
                  <a:pt x="5904" y="21385"/>
                  <a:pt x="5905" y="21524"/>
                </a:cubicBezTo>
                <a:lnTo>
                  <a:pt x="8362" y="21524"/>
                </a:lnTo>
                <a:cubicBezTo>
                  <a:pt x="8365" y="21227"/>
                  <a:pt x="8438" y="20952"/>
                  <a:pt x="8408" y="20769"/>
                </a:cubicBezTo>
                <a:cubicBezTo>
                  <a:pt x="8331" y="20291"/>
                  <a:pt x="7504" y="19847"/>
                  <a:pt x="6857" y="19934"/>
                </a:cubicBezTo>
                <a:close/>
                <a:moveTo>
                  <a:pt x="13368" y="20212"/>
                </a:moveTo>
                <a:cubicBezTo>
                  <a:pt x="12940" y="20266"/>
                  <a:pt x="12757" y="20364"/>
                  <a:pt x="12554" y="20669"/>
                </a:cubicBezTo>
                <a:cubicBezTo>
                  <a:pt x="12395" y="20909"/>
                  <a:pt x="12347" y="21149"/>
                  <a:pt x="12339" y="21524"/>
                </a:cubicBezTo>
                <a:lnTo>
                  <a:pt x="14904" y="21524"/>
                </a:lnTo>
                <a:cubicBezTo>
                  <a:pt x="14721" y="20563"/>
                  <a:pt x="14225" y="20106"/>
                  <a:pt x="13368" y="20212"/>
                </a:cubicBezTo>
                <a:close/>
              </a:path>
            </a:pathLst>
          </a:custGeom>
          <a:ln w="12700">
            <a:miter lim="400000"/>
          </a:ln>
        </p:spPr>
      </p:pic>
      <p:pic>
        <p:nvPicPr>
          <p:cNvPr id="4735" name="IMG_1830.jpeg" descr="IMG_1830.jpeg"/>
          <p:cNvPicPr>
            <a:picLocks noChangeAspect="1"/>
          </p:cNvPicPr>
          <p:nvPr/>
        </p:nvPicPr>
        <p:blipFill>
          <a:blip r:embed="rId16">
            <a:extLst/>
          </a:blip>
          <a:srcRect l="7690" t="39463" r="67188" b="32481"/>
          <a:stretch>
            <a:fillRect/>
          </a:stretch>
        </p:blipFill>
        <p:spPr>
          <a:xfrm>
            <a:off x="7250140" y="2540500"/>
            <a:ext cx="424982" cy="359927"/>
          </a:xfrm>
          <a:custGeom>
            <a:avLst/>
            <a:gdLst/>
            <a:ahLst/>
            <a:cxnLst>
              <a:cxn ang="0">
                <a:pos x="wd2" y="hd2"/>
              </a:cxn>
              <a:cxn ang="5400000">
                <a:pos x="wd2" y="hd2"/>
              </a:cxn>
              <a:cxn ang="10800000">
                <a:pos x="wd2" y="hd2"/>
              </a:cxn>
              <a:cxn ang="16200000">
                <a:pos x="wd2" y="hd2"/>
              </a:cxn>
            </a:cxnLst>
            <a:rect l="0" t="0" r="r" b="b"/>
            <a:pathLst>
              <a:path w="21235" h="21519" fill="norm" stroke="1" extrusionOk="0">
                <a:moveTo>
                  <a:pt x="17495" y="69"/>
                </a:moveTo>
                <a:cubicBezTo>
                  <a:pt x="17292" y="-81"/>
                  <a:pt x="17160" y="29"/>
                  <a:pt x="16900" y="259"/>
                </a:cubicBezTo>
                <a:cubicBezTo>
                  <a:pt x="16373" y="725"/>
                  <a:pt x="16363" y="921"/>
                  <a:pt x="16841" y="1445"/>
                </a:cubicBezTo>
                <a:cubicBezTo>
                  <a:pt x="17212" y="1853"/>
                  <a:pt x="18427" y="3983"/>
                  <a:pt x="18427" y="4221"/>
                </a:cubicBezTo>
                <a:cubicBezTo>
                  <a:pt x="18427" y="4291"/>
                  <a:pt x="18521" y="4455"/>
                  <a:pt x="18626" y="4601"/>
                </a:cubicBezTo>
                <a:cubicBezTo>
                  <a:pt x="18730" y="4747"/>
                  <a:pt x="18992" y="5412"/>
                  <a:pt x="19201" y="6048"/>
                </a:cubicBezTo>
                <a:cubicBezTo>
                  <a:pt x="20103" y="8799"/>
                  <a:pt x="20275" y="12204"/>
                  <a:pt x="19657" y="15089"/>
                </a:cubicBezTo>
                <a:cubicBezTo>
                  <a:pt x="19127" y="17563"/>
                  <a:pt x="17997" y="20160"/>
                  <a:pt x="16900" y="21400"/>
                </a:cubicBezTo>
                <a:cubicBezTo>
                  <a:pt x="16853" y="21454"/>
                  <a:pt x="16860" y="21471"/>
                  <a:pt x="16821" y="21519"/>
                </a:cubicBezTo>
                <a:lnTo>
                  <a:pt x="18507" y="21519"/>
                </a:lnTo>
                <a:cubicBezTo>
                  <a:pt x="18995" y="20694"/>
                  <a:pt x="19521" y="19706"/>
                  <a:pt x="19875" y="18861"/>
                </a:cubicBezTo>
                <a:cubicBezTo>
                  <a:pt x="20382" y="17653"/>
                  <a:pt x="20930" y="15544"/>
                  <a:pt x="21124" y="14021"/>
                </a:cubicBezTo>
                <a:cubicBezTo>
                  <a:pt x="21350" y="12255"/>
                  <a:pt x="21219" y="8964"/>
                  <a:pt x="20847" y="7235"/>
                </a:cubicBezTo>
                <a:cubicBezTo>
                  <a:pt x="20485" y="5553"/>
                  <a:pt x="19381" y="2864"/>
                  <a:pt x="18467" y="1422"/>
                </a:cubicBezTo>
                <a:cubicBezTo>
                  <a:pt x="17966" y="631"/>
                  <a:pt x="17699" y="219"/>
                  <a:pt x="17495" y="69"/>
                </a:cubicBezTo>
                <a:close/>
                <a:moveTo>
                  <a:pt x="5934" y="1469"/>
                </a:moveTo>
                <a:cubicBezTo>
                  <a:pt x="4606" y="1587"/>
                  <a:pt x="3773" y="2234"/>
                  <a:pt x="3277" y="3510"/>
                </a:cubicBezTo>
                <a:cubicBezTo>
                  <a:pt x="2445" y="5646"/>
                  <a:pt x="3177" y="7806"/>
                  <a:pt x="5002" y="8659"/>
                </a:cubicBezTo>
                <a:cubicBezTo>
                  <a:pt x="7957" y="10039"/>
                  <a:pt x="10835" y="6864"/>
                  <a:pt x="9603" y="3581"/>
                </a:cubicBezTo>
                <a:cubicBezTo>
                  <a:pt x="9263" y="2676"/>
                  <a:pt x="8427" y="1852"/>
                  <a:pt x="7540" y="1564"/>
                </a:cubicBezTo>
                <a:cubicBezTo>
                  <a:pt x="7218" y="1459"/>
                  <a:pt x="6500" y="1419"/>
                  <a:pt x="5934" y="1469"/>
                </a:cubicBezTo>
                <a:close/>
                <a:moveTo>
                  <a:pt x="12815" y="2228"/>
                </a:moveTo>
                <a:cubicBezTo>
                  <a:pt x="12339" y="2228"/>
                  <a:pt x="12145" y="2317"/>
                  <a:pt x="11943" y="2632"/>
                </a:cubicBezTo>
                <a:cubicBezTo>
                  <a:pt x="11579" y="3198"/>
                  <a:pt x="11609" y="3894"/>
                  <a:pt x="12022" y="4388"/>
                </a:cubicBezTo>
                <a:cubicBezTo>
                  <a:pt x="12548" y="5017"/>
                  <a:pt x="13493" y="4895"/>
                  <a:pt x="13767" y="4174"/>
                </a:cubicBezTo>
                <a:cubicBezTo>
                  <a:pt x="14182" y="3085"/>
                  <a:pt x="13765" y="2228"/>
                  <a:pt x="12815" y="2228"/>
                </a:cubicBezTo>
                <a:close/>
                <a:moveTo>
                  <a:pt x="14620" y="6001"/>
                </a:moveTo>
                <a:cubicBezTo>
                  <a:pt x="14080" y="5922"/>
                  <a:pt x="13495" y="5994"/>
                  <a:pt x="12895" y="6238"/>
                </a:cubicBezTo>
                <a:cubicBezTo>
                  <a:pt x="11789" y="6689"/>
                  <a:pt x="10832" y="8368"/>
                  <a:pt x="10832" y="9845"/>
                </a:cubicBezTo>
                <a:cubicBezTo>
                  <a:pt x="10832" y="10314"/>
                  <a:pt x="10771" y="10823"/>
                  <a:pt x="10693" y="10984"/>
                </a:cubicBezTo>
                <a:cubicBezTo>
                  <a:pt x="10616" y="11145"/>
                  <a:pt x="10474" y="11505"/>
                  <a:pt x="10396" y="11767"/>
                </a:cubicBezTo>
                <a:cubicBezTo>
                  <a:pt x="10301" y="12086"/>
                  <a:pt x="10184" y="12208"/>
                  <a:pt x="10019" y="12170"/>
                </a:cubicBezTo>
                <a:cubicBezTo>
                  <a:pt x="9824" y="12125"/>
                  <a:pt x="9753" y="11866"/>
                  <a:pt x="9662" y="10865"/>
                </a:cubicBezTo>
                <a:cubicBezTo>
                  <a:pt x="9554" y="9670"/>
                  <a:pt x="9399" y="9163"/>
                  <a:pt x="9206" y="9394"/>
                </a:cubicBezTo>
                <a:cubicBezTo>
                  <a:pt x="9159" y="9451"/>
                  <a:pt x="9218" y="10029"/>
                  <a:pt x="9345" y="10699"/>
                </a:cubicBezTo>
                <a:cubicBezTo>
                  <a:pt x="9510" y="11567"/>
                  <a:pt x="9532" y="11970"/>
                  <a:pt x="9424" y="12099"/>
                </a:cubicBezTo>
                <a:cubicBezTo>
                  <a:pt x="9196" y="12372"/>
                  <a:pt x="8801" y="12015"/>
                  <a:pt x="8651" y="11387"/>
                </a:cubicBezTo>
                <a:cubicBezTo>
                  <a:pt x="8500" y="10757"/>
                  <a:pt x="8294" y="10687"/>
                  <a:pt x="8294" y="11269"/>
                </a:cubicBezTo>
                <a:cubicBezTo>
                  <a:pt x="8294" y="12001"/>
                  <a:pt x="7855" y="11938"/>
                  <a:pt x="7798" y="11197"/>
                </a:cubicBezTo>
                <a:cubicBezTo>
                  <a:pt x="7739" y="10429"/>
                  <a:pt x="7553" y="9501"/>
                  <a:pt x="7441" y="9418"/>
                </a:cubicBezTo>
                <a:cubicBezTo>
                  <a:pt x="7271" y="9292"/>
                  <a:pt x="7279" y="9797"/>
                  <a:pt x="7461" y="10580"/>
                </a:cubicBezTo>
                <a:cubicBezTo>
                  <a:pt x="7661" y="11442"/>
                  <a:pt x="7538" y="11578"/>
                  <a:pt x="6965" y="11174"/>
                </a:cubicBezTo>
                <a:cubicBezTo>
                  <a:pt x="6537" y="10872"/>
                  <a:pt x="6489" y="10788"/>
                  <a:pt x="6608" y="10414"/>
                </a:cubicBezTo>
                <a:cubicBezTo>
                  <a:pt x="6782" y="9867"/>
                  <a:pt x="6778" y="9845"/>
                  <a:pt x="6529" y="9845"/>
                </a:cubicBezTo>
                <a:cubicBezTo>
                  <a:pt x="6413" y="9845"/>
                  <a:pt x="6320" y="9967"/>
                  <a:pt x="6311" y="10106"/>
                </a:cubicBezTo>
                <a:cubicBezTo>
                  <a:pt x="6301" y="10245"/>
                  <a:pt x="6281" y="10441"/>
                  <a:pt x="6271" y="10557"/>
                </a:cubicBezTo>
                <a:cubicBezTo>
                  <a:pt x="6261" y="10677"/>
                  <a:pt x="5965" y="10814"/>
                  <a:pt x="5597" y="10865"/>
                </a:cubicBezTo>
                <a:cubicBezTo>
                  <a:pt x="5241" y="10914"/>
                  <a:pt x="4790" y="11084"/>
                  <a:pt x="4585" y="11245"/>
                </a:cubicBezTo>
                <a:lnTo>
                  <a:pt x="4209" y="11530"/>
                </a:lnTo>
                <a:lnTo>
                  <a:pt x="3891" y="10747"/>
                </a:lnTo>
                <a:cubicBezTo>
                  <a:pt x="3485" y="9743"/>
                  <a:pt x="3005" y="9324"/>
                  <a:pt x="2146" y="9228"/>
                </a:cubicBezTo>
                <a:cubicBezTo>
                  <a:pt x="1324" y="9136"/>
                  <a:pt x="607" y="9617"/>
                  <a:pt x="223" y="10533"/>
                </a:cubicBezTo>
                <a:cubicBezTo>
                  <a:pt x="-250" y="11659"/>
                  <a:pt x="46" y="12945"/>
                  <a:pt x="956" y="13689"/>
                </a:cubicBezTo>
                <a:cubicBezTo>
                  <a:pt x="1876" y="14440"/>
                  <a:pt x="3281" y="13989"/>
                  <a:pt x="3792" y="12787"/>
                </a:cubicBezTo>
                <a:cubicBezTo>
                  <a:pt x="4203" y="11822"/>
                  <a:pt x="4223" y="11798"/>
                  <a:pt x="4407" y="12099"/>
                </a:cubicBezTo>
                <a:cubicBezTo>
                  <a:pt x="4498" y="12249"/>
                  <a:pt x="4753" y="12455"/>
                  <a:pt x="4962" y="12550"/>
                </a:cubicBezTo>
                <a:cubicBezTo>
                  <a:pt x="5491" y="12791"/>
                  <a:pt x="5551" y="13114"/>
                  <a:pt x="5180" y="13736"/>
                </a:cubicBezTo>
                <a:cubicBezTo>
                  <a:pt x="4911" y="14189"/>
                  <a:pt x="4869" y="14496"/>
                  <a:pt x="4863" y="15729"/>
                </a:cubicBezTo>
                <a:cubicBezTo>
                  <a:pt x="4856" y="17073"/>
                  <a:pt x="4874" y="17248"/>
                  <a:pt x="5260" y="17936"/>
                </a:cubicBezTo>
                <a:cubicBezTo>
                  <a:pt x="5536" y="18428"/>
                  <a:pt x="5951" y="18835"/>
                  <a:pt x="6450" y="19146"/>
                </a:cubicBezTo>
                <a:cubicBezTo>
                  <a:pt x="7257" y="19651"/>
                  <a:pt x="8112" y="19755"/>
                  <a:pt x="8988" y="19455"/>
                </a:cubicBezTo>
                <a:cubicBezTo>
                  <a:pt x="11055" y="18745"/>
                  <a:pt x="11886" y="15694"/>
                  <a:pt x="10614" y="13452"/>
                </a:cubicBezTo>
                <a:cubicBezTo>
                  <a:pt x="10265" y="12836"/>
                  <a:pt x="10258" y="12810"/>
                  <a:pt x="10535" y="12479"/>
                </a:cubicBezTo>
                <a:cubicBezTo>
                  <a:pt x="10812" y="12147"/>
                  <a:pt x="10818" y="12171"/>
                  <a:pt x="11606" y="12882"/>
                </a:cubicBezTo>
                <a:cubicBezTo>
                  <a:pt x="12651" y="13826"/>
                  <a:pt x="13267" y="14112"/>
                  <a:pt x="14203" y="14116"/>
                </a:cubicBezTo>
                <a:cubicBezTo>
                  <a:pt x="16076" y="14123"/>
                  <a:pt x="17453" y="12429"/>
                  <a:pt x="17456" y="10082"/>
                </a:cubicBezTo>
                <a:cubicBezTo>
                  <a:pt x="17459" y="7835"/>
                  <a:pt x="16239" y="6239"/>
                  <a:pt x="14620" y="6001"/>
                </a:cubicBezTo>
                <a:close/>
                <a:moveTo>
                  <a:pt x="11804" y="19289"/>
                </a:moveTo>
                <a:lnTo>
                  <a:pt x="12042" y="19716"/>
                </a:lnTo>
                <a:cubicBezTo>
                  <a:pt x="12220" y="20042"/>
                  <a:pt x="12385" y="20143"/>
                  <a:pt x="12795" y="20143"/>
                </a:cubicBezTo>
                <a:cubicBezTo>
                  <a:pt x="13252" y="20143"/>
                  <a:pt x="13802" y="19746"/>
                  <a:pt x="13628" y="19550"/>
                </a:cubicBezTo>
                <a:cubicBezTo>
                  <a:pt x="13598" y="19515"/>
                  <a:pt x="13182" y="19440"/>
                  <a:pt x="12696" y="19383"/>
                </a:cubicBezTo>
                <a:lnTo>
                  <a:pt x="11804" y="19289"/>
                </a:lnTo>
                <a:close/>
              </a:path>
            </a:pathLst>
          </a:custGeom>
          <a:ln w="12700">
            <a:miter lim="400000"/>
          </a:ln>
        </p:spPr>
      </p:pic>
      <p:pic>
        <p:nvPicPr>
          <p:cNvPr id="4736" name="%D8%A8%D8%AF%D9%88%D9%86 %D8%B9%D9%86%D9%88%D8%A7%D9%86_٢٠٢١_٠٢_١١_١٠_١٩_٢٧.mp4" descr="%D8%A8%D8%AF%D9%88%D9%86 %D8%B9%D9%86%D9%88%D8%A7%D9%86_٢٠٢١_٠٢_١١_١٠_١٩_٢٧.mp4"/>
          <p:cNvPicPr>
            <a:picLocks noChangeAspect="0"/>
          </p:cNvPicPr>
          <p:nvPr>
            <a:videoFile r:link="rId17"/>
            <p:extLst>
              <p:ext uri="{DAA4B4D4-6D71-4841-9C94-3DE7FCFB9230}">
                <p14:media xmlns:p14="http://schemas.microsoft.com/office/powerpoint/2010/main" r:embed="rId18"/>
              </p:ext>
            </p:extLst>
          </p:nvPr>
        </p:nvPicPr>
        <p:blipFill>
          <a:blip r:embed="rId19">
            <a:extLst/>
          </a:blip>
          <a:stretch>
            <a:fillRect/>
          </a:stretch>
        </p:blipFill>
        <p:spPr>
          <a:xfrm>
            <a:off x="7796088" y="2519771"/>
            <a:ext cx="620630" cy="349105"/>
          </a:xfrm>
          <a:prstGeom prst="rect">
            <a:avLst/>
          </a:prstGeom>
          <a:ln w="12700">
            <a:miter lim="400000"/>
          </a:ln>
        </p:spPr>
      </p:pic>
      <p:pic>
        <p:nvPicPr>
          <p:cNvPr id="4737" name="Picture 8" descr="Picture 8"/>
          <p:cNvPicPr>
            <a:picLocks noChangeAspect="0"/>
          </p:cNvPicPr>
          <p:nvPr/>
        </p:nvPicPr>
        <p:blipFill>
          <a:blip r:embed="rId20">
            <a:extLst/>
          </a:blip>
          <a:stretch>
            <a:fillRect/>
          </a:stretch>
        </p:blipFill>
        <p:spPr>
          <a:xfrm>
            <a:off x="7694007" y="3941160"/>
            <a:ext cx="531886" cy="519420"/>
          </a:xfrm>
          <a:prstGeom prst="rect">
            <a:avLst/>
          </a:prstGeom>
          <a:ln w="12700">
            <a:miter lim="400000"/>
          </a:ln>
        </p:spPr>
      </p:pic>
      <p:sp>
        <p:nvSpPr>
          <p:cNvPr id="4738" name="مربع نص 118"/>
          <p:cNvSpPr txBox="1"/>
          <p:nvPr/>
        </p:nvSpPr>
        <p:spPr>
          <a:xfrm>
            <a:off x="6356375" y="4033341"/>
            <a:ext cx="1286834"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1600"/>
            </a:lvl1pPr>
          </a:lstStyle>
          <a:p>
            <a:pPr rtl="0">
              <a:defRPr/>
            </a:pPr>
            <a:r>
              <a:t>الاختيار العشوائي</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7484" fill="hold"/>
                                        <p:tgtEl>
                                          <p:spTgt spid="47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736"/>
                </p:tgtEl>
              </p:cMediaNode>
            </p:video>
            <p:seq concurrent="1" prevAc="none" nextAc="seek">
              <p:cTn id="8" evtFilter="cancelBubble" nodeType="interactiveSeq" restart="whenNotActive" fill="hold">
                <p:stCondLst>
                  <p:cond delay="0" evt="onClick">
                    <p:tgtEl>
                      <p:spTgt spid="473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736"/>
                                        </p:tgtEl>
                                      </p:cBhvr>
                                    </p:cmd>
                                  </p:childTnLst>
                                </p:cTn>
                              </p:par>
                            </p:childTnLst>
                          </p:cTn>
                        </p:par>
                      </p:childTnLst>
                    </p:cTn>
                  </p:par>
                </p:childTnLst>
              </p:cTn>
              <p:nextCondLst>
                <p:cond delay="0" evt="onClick">
                  <p:tgtEl>
                    <p:spTgt spid="473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749" name="رسم تخطيطي 7"/>
          <p:cNvGrpSpPr/>
          <p:nvPr/>
        </p:nvGrpSpPr>
        <p:grpSpPr>
          <a:xfrm>
            <a:off x="7756507" y="776663"/>
            <a:ext cx="857136" cy="1688529"/>
            <a:chOff x="0" y="0"/>
            <a:chExt cx="857134" cy="1688527"/>
          </a:xfrm>
        </p:grpSpPr>
        <p:sp>
          <p:nvSpPr>
            <p:cNvPr id="4741"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742"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43"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744"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45"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746"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47"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748"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750"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751"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752"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754"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756"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759" name="تجميع"/>
          <p:cNvGrpSpPr/>
          <p:nvPr/>
        </p:nvGrpSpPr>
        <p:grpSpPr>
          <a:xfrm>
            <a:off x="6969330" y="172912"/>
            <a:ext cx="1460897" cy="581158"/>
            <a:chOff x="0" y="0"/>
            <a:chExt cx="1460895" cy="581156"/>
          </a:xfrm>
        </p:grpSpPr>
        <p:pic>
          <p:nvPicPr>
            <p:cNvPr id="4757"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75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762" name="تجميع"/>
          <p:cNvGrpSpPr/>
          <p:nvPr/>
        </p:nvGrpSpPr>
        <p:grpSpPr>
          <a:xfrm>
            <a:off x="275444" y="939348"/>
            <a:ext cx="335689" cy="1548385"/>
            <a:chOff x="0" y="0"/>
            <a:chExt cx="335688" cy="1548383"/>
          </a:xfrm>
        </p:grpSpPr>
        <p:sp>
          <p:nvSpPr>
            <p:cNvPr id="4760"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761"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١٣١</a:t>
              </a:r>
            </a:p>
          </p:txBody>
        </p:sp>
      </p:grpSp>
      <p:grpSp>
        <p:nvGrpSpPr>
          <p:cNvPr id="4773" name="تجميع"/>
          <p:cNvGrpSpPr/>
          <p:nvPr/>
        </p:nvGrpSpPr>
        <p:grpSpPr>
          <a:xfrm>
            <a:off x="947299" y="4747685"/>
            <a:ext cx="6772043" cy="19025"/>
            <a:chOff x="0" y="0"/>
            <a:chExt cx="6772041" cy="19023"/>
          </a:xfrm>
        </p:grpSpPr>
        <p:grpSp>
          <p:nvGrpSpPr>
            <p:cNvPr id="4771" name="تجميع"/>
            <p:cNvGrpSpPr/>
            <p:nvPr/>
          </p:nvGrpSpPr>
          <p:grpSpPr>
            <a:xfrm>
              <a:off x="0" y="0"/>
              <a:ext cx="6772042" cy="19024"/>
              <a:chOff x="0" y="0"/>
              <a:chExt cx="6772041" cy="19023"/>
            </a:xfrm>
          </p:grpSpPr>
          <p:sp>
            <p:nvSpPr>
              <p:cNvPr id="4763" name="Google Shape;4671;p50"/>
              <p:cNvSpPr/>
              <p:nvPr/>
            </p:nvSpPr>
            <p:spPr>
              <a:xfrm>
                <a:off x="0" y="0"/>
                <a:ext cx="533559" cy="17934"/>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764" name="Google Shape;4672;p50"/>
              <p:cNvSpPr/>
              <p:nvPr/>
            </p:nvSpPr>
            <p:spPr>
              <a:xfrm>
                <a:off x="679853" y="0"/>
                <a:ext cx="533559" cy="17934"/>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765" name="Google Shape;4673;p50"/>
              <p:cNvSpPr/>
              <p:nvPr/>
            </p:nvSpPr>
            <p:spPr>
              <a:xfrm>
                <a:off x="1359705" y="0"/>
                <a:ext cx="533559" cy="17934"/>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766" name="Google Shape;4674;p50"/>
              <p:cNvSpPr/>
              <p:nvPr/>
            </p:nvSpPr>
            <p:spPr>
              <a:xfrm>
                <a:off x="2039558" y="0"/>
                <a:ext cx="533559" cy="17934"/>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767" name="Google Shape;4675;p50"/>
              <p:cNvSpPr/>
              <p:nvPr/>
            </p:nvSpPr>
            <p:spPr>
              <a:xfrm>
                <a:off x="2630650" y="1601"/>
                <a:ext cx="1390931" cy="16517"/>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768" name="Google Shape;4677;p50"/>
              <p:cNvSpPr/>
              <p:nvPr/>
            </p:nvSpPr>
            <p:spPr>
              <a:xfrm>
                <a:off x="4113340" y="892"/>
                <a:ext cx="533559" cy="17935"/>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769" name="Google Shape;4678;p50"/>
              <p:cNvSpPr/>
              <p:nvPr/>
            </p:nvSpPr>
            <p:spPr>
              <a:xfrm>
                <a:off x="4758967" y="0"/>
                <a:ext cx="533560" cy="17934"/>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770" name="Google Shape;4679;p50"/>
              <p:cNvSpPr/>
              <p:nvPr/>
            </p:nvSpPr>
            <p:spPr>
              <a:xfrm>
                <a:off x="5438819" y="0"/>
                <a:ext cx="1333223" cy="19024"/>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772" name="Google Shape;4676;p50"/>
            <p:cNvSpPr/>
            <p:nvPr/>
          </p:nvSpPr>
          <p:spPr>
            <a:xfrm>
              <a:off x="5437813" y="92"/>
              <a:ext cx="610561" cy="18840"/>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4774" name="IMG_1852.png" descr="IMG_1852.png"/>
          <p:cNvPicPr>
            <a:picLocks noChangeAspect="1"/>
          </p:cNvPicPr>
          <p:nvPr/>
        </p:nvPicPr>
        <p:blipFill>
          <a:blip r:embed="rId11">
            <a:extLst/>
          </a:blip>
          <a:srcRect l="66665" t="22847" r="4256" b="68112"/>
          <a:stretch>
            <a:fillRect/>
          </a:stretch>
        </p:blipFill>
        <p:spPr>
          <a:xfrm>
            <a:off x="4164873" y="1169543"/>
            <a:ext cx="2024000" cy="471926"/>
          </a:xfrm>
          <a:prstGeom prst="rect">
            <a:avLst/>
          </a:prstGeom>
          <a:ln w="12700">
            <a:miter lim="400000"/>
          </a:ln>
        </p:spPr>
      </p:pic>
      <p:pic>
        <p:nvPicPr>
          <p:cNvPr id="4775" name="IMG_0547.gif" descr="IMG_0547.gif"/>
          <p:cNvPicPr>
            <a:picLocks noChangeAspect="0"/>
          </p:cNvPicPr>
          <p:nvPr/>
        </p:nvPicPr>
        <p:blipFill>
          <a:blip r:embed="rId12">
            <a:extLst/>
          </a:blip>
          <a:stretch>
            <a:fillRect/>
          </a:stretch>
        </p:blipFill>
        <p:spPr>
          <a:xfrm>
            <a:off x="6386574" y="2342322"/>
            <a:ext cx="1308763" cy="981572"/>
          </a:xfrm>
          <a:prstGeom prst="rect">
            <a:avLst/>
          </a:prstGeom>
          <a:ln w="12700">
            <a:miter lim="400000"/>
          </a:ln>
        </p:spPr>
      </p:pic>
      <p:grpSp>
        <p:nvGrpSpPr>
          <p:cNvPr id="4778" name="تجميع"/>
          <p:cNvGrpSpPr/>
          <p:nvPr/>
        </p:nvGrpSpPr>
        <p:grpSpPr>
          <a:xfrm>
            <a:off x="4037224" y="886690"/>
            <a:ext cx="2279360" cy="596901"/>
            <a:chOff x="0" y="0"/>
            <a:chExt cx="2279358" cy="596900"/>
          </a:xfrm>
        </p:grpSpPr>
        <p:pic>
          <p:nvPicPr>
            <p:cNvPr id="4776" name="صورة 31" descr="صورة 31"/>
            <p:cNvPicPr>
              <a:picLocks noChangeAspect="1"/>
            </p:cNvPicPr>
            <p:nvPr/>
          </p:nvPicPr>
          <p:blipFill>
            <a:blip r:embed="rId13">
              <a:extLst/>
            </a:blip>
            <a:srcRect l="0" t="0" r="0" b="0"/>
            <a:stretch>
              <a:fillRect/>
            </a:stretch>
          </p:blipFill>
          <p:spPr>
            <a:xfrm>
              <a:off x="0" y="139303"/>
              <a:ext cx="432056" cy="318361"/>
            </a:xfrm>
            <a:prstGeom prst="rect">
              <a:avLst/>
            </a:prstGeom>
            <a:ln w="12700" cap="flat">
              <a:noFill/>
              <a:miter lim="400000"/>
            </a:ln>
            <a:effectLst/>
          </p:spPr>
        </p:pic>
        <p:sp>
          <p:nvSpPr>
            <p:cNvPr id="4777" name="السؤال الذهبي"/>
            <p:cNvSpPr txBox="1"/>
            <p:nvPr/>
          </p:nvSpPr>
          <p:spPr>
            <a:xfrm>
              <a:off x="471977" y="0"/>
              <a:ext cx="1807382"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3300">
                  <a:solidFill>
                    <a:schemeClr val="accent1"/>
                  </a:solidFill>
                  <a:latin typeface="Waseem Regular"/>
                  <a:ea typeface="Waseem Regular"/>
                  <a:cs typeface="Waseem Regular"/>
                  <a:sym typeface="Waseem Regular"/>
                </a:defRPr>
              </a:lvl1pPr>
            </a:lstStyle>
            <a:p>
              <a:pPr rtl="0">
                <a:defRPr/>
              </a:pPr>
              <a:r>
                <a:t>السؤال الذهبي </a:t>
              </a:r>
            </a:p>
          </p:txBody>
        </p:sp>
      </p:grpSp>
      <p:grpSp>
        <p:nvGrpSpPr>
          <p:cNvPr id="4781" name="تجميع"/>
          <p:cNvGrpSpPr/>
          <p:nvPr/>
        </p:nvGrpSpPr>
        <p:grpSpPr>
          <a:xfrm>
            <a:off x="672" y="86809"/>
            <a:ext cx="1251202" cy="892151"/>
            <a:chOff x="0" y="0"/>
            <a:chExt cx="1251200" cy="892150"/>
          </a:xfrm>
        </p:grpSpPr>
        <p:sp>
          <p:nvSpPr>
            <p:cNvPr id="4779"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780"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4782" name="IMG_1584.png" descr="IMG_1584.png"/>
          <p:cNvPicPr>
            <a:picLocks noChangeAspect="1"/>
          </p:cNvPicPr>
          <p:nvPr/>
        </p:nvPicPr>
        <p:blipFill>
          <a:blip r:embed="rId14">
            <a:extLst/>
          </a:blip>
          <a:srcRect l="7127" t="0" r="0" b="8082"/>
          <a:stretch>
            <a:fillRect/>
          </a:stretch>
        </p:blipFill>
        <p:spPr>
          <a:xfrm>
            <a:off x="1019923" y="307594"/>
            <a:ext cx="5089013" cy="5056909"/>
          </a:xfrm>
          <a:prstGeom prst="rect">
            <a:avLst/>
          </a:prstGeom>
          <a:ln w="12700">
            <a:miter lim="400000"/>
          </a:ln>
        </p:spPr>
      </p:pic>
      <p:pic>
        <p:nvPicPr>
          <p:cNvPr id="4783" name="IMG_2298.png" descr="IMG_2298.png"/>
          <p:cNvPicPr>
            <a:picLocks noChangeAspect="1"/>
          </p:cNvPicPr>
          <p:nvPr/>
        </p:nvPicPr>
        <p:blipFill>
          <a:blip r:embed="rId15">
            <a:extLst/>
          </a:blip>
          <a:srcRect l="49171" t="30464" r="31869" b="50478"/>
          <a:stretch>
            <a:fillRect/>
          </a:stretch>
        </p:blipFill>
        <p:spPr>
          <a:xfrm>
            <a:off x="2302895" y="1609548"/>
            <a:ext cx="3501009" cy="2639412"/>
          </a:xfrm>
          <a:prstGeom prst="rect">
            <a:avLst/>
          </a:prstGeom>
          <a:ln w="12700">
            <a:miter lim="400000"/>
          </a:ln>
        </p:spPr>
      </p:pic>
      <p:pic>
        <p:nvPicPr>
          <p:cNvPr id="4784" name="IMG_1079.jpeg" descr="IMG_1079.jpeg"/>
          <p:cNvPicPr>
            <a:picLocks noChangeAspect="1"/>
          </p:cNvPicPr>
          <p:nvPr/>
        </p:nvPicPr>
        <p:blipFill>
          <a:blip r:embed="rId16">
            <a:extLst/>
          </a:blip>
          <a:srcRect l="13793" t="21085" r="26309" b="29621"/>
          <a:stretch>
            <a:fillRect/>
          </a:stretch>
        </p:blipFill>
        <p:spPr>
          <a:xfrm>
            <a:off x="4939360" y="3438821"/>
            <a:ext cx="1098718" cy="928734"/>
          </a:xfrm>
          <a:custGeom>
            <a:avLst/>
            <a:gdLst/>
            <a:ahLst/>
            <a:cxnLst>
              <a:cxn ang="0">
                <a:pos x="wd2" y="hd2"/>
              </a:cxn>
              <a:cxn ang="5400000">
                <a:pos x="wd2" y="hd2"/>
              </a:cxn>
              <a:cxn ang="10800000">
                <a:pos x="wd2" y="hd2"/>
              </a:cxn>
              <a:cxn ang="16200000">
                <a:pos x="wd2" y="hd2"/>
              </a:cxn>
            </a:cxnLst>
            <a:rect l="0" t="0" r="r" b="b"/>
            <a:pathLst>
              <a:path w="21501" h="21535" fill="norm" stroke="1" extrusionOk="0">
                <a:moveTo>
                  <a:pt x="13233" y="0"/>
                </a:moveTo>
                <a:cubicBezTo>
                  <a:pt x="12920" y="0"/>
                  <a:pt x="12614" y="42"/>
                  <a:pt x="12247" y="120"/>
                </a:cubicBezTo>
                <a:cubicBezTo>
                  <a:pt x="11504" y="276"/>
                  <a:pt x="10740" y="711"/>
                  <a:pt x="10196" y="1298"/>
                </a:cubicBezTo>
                <a:cubicBezTo>
                  <a:pt x="9957" y="1556"/>
                  <a:pt x="9683" y="1824"/>
                  <a:pt x="9583" y="1887"/>
                </a:cubicBezTo>
                <a:cubicBezTo>
                  <a:pt x="9483" y="1949"/>
                  <a:pt x="8976" y="2329"/>
                  <a:pt x="8457" y="2733"/>
                </a:cubicBezTo>
                <a:cubicBezTo>
                  <a:pt x="7420" y="3539"/>
                  <a:pt x="6493" y="4551"/>
                  <a:pt x="5933" y="5494"/>
                </a:cubicBezTo>
                <a:cubicBezTo>
                  <a:pt x="5567" y="6109"/>
                  <a:pt x="4973" y="7459"/>
                  <a:pt x="4892" y="7859"/>
                </a:cubicBezTo>
                <a:cubicBezTo>
                  <a:pt x="4815" y="8236"/>
                  <a:pt x="4806" y="8242"/>
                  <a:pt x="4535" y="8108"/>
                </a:cubicBezTo>
                <a:cubicBezTo>
                  <a:pt x="3765" y="7727"/>
                  <a:pt x="2571" y="7806"/>
                  <a:pt x="1700" y="8282"/>
                </a:cubicBezTo>
                <a:cubicBezTo>
                  <a:pt x="674" y="8844"/>
                  <a:pt x="69" y="9798"/>
                  <a:pt x="7" y="10951"/>
                </a:cubicBezTo>
                <a:cubicBezTo>
                  <a:pt x="-32" y="11665"/>
                  <a:pt x="90" y="12105"/>
                  <a:pt x="395" y="12341"/>
                </a:cubicBezTo>
                <a:cubicBezTo>
                  <a:pt x="843" y="12688"/>
                  <a:pt x="1616" y="12375"/>
                  <a:pt x="1878" y="11734"/>
                </a:cubicBezTo>
                <a:cubicBezTo>
                  <a:pt x="2043" y="11330"/>
                  <a:pt x="2062" y="11027"/>
                  <a:pt x="1948" y="10399"/>
                </a:cubicBezTo>
                <a:cubicBezTo>
                  <a:pt x="1882" y="10032"/>
                  <a:pt x="1881" y="9924"/>
                  <a:pt x="1979" y="9746"/>
                </a:cubicBezTo>
                <a:cubicBezTo>
                  <a:pt x="2210" y="9330"/>
                  <a:pt x="2692" y="9558"/>
                  <a:pt x="2888" y="10169"/>
                </a:cubicBezTo>
                <a:cubicBezTo>
                  <a:pt x="3000" y="10519"/>
                  <a:pt x="2987" y="11282"/>
                  <a:pt x="2849" y="12102"/>
                </a:cubicBezTo>
                <a:cubicBezTo>
                  <a:pt x="2590" y="13647"/>
                  <a:pt x="3098" y="14458"/>
                  <a:pt x="3983" y="13924"/>
                </a:cubicBezTo>
                <a:cubicBezTo>
                  <a:pt x="4137" y="13831"/>
                  <a:pt x="4277" y="13697"/>
                  <a:pt x="4302" y="13620"/>
                </a:cubicBezTo>
                <a:cubicBezTo>
                  <a:pt x="4327" y="13543"/>
                  <a:pt x="4389" y="13492"/>
                  <a:pt x="4434" y="13510"/>
                </a:cubicBezTo>
                <a:cubicBezTo>
                  <a:pt x="4524" y="13545"/>
                  <a:pt x="4869" y="14869"/>
                  <a:pt x="4814" y="14973"/>
                </a:cubicBezTo>
                <a:cubicBezTo>
                  <a:pt x="4795" y="15009"/>
                  <a:pt x="4640" y="15037"/>
                  <a:pt x="4472" y="15037"/>
                </a:cubicBezTo>
                <a:cubicBezTo>
                  <a:pt x="3943" y="15038"/>
                  <a:pt x="3487" y="15477"/>
                  <a:pt x="3331" y="16132"/>
                </a:cubicBezTo>
                <a:cubicBezTo>
                  <a:pt x="3166" y="16822"/>
                  <a:pt x="3422" y="17580"/>
                  <a:pt x="3921" y="17881"/>
                </a:cubicBezTo>
                <a:cubicBezTo>
                  <a:pt x="4505" y="18233"/>
                  <a:pt x="5213" y="18056"/>
                  <a:pt x="5661" y="17439"/>
                </a:cubicBezTo>
                <a:lnTo>
                  <a:pt x="5839" y="17182"/>
                </a:lnTo>
                <a:lnTo>
                  <a:pt x="6235" y="17798"/>
                </a:lnTo>
                <a:cubicBezTo>
                  <a:pt x="6934" y="18871"/>
                  <a:pt x="7948" y="19829"/>
                  <a:pt x="9179" y="20568"/>
                </a:cubicBezTo>
                <a:cubicBezTo>
                  <a:pt x="9957" y="21035"/>
                  <a:pt x="10688" y="21298"/>
                  <a:pt x="11579" y="21452"/>
                </a:cubicBezTo>
                <a:cubicBezTo>
                  <a:pt x="12441" y="21600"/>
                  <a:pt x="14066" y="21546"/>
                  <a:pt x="14934" y="21332"/>
                </a:cubicBezTo>
                <a:cubicBezTo>
                  <a:pt x="15720" y="21138"/>
                  <a:pt x="17001" y="20446"/>
                  <a:pt x="17846" y="19758"/>
                </a:cubicBezTo>
                <a:cubicBezTo>
                  <a:pt x="18155" y="19507"/>
                  <a:pt x="18668" y="18987"/>
                  <a:pt x="18988" y="18608"/>
                </a:cubicBezTo>
                <a:cubicBezTo>
                  <a:pt x="20703" y="16578"/>
                  <a:pt x="21568" y="13849"/>
                  <a:pt x="21497" y="11108"/>
                </a:cubicBezTo>
                <a:cubicBezTo>
                  <a:pt x="21454" y="9463"/>
                  <a:pt x="21069" y="7815"/>
                  <a:pt x="20339" y="6313"/>
                </a:cubicBezTo>
                <a:cubicBezTo>
                  <a:pt x="20202" y="6029"/>
                  <a:pt x="19960" y="5486"/>
                  <a:pt x="19796" y="5108"/>
                </a:cubicBezTo>
                <a:cubicBezTo>
                  <a:pt x="18548" y="2227"/>
                  <a:pt x="16734" y="595"/>
                  <a:pt x="14266" y="120"/>
                </a:cubicBezTo>
                <a:cubicBezTo>
                  <a:pt x="13862" y="42"/>
                  <a:pt x="13546" y="0"/>
                  <a:pt x="13233" y="0"/>
                </a:cubicBezTo>
                <a:close/>
              </a:path>
            </a:pathLst>
          </a:custGeom>
          <a:ln w="12700">
            <a:miter lim="400000"/>
          </a:ln>
        </p:spPr>
      </p:pic>
      <p:sp>
        <p:nvSpPr>
          <p:cNvPr id="4785"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786"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787" name="IMG_2261.png" descr="IMG_2261.png"/>
          <p:cNvPicPr>
            <a:picLocks noChangeAspect="1"/>
          </p:cNvPicPr>
          <p:nvPr/>
        </p:nvPicPr>
        <p:blipFill>
          <a:blip r:embed="rId17">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89"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798" name="رسم تخطيطي 7"/>
          <p:cNvGrpSpPr/>
          <p:nvPr/>
        </p:nvGrpSpPr>
        <p:grpSpPr>
          <a:xfrm>
            <a:off x="7756507" y="776663"/>
            <a:ext cx="857136" cy="1688529"/>
            <a:chOff x="0" y="0"/>
            <a:chExt cx="857134" cy="1688527"/>
          </a:xfrm>
        </p:grpSpPr>
        <p:sp>
          <p:nvSpPr>
            <p:cNvPr id="479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791"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9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793"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9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795"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79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797"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79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80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801"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803"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805"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808" name="تجميع"/>
          <p:cNvGrpSpPr/>
          <p:nvPr/>
        </p:nvGrpSpPr>
        <p:grpSpPr>
          <a:xfrm>
            <a:off x="6969330" y="172912"/>
            <a:ext cx="1460897" cy="581158"/>
            <a:chOff x="0" y="0"/>
            <a:chExt cx="1460895" cy="581156"/>
          </a:xfrm>
        </p:grpSpPr>
        <p:pic>
          <p:nvPicPr>
            <p:cNvPr id="4806"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80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811" name="تجميع"/>
          <p:cNvGrpSpPr/>
          <p:nvPr/>
        </p:nvGrpSpPr>
        <p:grpSpPr>
          <a:xfrm>
            <a:off x="275444" y="939348"/>
            <a:ext cx="335689" cy="1548385"/>
            <a:chOff x="0" y="0"/>
            <a:chExt cx="335688" cy="1548383"/>
          </a:xfrm>
        </p:grpSpPr>
        <p:sp>
          <p:nvSpPr>
            <p:cNvPr id="480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81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١٢٩</a:t>
              </a:r>
            </a:p>
          </p:txBody>
        </p:sp>
      </p:grpSp>
      <p:grpSp>
        <p:nvGrpSpPr>
          <p:cNvPr id="4822" name="تجميع"/>
          <p:cNvGrpSpPr/>
          <p:nvPr/>
        </p:nvGrpSpPr>
        <p:grpSpPr>
          <a:xfrm>
            <a:off x="947299" y="4604437"/>
            <a:ext cx="6772043" cy="143249"/>
            <a:chOff x="0" y="0"/>
            <a:chExt cx="6772041" cy="143247"/>
          </a:xfrm>
        </p:grpSpPr>
        <p:grpSp>
          <p:nvGrpSpPr>
            <p:cNvPr id="4820" name="تجميع"/>
            <p:cNvGrpSpPr/>
            <p:nvPr/>
          </p:nvGrpSpPr>
          <p:grpSpPr>
            <a:xfrm>
              <a:off x="0" y="0"/>
              <a:ext cx="6772042" cy="143248"/>
              <a:chOff x="0" y="0"/>
              <a:chExt cx="6772041" cy="143247"/>
            </a:xfrm>
          </p:grpSpPr>
          <p:sp>
            <p:nvSpPr>
              <p:cNvPr id="4812"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813"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814"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815"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816"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817"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818"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819"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821"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825" name="تجميع"/>
          <p:cNvGrpSpPr/>
          <p:nvPr/>
        </p:nvGrpSpPr>
        <p:grpSpPr>
          <a:xfrm>
            <a:off x="672" y="86809"/>
            <a:ext cx="1251202" cy="892151"/>
            <a:chOff x="0" y="0"/>
            <a:chExt cx="1251200" cy="892150"/>
          </a:xfrm>
        </p:grpSpPr>
        <p:sp>
          <p:nvSpPr>
            <p:cNvPr id="4823"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824"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82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82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828"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pic>
        <p:nvPicPr>
          <p:cNvPr id="4829" name="IMG_2295.png" descr="IMG_2295.png"/>
          <p:cNvPicPr>
            <a:picLocks noChangeAspect="1"/>
          </p:cNvPicPr>
          <p:nvPr/>
        </p:nvPicPr>
        <p:blipFill>
          <a:blip r:embed="rId12">
            <a:extLst/>
          </a:blip>
          <a:srcRect l="13901" t="66449" r="62703" b="22571"/>
          <a:stretch>
            <a:fillRect/>
          </a:stretch>
        </p:blipFill>
        <p:spPr>
          <a:xfrm>
            <a:off x="1912667" y="1267434"/>
            <a:ext cx="3641854" cy="1281738"/>
          </a:xfrm>
          <a:prstGeom prst="rect">
            <a:avLst/>
          </a:prstGeom>
          <a:ln w="12700">
            <a:solidFill>
              <a:schemeClr val="accent6">
                <a:lumOff val="-9411"/>
              </a:schemeClr>
            </a:solidFill>
            <a:custDash>
              <a:ds d="100000" sp="200000"/>
            </a:custDash>
            <a:miter lim="400000"/>
          </a:ln>
        </p:spPr>
      </p:pic>
      <p:pic>
        <p:nvPicPr>
          <p:cNvPr id="4830" name="IMG_2296.png" descr="IMG_2296.png"/>
          <p:cNvPicPr>
            <a:picLocks noChangeAspect="1"/>
          </p:cNvPicPr>
          <p:nvPr/>
        </p:nvPicPr>
        <p:blipFill>
          <a:blip r:embed="rId13">
            <a:extLst/>
          </a:blip>
          <a:srcRect l="51685" t="12816" r="22774" b="72463"/>
          <a:stretch>
            <a:fillRect/>
          </a:stretch>
        </p:blipFill>
        <p:spPr>
          <a:xfrm>
            <a:off x="1617984" y="2607243"/>
            <a:ext cx="4615769" cy="1995178"/>
          </a:xfrm>
          <a:prstGeom prst="rect">
            <a:avLst/>
          </a:prstGeom>
          <a:ln w="12700">
            <a:solidFill>
              <a:schemeClr val="accent5">
                <a:satOff val="-4707"/>
                <a:lumOff val="-10901"/>
              </a:schemeClr>
            </a:solidFill>
            <a:custDash>
              <a:ds d="100000" sp="200000"/>
            </a:custDash>
            <a:miter lim="400000"/>
          </a:ln>
        </p:spPr>
      </p:pic>
      <p:pic>
        <p:nvPicPr>
          <p:cNvPr id="4831" name="IMG_1584.png" descr="IMG_1584.png"/>
          <p:cNvPicPr>
            <a:picLocks noChangeAspect="1"/>
          </p:cNvPicPr>
          <p:nvPr/>
        </p:nvPicPr>
        <p:blipFill>
          <a:blip r:embed="rId14">
            <a:extLst/>
          </a:blip>
          <a:srcRect l="7127" t="0" r="0" b="8082"/>
          <a:stretch>
            <a:fillRect/>
          </a:stretch>
        </p:blipFill>
        <p:spPr>
          <a:xfrm>
            <a:off x="1646521" y="770230"/>
            <a:ext cx="5089014" cy="5056910"/>
          </a:xfrm>
          <a:prstGeom prst="rect">
            <a:avLst/>
          </a:prstGeom>
          <a:ln w="12700">
            <a:miter lim="400000"/>
          </a:ln>
        </p:spPr>
      </p:pic>
      <p:grpSp>
        <p:nvGrpSpPr>
          <p:cNvPr id="4838" name="الرسم"/>
          <p:cNvGrpSpPr/>
          <p:nvPr/>
        </p:nvGrpSpPr>
        <p:grpSpPr>
          <a:xfrm>
            <a:off x="3098026" y="1615016"/>
            <a:ext cx="4845787" cy="2040827"/>
            <a:chOff x="-12699" y="-12700"/>
            <a:chExt cx="4845785" cy="2040825"/>
          </a:xfrm>
        </p:grpSpPr>
        <p:pic>
          <p:nvPicPr>
            <p:cNvPr id="4832" name="خط شكل" descr="خط شكل"/>
            <p:cNvPicPr>
              <a:picLocks noChangeAspect="0"/>
            </p:cNvPicPr>
            <p:nvPr/>
          </p:nvPicPr>
          <p:blipFill>
            <a:blip r:embed="rId15">
              <a:extLst/>
            </a:blip>
            <a:stretch>
              <a:fillRect/>
            </a:stretch>
          </p:blipFill>
          <p:spPr>
            <a:xfrm>
              <a:off x="-12700" y="-12700"/>
              <a:ext cx="38874" cy="40217"/>
            </a:xfrm>
            <a:prstGeom prst="rect">
              <a:avLst/>
            </a:prstGeom>
            <a:effectLst/>
          </p:spPr>
        </p:pic>
        <p:pic>
          <p:nvPicPr>
            <p:cNvPr id="4834" name="خط شكل" descr="خط شكل"/>
            <p:cNvPicPr>
              <a:picLocks noChangeAspect="0"/>
            </p:cNvPicPr>
            <p:nvPr/>
          </p:nvPicPr>
          <p:blipFill>
            <a:blip r:embed="rId16">
              <a:extLst/>
            </a:blip>
            <a:stretch>
              <a:fillRect/>
            </a:stretch>
          </p:blipFill>
          <p:spPr>
            <a:xfrm>
              <a:off x="4793258" y="1977563"/>
              <a:ext cx="39828" cy="50563"/>
            </a:xfrm>
            <a:prstGeom prst="rect">
              <a:avLst/>
            </a:prstGeom>
            <a:effectLst/>
          </p:spPr>
        </p:pic>
        <p:pic>
          <p:nvPicPr>
            <p:cNvPr id="4836" name="خط شكل" descr="خط شكل"/>
            <p:cNvPicPr>
              <a:picLocks noChangeAspect="0"/>
            </p:cNvPicPr>
            <p:nvPr/>
          </p:nvPicPr>
          <p:blipFill>
            <a:blip r:embed="rId17">
              <a:extLst/>
            </a:blip>
            <a:stretch>
              <a:fillRect/>
            </a:stretch>
          </p:blipFill>
          <p:spPr>
            <a:xfrm>
              <a:off x="2756127" y="1459976"/>
              <a:ext cx="47766" cy="40814"/>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849" name="رسم تخطيطي 7"/>
          <p:cNvGrpSpPr/>
          <p:nvPr/>
        </p:nvGrpSpPr>
        <p:grpSpPr>
          <a:xfrm>
            <a:off x="7756507" y="776663"/>
            <a:ext cx="857136" cy="1688529"/>
            <a:chOff x="0" y="0"/>
            <a:chExt cx="857134" cy="1688527"/>
          </a:xfrm>
        </p:grpSpPr>
        <p:sp>
          <p:nvSpPr>
            <p:cNvPr id="4841"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842"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43"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844"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45"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846"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47"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848"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850"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851"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852"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854"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856"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859" name="تجميع"/>
          <p:cNvGrpSpPr/>
          <p:nvPr/>
        </p:nvGrpSpPr>
        <p:grpSpPr>
          <a:xfrm>
            <a:off x="6969330" y="172912"/>
            <a:ext cx="1460897" cy="581158"/>
            <a:chOff x="0" y="0"/>
            <a:chExt cx="1460895" cy="581156"/>
          </a:xfrm>
        </p:grpSpPr>
        <p:pic>
          <p:nvPicPr>
            <p:cNvPr id="4857"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858"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862" name="تجميع"/>
          <p:cNvGrpSpPr/>
          <p:nvPr/>
        </p:nvGrpSpPr>
        <p:grpSpPr>
          <a:xfrm>
            <a:off x="275444" y="939348"/>
            <a:ext cx="335689" cy="1548385"/>
            <a:chOff x="0" y="0"/>
            <a:chExt cx="335688" cy="1548383"/>
          </a:xfrm>
        </p:grpSpPr>
        <p:sp>
          <p:nvSpPr>
            <p:cNvPr id="4860"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861"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١٢٩</a:t>
              </a:r>
            </a:p>
          </p:txBody>
        </p:sp>
      </p:grpSp>
      <p:grpSp>
        <p:nvGrpSpPr>
          <p:cNvPr id="4873" name="تجميع"/>
          <p:cNvGrpSpPr/>
          <p:nvPr/>
        </p:nvGrpSpPr>
        <p:grpSpPr>
          <a:xfrm>
            <a:off x="947299" y="4604437"/>
            <a:ext cx="6772043" cy="143249"/>
            <a:chOff x="0" y="0"/>
            <a:chExt cx="6772041" cy="143247"/>
          </a:xfrm>
        </p:grpSpPr>
        <p:grpSp>
          <p:nvGrpSpPr>
            <p:cNvPr id="4871" name="تجميع"/>
            <p:cNvGrpSpPr/>
            <p:nvPr/>
          </p:nvGrpSpPr>
          <p:grpSpPr>
            <a:xfrm>
              <a:off x="0" y="0"/>
              <a:ext cx="6772042" cy="143248"/>
              <a:chOff x="0" y="0"/>
              <a:chExt cx="6772041" cy="143247"/>
            </a:xfrm>
          </p:grpSpPr>
          <p:sp>
            <p:nvSpPr>
              <p:cNvPr id="4863"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864"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865"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866"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867"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868"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869"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870"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872"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876" name="تجميع"/>
          <p:cNvGrpSpPr/>
          <p:nvPr/>
        </p:nvGrpSpPr>
        <p:grpSpPr>
          <a:xfrm>
            <a:off x="672" y="86809"/>
            <a:ext cx="1251202" cy="892151"/>
            <a:chOff x="0" y="0"/>
            <a:chExt cx="1251200" cy="892150"/>
          </a:xfrm>
        </p:grpSpPr>
        <p:sp>
          <p:nvSpPr>
            <p:cNvPr id="487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87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877"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878"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879"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pic>
        <p:nvPicPr>
          <p:cNvPr id="4880" name="IMG_1584.png" descr="IMG_1584.png"/>
          <p:cNvPicPr>
            <a:picLocks noChangeAspect="1"/>
          </p:cNvPicPr>
          <p:nvPr/>
        </p:nvPicPr>
        <p:blipFill>
          <a:blip r:embed="rId12">
            <a:extLst/>
          </a:blip>
          <a:srcRect l="7127" t="0" r="0" b="8082"/>
          <a:stretch>
            <a:fillRect/>
          </a:stretch>
        </p:blipFill>
        <p:spPr>
          <a:xfrm>
            <a:off x="1646521" y="770230"/>
            <a:ext cx="5089014" cy="5056910"/>
          </a:xfrm>
          <a:prstGeom prst="rect">
            <a:avLst/>
          </a:prstGeom>
          <a:ln w="12700">
            <a:miter lim="400000"/>
          </a:ln>
        </p:spPr>
      </p:pic>
      <p:pic>
        <p:nvPicPr>
          <p:cNvPr id="4881" name="IMG_2296.png" descr="IMG_2296.png"/>
          <p:cNvPicPr>
            <a:picLocks noChangeAspect="1"/>
          </p:cNvPicPr>
          <p:nvPr/>
        </p:nvPicPr>
        <p:blipFill>
          <a:blip r:embed="rId13">
            <a:extLst/>
          </a:blip>
          <a:srcRect l="52373" t="50918" r="23106" b="42345"/>
          <a:stretch>
            <a:fillRect/>
          </a:stretch>
        </p:blipFill>
        <p:spPr>
          <a:xfrm>
            <a:off x="1351485" y="987198"/>
            <a:ext cx="4764098" cy="981633"/>
          </a:xfrm>
          <a:prstGeom prst="rect">
            <a:avLst/>
          </a:prstGeom>
          <a:ln w="12700">
            <a:miter lim="400000"/>
          </a:ln>
        </p:spPr>
      </p:pic>
      <p:sp>
        <p:nvSpPr>
          <p:cNvPr id="4882" name="مستطيل"/>
          <p:cNvSpPr/>
          <p:nvPr/>
        </p:nvSpPr>
        <p:spPr>
          <a:xfrm>
            <a:off x="4284419" y="978029"/>
            <a:ext cx="1802793" cy="504777"/>
          </a:xfrm>
          <a:prstGeom prst="rect">
            <a:avLst/>
          </a:prstGeom>
          <a:ln w="25400">
            <a:solidFill>
              <a:schemeClr val="accent1"/>
            </a:solidFill>
          </a:ln>
          <a:effectLst>
            <a:outerShdw sx="100000" sy="100000" kx="0" ky="0" algn="b" rotWithShape="0" blurRad="190500" dist="12700" dir="5400000">
              <a:srgbClr val="000000"/>
            </a:outerShdw>
          </a:effectLst>
        </p:spPr>
        <p:txBody>
          <a:bodyPr lIns="0" tIns="0" rIns="0" bIns="0"/>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4"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893" name="رسم تخطيطي 7"/>
          <p:cNvGrpSpPr/>
          <p:nvPr/>
        </p:nvGrpSpPr>
        <p:grpSpPr>
          <a:xfrm>
            <a:off x="7756507" y="776663"/>
            <a:ext cx="857136" cy="1688529"/>
            <a:chOff x="0" y="0"/>
            <a:chExt cx="857134" cy="1688527"/>
          </a:xfrm>
        </p:grpSpPr>
        <p:sp>
          <p:nvSpPr>
            <p:cNvPr id="4885"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886"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87"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888"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89"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890"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891"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892"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894"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895"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896"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898" name="Google Shape;8443;p63" descr="Google Shape;8443;p63"/>
          <p:cNvPicPr>
            <a:picLocks noChangeAspect="0"/>
          </p:cNvPicPr>
          <p:nvPr/>
        </p:nvPicPr>
        <p:blipFill>
          <a:blip r:embed="rId8">
            <a:extLst/>
          </a:blip>
          <a:stretch>
            <a:fillRect/>
          </a:stretch>
        </p:blipFill>
        <p:spPr>
          <a:xfrm>
            <a:off x="6315401" y="694979"/>
            <a:ext cx="1451108" cy="3080659"/>
          </a:xfrm>
          <a:prstGeom prst="rect">
            <a:avLst/>
          </a:prstGeom>
        </p:spPr>
      </p:pic>
      <p:pic>
        <p:nvPicPr>
          <p:cNvPr id="4900"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903" name="تجميع"/>
          <p:cNvGrpSpPr/>
          <p:nvPr/>
        </p:nvGrpSpPr>
        <p:grpSpPr>
          <a:xfrm>
            <a:off x="6969330" y="172912"/>
            <a:ext cx="1460897" cy="581158"/>
            <a:chOff x="0" y="0"/>
            <a:chExt cx="1460895" cy="581156"/>
          </a:xfrm>
        </p:grpSpPr>
        <p:pic>
          <p:nvPicPr>
            <p:cNvPr id="4901"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902"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906" name="تجميع"/>
          <p:cNvGrpSpPr/>
          <p:nvPr/>
        </p:nvGrpSpPr>
        <p:grpSpPr>
          <a:xfrm>
            <a:off x="275444" y="939348"/>
            <a:ext cx="335689" cy="1548385"/>
            <a:chOff x="0" y="0"/>
            <a:chExt cx="335688" cy="1548383"/>
          </a:xfrm>
        </p:grpSpPr>
        <p:sp>
          <p:nvSpPr>
            <p:cNvPr id="4904"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905"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١٢٩</a:t>
              </a:r>
            </a:p>
          </p:txBody>
        </p:sp>
      </p:grpSp>
      <p:grpSp>
        <p:nvGrpSpPr>
          <p:cNvPr id="4917" name="تجميع"/>
          <p:cNvGrpSpPr/>
          <p:nvPr/>
        </p:nvGrpSpPr>
        <p:grpSpPr>
          <a:xfrm>
            <a:off x="947299" y="4604437"/>
            <a:ext cx="6772043" cy="143249"/>
            <a:chOff x="0" y="0"/>
            <a:chExt cx="6772041" cy="143247"/>
          </a:xfrm>
        </p:grpSpPr>
        <p:grpSp>
          <p:nvGrpSpPr>
            <p:cNvPr id="4915" name="تجميع"/>
            <p:cNvGrpSpPr/>
            <p:nvPr/>
          </p:nvGrpSpPr>
          <p:grpSpPr>
            <a:xfrm>
              <a:off x="0" y="0"/>
              <a:ext cx="6772042" cy="143248"/>
              <a:chOff x="0" y="0"/>
              <a:chExt cx="6772041" cy="143247"/>
            </a:xfrm>
          </p:grpSpPr>
          <p:sp>
            <p:nvSpPr>
              <p:cNvPr id="4907"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908"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909"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910"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911"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912"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913"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914"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916"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4920" name="تجميع"/>
          <p:cNvGrpSpPr/>
          <p:nvPr/>
        </p:nvGrpSpPr>
        <p:grpSpPr>
          <a:xfrm>
            <a:off x="672" y="86809"/>
            <a:ext cx="1251202" cy="892151"/>
            <a:chOff x="0" y="0"/>
            <a:chExt cx="1251200" cy="892150"/>
          </a:xfrm>
        </p:grpSpPr>
        <p:sp>
          <p:nvSpPr>
            <p:cNvPr id="4918"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919"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4921"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922"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923" name="IMG_2261.png" descr="IMG_2261.png"/>
          <p:cNvPicPr>
            <a:picLocks noChangeAspect="1"/>
          </p:cNvPicPr>
          <p:nvPr/>
        </p:nvPicPr>
        <p:blipFill>
          <a:blip r:embed="rId11">
            <a:extLst/>
          </a:blip>
          <a:srcRect l="10647" t="6802" r="78305" b="71773"/>
          <a:stretch>
            <a:fillRect/>
          </a:stretch>
        </p:blipFill>
        <p:spPr>
          <a:xfrm>
            <a:off x="1898639" y="28601"/>
            <a:ext cx="597931" cy="869680"/>
          </a:xfrm>
          <a:prstGeom prst="rect">
            <a:avLst/>
          </a:prstGeom>
          <a:ln w="12700">
            <a:miter lim="400000"/>
          </a:ln>
        </p:spPr>
      </p:pic>
      <p:pic>
        <p:nvPicPr>
          <p:cNvPr id="4924" name="IMG_1850.png" descr="IMG_1850.png"/>
          <p:cNvPicPr>
            <a:picLocks noChangeAspect="1"/>
          </p:cNvPicPr>
          <p:nvPr/>
        </p:nvPicPr>
        <p:blipFill>
          <a:blip r:embed="rId12">
            <a:extLst/>
          </a:blip>
          <a:srcRect l="29128" t="21242" r="52732" b="74548"/>
          <a:stretch>
            <a:fillRect/>
          </a:stretch>
        </p:blipFill>
        <p:spPr>
          <a:xfrm>
            <a:off x="3382840" y="803154"/>
            <a:ext cx="2827575" cy="492126"/>
          </a:xfrm>
          <a:prstGeom prst="rect">
            <a:avLst/>
          </a:prstGeom>
          <a:ln w="12700">
            <a:miter lim="400000"/>
          </a:ln>
        </p:spPr>
      </p:pic>
      <p:pic>
        <p:nvPicPr>
          <p:cNvPr id="4925" name="IMG_2297.png" descr="IMG_2297.png"/>
          <p:cNvPicPr>
            <a:picLocks noChangeAspect="1"/>
          </p:cNvPicPr>
          <p:nvPr/>
        </p:nvPicPr>
        <p:blipFill>
          <a:blip r:embed="rId13">
            <a:extLst/>
          </a:blip>
          <a:srcRect l="11978" t="11845" r="58192" b="80784"/>
          <a:stretch>
            <a:fillRect/>
          </a:stretch>
        </p:blipFill>
        <p:spPr>
          <a:xfrm>
            <a:off x="910784" y="1312001"/>
            <a:ext cx="5298865" cy="981956"/>
          </a:xfrm>
          <a:prstGeom prst="rect">
            <a:avLst/>
          </a:prstGeom>
          <a:ln w="12700">
            <a:miter lim="400000"/>
          </a:ln>
        </p:spPr>
      </p:pic>
      <p:pic>
        <p:nvPicPr>
          <p:cNvPr id="4926" name="IMG_0547.gif" descr="IMG_0547.gif"/>
          <p:cNvPicPr>
            <a:picLocks noChangeAspect="0"/>
          </p:cNvPicPr>
          <p:nvPr/>
        </p:nvPicPr>
        <p:blipFill>
          <a:blip r:embed="rId14">
            <a:extLst/>
          </a:blip>
          <a:stretch>
            <a:fillRect/>
          </a:stretch>
        </p:blipFill>
        <p:spPr>
          <a:xfrm>
            <a:off x="6386574" y="2342322"/>
            <a:ext cx="1308763" cy="981572"/>
          </a:xfrm>
          <a:prstGeom prst="rect">
            <a:avLst/>
          </a:prstGeom>
          <a:ln w="12700">
            <a:miter lim="400000"/>
          </a:ln>
        </p:spPr>
      </p:pic>
      <p:pic>
        <p:nvPicPr>
          <p:cNvPr id="4927" name="IMG_1584.png" descr="IMG_1584.png"/>
          <p:cNvPicPr>
            <a:picLocks noChangeAspect="1"/>
          </p:cNvPicPr>
          <p:nvPr/>
        </p:nvPicPr>
        <p:blipFill>
          <a:blip r:embed="rId15">
            <a:extLst/>
          </a:blip>
          <a:srcRect l="7127" t="0" r="0" b="8082"/>
          <a:stretch>
            <a:fillRect/>
          </a:stretch>
        </p:blipFill>
        <p:spPr>
          <a:xfrm>
            <a:off x="1646521" y="504645"/>
            <a:ext cx="5089014" cy="505691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9"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938" name="رسم تخطيطي 7"/>
          <p:cNvGrpSpPr/>
          <p:nvPr/>
        </p:nvGrpSpPr>
        <p:grpSpPr>
          <a:xfrm>
            <a:off x="7756507" y="776663"/>
            <a:ext cx="857136" cy="1688529"/>
            <a:chOff x="0" y="0"/>
            <a:chExt cx="857134" cy="1688527"/>
          </a:xfrm>
        </p:grpSpPr>
        <p:sp>
          <p:nvSpPr>
            <p:cNvPr id="4930"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931"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32"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933"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34"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935"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36"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937"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939"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940"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941"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943" name="Google Shape;8443;p63" descr="Google Shape;8443;p63"/>
          <p:cNvPicPr>
            <a:picLocks noChangeAspect="0"/>
          </p:cNvPicPr>
          <p:nvPr/>
        </p:nvPicPr>
        <p:blipFill>
          <a:blip r:embed="rId8">
            <a:extLst/>
          </a:blip>
          <a:stretch>
            <a:fillRect/>
          </a:stretch>
        </p:blipFill>
        <p:spPr>
          <a:xfrm>
            <a:off x="6343486" y="702036"/>
            <a:ext cx="1451108" cy="3080659"/>
          </a:xfrm>
          <a:prstGeom prst="rect">
            <a:avLst/>
          </a:prstGeom>
        </p:spPr>
      </p:pic>
      <p:pic>
        <p:nvPicPr>
          <p:cNvPr id="4945"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948" name="تجميع"/>
          <p:cNvGrpSpPr/>
          <p:nvPr/>
        </p:nvGrpSpPr>
        <p:grpSpPr>
          <a:xfrm>
            <a:off x="6969330" y="172912"/>
            <a:ext cx="1460897" cy="581158"/>
            <a:chOff x="0" y="0"/>
            <a:chExt cx="1460895" cy="581156"/>
          </a:xfrm>
        </p:grpSpPr>
        <p:pic>
          <p:nvPicPr>
            <p:cNvPr id="4946"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94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951" name="تجميع"/>
          <p:cNvGrpSpPr/>
          <p:nvPr/>
        </p:nvGrpSpPr>
        <p:grpSpPr>
          <a:xfrm>
            <a:off x="275444" y="939348"/>
            <a:ext cx="335689" cy="1548385"/>
            <a:chOff x="0" y="0"/>
            <a:chExt cx="335688" cy="1548383"/>
          </a:xfrm>
        </p:grpSpPr>
        <p:sp>
          <p:nvSpPr>
            <p:cNvPr id="4949"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950"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١٣٠</a:t>
              </a:r>
            </a:p>
          </p:txBody>
        </p:sp>
      </p:grpSp>
      <p:grpSp>
        <p:nvGrpSpPr>
          <p:cNvPr id="4962" name="تجميع"/>
          <p:cNvGrpSpPr/>
          <p:nvPr/>
        </p:nvGrpSpPr>
        <p:grpSpPr>
          <a:xfrm>
            <a:off x="1036607" y="4761638"/>
            <a:ext cx="6772043" cy="46900"/>
            <a:chOff x="0" y="0"/>
            <a:chExt cx="6772041" cy="46899"/>
          </a:xfrm>
        </p:grpSpPr>
        <p:grpSp>
          <p:nvGrpSpPr>
            <p:cNvPr id="4960" name="تجميع"/>
            <p:cNvGrpSpPr/>
            <p:nvPr/>
          </p:nvGrpSpPr>
          <p:grpSpPr>
            <a:xfrm>
              <a:off x="0" y="0"/>
              <a:ext cx="6772042" cy="46900"/>
              <a:chOff x="0" y="0"/>
              <a:chExt cx="6772041" cy="46899"/>
            </a:xfrm>
          </p:grpSpPr>
          <p:sp>
            <p:nvSpPr>
              <p:cNvPr id="4952" name="Google Shape;4671;p50"/>
              <p:cNvSpPr/>
              <p:nvPr/>
            </p:nvSpPr>
            <p:spPr>
              <a:xfrm>
                <a:off x="0" y="0"/>
                <a:ext cx="533559" cy="44213"/>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953" name="Google Shape;4672;p50"/>
              <p:cNvSpPr/>
              <p:nvPr/>
            </p:nvSpPr>
            <p:spPr>
              <a:xfrm>
                <a:off x="679853" y="0"/>
                <a:ext cx="533559" cy="44213"/>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954" name="Google Shape;4673;p50"/>
              <p:cNvSpPr/>
              <p:nvPr/>
            </p:nvSpPr>
            <p:spPr>
              <a:xfrm>
                <a:off x="1359705" y="0"/>
                <a:ext cx="533559" cy="44213"/>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955" name="Google Shape;4674;p50"/>
              <p:cNvSpPr/>
              <p:nvPr/>
            </p:nvSpPr>
            <p:spPr>
              <a:xfrm>
                <a:off x="2039558" y="0"/>
                <a:ext cx="533559" cy="44213"/>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4956" name="Google Shape;4675;p50"/>
              <p:cNvSpPr/>
              <p:nvPr/>
            </p:nvSpPr>
            <p:spPr>
              <a:xfrm>
                <a:off x="2630650" y="3947"/>
                <a:ext cx="1390931" cy="4071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4957" name="Google Shape;4677;p50"/>
              <p:cNvSpPr/>
              <p:nvPr/>
            </p:nvSpPr>
            <p:spPr>
              <a:xfrm>
                <a:off x="4113340" y="2199"/>
                <a:ext cx="533559" cy="44214"/>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4958" name="Google Shape;4678;p50"/>
              <p:cNvSpPr/>
              <p:nvPr/>
            </p:nvSpPr>
            <p:spPr>
              <a:xfrm>
                <a:off x="4758967" y="0"/>
                <a:ext cx="533560" cy="44213"/>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4959" name="Google Shape;4679;p50"/>
              <p:cNvSpPr/>
              <p:nvPr/>
            </p:nvSpPr>
            <p:spPr>
              <a:xfrm>
                <a:off x="5438819" y="0"/>
                <a:ext cx="1333223" cy="46900"/>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4961" name="Google Shape;4676;p50"/>
            <p:cNvSpPr/>
            <p:nvPr/>
          </p:nvSpPr>
          <p:spPr>
            <a:xfrm>
              <a:off x="5437813" y="228"/>
              <a:ext cx="610561" cy="46443"/>
            </a:xfrm>
            <a:prstGeom prst="rect">
              <a:avLst/>
            </a:prstGeom>
            <a:solidFill>
              <a:srgbClr val="DD604C"/>
            </a:solidFill>
            <a:ln w="12700" cap="flat">
              <a:noFill/>
              <a:miter lim="400000"/>
            </a:ln>
            <a:effectLst/>
          </p:spPr>
          <p:txBody>
            <a:bodyPr wrap="square" lIns="0" tIns="0" rIns="0" bIns="0" numCol="1" anchor="ctr">
              <a:noAutofit/>
            </a:bodyPr>
            <a:lstStyle/>
            <a:p>
              <a:pPr/>
            </a:p>
          </p:txBody>
        </p:sp>
      </p:grpSp>
      <p:pic>
        <p:nvPicPr>
          <p:cNvPr id="4963" name="IMG_1758.png" descr="IMG_1758.png"/>
          <p:cNvPicPr>
            <a:picLocks noChangeAspect="1"/>
          </p:cNvPicPr>
          <p:nvPr/>
        </p:nvPicPr>
        <p:blipFill>
          <a:blip r:embed="rId11">
            <a:extLst/>
          </a:blip>
          <a:srcRect l="30785" t="33269" r="52962" b="64546"/>
          <a:stretch>
            <a:fillRect/>
          </a:stretch>
        </p:blipFill>
        <p:spPr>
          <a:xfrm>
            <a:off x="2270184" y="998611"/>
            <a:ext cx="4048110" cy="408070"/>
          </a:xfrm>
          <a:custGeom>
            <a:avLst/>
            <a:gdLst/>
            <a:ahLst/>
            <a:cxnLst>
              <a:cxn ang="0">
                <a:pos x="wd2" y="hd2"/>
              </a:cxn>
              <a:cxn ang="5400000">
                <a:pos x="wd2" y="hd2"/>
              </a:cxn>
              <a:cxn ang="10800000">
                <a:pos x="wd2" y="hd2"/>
              </a:cxn>
              <a:cxn ang="16200000">
                <a:pos x="wd2" y="hd2"/>
              </a:cxn>
            </a:cxnLst>
            <a:rect l="0" t="0" r="r" b="b"/>
            <a:pathLst>
              <a:path w="21448" h="21444" fill="norm" stroke="1" extrusionOk="0">
                <a:moveTo>
                  <a:pt x="21448" y="0"/>
                </a:moveTo>
                <a:lnTo>
                  <a:pt x="21265" y="939"/>
                </a:lnTo>
                <a:cubicBezTo>
                  <a:pt x="21101" y="1780"/>
                  <a:pt x="19990" y="1879"/>
                  <a:pt x="10877" y="1856"/>
                </a:cubicBezTo>
                <a:cubicBezTo>
                  <a:pt x="853" y="1831"/>
                  <a:pt x="668" y="1834"/>
                  <a:pt x="437" y="3003"/>
                </a:cubicBezTo>
                <a:cubicBezTo>
                  <a:pt x="-152" y="5983"/>
                  <a:pt x="-145" y="16205"/>
                  <a:pt x="449" y="19771"/>
                </a:cubicBezTo>
                <a:cubicBezTo>
                  <a:pt x="636" y="20893"/>
                  <a:pt x="925" y="20940"/>
                  <a:pt x="9716" y="21252"/>
                </a:cubicBezTo>
                <a:cubicBezTo>
                  <a:pt x="19522" y="21600"/>
                  <a:pt x="20629" y="21537"/>
                  <a:pt x="20964" y="20543"/>
                </a:cubicBezTo>
                <a:cubicBezTo>
                  <a:pt x="21125" y="20065"/>
                  <a:pt x="21219" y="20075"/>
                  <a:pt x="21316" y="20585"/>
                </a:cubicBezTo>
                <a:lnTo>
                  <a:pt x="21448" y="21273"/>
                </a:lnTo>
                <a:lnTo>
                  <a:pt x="21448" y="10636"/>
                </a:lnTo>
                <a:lnTo>
                  <a:pt x="21448" y="0"/>
                </a:lnTo>
                <a:close/>
              </a:path>
            </a:pathLst>
          </a:custGeom>
          <a:ln w="12700">
            <a:miter lim="400000"/>
          </a:ln>
        </p:spPr>
      </p:pic>
      <p:grpSp>
        <p:nvGrpSpPr>
          <p:cNvPr id="4966" name="تجميع"/>
          <p:cNvGrpSpPr/>
          <p:nvPr/>
        </p:nvGrpSpPr>
        <p:grpSpPr>
          <a:xfrm>
            <a:off x="672" y="86809"/>
            <a:ext cx="1251202" cy="892151"/>
            <a:chOff x="0" y="0"/>
            <a:chExt cx="1251200" cy="892150"/>
          </a:xfrm>
        </p:grpSpPr>
        <p:sp>
          <p:nvSpPr>
            <p:cNvPr id="4964"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4965"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pic>
        <p:nvPicPr>
          <p:cNvPr id="4967" name="IMG_2299.png" descr="IMG_2299.png"/>
          <p:cNvPicPr>
            <a:picLocks noChangeAspect="1"/>
          </p:cNvPicPr>
          <p:nvPr/>
        </p:nvPicPr>
        <p:blipFill>
          <a:blip r:embed="rId12">
            <a:extLst/>
          </a:blip>
          <a:srcRect l="15762" t="42000" r="59375" b="56140"/>
          <a:stretch>
            <a:fillRect/>
          </a:stretch>
        </p:blipFill>
        <p:spPr>
          <a:xfrm>
            <a:off x="835290" y="1449080"/>
            <a:ext cx="5044011" cy="282766"/>
          </a:xfrm>
          <a:prstGeom prst="rect">
            <a:avLst/>
          </a:prstGeom>
          <a:ln w="12700">
            <a:miter lim="400000"/>
          </a:ln>
        </p:spPr>
      </p:pic>
      <p:pic>
        <p:nvPicPr>
          <p:cNvPr id="4968" name="IMG_2299.png" descr="IMG_2299.png"/>
          <p:cNvPicPr>
            <a:picLocks noChangeAspect="1"/>
          </p:cNvPicPr>
          <p:nvPr/>
        </p:nvPicPr>
        <p:blipFill>
          <a:blip r:embed="rId12">
            <a:extLst/>
          </a:blip>
          <a:srcRect l="27843" t="44241" r="59182" b="49442"/>
          <a:stretch>
            <a:fillRect/>
          </a:stretch>
        </p:blipFill>
        <p:spPr>
          <a:xfrm>
            <a:off x="2730353" y="1774081"/>
            <a:ext cx="3384632" cy="1235852"/>
          </a:xfrm>
          <a:prstGeom prst="rect">
            <a:avLst/>
          </a:prstGeom>
          <a:ln w="12700">
            <a:miter lim="400000"/>
          </a:ln>
        </p:spPr>
      </p:pic>
      <p:pic>
        <p:nvPicPr>
          <p:cNvPr id="4969" name="IMG_1584.png" descr="IMG_1584.png"/>
          <p:cNvPicPr>
            <a:picLocks noChangeAspect="1"/>
          </p:cNvPicPr>
          <p:nvPr/>
        </p:nvPicPr>
        <p:blipFill>
          <a:blip r:embed="rId13">
            <a:extLst/>
          </a:blip>
          <a:srcRect l="7127" t="0" r="0" b="8082"/>
          <a:stretch>
            <a:fillRect/>
          </a:stretch>
        </p:blipFill>
        <p:spPr>
          <a:xfrm>
            <a:off x="1572916" y="352814"/>
            <a:ext cx="4908918" cy="4877950"/>
          </a:xfrm>
          <a:prstGeom prst="rect">
            <a:avLst/>
          </a:prstGeom>
          <a:ln w="12700">
            <a:miter lim="400000"/>
          </a:ln>
        </p:spPr>
      </p:pic>
      <p:sp>
        <p:nvSpPr>
          <p:cNvPr id="4970"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4971"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4972"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74"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4983" name="رسم تخطيطي 7"/>
          <p:cNvGrpSpPr/>
          <p:nvPr/>
        </p:nvGrpSpPr>
        <p:grpSpPr>
          <a:xfrm>
            <a:off x="7756507" y="776663"/>
            <a:ext cx="857136" cy="1688529"/>
            <a:chOff x="0" y="0"/>
            <a:chExt cx="857134" cy="1688527"/>
          </a:xfrm>
        </p:grpSpPr>
        <p:sp>
          <p:nvSpPr>
            <p:cNvPr id="4975"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4976" name="دائرة"/>
            <p:cNvSpPr/>
            <p:nvPr/>
          </p:nvSpPr>
          <p:spPr>
            <a:xfrm>
              <a:off x="512221" y="0"/>
              <a:ext cx="344914" cy="344913"/>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77"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4978" name="دائرة"/>
            <p:cNvSpPr/>
            <p:nvPr/>
          </p:nvSpPr>
          <p:spPr>
            <a:xfrm>
              <a:off x="512221" y="447871"/>
              <a:ext cx="344914" cy="344914"/>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79"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4980" name="دائرة"/>
            <p:cNvSpPr/>
            <p:nvPr/>
          </p:nvSpPr>
          <p:spPr>
            <a:xfrm>
              <a:off x="512221" y="895743"/>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4981"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4982" name="دائرة"/>
            <p:cNvSpPr/>
            <p:nvPr/>
          </p:nvSpPr>
          <p:spPr>
            <a:xfrm>
              <a:off x="512221" y="1343614"/>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4984"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4985"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4986" name="Google Shape;8442;p63" descr="Google Shape;8442;p63"/>
          <p:cNvPicPr>
            <a:picLocks noChangeAspect="0"/>
          </p:cNvPicPr>
          <p:nvPr/>
        </p:nvPicPr>
        <p:blipFill>
          <a:blip r:embed="rId7">
            <a:extLst/>
          </a:blip>
          <a:stretch>
            <a:fillRect/>
          </a:stretch>
        </p:blipFill>
        <p:spPr>
          <a:xfrm>
            <a:off x="6314283" y="1240233"/>
            <a:ext cx="1453345" cy="1125407"/>
          </a:xfrm>
          <a:prstGeom prst="rect">
            <a:avLst/>
          </a:prstGeom>
        </p:spPr>
      </p:pic>
      <p:pic>
        <p:nvPicPr>
          <p:cNvPr id="4988" name="Google Shape;8443;p63" descr="Google Shape;8443;p63"/>
          <p:cNvPicPr>
            <a:picLocks noChangeAspect="0"/>
          </p:cNvPicPr>
          <p:nvPr/>
        </p:nvPicPr>
        <p:blipFill>
          <a:blip r:embed="rId8">
            <a:extLst/>
          </a:blip>
          <a:stretch>
            <a:fillRect/>
          </a:stretch>
        </p:blipFill>
        <p:spPr>
          <a:xfrm>
            <a:off x="6343486" y="702036"/>
            <a:ext cx="1451108" cy="3080659"/>
          </a:xfrm>
          <a:prstGeom prst="rect">
            <a:avLst/>
          </a:prstGeom>
        </p:spPr>
      </p:pic>
      <p:pic>
        <p:nvPicPr>
          <p:cNvPr id="4990" name="Google Shape;10290;p67" descr="Google Shape;10290;p67"/>
          <p:cNvPicPr>
            <a:picLocks noChangeAspect="0"/>
          </p:cNvPicPr>
          <p:nvPr/>
        </p:nvPicPr>
        <p:blipFill>
          <a:blip r:embed="rId9">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4993" name="تجميع"/>
          <p:cNvGrpSpPr/>
          <p:nvPr/>
        </p:nvGrpSpPr>
        <p:grpSpPr>
          <a:xfrm>
            <a:off x="6969330" y="172912"/>
            <a:ext cx="1460897" cy="581158"/>
            <a:chOff x="0" y="0"/>
            <a:chExt cx="1460895" cy="581156"/>
          </a:xfrm>
        </p:grpSpPr>
        <p:pic>
          <p:nvPicPr>
            <p:cNvPr id="4991" name="Google Shape;181;p29" descr="Google Shape;181;p29"/>
            <p:cNvPicPr>
              <a:picLocks noChangeAspect="1"/>
            </p:cNvPicPr>
            <p:nvPr/>
          </p:nvPicPr>
          <p:blipFill>
            <a:blip r:embed="rId10">
              <a:extLst/>
            </a:blip>
            <a:srcRect l="0" t="16969" r="8892" b="21025"/>
            <a:stretch>
              <a:fillRect/>
            </a:stretch>
          </p:blipFill>
          <p:spPr>
            <a:xfrm>
              <a:off x="0" y="0"/>
              <a:ext cx="1460896" cy="581157"/>
            </a:xfrm>
            <a:prstGeom prst="rect">
              <a:avLst/>
            </a:prstGeom>
            <a:ln w="12700" cap="flat">
              <a:noFill/>
              <a:miter lim="400000"/>
            </a:ln>
            <a:effectLst/>
          </p:spPr>
        </p:pic>
        <p:sp>
          <p:nvSpPr>
            <p:cNvPr id="4992"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4996" name="تجميع"/>
          <p:cNvGrpSpPr/>
          <p:nvPr/>
        </p:nvGrpSpPr>
        <p:grpSpPr>
          <a:xfrm>
            <a:off x="275444" y="939348"/>
            <a:ext cx="335689" cy="1548385"/>
            <a:chOff x="0" y="0"/>
            <a:chExt cx="335688" cy="1548383"/>
          </a:xfrm>
        </p:grpSpPr>
        <p:sp>
          <p:nvSpPr>
            <p:cNvPr id="4994"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4995"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b="1" sz="1100">
                  <a:solidFill>
                    <a:srgbClr val="B51A00"/>
                  </a:solidFill>
                </a:defRPr>
              </a:lvl1pPr>
            </a:lstStyle>
            <a:p>
              <a:pPr rtl="0">
                <a:defRPr/>
              </a:pPr>
              <a:r>
                <a:t>صفحة</a:t>
              </a:r>
            </a:p>
          </p:txBody>
        </p:sp>
      </p:grpSp>
      <p:grpSp>
        <p:nvGrpSpPr>
          <p:cNvPr id="5007" name="تجميع"/>
          <p:cNvGrpSpPr/>
          <p:nvPr/>
        </p:nvGrpSpPr>
        <p:grpSpPr>
          <a:xfrm>
            <a:off x="947299" y="4700786"/>
            <a:ext cx="6772043" cy="46900"/>
            <a:chOff x="0" y="0"/>
            <a:chExt cx="6772041" cy="46899"/>
          </a:xfrm>
        </p:grpSpPr>
        <p:grpSp>
          <p:nvGrpSpPr>
            <p:cNvPr id="5005" name="تجميع"/>
            <p:cNvGrpSpPr/>
            <p:nvPr/>
          </p:nvGrpSpPr>
          <p:grpSpPr>
            <a:xfrm>
              <a:off x="0" y="0"/>
              <a:ext cx="6772042" cy="46900"/>
              <a:chOff x="0" y="0"/>
              <a:chExt cx="6772041" cy="46899"/>
            </a:xfrm>
          </p:grpSpPr>
          <p:sp>
            <p:nvSpPr>
              <p:cNvPr id="4997" name="Google Shape;4671;p50"/>
              <p:cNvSpPr/>
              <p:nvPr/>
            </p:nvSpPr>
            <p:spPr>
              <a:xfrm>
                <a:off x="0" y="0"/>
                <a:ext cx="533559" cy="44213"/>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4998" name="Google Shape;4672;p50"/>
              <p:cNvSpPr/>
              <p:nvPr/>
            </p:nvSpPr>
            <p:spPr>
              <a:xfrm>
                <a:off x="679853" y="0"/>
                <a:ext cx="533559" cy="44213"/>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4999" name="Google Shape;4673;p50"/>
              <p:cNvSpPr/>
              <p:nvPr/>
            </p:nvSpPr>
            <p:spPr>
              <a:xfrm>
                <a:off x="1359705" y="0"/>
                <a:ext cx="533559" cy="44213"/>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00" name="Google Shape;4674;p50"/>
              <p:cNvSpPr/>
              <p:nvPr/>
            </p:nvSpPr>
            <p:spPr>
              <a:xfrm>
                <a:off x="2039558" y="0"/>
                <a:ext cx="533559" cy="44213"/>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5001" name="Google Shape;4675;p50"/>
              <p:cNvSpPr/>
              <p:nvPr/>
            </p:nvSpPr>
            <p:spPr>
              <a:xfrm>
                <a:off x="2630650" y="3947"/>
                <a:ext cx="1390931" cy="4071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02" name="Google Shape;4677;p50"/>
              <p:cNvSpPr/>
              <p:nvPr/>
            </p:nvSpPr>
            <p:spPr>
              <a:xfrm>
                <a:off x="4113340" y="2199"/>
                <a:ext cx="533559" cy="44214"/>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5003" name="Google Shape;4678;p50"/>
              <p:cNvSpPr/>
              <p:nvPr/>
            </p:nvSpPr>
            <p:spPr>
              <a:xfrm>
                <a:off x="4758967" y="0"/>
                <a:ext cx="533560" cy="44213"/>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5004" name="Google Shape;4679;p50"/>
              <p:cNvSpPr/>
              <p:nvPr/>
            </p:nvSpPr>
            <p:spPr>
              <a:xfrm>
                <a:off x="5438819" y="0"/>
                <a:ext cx="1333223" cy="46900"/>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5006" name="Google Shape;4676;p50"/>
            <p:cNvSpPr/>
            <p:nvPr/>
          </p:nvSpPr>
          <p:spPr>
            <a:xfrm>
              <a:off x="5437813" y="228"/>
              <a:ext cx="610561" cy="46443"/>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5010" name="تجميع"/>
          <p:cNvGrpSpPr/>
          <p:nvPr/>
        </p:nvGrpSpPr>
        <p:grpSpPr>
          <a:xfrm>
            <a:off x="672" y="86809"/>
            <a:ext cx="1251202" cy="892151"/>
            <a:chOff x="0" y="0"/>
            <a:chExt cx="1251200" cy="892150"/>
          </a:xfrm>
        </p:grpSpPr>
        <p:sp>
          <p:nvSpPr>
            <p:cNvPr id="5008"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009"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grpSp>
        <p:nvGrpSpPr>
          <p:cNvPr id="5013" name="تجميع"/>
          <p:cNvGrpSpPr/>
          <p:nvPr/>
        </p:nvGrpSpPr>
        <p:grpSpPr>
          <a:xfrm>
            <a:off x="1914753" y="633638"/>
            <a:ext cx="4221993" cy="1413274"/>
            <a:chOff x="-132" y="123428"/>
            <a:chExt cx="4221992" cy="1413273"/>
          </a:xfrm>
        </p:grpSpPr>
        <p:pic>
          <p:nvPicPr>
            <p:cNvPr id="5011" name="IMG_0923.jpeg" descr="IMG_0923.jpeg"/>
            <p:cNvPicPr>
              <a:picLocks noChangeAspect="1"/>
            </p:cNvPicPr>
            <p:nvPr/>
          </p:nvPicPr>
          <p:blipFill>
            <a:blip r:embed="rId11">
              <a:extLst/>
            </a:blip>
            <a:srcRect l="19123" t="49805" r="19158" b="29535"/>
            <a:stretch>
              <a:fillRect/>
            </a:stretch>
          </p:blipFill>
          <p:spPr>
            <a:xfrm>
              <a:off x="-133" y="123428"/>
              <a:ext cx="4221994" cy="1413274"/>
            </a:xfrm>
            <a:custGeom>
              <a:avLst/>
              <a:gdLst/>
              <a:ahLst/>
              <a:cxnLst>
                <a:cxn ang="0">
                  <a:pos x="wd2" y="hd2"/>
                </a:cxn>
                <a:cxn ang="5400000">
                  <a:pos x="wd2" y="hd2"/>
                </a:cxn>
                <a:cxn ang="10800000">
                  <a:pos x="wd2" y="hd2"/>
                </a:cxn>
                <a:cxn ang="16200000">
                  <a:pos x="wd2" y="hd2"/>
                </a:cxn>
              </a:cxnLst>
              <a:rect l="0" t="0" r="r" b="b"/>
              <a:pathLst>
                <a:path w="21440" h="21597" fill="norm" stroke="1" extrusionOk="0">
                  <a:moveTo>
                    <a:pt x="2336" y="0"/>
                  </a:moveTo>
                  <a:cubicBezTo>
                    <a:pt x="2318" y="0"/>
                    <a:pt x="2105" y="532"/>
                    <a:pt x="1861" y="1183"/>
                  </a:cubicBezTo>
                  <a:cubicBezTo>
                    <a:pt x="1551" y="2005"/>
                    <a:pt x="1369" y="2347"/>
                    <a:pt x="1262" y="2305"/>
                  </a:cubicBezTo>
                  <a:cubicBezTo>
                    <a:pt x="1051" y="2222"/>
                    <a:pt x="820" y="2851"/>
                    <a:pt x="790" y="3596"/>
                  </a:cubicBezTo>
                  <a:cubicBezTo>
                    <a:pt x="772" y="4064"/>
                    <a:pt x="671" y="4434"/>
                    <a:pt x="377" y="5107"/>
                  </a:cubicBezTo>
                  <a:cubicBezTo>
                    <a:pt x="-36" y="6054"/>
                    <a:pt x="-94" y="6433"/>
                    <a:pt x="125" y="6787"/>
                  </a:cubicBezTo>
                  <a:cubicBezTo>
                    <a:pt x="201" y="6908"/>
                    <a:pt x="262" y="7140"/>
                    <a:pt x="262" y="7302"/>
                  </a:cubicBezTo>
                  <a:cubicBezTo>
                    <a:pt x="262" y="7625"/>
                    <a:pt x="511" y="8125"/>
                    <a:pt x="673" y="8127"/>
                  </a:cubicBezTo>
                  <a:cubicBezTo>
                    <a:pt x="762" y="8128"/>
                    <a:pt x="779" y="8975"/>
                    <a:pt x="794" y="14301"/>
                  </a:cubicBezTo>
                  <a:lnTo>
                    <a:pt x="813" y="20475"/>
                  </a:lnTo>
                  <a:lnTo>
                    <a:pt x="9608" y="20432"/>
                  </a:lnTo>
                  <a:lnTo>
                    <a:pt x="18401" y="20390"/>
                  </a:lnTo>
                  <a:lnTo>
                    <a:pt x="18604" y="20996"/>
                  </a:lnTo>
                  <a:cubicBezTo>
                    <a:pt x="18715" y="21330"/>
                    <a:pt x="18827" y="21600"/>
                    <a:pt x="18852" y="21597"/>
                  </a:cubicBezTo>
                  <a:cubicBezTo>
                    <a:pt x="18878" y="21594"/>
                    <a:pt x="19013" y="21332"/>
                    <a:pt x="19155" y="21009"/>
                  </a:cubicBezTo>
                  <a:cubicBezTo>
                    <a:pt x="19379" y="20497"/>
                    <a:pt x="19458" y="20433"/>
                    <a:pt x="19755" y="20517"/>
                  </a:cubicBezTo>
                  <a:cubicBezTo>
                    <a:pt x="20094" y="20613"/>
                    <a:pt x="20096" y="20607"/>
                    <a:pt x="20201" y="19856"/>
                  </a:cubicBezTo>
                  <a:cubicBezTo>
                    <a:pt x="20258" y="19440"/>
                    <a:pt x="20296" y="18814"/>
                    <a:pt x="20285" y="18467"/>
                  </a:cubicBezTo>
                  <a:cubicBezTo>
                    <a:pt x="20267" y="17919"/>
                    <a:pt x="20319" y="17700"/>
                    <a:pt x="20676" y="16787"/>
                  </a:cubicBezTo>
                  <a:cubicBezTo>
                    <a:pt x="20902" y="16211"/>
                    <a:pt x="21176" y="15527"/>
                    <a:pt x="21285" y="15271"/>
                  </a:cubicBezTo>
                  <a:cubicBezTo>
                    <a:pt x="21506" y="14753"/>
                    <a:pt x="21494" y="14612"/>
                    <a:pt x="21224" y="14525"/>
                  </a:cubicBezTo>
                  <a:cubicBezTo>
                    <a:pt x="21123" y="14493"/>
                    <a:pt x="20949" y="14224"/>
                    <a:pt x="20835" y="13925"/>
                  </a:cubicBezTo>
                  <a:cubicBezTo>
                    <a:pt x="20674" y="13499"/>
                    <a:pt x="20602" y="13426"/>
                    <a:pt x="20503" y="13585"/>
                  </a:cubicBezTo>
                  <a:cubicBezTo>
                    <a:pt x="20419" y="13721"/>
                    <a:pt x="20362" y="13717"/>
                    <a:pt x="20334" y="13579"/>
                  </a:cubicBezTo>
                  <a:cubicBezTo>
                    <a:pt x="20310" y="13465"/>
                    <a:pt x="20294" y="10873"/>
                    <a:pt x="20297" y="7818"/>
                  </a:cubicBezTo>
                  <a:lnTo>
                    <a:pt x="20303" y="2262"/>
                  </a:lnTo>
                  <a:lnTo>
                    <a:pt x="11696" y="2262"/>
                  </a:lnTo>
                  <a:cubicBezTo>
                    <a:pt x="6962" y="2262"/>
                    <a:pt x="3069" y="2198"/>
                    <a:pt x="3044" y="2123"/>
                  </a:cubicBezTo>
                  <a:cubicBezTo>
                    <a:pt x="3018" y="2047"/>
                    <a:pt x="3050" y="1814"/>
                    <a:pt x="3112" y="1607"/>
                  </a:cubicBezTo>
                  <a:cubicBezTo>
                    <a:pt x="3218" y="1255"/>
                    <a:pt x="3216" y="1230"/>
                    <a:pt x="3094" y="1201"/>
                  </a:cubicBezTo>
                  <a:cubicBezTo>
                    <a:pt x="3022" y="1184"/>
                    <a:pt x="2927" y="1159"/>
                    <a:pt x="2880" y="1146"/>
                  </a:cubicBezTo>
                  <a:cubicBezTo>
                    <a:pt x="2834" y="1134"/>
                    <a:pt x="2699" y="874"/>
                    <a:pt x="2582" y="564"/>
                  </a:cubicBezTo>
                  <a:cubicBezTo>
                    <a:pt x="2465" y="254"/>
                    <a:pt x="2354" y="0"/>
                    <a:pt x="2336" y="0"/>
                  </a:cubicBezTo>
                  <a:close/>
                </a:path>
              </a:pathLst>
            </a:custGeom>
            <a:ln w="12700" cap="flat">
              <a:noFill/>
              <a:miter lim="400000"/>
            </a:ln>
            <a:effectLst/>
          </p:spPr>
        </p:pic>
        <p:pic>
          <p:nvPicPr>
            <p:cNvPr id="5012" name="Google Shape;4625;p49" descr="Google Shape;4625;p49"/>
            <p:cNvPicPr>
              <a:picLocks noChangeAspect="0"/>
            </p:cNvPicPr>
            <p:nvPr/>
          </p:nvPicPr>
          <p:blipFill>
            <a:blip r:embed="rId12">
              <a:extLst/>
            </a:blip>
            <a:stretch>
              <a:fillRect/>
            </a:stretch>
          </p:blipFill>
          <p:spPr>
            <a:xfrm>
              <a:off x="254816" y="338837"/>
              <a:ext cx="3712096" cy="982456"/>
            </a:xfrm>
            <a:prstGeom prst="rect">
              <a:avLst/>
            </a:prstGeom>
            <a:effectLst>
              <a:outerShdw sx="100000" sy="100000" kx="0" ky="0" algn="b" rotWithShape="0" blurRad="381000" dist="114300" dir="0">
                <a:srgbClr val="000000">
                  <a:alpha val="75000"/>
                </a:srgbClr>
              </a:outerShdw>
            </a:effectLst>
          </p:spPr>
        </p:pic>
      </p:grpSp>
      <p:pic>
        <p:nvPicPr>
          <p:cNvPr id="5014" name="IMG_1793.jpeg" descr="IMG_1793.jpeg"/>
          <p:cNvPicPr>
            <a:picLocks noChangeAspect="1"/>
          </p:cNvPicPr>
          <p:nvPr/>
        </p:nvPicPr>
        <p:blipFill>
          <a:blip r:embed="rId13">
            <a:extLst/>
          </a:blip>
          <a:srcRect l="10233" t="0" r="0" b="0"/>
          <a:stretch>
            <a:fillRect/>
          </a:stretch>
        </p:blipFill>
        <p:spPr>
          <a:xfrm>
            <a:off x="6374215" y="2345262"/>
            <a:ext cx="1325401" cy="948650"/>
          </a:xfrm>
          <a:prstGeom prst="rect">
            <a:avLst/>
          </a:prstGeom>
          <a:ln w="12700">
            <a:miter lim="400000"/>
          </a:ln>
          <a:effectLst>
            <a:reflection blurRad="0" stA="50000" stPos="0" endA="0" endPos="40000" dist="0" dir="5400000" fadeDir="5400000" sx="100000" sy="-100000" kx="0" ky="0" algn="bl" rotWithShape="0"/>
          </a:effectLst>
        </p:spPr>
      </p:pic>
      <p:sp>
        <p:nvSpPr>
          <p:cNvPr id="5015" name="قادرون ووطننا يستحق"/>
          <p:cNvSpPr txBox="1"/>
          <p:nvPr/>
        </p:nvSpPr>
        <p:spPr>
          <a:xfrm>
            <a:off x="2329420" y="1590071"/>
            <a:ext cx="1691392" cy="2469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700">
                <a:solidFill>
                  <a:srgbClr val="213B08"/>
                </a:solidFill>
              </a:defRPr>
            </a:lvl1pPr>
          </a:lstStyle>
          <a:p>
            <a:pPr rtl="0">
              <a:defRPr/>
            </a:pPr>
            <a:r>
              <a:t>قادرون ووطننا يستحق</a:t>
            </a:r>
          </a:p>
        </p:txBody>
      </p:sp>
      <p:sp>
        <p:nvSpPr>
          <p:cNvPr id="5016" name="تشابه المضلعات"/>
          <p:cNvSpPr txBox="1"/>
          <p:nvPr/>
        </p:nvSpPr>
        <p:spPr>
          <a:xfrm>
            <a:off x="6384669"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5017" name="🔹تعين المضلعات المتشابهة…"/>
          <p:cNvSpPr txBox="1"/>
          <p:nvPr/>
        </p:nvSpPr>
        <p:spPr>
          <a:xfrm>
            <a:off x="6384669"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5018" name="IMG_2261.png" descr="IMG_2261.png"/>
          <p:cNvPicPr>
            <a:picLocks noChangeAspect="1"/>
          </p:cNvPicPr>
          <p:nvPr/>
        </p:nvPicPr>
        <p:blipFill>
          <a:blip r:embed="rId14">
            <a:extLst/>
          </a:blip>
          <a:srcRect l="10647" t="6802" r="78305" b="71773"/>
          <a:stretch>
            <a:fillRect/>
          </a:stretch>
        </p:blipFill>
        <p:spPr>
          <a:xfrm>
            <a:off x="1847280" y="28601"/>
            <a:ext cx="597931" cy="869680"/>
          </a:xfrm>
          <a:prstGeom prst="rect">
            <a:avLst/>
          </a:prstGeom>
          <a:ln w="12700">
            <a:miter lim="400000"/>
          </a:ln>
        </p:spPr>
      </p:pic>
      <p:pic>
        <p:nvPicPr>
          <p:cNvPr id="5019" name="IMG_2240.jpeg" descr="IMG_2240.jpeg"/>
          <p:cNvPicPr>
            <a:picLocks noChangeAspect="0"/>
          </p:cNvPicPr>
          <p:nvPr/>
        </p:nvPicPr>
        <p:blipFill>
          <a:blip r:embed="rId15">
            <a:extLst/>
          </a:blip>
          <a:stretch>
            <a:fillRect/>
          </a:stretch>
        </p:blipFill>
        <p:spPr>
          <a:xfrm>
            <a:off x="3457599" y="800850"/>
            <a:ext cx="951871" cy="286379"/>
          </a:xfrm>
          <a:prstGeom prst="rect">
            <a:avLst/>
          </a:prstGeom>
          <a:effectLst>
            <a:reflection blurRad="0" stA="50000" stPos="0" endA="0" endPos="40000" dist="0" dir="5400000" fadeDir="5400000" sx="100000" sy="-100000" kx="0" ky="0" algn="bl" rotWithShape="0"/>
          </a:effectLst>
        </p:spPr>
      </p:pic>
      <p:pic>
        <p:nvPicPr>
          <p:cNvPr id="5020" name="IMG_2300.png" descr="IMG_2300.png"/>
          <p:cNvPicPr>
            <a:picLocks noChangeAspect="1"/>
          </p:cNvPicPr>
          <p:nvPr/>
        </p:nvPicPr>
        <p:blipFill>
          <a:blip r:embed="rId16">
            <a:extLst/>
          </a:blip>
          <a:srcRect l="18633" t="21394" r="16415" b="54520"/>
          <a:stretch>
            <a:fillRect/>
          </a:stretch>
        </p:blipFill>
        <p:spPr>
          <a:xfrm>
            <a:off x="840387" y="2031165"/>
            <a:ext cx="5022638" cy="1396893"/>
          </a:xfrm>
          <a:prstGeom prst="rect">
            <a:avLst/>
          </a:prstGeom>
          <a:ln w="12700">
            <a:miter lim="400000"/>
          </a:ln>
        </p:spPr>
      </p:pic>
      <p:pic>
        <p:nvPicPr>
          <p:cNvPr id="5021" name="IMG_1584.png" descr="IMG_1584.png"/>
          <p:cNvPicPr>
            <a:picLocks noChangeAspect="1"/>
          </p:cNvPicPr>
          <p:nvPr/>
        </p:nvPicPr>
        <p:blipFill>
          <a:blip r:embed="rId17">
            <a:extLst/>
          </a:blip>
          <a:srcRect l="7127" t="0" r="0" b="8082"/>
          <a:stretch>
            <a:fillRect/>
          </a:stretch>
        </p:blipFill>
        <p:spPr>
          <a:xfrm>
            <a:off x="1566037" y="304498"/>
            <a:ext cx="5089014" cy="505691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3"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grpSp>
        <p:nvGrpSpPr>
          <p:cNvPr id="5033" name="تجميع"/>
          <p:cNvGrpSpPr/>
          <p:nvPr/>
        </p:nvGrpSpPr>
        <p:grpSpPr>
          <a:xfrm>
            <a:off x="947299" y="4530197"/>
            <a:ext cx="6772043" cy="143249"/>
            <a:chOff x="0" y="0"/>
            <a:chExt cx="6772041" cy="143247"/>
          </a:xfrm>
        </p:grpSpPr>
        <p:sp>
          <p:nvSpPr>
            <p:cNvPr id="5024" name="Google Shape;4671;p50"/>
            <p:cNvSpPr/>
            <p:nvPr/>
          </p:nvSpPr>
          <p:spPr>
            <a:xfrm>
              <a:off x="0"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25" name="Google Shape;4672;p50"/>
            <p:cNvSpPr/>
            <p:nvPr/>
          </p:nvSpPr>
          <p:spPr>
            <a:xfrm>
              <a:off x="679853"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26"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27" name="Google Shape;4674;p50"/>
            <p:cNvSpPr/>
            <p:nvPr/>
          </p:nvSpPr>
          <p:spPr>
            <a:xfrm>
              <a:off x="2039558"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28" name="Google Shape;4675;p50"/>
            <p:cNvSpPr/>
            <p:nvPr/>
          </p:nvSpPr>
          <p:spPr>
            <a:xfrm>
              <a:off x="2719409" y="15906"/>
              <a:ext cx="1390932" cy="119136"/>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29" name="Google Shape;4676;p50"/>
            <p:cNvSpPr/>
            <p:nvPr/>
          </p:nvSpPr>
          <p:spPr>
            <a:xfrm>
              <a:off x="3399263"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30" name="Google Shape;4677;p50"/>
            <p:cNvSpPr/>
            <p:nvPr/>
          </p:nvSpPr>
          <p:spPr>
            <a:xfrm>
              <a:off x="4079113" y="0"/>
              <a:ext cx="533560"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31" name="Google Shape;4678;p50"/>
            <p:cNvSpPr/>
            <p:nvPr/>
          </p:nvSpPr>
          <p:spPr>
            <a:xfrm>
              <a:off x="4758967" y="0"/>
              <a:ext cx="533560"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032" name="Google Shape;4679;p50"/>
            <p:cNvSpPr/>
            <p:nvPr/>
          </p:nvSpPr>
          <p:spPr>
            <a:xfrm>
              <a:off x="5438819" y="-1"/>
              <a:ext cx="1333223" cy="143249"/>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pic>
        <p:nvPicPr>
          <p:cNvPr id="5034"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5043" name="رسم تخطيطي 7"/>
          <p:cNvGrpSpPr/>
          <p:nvPr/>
        </p:nvGrpSpPr>
        <p:grpSpPr>
          <a:xfrm>
            <a:off x="7756507" y="776663"/>
            <a:ext cx="857136" cy="1688529"/>
            <a:chOff x="0" y="0"/>
            <a:chExt cx="857134" cy="1688527"/>
          </a:xfrm>
        </p:grpSpPr>
        <p:sp>
          <p:nvSpPr>
            <p:cNvPr id="5035"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5036"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37"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5038"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39"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5040"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41"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5042"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5044"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5045"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5046"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5048"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5050"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5053" name="تجميع"/>
          <p:cNvGrpSpPr/>
          <p:nvPr/>
        </p:nvGrpSpPr>
        <p:grpSpPr>
          <a:xfrm>
            <a:off x="6969330" y="172912"/>
            <a:ext cx="1460897" cy="581158"/>
            <a:chOff x="0" y="0"/>
            <a:chExt cx="1460895" cy="581156"/>
          </a:xfrm>
        </p:grpSpPr>
        <p:pic>
          <p:nvPicPr>
            <p:cNvPr id="5051"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5052"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5054" name="Google Shape;4622;p49"/>
          <p:cNvSpPr/>
          <p:nvPr/>
        </p:nvSpPr>
        <p:spPr>
          <a:xfrm rot="21451959">
            <a:off x="1280174" y="1695280"/>
            <a:ext cx="4703862" cy="1052860"/>
          </a:xfrm>
          <a:prstGeom prst="rect">
            <a:avLst/>
          </a:prstGeom>
          <a:solidFill>
            <a:srgbClr val="FFDBD8"/>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5055" name="Google Shape;4623;p49"/>
          <p:cNvSpPr/>
          <p:nvPr/>
        </p:nvSpPr>
        <p:spPr>
          <a:xfrm rot="21189298">
            <a:off x="973615" y="1592764"/>
            <a:ext cx="739052" cy="528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5056" name="Google Shape;4624;p49"/>
          <p:cNvSpPr/>
          <p:nvPr/>
        </p:nvSpPr>
        <p:spPr>
          <a:xfrm rot="4554862">
            <a:off x="5348884" y="1511368"/>
            <a:ext cx="989168" cy="507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sp>
        <p:nvSpPr>
          <p:cNvPr id="5057" name="Google Shape;1742;p25"/>
          <p:cNvSpPr txBox="1"/>
          <p:nvPr>
            <p:ph type="title"/>
          </p:nvPr>
        </p:nvSpPr>
        <p:spPr>
          <a:xfrm>
            <a:off x="2105517" y="1870561"/>
            <a:ext cx="3035351" cy="729495"/>
          </a:xfrm>
          <a:prstGeom prst="rect">
            <a:avLst/>
          </a:prstGeom>
          <a:ln w="9525">
            <a:round/>
          </a:ln>
          <a:effectLst>
            <a:outerShdw sx="100000" sy="100000" kx="0" ky="0" algn="b" rotWithShape="0" blurRad="381000" dist="114300" dir="0">
              <a:srgbClr val="000000">
                <a:alpha val="75000"/>
              </a:srgbClr>
            </a:outerShdw>
          </a:effectLst>
        </p:spPr>
        <p:txBody>
          <a:bodyPr anchor="ctr"/>
          <a:lstStyle>
            <a:lvl1pPr defTabSz="457200" rtl="0">
              <a:defRPr/>
            </a:lvl1pPr>
          </a:lstStyle>
          <a:p>
            <a:pPr/>
            <a:r>
              <a:t>الاستفسارات</a:t>
            </a:r>
          </a:p>
        </p:txBody>
      </p:sp>
      <p:grpSp>
        <p:nvGrpSpPr>
          <p:cNvPr id="5060" name="تجميع"/>
          <p:cNvGrpSpPr/>
          <p:nvPr/>
        </p:nvGrpSpPr>
        <p:grpSpPr>
          <a:xfrm>
            <a:off x="672" y="86809"/>
            <a:ext cx="1251202" cy="892151"/>
            <a:chOff x="0" y="0"/>
            <a:chExt cx="1251200" cy="892150"/>
          </a:xfrm>
        </p:grpSpPr>
        <p:sp>
          <p:nvSpPr>
            <p:cNvPr id="5058"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059"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5061"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5062"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5063" name="IMG_2261.png" descr="IMG_2261.png"/>
          <p:cNvPicPr>
            <a:picLocks noChangeAspect="1"/>
          </p:cNvPicPr>
          <p:nvPr/>
        </p:nvPicPr>
        <p:blipFill>
          <a:blip r:embed="rId12">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65"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5066"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5075" name="رسم تخطيطي 7"/>
          <p:cNvGrpSpPr/>
          <p:nvPr/>
        </p:nvGrpSpPr>
        <p:grpSpPr>
          <a:xfrm>
            <a:off x="7756507" y="776663"/>
            <a:ext cx="857136" cy="1688529"/>
            <a:chOff x="0" y="0"/>
            <a:chExt cx="857134" cy="1688527"/>
          </a:xfrm>
        </p:grpSpPr>
        <p:sp>
          <p:nvSpPr>
            <p:cNvPr id="5067"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5068"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69"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5070"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71"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5072"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073"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5074"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5076"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5077"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5078"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5080"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5082"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5085" name="تجميع"/>
          <p:cNvGrpSpPr/>
          <p:nvPr/>
        </p:nvGrpSpPr>
        <p:grpSpPr>
          <a:xfrm>
            <a:off x="6969330" y="172912"/>
            <a:ext cx="1460897" cy="581158"/>
            <a:chOff x="0" y="0"/>
            <a:chExt cx="1460895" cy="581156"/>
          </a:xfrm>
        </p:grpSpPr>
        <p:pic>
          <p:nvPicPr>
            <p:cNvPr id="5083"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5084"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5086" name="Google Shape;4622;p49"/>
          <p:cNvSpPr/>
          <p:nvPr/>
        </p:nvSpPr>
        <p:spPr>
          <a:xfrm rot="21451959">
            <a:off x="2136917" y="1186120"/>
            <a:ext cx="3812986" cy="773417"/>
          </a:xfrm>
          <a:prstGeom prst="rect">
            <a:avLst/>
          </a:prstGeom>
          <a:solidFill>
            <a:srgbClr val="F7FADB"/>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5087" name="Google Shape;4623;p49"/>
          <p:cNvSpPr/>
          <p:nvPr/>
        </p:nvSpPr>
        <p:spPr>
          <a:xfrm rot="21189298">
            <a:off x="1803257" y="1085383"/>
            <a:ext cx="784770" cy="570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5088" name="Google Shape;4624;p49"/>
          <p:cNvSpPr/>
          <p:nvPr/>
        </p:nvSpPr>
        <p:spPr>
          <a:xfrm rot="4554862">
            <a:off x="5297709" y="1025382"/>
            <a:ext cx="955923" cy="61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pic>
        <p:nvPicPr>
          <p:cNvPr id="5089" name="Google Shape;366;p40" descr="Google Shape;366;p40"/>
          <p:cNvPicPr>
            <a:picLocks noChangeAspect="1"/>
          </p:cNvPicPr>
          <p:nvPr/>
        </p:nvPicPr>
        <p:blipFill>
          <a:blip r:embed="rId12">
            <a:extLst/>
          </a:blip>
          <a:stretch>
            <a:fillRect/>
          </a:stretch>
        </p:blipFill>
        <p:spPr>
          <a:xfrm rot="20904534">
            <a:off x="2178315" y="1669191"/>
            <a:ext cx="2809126" cy="2960257"/>
          </a:xfrm>
          <a:prstGeom prst="rect">
            <a:avLst/>
          </a:prstGeom>
          <a:ln w="12700">
            <a:miter lim="400000"/>
          </a:ln>
          <a:effectLst>
            <a:outerShdw sx="100000" sy="100000" kx="0" ky="0" algn="b" rotWithShape="0" blurRad="101600" dist="47625" dir="1800000">
              <a:srgbClr val="000000">
                <a:alpha val="44000"/>
              </a:srgbClr>
            </a:outerShdw>
          </a:effectLst>
        </p:spPr>
      </p:pic>
      <p:sp>
        <p:nvSpPr>
          <p:cNvPr id="5090" name="Google Shape;1742;p25"/>
          <p:cNvSpPr txBox="1"/>
          <p:nvPr>
            <p:ph type="title"/>
          </p:nvPr>
        </p:nvSpPr>
        <p:spPr>
          <a:xfrm>
            <a:off x="2499659" y="1253470"/>
            <a:ext cx="3035351" cy="638717"/>
          </a:xfrm>
          <a:prstGeom prst="rect">
            <a:avLst/>
          </a:prstGeom>
          <a:ln w="9525">
            <a:round/>
          </a:ln>
          <a:effectLst>
            <a:outerShdw sx="100000" sy="100000" kx="0" ky="0" algn="b" rotWithShape="0" blurRad="381000" dist="114300" dir="0">
              <a:srgbClr val="000000">
                <a:alpha val="75000"/>
              </a:srgbClr>
            </a:outerShdw>
          </a:effectLst>
        </p:spPr>
        <p:txBody>
          <a:bodyPr anchor="ctr"/>
          <a:lstStyle>
            <a:lvl1pPr defTabSz="429768" rtl="0">
              <a:defRPr sz="2632"/>
            </a:lvl1pPr>
          </a:lstStyle>
          <a:p>
            <a:pPr/>
            <a:r>
              <a:t>تعلمنا اليوم</a:t>
            </a:r>
          </a:p>
        </p:txBody>
      </p:sp>
      <p:grpSp>
        <p:nvGrpSpPr>
          <p:cNvPr id="5093" name="Google Shape;211;p3"/>
          <p:cNvGrpSpPr/>
          <p:nvPr/>
        </p:nvGrpSpPr>
        <p:grpSpPr>
          <a:xfrm>
            <a:off x="1085596" y="1629198"/>
            <a:ext cx="297886" cy="313811"/>
            <a:chOff x="0" y="0"/>
            <a:chExt cx="297884" cy="313810"/>
          </a:xfrm>
        </p:grpSpPr>
        <p:sp>
          <p:nvSpPr>
            <p:cNvPr id="5091"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5092"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5104" name="Google Shape;214;p3"/>
          <p:cNvGrpSpPr/>
          <p:nvPr/>
        </p:nvGrpSpPr>
        <p:grpSpPr>
          <a:xfrm>
            <a:off x="5291452" y="3915580"/>
            <a:ext cx="373621" cy="360765"/>
            <a:chOff x="32" y="32"/>
            <a:chExt cx="373620" cy="360764"/>
          </a:xfrm>
        </p:grpSpPr>
        <p:sp>
          <p:nvSpPr>
            <p:cNvPr id="5094" name="Google Shape;215;p3"/>
            <p:cNvSpPr/>
            <p:nvPr/>
          </p:nvSpPr>
          <p:spPr>
            <a:xfrm>
              <a:off x="55462" y="39401"/>
              <a:ext cx="263562" cy="25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095" name="Google Shape;216;p3"/>
            <p:cNvSpPr/>
            <p:nvPr/>
          </p:nvSpPr>
          <p:spPr>
            <a:xfrm>
              <a:off x="77167" y="39401"/>
              <a:ext cx="245063" cy="269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096" name="Google Shape;217;p3"/>
            <p:cNvSpPr/>
            <p:nvPr/>
          </p:nvSpPr>
          <p:spPr>
            <a:xfrm>
              <a:off x="192061" y="32"/>
              <a:ext cx="16287" cy="360765"/>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097" name="Google Shape;218;p3"/>
            <p:cNvSpPr/>
            <p:nvPr/>
          </p:nvSpPr>
          <p:spPr>
            <a:xfrm>
              <a:off x="32" y="156994"/>
              <a:ext cx="365574" cy="16288"/>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098" name="Google Shape;219;p3"/>
            <p:cNvSpPr/>
            <p:nvPr/>
          </p:nvSpPr>
          <p:spPr>
            <a:xfrm>
              <a:off x="123749" y="8078"/>
              <a:ext cx="134202" cy="343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099" name="Google Shape;220;p3"/>
            <p:cNvSpPr/>
            <p:nvPr/>
          </p:nvSpPr>
          <p:spPr>
            <a:xfrm>
              <a:off x="29751" y="110124"/>
              <a:ext cx="343902" cy="120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100" name="Google Shape;221;p3"/>
            <p:cNvSpPr/>
            <p:nvPr/>
          </p:nvSpPr>
          <p:spPr>
            <a:xfrm>
              <a:off x="41805" y="101275"/>
              <a:ext cx="330245" cy="144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101" name="Google Shape;222;p3"/>
            <p:cNvSpPr/>
            <p:nvPr/>
          </p:nvSpPr>
          <p:spPr>
            <a:xfrm>
              <a:off x="109290" y="16093"/>
              <a:ext cx="154271" cy="331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102" name="Google Shape;223;p3"/>
            <p:cNvSpPr/>
            <p:nvPr/>
          </p:nvSpPr>
          <p:spPr>
            <a:xfrm>
              <a:off x="117458" y="94078"/>
              <a:ext cx="151609" cy="150904"/>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5103" name="Google Shape;224;p3"/>
            <p:cNvSpPr/>
            <p:nvPr/>
          </p:nvSpPr>
          <p:spPr>
            <a:xfrm>
              <a:off x="152398" y="128716"/>
              <a:ext cx="81638" cy="81327"/>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5107" name="Google Shape;225;p3"/>
          <p:cNvGrpSpPr/>
          <p:nvPr/>
        </p:nvGrpSpPr>
        <p:grpSpPr>
          <a:xfrm>
            <a:off x="7535400" y="1276204"/>
            <a:ext cx="122294" cy="132661"/>
            <a:chOff x="0" y="0"/>
            <a:chExt cx="122292" cy="132660"/>
          </a:xfrm>
        </p:grpSpPr>
        <p:sp>
          <p:nvSpPr>
            <p:cNvPr id="5105" name="Google Shape;226;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5106" name="Google Shape;227;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5110" name="Google Shape;230;p3"/>
          <p:cNvGrpSpPr/>
          <p:nvPr/>
        </p:nvGrpSpPr>
        <p:grpSpPr>
          <a:xfrm>
            <a:off x="1193975" y="4086766"/>
            <a:ext cx="122294" cy="132661"/>
            <a:chOff x="0" y="0"/>
            <a:chExt cx="122292" cy="132660"/>
          </a:xfrm>
        </p:grpSpPr>
        <p:sp>
          <p:nvSpPr>
            <p:cNvPr id="5108"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109"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pic>
        <p:nvPicPr>
          <p:cNvPr id="5111" name="IMG_1178.jpeg" descr="IMG_1178.jpeg"/>
          <p:cNvPicPr>
            <a:picLocks noChangeAspect="1"/>
          </p:cNvPicPr>
          <p:nvPr/>
        </p:nvPicPr>
        <p:blipFill>
          <a:blip r:embed="rId13">
            <a:extLst/>
          </a:blip>
          <a:srcRect l="16581" t="12216" r="22285" b="20376"/>
          <a:stretch>
            <a:fillRect/>
          </a:stretch>
        </p:blipFill>
        <p:spPr>
          <a:xfrm>
            <a:off x="2249369" y="1237250"/>
            <a:ext cx="701038" cy="670788"/>
          </a:xfrm>
          <a:custGeom>
            <a:avLst/>
            <a:gdLst/>
            <a:ahLst/>
            <a:cxnLst>
              <a:cxn ang="0">
                <a:pos x="wd2" y="hd2"/>
              </a:cxn>
              <a:cxn ang="5400000">
                <a:pos x="wd2" y="hd2"/>
              </a:cxn>
              <a:cxn ang="10800000">
                <a:pos x="wd2" y="hd2"/>
              </a:cxn>
              <a:cxn ang="16200000">
                <a:pos x="wd2" y="hd2"/>
              </a:cxn>
            </a:cxnLst>
            <a:rect l="0" t="0" r="r" b="b"/>
            <a:pathLst>
              <a:path w="21556" h="21544" fill="norm" stroke="1" extrusionOk="0">
                <a:moveTo>
                  <a:pt x="11703" y="6"/>
                </a:moveTo>
                <a:cubicBezTo>
                  <a:pt x="10331" y="61"/>
                  <a:pt x="9381" y="455"/>
                  <a:pt x="8530" y="1293"/>
                </a:cubicBezTo>
                <a:cubicBezTo>
                  <a:pt x="8267" y="1552"/>
                  <a:pt x="7929" y="1820"/>
                  <a:pt x="7786" y="1892"/>
                </a:cubicBezTo>
                <a:cubicBezTo>
                  <a:pt x="7489" y="2042"/>
                  <a:pt x="7054" y="2381"/>
                  <a:pt x="6565" y="2848"/>
                </a:cubicBezTo>
                <a:cubicBezTo>
                  <a:pt x="6381" y="3024"/>
                  <a:pt x="6067" y="3306"/>
                  <a:pt x="5870" y="3473"/>
                </a:cubicBezTo>
                <a:cubicBezTo>
                  <a:pt x="4779" y="4395"/>
                  <a:pt x="4301" y="4976"/>
                  <a:pt x="3527" y="6315"/>
                </a:cubicBezTo>
                <a:cubicBezTo>
                  <a:pt x="2622" y="7880"/>
                  <a:pt x="2188" y="9695"/>
                  <a:pt x="2245" y="11669"/>
                </a:cubicBezTo>
                <a:cubicBezTo>
                  <a:pt x="2261" y="12188"/>
                  <a:pt x="2291" y="12679"/>
                  <a:pt x="2306" y="12765"/>
                </a:cubicBezTo>
                <a:cubicBezTo>
                  <a:pt x="2322" y="12852"/>
                  <a:pt x="2364" y="13122"/>
                  <a:pt x="2404" y="13364"/>
                </a:cubicBezTo>
                <a:cubicBezTo>
                  <a:pt x="2444" y="13607"/>
                  <a:pt x="2544" y="14002"/>
                  <a:pt x="2624" y="14244"/>
                </a:cubicBezTo>
                <a:cubicBezTo>
                  <a:pt x="2765" y="14674"/>
                  <a:pt x="2759" y="14693"/>
                  <a:pt x="2648" y="14792"/>
                </a:cubicBezTo>
                <a:cubicBezTo>
                  <a:pt x="2586" y="14847"/>
                  <a:pt x="2382" y="14909"/>
                  <a:pt x="2197" y="14932"/>
                </a:cubicBezTo>
                <a:cubicBezTo>
                  <a:pt x="1385" y="15032"/>
                  <a:pt x="1167" y="15172"/>
                  <a:pt x="1123" y="15608"/>
                </a:cubicBezTo>
                <a:cubicBezTo>
                  <a:pt x="1111" y="15725"/>
                  <a:pt x="1067" y="15909"/>
                  <a:pt x="1025" y="16016"/>
                </a:cubicBezTo>
                <a:cubicBezTo>
                  <a:pt x="931" y="16253"/>
                  <a:pt x="986" y="16489"/>
                  <a:pt x="1172" y="16678"/>
                </a:cubicBezTo>
                <a:cubicBezTo>
                  <a:pt x="1249" y="16757"/>
                  <a:pt x="1369" y="16914"/>
                  <a:pt x="1440" y="17023"/>
                </a:cubicBezTo>
                <a:cubicBezTo>
                  <a:pt x="1527" y="17156"/>
                  <a:pt x="1639" y="17237"/>
                  <a:pt x="1782" y="17265"/>
                </a:cubicBezTo>
                <a:cubicBezTo>
                  <a:pt x="1898" y="17287"/>
                  <a:pt x="2017" y="17354"/>
                  <a:pt x="2050" y="17418"/>
                </a:cubicBezTo>
                <a:cubicBezTo>
                  <a:pt x="2161" y="17633"/>
                  <a:pt x="2395" y="17659"/>
                  <a:pt x="3075" y="17545"/>
                </a:cubicBezTo>
                <a:cubicBezTo>
                  <a:pt x="3983" y="17393"/>
                  <a:pt x="4095" y="17420"/>
                  <a:pt x="4454" y="17851"/>
                </a:cubicBezTo>
                <a:cubicBezTo>
                  <a:pt x="4617" y="18046"/>
                  <a:pt x="4866" y="18334"/>
                  <a:pt x="5003" y="18488"/>
                </a:cubicBezTo>
                <a:cubicBezTo>
                  <a:pt x="5219" y="18731"/>
                  <a:pt x="5500" y="19207"/>
                  <a:pt x="6199" y="20502"/>
                </a:cubicBezTo>
                <a:cubicBezTo>
                  <a:pt x="6415" y="20902"/>
                  <a:pt x="6629" y="21109"/>
                  <a:pt x="6919" y="21191"/>
                </a:cubicBezTo>
                <a:cubicBezTo>
                  <a:pt x="7245" y="21282"/>
                  <a:pt x="7590" y="21193"/>
                  <a:pt x="7871" y="20936"/>
                </a:cubicBezTo>
                <a:lnTo>
                  <a:pt x="8079" y="20745"/>
                </a:lnTo>
                <a:lnTo>
                  <a:pt x="8420" y="20834"/>
                </a:lnTo>
                <a:cubicBezTo>
                  <a:pt x="8865" y="20954"/>
                  <a:pt x="9078" y="21043"/>
                  <a:pt x="9128" y="21127"/>
                </a:cubicBezTo>
                <a:cubicBezTo>
                  <a:pt x="9150" y="21164"/>
                  <a:pt x="9288" y="21203"/>
                  <a:pt x="9433" y="21203"/>
                </a:cubicBezTo>
                <a:cubicBezTo>
                  <a:pt x="9578" y="21203"/>
                  <a:pt x="9707" y="21222"/>
                  <a:pt x="9726" y="21254"/>
                </a:cubicBezTo>
                <a:cubicBezTo>
                  <a:pt x="9745" y="21287"/>
                  <a:pt x="9815" y="21320"/>
                  <a:pt x="9872" y="21318"/>
                </a:cubicBezTo>
                <a:cubicBezTo>
                  <a:pt x="10075" y="21314"/>
                  <a:pt x="10884" y="21446"/>
                  <a:pt x="11032" y="21509"/>
                </a:cubicBezTo>
                <a:cubicBezTo>
                  <a:pt x="11114" y="21545"/>
                  <a:pt x="11234" y="21552"/>
                  <a:pt x="11300" y="21535"/>
                </a:cubicBezTo>
                <a:cubicBezTo>
                  <a:pt x="11366" y="21518"/>
                  <a:pt x="11692" y="21512"/>
                  <a:pt x="12020" y="21509"/>
                </a:cubicBezTo>
                <a:cubicBezTo>
                  <a:pt x="12348" y="21507"/>
                  <a:pt x="12695" y="21474"/>
                  <a:pt x="12789" y="21446"/>
                </a:cubicBezTo>
                <a:cubicBezTo>
                  <a:pt x="12888" y="21416"/>
                  <a:pt x="12977" y="21425"/>
                  <a:pt x="12996" y="21458"/>
                </a:cubicBezTo>
                <a:cubicBezTo>
                  <a:pt x="13049" y="21548"/>
                  <a:pt x="13296" y="21520"/>
                  <a:pt x="13375" y="21420"/>
                </a:cubicBezTo>
                <a:cubicBezTo>
                  <a:pt x="13413" y="21372"/>
                  <a:pt x="13573" y="21322"/>
                  <a:pt x="13729" y="21305"/>
                </a:cubicBezTo>
                <a:cubicBezTo>
                  <a:pt x="14090" y="21267"/>
                  <a:pt x="14590" y="21144"/>
                  <a:pt x="14729" y="21063"/>
                </a:cubicBezTo>
                <a:cubicBezTo>
                  <a:pt x="14818" y="21012"/>
                  <a:pt x="15519" y="20892"/>
                  <a:pt x="15767" y="20885"/>
                </a:cubicBezTo>
                <a:cubicBezTo>
                  <a:pt x="15837" y="20883"/>
                  <a:pt x="17906" y="19346"/>
                  <a:pt x="17963" y="19253"/>
                </a:cubicBezTo>
                <a:cubicBezTo>
                  <a:pt x="17981" y="19225"/>
                  <a:pt x="18178" y="19050"/>
                  <a:pt x="18402" y="18858"/>
                </a:cubicBezTo>
                <a:cubicBezTo>
                  <a:pt x="18799" y="18520"/>
                  <a:pt x="18819" y="18502"/>
                  <a:pt x="19037" y="18565"/>
                </a:cubicBezTo>
                <a:cubicBezTo>
                  <a:pt x="19357" y="18657"/>
                  <a:pt x="19895" y="18591"/>
                  <a:pt x="20172" y="18425"/>
                </a:cubicBezTo>
                <a:cubicBezTo>
                  <a:pt x="20651" y="18137"/>
                  <a:pt x="20976" y="17477"/>
                  <a:pt x="20904" y="16921"/>
                </a:cubicBezTo>
                <a:cubicBezTo>
                  <a:pt x="20886" y="16783"/>
                  <a:pt x="20783" y="16491"/>
                  <a:pt x="20684" y="16271"/>
                </a:cubicBezTo>
                <a:lnTo>
                  <a:pt x="20501" y="15863"/>
                </a:lnTo>
                <a:lnTo>
                  <a:pt x="20806" y="15506"/>
                </a:lnTo>
                <a:cubicBezTo>
                  <a:pt x="21155" y="15079"/>
                  <a:pt x="21222" y="14908"/>
                  <a:pt x="21173" y="14652"/>
                </a:cubicBezTo>
                <a:cubicBezTo>
                  <a:pt x="21141" y="14488"/>
                  <a:pt x="21213" y="14069"/>
                  <a:pt x="21392" y="13339"/>
                </a:cubicBezTo>
                <a:cubicBezTo>
                  <a:pt x="21422" y="13218"/>
                  <a:pt x="21487" y="12711"/>
                  <a:pt x="21526" y="12217"/>
                </a:cubicBezTo>
                <a:cubicBezTo>
                  <a:pt x="21600" y="11299"/>
                  <a:pt x="21527" y="9845"/>
                  <a:pt x="21392" y="9400"/>
                </a:cubicBezTo>
                <a:cubicBezTo>
                  <a:pt x="21361" y="9296"/>
                  <a:pt x="21280" y="8959"/>
                  <a:pt x="21209" y="8648"/>
                </a:cubicBezTo>
                <a:cubicBezTo>
                  <a:pt x="21138" y="8337"/>
                  <a:pt x="21047" y="8028"/>
                  <a:pt x="21002" y="7960"/>
                </a:cubicBezTo>
                <a:cubicBezTo>
                  <a:pt x="20956" y="7891"/>
                  <a:pt x="20916" y="7797"/>
                  <a:pt x="20916" y="7756"/>
                </a:cubicBezTo>
                <a:cubicBezTo>
                  <a:pt x="20916" y="7715"/>
                  <a:pt x="20825" y="7466"/>
                  <a:pt x="20709" y="7208"/>
                </a:cubicBezTo>
                <a:cubicBezTo>
                  <a:pt x="20593" y="6949"/>
                  <a:pt x="20489" y="6722"/>
                  <a:pt x="20489" y="6698"/>
                </a:cubicBezTo>
                <a:cubicBezTo>
                  <a:pt x="20489" y="6634"/>
                  <a:pt x="19932" y="5731"/>
                  <a:pt x="19708" y="5436"/>
                </a:cubicBezTo>
                <a:cubicBezTo>
                  <a:pt x="19603" y="5297"/>
                  <a:pt x="19252" y="4757"/>
                  <a:pt x="18927" y="4238"/>
                </a:cubicBezTo>
                <a:cubicBezTo>
                  <a:pt x="17834" y="2491"/>
                  <a:pt x="16988" y="1652"/>
                  <a:pt x="15583" y="924"/>
                </a:cubicBezTo>
                <a:cubicBezTo>
                  <a:pt x="14286" y="250"/>
                  <a:pt x="13034" y="-48"/>
                  <a:pt x="11703" y="6"/>
                </a:cubicBezTo>
                <a:close/>
                <a:moveTo>
                  <a:pt x="2502" y="2134"/>
                </a:moveTo>
                <a:cubicBezTo>
                  <a:pt x="2281" y="2134"/>
                  <a:pt x="2571" y="3127"/>
                  <a:pt x="2904" y="3498"/>
                </a:cubicBezTo>
                <a:cubicBezTo>
                  <a:pt x="3084" y="3699"/>
                  <a:pt x="3171" y="3648"/>
                  <a:pt x="3161" y="3320"/>
                </a:cubicBezTo>
                <a:cubicBezTo>
                  <a:pt x="3147" y="2897"/>
                  <a:pt x="2724" y="2134"/>
                  <a:pt x="2502" y="2134"/>
                </a:cubicBezTo>
                <a:close/>
                <a:moveTo>
                  <a:pt x="842" y="3320"/>
                </a:moveTo>
                <a:cubicBezTo>
                  <a:pt x="610" y="3285"/>
                  <a:pt x="618" y="3493"/>
                  <a:pt x="854" y="3753"/>
                </a:cubicBezTo>
                <a:cubicBezTo>
                  <a:pt x="965" y="3875"/>
                  <a:pt x="1220" y="4091"/>
                  <a:pt x="1416" y="4225"/>
                </a:cubicBezTo>
                <a:cubicBezTo>
                  <a:pt x="1785" y="4478"/>
                  <a:pt x="2050" y="4531"/>
                  <a:pt x="2050" y="4365"/>
                </a:cubicBezTo>
                <a:cubicBezTo>
                  <a:pt x="2050" y="4128"/>
                  <a:pt x="1172" y="3369"/>
                  <a:pt x="842" y="3320"/>
                </a:cubicBezTo>
                <a:close/>
                <a:moveTo>
                  <a:pt x="232" y="5245"/>
                </a:moveTo>
                <a:cubicBezTo>
                  <a:pt x="88" y="5260"/>
                  <a:pt x="0" y="5321"/>
                  <a:pt x="0" y="5410"/>
                </a:cubicBezTo>
                <a:cubicBezTo>
                  <a:pt x="0" y="5528"/>
                  <a:pt x="220" y="5640"/>
                  <a:pt x="720" y="5780"/>
                </a:cubicBezTo>
                <a:cubicBezTo>
                  <a:pt x="1154" y="5901"/>
                  <a:pt x="1452" y="5848"/>
                  <a:pt x="1452" y="5653"/>
                </a:cubicBezTo>
                <a:cubicBezTo>
                  <a:pt x="1452" y="5506"/>
                  <a:pt x="1338" y="5443"/>
                  <a:pt x="818" y="5308"/>
                </a:cubicBezTo>
                <a:cubicBezTo>
                  <a:pt x="573" y="5245"/>
                  <a:pt x="376" y="5229"/>
                  <a:pt x="232" y="5245"/>
                </a:cubicBezTo>
                <a:close/>
              </a:path>
            </a:pathLst>
          </a:custGeom>
          <a:ln w="12700">
            <a:miter lim="400000"/>
          </a:ln>
        </p:spPr>
      </p:pic>
      <p:grpSp>
        <p:nvGrpSpPr>
          <p:cNvPr id="5122" name="تجميع"/>
          <p:cNvGrpSpPr/>
          <p:nvPr/>
        </p:nvGrpSpPr>
        <p:grpSpPr>
          <a:xfrm>
            <a:off x="947299" y="4761447"/>
            <a:ext cx="6772043" cy="29003"/>
            <a:chOff x="0" y="0"/>
            <a:chExt cx="6772041" cy="29002"/>
          </a:xfrm>
        </p:grpSpPr>
        <p:grpSp>
          <p:nvGrpSpPr>
            <p:cNvPr id="5120" name="تجميع"/>
            <p:cNvGrpSpPr/>
            <p:nvPr/>
          </p:nvGrpSpPr>
          <p:grpSpPr>
            <a:xfrm>
              <a:off x="0" y="0"/>
              <a:ext cx="6772042" cy="29003"/>
              <a:chOff x="0" y="0"/>
              <a:chExt cx="6772041" cy="29002"/>
            </a:xfrm>
          </p:grpSpPr>
          <p:sp>
            <p:nvSpPr>
              <p:cNvPr id="5112" name="Google Shape;4671;p50"/>
              <p:cNvSpPr/>
              <p:nvPr/>
            </p:nvSpPr>
            <p:spPr>
              <a:xfrm>
                <a:off x="0" y="0"/>
                <a:ext cx="533559" cy="27341"/>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5113" name="Google Shape;4672;p50"/>
              <p:cNvSpPr/>
              <p:nvPr/>
            </p:nvSpPr>
            <p:spPr>
              <a:xfrm>
                <a:off x="679853" y="0"/>
                <a:ext cx="533559" cy="27341"/>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5114" name="Google Shape;4673;p50"/>
              <p:cNvSpPr/>
              <p:nvPr/>
            </p:nvSpPr>
            <p:spPr>
              <a:xfrm>
                <a:off x="1359705" y="0"/>
                <a:ext cx="533559" cy="27341"/>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115" name="Google Shape;4674;p50"/>
              <p:cNvSpPr/>
              <p:nvPr/>
            </p:nvSpPr>
            <p:spPr>
              <a:xfrm>
                <a:off x="2039558" y="0"/>
                <a:ext cx="533559" cy="27341"/>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5116" name="Google Shape;4675;p50"/>
              <p:cNvSpPr/>
              <p:nvPr/>
            </p:nvSpPr>
            <p:spPr>
              <a:xfrm>
                <a:off x="2630650" y="2440"/>
                <a:ext cx="1390931" cy="25181"/>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117" name="Google Shape;4677;p50"/>
              <p:cNvSpPr/>
              <p:nvPr/>
            </p:nvSpPr>
            <p:spPr>
              <a:xfrm>
                <a:off x="4113340" y="1360"/>
                <a:ext cx="533559" cy="27341"/>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5118" name="Google Shape;4678;p50"/>
              <p:cNvSpPr/>
              <p:nvPr/>
            </p:nvSpPr>
            <p:spPr>
              <a:xfrm>
                <a:off x="4758967" y="0"/>
                <a:ext cx="533560" cy="27341"/>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5119" name="Google Shape;4679;p50"/>
              <p:cNvSpPr/>
              <p:nvPr/>
            </p:nvSpPr>
            <p:spPr>
              <a:xfrm>
                <a:off x="5438819" y="0"/>
                <a:ext cx="1333223" cy="29003"/>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5121" name="Google Shape;4676;p50"/>
            <p:cNvSpPr/>
            <p:nvPr/>
          </p:nvSpPr>
          <p:spPr>
            <a:xfrm>
              <a:off x="5437813" y="141"/>
              <a:ext cx="610561" cy="28720"/>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5125" name="تجميع"/>
          <p:cNvGrpSpPr/>
          <p:nvPr/>
        </p:nvGrpSpPr>
        <p:grpSpPr>
          <a:xfrm>
            <a:off x="672" y="86809"/>
            <a:ext cx="1251202" cy="892151"/>
            <a:chOff x="0" y="0"/>
            <a:chExt cx="1251200" cy="892150"/>
          </a:xfrm>
        </p:grpSpPr>
        <p:sp>
          <p:nvSpPr>
            <p:cNvPr id="5123"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124"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5126"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5127"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5128" name="IMG_2261.png" descr="IMG_2261.png"/>
          <p:cNvPicPr>
            <a:picLocks noChangeAspect="1"/>
          </p:cNvPicPr>
          <p:nvPr/>
        </p:nvPicPr>
        <p:blipFill>
          <a:blip r:embed="rId14">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4"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2325"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2326"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2332" name="Google Shape;1771;p26"/>
          <p:cNvGrpSpPr/>
          <p:nvPr/>
        </p:nvGrpSpPr>
        <p:grpSpPr>
          <a:xfrm>
            <a:off x="8570627" y="4423862"/>
            <a:ext cx="191481" cy="191488"/>
            <a:chOff x="0" y="0"/>
            <a:chExt cx="191480" cy="191486"/>
          </a:xfrm>
        </p:grpSpPr>
        <p:sp>
          <p:nvSpPr>
            <p:cNvPr id="2327"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28"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29"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30"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31"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333"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334"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335"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336"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337"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338"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339"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40"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41"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2342"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345" name="تجميع"/>
          <p:cNvGrpSpPr/>
          <p:nvPr/>
        </p:nvGrpSpPr>
        <p:grpSpPr>
          <a:xfrm>
            <a:off x="6866098" y="151043"/>
            <a:ext cx="1460897" cy="581158"/>
            <a:chOff x="0" y="0"/>
            <a:chExt cx="1460895" cy="581156"/>
          </a:xfrm>
        </p:grpSpPr>
        <p:pic>
          <p:nvPicPr>
            <p:cNvPr id="2343"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2344"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2346" name="Google Shape;1768;p26"/>
          <p:cNvSpPr txBox="1"/>
          <p:nvPr>
            <p:ph type="title"/>
          </p:nvPr>
        </p:nvSpPr>
        <p:spPr>
          <a:xfrm>
            <a:off x="1720151" y="911653"/>
            <a:ext cx="5581501" cy="797736"/>
          </a:xfrm>
          <a:prstGeom prst="rect">
            <a:avLst/>
          </a:prstGeom>
        </p:spPr>
        <p:txBody>
          <a:bodyPr lIns="121899" tIns="121899" rIns="121899" bIns="121899" anchor="t"/>
          <a:lstStyle>
            <a:lvl1pPr defTabSz="411479" rtl="0">
              <a:defRPr sz="1935"/>
            </a:lvl1pPr>
          </a:lstStyle>
          <a:p>
            <a:pPr>
              <a:defRPr sz="2205"/>
            </a:pPr>
            <a:r>
              <a:rPr sz="1935"/>
              <a:t>لغز</a:t>
            </a:r>
            <a:endParaRPr sz="1935"/>
          </a:p>
        </p:txBody>
      </p:sp>
      <p:sp>
        <p:nvSpPr>
          <p:cNvPr id="2347" name="=٢٠"/>
          <p:cNvSpPr txBox="1"/>
          <p:nvPr/>
        </p:nvSpPr>
        <p:spPr>
          <a:xfrm>
            <a:off x="3248184" y="1912793"/>
            <a:ext cx="1055744"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=٢٠</a:t>
            </a:r>
          </a:p>
        </p:txBody>
      </p:sp>
      <p:pic>
        <p:nvPicPr>
          <p:cNvPr id="2348" name="مستطيل مستطيل" descr="مستطيل مستطيل"/>
          <p:cNvPicPr>
            <a:picLocks noChangeAspect="0"/>
          </p:cNvPicPr>
          <p:nvPr/>
        </p:nvPicPr>
        <p:blipFill>
          <a:blip r:embed="rId6">
            <a:extLst/>
          </a:blip>
          <a:stretch>
            <a:fillRect/>
          </a:stretch>
        </p:blipFill>
        <p:spPr>
          <a:xfrm>
            <a:off x="2361782" y="1758730"/>
            <a:ext cx="4082215" cy="3080220"/>
          </a:xfrm>
          <a:prstGeom prst="rect">
            <a:avLst/>
          </a:prstGeom>
        </p:spPr>
      </p:pic>
      <p:sp>
        <p:nvSpPr>
          <p:cNvPr id="2350" name="➕"/>
          <p:cNvSpPr txBox="1"/>
          <p:nvPr/>
        </p:nvSpPr>
        <p:spPr>
          <a:xfrm>
            <a:off x="4971601" y="1912793"/>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pic>
        <p:nvPicPr>
          <p:cNvPr id="2351" name="IMG_0547.gif" descr="IMG_0547.gif"/>
          <p:cNvPicPr>
            <a:picLocks noChangeAspect="0"/>
          </p:cNvPicPr>
          <p:nvPr/>
        </p:nvPicPr>
        <p:blipFill>
          <a:blip r:embed="rId7">
            <a:extLst/>
          </a:blip>
          <a:stretch>
            <a:fillRect/>
          </a:stretch>
        </p:blipFill>
        <p:spPr>
          <a:xfrm>
            <a:off x="840387" y="1642031"/>
            <a:ext cx="1368693" cy="1026521"/>
          </a:xfrm>
          <a:prstGeom prst="rect">
            <a:avLst/>
          </a:prstGeom>
          <a:ln w="12700">
            <a:miter lim="400000"/>
          </a:ln>
        </p:spPr>
      </p:pic>
      <p:sp>
        <p:nvSpPr>
          <p:cNvPr id="2352" name="تفاحة"/>
          <p:cNvSpPr/>
          <p:nvPr/>
        </p:nvSpPr>
        <p:spPr>
          <a:xfrm>
            <a:off x="5686681" y="1809696"/>
            <a:ext cx="544152" cy="619202"/>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353" name="تفاحة"/>
          <p:cNvSpPr/>
          <p:nvPr/>
        </p:nvSpPr>
        <p:spPr>
          <a:xfrm>
            <a:off x="4237347" y="1855270"/>
            <a:ext cx="588730" cy="669928"/>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354" name="تفاحة"/>
          <p:cNvSpPr/>
          <p:nvPr/>
        </p:nvSpPr>
        <p:spPr>
          <a:xfrm>
            <a:off x="5696076" y="4034885"/>
            <a:ext cx="525362" cy="597821"/>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355" name="➖"/>
          <p:cNvSpPr txBox="1"/>
          <p:nvPr/>
        </p:nvSpPr>
        <p:spPr>
          <a:xfrm>
            <a:off x="5026693" y="2612429"/>
            <a:ext cx="571944"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56" name="موزة"/>
          <p:cNvSpPr/>
          <p:nvPr/>
        </p:nvSpPr>
        <p:spPr>
          <a:xfrm>
            <a:off x="4017315" y="3390358"/>
            <a:ext cx="709429" cy="75241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2357" name="=٨"/>
          <p:cNvSpPr txBox="1"/>
          <p:nvPr/>
        </p:nvSpPr>
        <p:spPr>
          <a:xfrm>
            <a:off x="3275371" y="2723806"/>
            <a:ext cx="1116335"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=٨</a:t>
            </a:r>
          </a:p>
        </p:txBody>
      </p:sp>
      <p:sp>
        <p:nvSpPr>
          <p:cNvPr id="2358" name="موزة"/>
          <p:cNvSpPr/>
          <p:nvPr/>
        </p:nvSpPr>
        <p:spPr>
          <a:xfrm>
            <a:off x="4168818" y="3409146"/>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2359" name="=٥"/>
          <p:cNvSpPr txBox="1"/>
          <p:nvPr/>
        </p:nvSpPr>
        <p:spPr>
          <a:xfrm>
            <a:off x="3319159" y="3489126"/>
            <a:ext cx="629528"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=٥</a:t>
            </a:r>
          </a:p>
        </p:txBody>
      </p:sp>
      <p:sp>
        <p:nvSpPr>
          <p:cNvPr id="2360" name="تفاحة"/>
          <p:cNvSpPr/>
          <p:nvPr/>
        </p:nvSpPr>
        <p:spPr>
          <a:xfrm>
            <a:off x="5696076" y="2650070"/>
            <a:ext cx="525362" cy="597820"/>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361" name="فراولة"/>
          <p:cNvSpPr/>
          <p:nvPr/>
        </p:nvSpPr>
        <p:spPr>
          <a:xfrm>
            <a:off x="4420410" y="2732103"/>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362" name="فراولة"/>
          <p:cNvSpPr/>
          <p:nvPr/>
        </p:nvSpPr>
        <p:spPr>
          <a:xfrm>
            <a:off x="4057519" y="2650070"/>
            <a:ext cx="570194" cy="538287"/>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363" name="فراولة"/>
          <p:cNvSpPr/>
          <p:nvPr/>
        </p:nvSpPr>
        <p:spPr>
          <a:xfrm>
            <a:off x="5673660" y="3397939"/>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364" name="➕"/>
          <p:cNvSpPr txBox="1"/>
          <p:nvPr/>
        </p:nvSpPr>
        <p:spPr>
          <a:xfrm>
            <a:off x="4979823" y="3314508"/>
            <a:ext cx="47036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65" name="فراولة"/>
          <p:cNvSpPr/>
          <p:nvPr/>
        </p:nvSpPr>
        <p:spPr>
          <a:xfrm>
            <a:off x="4454648" y="4122930"/>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366" name="➕"/>
          <p:cNvSpPr txBox="1"/>
          <p:nvPr/>
        </p:nvSpPr>
        <p:spPr>
          <a:xfrm>
            <a:off x="5077481" y="4028319"/>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67" name="✖️"/>
          <p:cNvSpPr txBox="1"/>
          <p:nvPr/>
        </p:nvSpPr>
        <p:spPr>
          <a:xfrm>
            <a:off x="3754385" y="4111040"/>
            <a:ext cx="470369" cy="1346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68" name="=؟؟"/>
          <p:cNvSpPr txBox="1"/>
          <p:nvPr/>
        </p:nvSpPr>
        <p:spPr>
          <a:xfrm>
            <a:off x="2440039" y="4219399"/>
            <a:ext cx="1513672"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69" name="موزة"/>
          <p:cNvSpPr/>
          <p:nvPr/>
        </p:nvSpPr>
        <p:spPr>
          <a:xfrm>
            <a:off x="3079136" y="3991392"/>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5131"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5140" name="رسم تخطيطي 7"/>
          <p:cNvGrpSpPr/>
          <p:nvPr/>
        </p:nvGrpSpPr>
        <p:grpSpPr>
          <a:xfrm>
            <a:off x="7756507" y="776663"/>
            <a:ext cx="857136" cy="1688529"/>
            <a:chOff x="0" y="0"/>
            <a:chExt cx="857134" cy="1688527"/>
          </a:xfrm>
        </p:grpSpPr>
        <p:sp>
          <p:nvSpPr>
            <p:cNvPr id="5132"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5133"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34"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5135"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36"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5137"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38"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5139"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5141"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5142"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5143"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5145" name="Google Shape;8443;p63" descr="Google Shape;8443;p63"/>
          <p:cNvPicPr>
            <a:picLocks noChangeAspect="0"/>
          </p:cNvPicPr>
          <p:nvPr/>
        </p:nvPicPr>
        <p:blipFill>
          <a:blip r:embed="rId9">
            <a:extLst/>
          </a:blip>
          <a:stretch>
            <a:fillRect/>
          </a:stretch>
        </p:blipFill>
        <p:spPr>
          <a:xfrm>
            <a:off x="6305400" y="654411"/>
            <a:ext cx="1451108" cy="3080659"/>
          </a:xfrm>
          <a:prstGeom prst="rect">
            <a:avLst/>
          </a:prstGeom>
        </p:spPr>
      </p:pic>
      <p:pic>
        <p:nvPicPr>
          <p:cNvPr id="5147"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5150" name="تجميع"/>
          <p:cNvGrpSpPr/>
          <p:nvPr/>
        </p:nvGrpSpPr>
        <p:grpSpPr>
          <a:xfrm>
            <a:off x="6969330" y="172912"/>
            <a:ext cx="1460897" cy="581158"/>
            <a:chOff x="0" y="0"/>
            <a:chExt cx="1460895" cy="581156"/>
          </a:xfrm>
        </p:grpSpPr>
        <p:pic>
          <p:nvPicPr>
            <p:cNvPr id="5148"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5149"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5153" name="تجميع"/>
          <p:cNvGrpSpPr/>
          <p:nvPr/>
        </p:nvGrpSpPr>
        <p:grpSpPr>
          <a:xfrm>
            <a:off x="275444" y="939348"/>
            <a:ext cx="335689" cy="1548385"/>
            <a:chOff x="0" y="0"/>
            <a:chExt cx="335688" cy="1548383"/>
          </a:xfrm>
        </p:grpSpPr>
        <p:sp>
          <p:nvSpPr>
            <p:cNvPr id="5151"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5152"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rtl="0">
                <a:defRPr b="1" sz="1100">
                  <a:solidFill>
                    <a:srgbClr val="B51A00"/>
                  </a:solidFill>
                </a:defRPr>
              </a:pPr>
              <a:r>
                <a:t>صفحة</a:t>
              </a:r>
            </a:p>
            <a:p>
              <a:pPr algn="ctr" rtl="0">
                <a:defRPr b="1" sz="1100">
                  <a:solidFill>
                    <a:srgbClr val="B51A00"/>
                  </a:solidFill>
                </a:defRPr>
              </a:pPr>
              <a:r>
                <a:t>١٢٦</a:t>
              </a:r>
            </a:p>
          </p:txBody>
        </p:sp>
      </p:grpSp>
      <p:graphicFrame>
        <p:nvGraphicFramePr>
          <p:cNvPr id="5154" name="الجدول"/>
          <p:cNvGraphicFramePr/>
          <p:nvPr/>
        </p:nvGraphicFramePr>
        <p:xfrm>
          <a:off x="6198487" y="1397822"/>
          <a:ext cx="5296517" cy="2360557"/>
        </p:xfrm>
        <a:graphic xmlns:a="http://schemas.openxmlformats.org/drawingml/2006/main">
          <a:graphicData uri="http://schemas.openxmlformats.org/drawingml/2006/table">
            <a:tbl>
              <a:tblPr firstCol="0" firstRow="0" lastCol="0" lastRow="0" bandCol="0" bandRow="0" rtl="1">
                <a:tableStyleId>{C7B018BB-80A7-4F77-B60F-C8B233D01FF8}</a:tableStyleId>
              </a:tblPr>
              <a:tblGrid>
                <a:gridCol w="1987089"/>
                <a:gridCol w="1879917"/>
                <a:gridCol w="1621800"/>
              </a:tblGrid>
              <a:tr h="1106917">
                <a:tc>
                  <a:txBody>
                    <a:bodyPr/>
                    <a:lstStyle/>
                    <a:p>
                      <a:pPr algn="ctr" rtl="0">
                        <a:defRPr sz="1800"/>
                      </a:pPr>
                      <a:r>
                        <a:rPr sz="1500">
                          <a:solidFill>
                            <a:srgbClr val="551029"/>
                          </a:solidFill>
                          <a:latin typeface="Geeza Pro Bold"/>
                          <a:ea typeface="Geeza Pro Bold"/>
                          <a:cs typeface="Geeza Pro Bold"/>
                          <a:sym typeface="Geeza Pro Bold"/>
                        </a:rPr>
                        <a:t>ماذا نعرف</a:t>
                      </a: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FDBD8"/>
                    </a:solidFill>
                  </a:tcPr>
                </a:tc>
                <a:tc>
                  <a:txBody>
                    <a:bodyPr/>
                    <a:lstStyle/>
                    <a:p>
                      <a:pPr algn="ctr" rtl="0">
                        <a:defRPr sz="1800"/>
                      </a:pPr>
                      <a:r>
                        <a:rPr sz="1500">
                          <a:solidFill>
                            <a:srgbClr val="551029"/>
                          </a:solidFill>
                          <a:latin typeface="Geeza Pro Bold"/>
                          <a:ea typeface="Geeza Pro Bold"/>
                          <a:cs typeface="Geeza Pro Bold"/>
                          <a:sym typeface="Geeza Pro Bold"/>
                        </a:rPr>
                        <a:t>ماذا سنتعلم </a:t>
                      </a: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A9A9A9"/>
                      </a:solidFill>
                      <a:miter lim="400000"/>
                    </a:lnT>
                    <a:lnB w="12700">
                      <a:solidFill>
                        <a:srgbClr val="C8C8C8"/>
                      </a:solidFill>
                      <a:miter lim="400000"/>
                    </a:lnB>
                    <a:solidFill>
                      <a:srgbClr val="FEFCDD"/>
                    </a:solidFill>
                  </a:tcPr>
                </a:tc>
                <a:tc>
                  <a:txBody>
                    <a:bodyPr/>
                    <a:lstStyle/>
                    <a:p>
                      <a:pPr algn="ctr" rtl="0">
                        <a:defRPr sz="1800"/>
                      </a:pPr>
                      <a:r>
                        <a:rPr sz="1500">
                          <a:solidFill>
                            <a:srgbClr val="551029"/>
                          </a:solidFill>
                          <a:latin typeface="Geeza Pro Bold"/>
                          <a:ea typeface="Geeza Pro Bold"/>
                          <a:cs typeface="Geeza Pro Bold"/>
                          <a:sym typeface="Geeza Pro Bold"/>
                        </a:rPr>
                        <a:t>ماذا تعلمنا اليوم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A9A9A9"/>
                      </a:solidFill>
                      <a:miter lim="400000"/>
                    </a:lnT>
                    <a:lnB w="12700">
                      <a:solidFill>
                        <a:srgbClr val="C8C8C8"/>
                      </a:solidFill>
                      <a:miter lim="400000"/>
                    </a:lnB>
                    <a:solidFill>
                      <a:srgbClr val="CBF0FF"/>
                    </a:solidFill>
                  </a:tcPr>
                </a:tc>
              </a:tr>
              <a:tr h="1240938">
                <a:tc>
                  <a:txBody>
                    <a:bodyPr/>
                    <a:lstStyle/>
                    <a:p>
                      <a:pPr rtl="0">
                        <a:defRPr b="1" sz="1500">
                          <a:solidFill>
                            <a:srgbClr val="B51A00"/>
                          </a:solidFill>
                        </a:defRPr>
                      </a:pPr>
                    </a:p>
                  </a:txBody>
                  <a:tcPr marL="50800" marR="50800" marT="50800" marB="50800" anchor="ctr" anchorCtr="0" horzOverflow="overflow">
                    <a:lnL w="12700">
                      <a:solidFill>
                        <a:srgbClr val="A9A9A9"/>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500">
                          <a:latin typeface="Geeza Pro Regular"/>
                          <a:ea typeface="Geeza Pro Regular"/>
                          <a:cs typeface="Geeza Pro Regular"/>
                          <a:sym typeface="Geeza Pro Regular"/>
                        </a:defRPr>
                      </a:pPr>
                    </a:p>
                  </a:txBody>
                  <a:tcPr marL="50800" marR="50800" marT="50800" marB="50800" anchor="ctr" anchorCtr="0" horzOverflow="overflow">
                    <a:lnL w="12700">
                      <a:solidFill>
                        <a:srgbClr val="C8C8C8"/>
                      </a:solidFill>
                      <a:miter lim="400000"/>
                    </a:lnL>
                    <a:lnR w="12700">
                      <a:solidFill>
                        <a:srgbClr val="C8C8C8"/>
                      </a:solidFill>
                      <a:miter lim="400000"/>
                    </a:lnR>
                    <a:lnT w="12700">
                      <a:solidFill>
                        <a:srgbClr val="C8C8C8"/>
                      </a:solidFill>
                      <a:miter lim="400000"/>
                    </a:lnT>
                    <a:lnB w="12700">
                      <a:solidFill>
                        <a:srgbClr val="A9A9A9"/>
                      </a:solidFill>
                      <a:miter lim="400000"/>
                    </a:lnB>
                    <a:noFill/>
                  </a:tcPr>
                </a:tc>
                <a:tc>
                  <a:txBody>
                    <a:bodyPr/>
                    <a:lstStyle/>
                    <a:p>
                      <a:pPr algn="ctr" rtl="0">
                        <a:defRPr sz="1800"/>
                      </a:pPr>
                      <a:r>
                        <a:rPr sz="1500">
                          <a:latin typeface="Geeza Pro Regular"/>
                          <a:ea typeface="Geeza Pro Regular"/>
                          <a:cs typeface="Geeza Pro Regular"/>
                          <a:sym typeface="Geeza Pro Regular"/>
                        </a:rPr>
                        <a:t>
</a:t>
                      </a:r>
                    </a:p>
                  </a:txBody>
                  <a:tcPr marL="50800" marR="50800" marT="50800" marB="50800" anchor="ctr" anchorCtr="0" horzOverflow="overflow">
                    <a:lnL w="12700">
                      <a:solidFill>
                        <a:srgbClr val="C8C8C8"/>
                      </a:solidFill>
                      <a:miter lim="400000"/>
                    </a:lnL>
                    <a:lnR w="12700">
                      <a:solidFill>
                        <a:srgbClr val="A9A9A9"/>
                      </a:solidFill>
                      <a:miter lim="400000"/>
                    </a:lnR>
                    <a:lnT w="12700">
                      <a:solidFill>
                        <a:srgbClr val="C8C8C8"/>
                      </a:solidFill>
                      <a:miter lim="400000"/>
                    </a:lnT>
                    <a:lnB w="12700">
                      <a:solidFill>
                        <a:srgbClr val="A9A9A9"/>
                      </a:solidFill>
                      <a:miter lim="400000"/>
                    </a:lnB>
                    <a:noFill/>
                  </a:tcPr>
                </a:tc>
              </a:tr>
            </a:tbl>
          </a:graphicData>
        </a:graphic>
      </p:graphicFrame>
      <p:pic>
        <p:nvPicPr>
          <p:cNvPr id="5155" name="IMG_1753.jpeg" descr="IMG_1753.jpeg"/>
          <p:cNvPicPr>
            <a:picLocks noChangeAspect="1"/>
          </p:cNvPicPr>
          <p:nvPr/>
        </p:nvPicPr>
        <p:blipFill>
          <a:blip r:embed="rId12">
            <a:extLst/>
          </a:blip>
          <a:srcRect l="25189" t="6250" r="25735" b="4429"/>
          <a:stretch>
            <a:fillRect/>
          </a:stretch>
        </p:blipFill>
        <p:spPr>
          <a:xfrm>
            <a:off x="7295942" y="3555923"/>
            <a:ext cx="807672" cy="911421"/>
          </a:xfrm>
          <a:custGeom>
            <a:avLst/>
            <a:gdLst/>
            <a:ahLst/>
            <a:cxnLst>
              <a:cxn ang="0">
                <a:pos x="wd2" y="hd2"/>
              </a:cxn>
              <a:cxn ang="5400000">
                <a:pos x="wd2" y="hd2"/>
              </a:cxn>
              <a:cxn ang="10800000">
                <a:pos x="wd2" y="hd2"/>
              </a:cxn>
              <a:cxn ang="16200000">
                <a:pos x="wd2" y="hd2"/>
              </a:cxn>
            </a:cxnLst>
            <a:rect l="0" t="0" r="r" b="b"/>
            <a:pathLst>
              <a:path w="21595" h="21564" fill="norm" stroke="1" extrusionOk="0">
                <a:moveTo>
                  <a:pt x="4372" y="0"/>
                </a:moveTo>
                <a:cubicBezTo>
                  <a:pt x="4111" y="0"/>
                  <a:pt x="4096" y="7"/>
                  <a:pt x="4096" y="131"/>
                </a:cubicBezTo>
                <a:cubicBezTo>
                  <a:pt x="4096" y="203"/>
                  <a:pt x="4118" y="386"/>
                  <a:pt x="4149" y="535"/>
                </a:cubicBezTo>
                <a:cubicBezTo>
                  <a:pt x="4181" y="684"/>
                  <a:pt x="4275" y="1219"/>
                  <a:pt x="4351" y="1728"/>
                </a:cubicBezTo>
                <a:cubicBezTo>
                  <a:pt x="4575" y="3235"/>
                  <a:pt x="4758" y="4487"/>
                  <a:pt x="4796" y="4789"/>
                </a:cubicBezTo>
                <a:cubicBezTo>
                  <a:pt x="4826" y="5021"/>
                  <a:pt x="4841" y="5057"/>
                  <a:pt x="4913" y="5033"/>
                </a:cubicBezTo>
                <a:cubicBezTo>
                  <a:pt x="5080" y="4977"/>
                  <a:pt x="6358" y="4262"/>
                  <a:pt x="6569" y="4103"/>
                </a:cubicBezTo>
                <a:cubicBezTo>
                  <a:pt x="6779" y="3945"/>
                  <a:pt x="6875" y="3951"/>
                  <a:pt x="6813" y="4122"/>
                </a:cubicBezTo>
                <a:cubicBezTo>
                  <a:pt x="6741" y="4318"/>
                  <a:pt x="6444" y="4817"/>
                  <a:pt x="6399" y="4817"/>
                </a:cubicBezTo>
                <a:cubicBezTo>
                  <a:pt x="6373" y="4817"/>
                  <a:pt x="6110" y="4956"/>
                  <a:pt x="5815" y="5127"/>
                </a:cubicBezTo>
                <a:cubicBezTo>
                  <a:pt x="5521" y="5297"/>
                  <a:pt x="5203" y="5477"/>
                  <a:pt x="5104" y="5521"/>
                </a:cubicBezTo>
                <a:cubicBezTo>
                  <a:pt x="4940" y="5595"/>
                  <a:pt x="4920" y="5619"/>
                  <a:pt x="4945" y="5784"/>
                </a:cubicBezTo>
                <a:cubicBezTo>
                  <a:pt x="5029" y="6335"/>
                  <a:pt x="5137" y="7071"/>
                  <a:pt x="5168" y="7305"/>
                </a:cubicBezTo>
                <a:cubicBezTo>
                  <a:pt x="5219" y="7696"/>
                  <a:pt x="5409" y="8438"/>
                  <a:pt x="5507" y="8648"/>
                </a:cubicBezTo>
                <a:cubicBezTo>
                  <a:pt x="5721" y="9105"/>
                  <a:pt x="6261" y="9503"/>
                  <a:pt x="6866" y="9643"/>
                </a:cubicBezTo>
                <a:cubicBezTo>
                  <a:pt x="7950" y="9895"/>
                  <a:pt x="10065" y="9634"/>
                  <a:pt x="11121" y="9118"/>
                </a:cubicBezTo>
                <a:cubicBezTo>
                  <a:pt x="11310" y="9025"/>
                  <a:pt x="11487" y="8962"/>
                  <a:pt x="11514" y="8977"/>
                </a:cubicBezTo>
                <a:cubicBezTo>
                  <a:pt x="11540" y="8991"/>
                  <a:pt x="11574" y="9121"/>
                  <a:pt x="11588" y="9268"/>
                </a:cubicBezTo>
                <a:cubicBezTo>
                  <a:pt x="11616" y="9570"/>
                  <a:pt x="11731" y="9714"/>
                  <a:pt x="11991" y="9784"/>
                </a:cubicBezTo>
                <a:cubicBezTo>
                  <a:pt x="12391" y="9893"/>
                  <a:pt x="13048" y="9704"/>
                  <a:pt x="13169" y="9446"/>
                </a:cubicBezTo>
                <a:cubicBezTo>
                  <a:pt x="13265" y="9240"/>
                  <a:pt x="13210" y="8762"/>
                  <a:pt x="12840" y="6714"/>
                </a:cubicBezTo>
                <a:cubicBezTo>
                  <a:pt x="12527" y="4980"/>
                  <a:pt x="12330" y="3831"/>
                  <a:pt x="12140" y="2648"/>
                </a:cubicBezTo>
                <a:lnTo>
                  <a:pt x="12044" y="2066"/>
                </a:lnTo>
                <a:lnTo>
                  <a:pt x="11874" y="2075"/>
                </a:lnTo>
                <a:cubicBezTo>
                  <a:pt x="11783" y="2076"/>
                  <a:pt x="11369" y="2118"/>
                  <a:pt x="10951" y="2169"/>
                </a:cubicBezTo>
                <a:cubicBezTo>
                  <a:pt x="10230" y="2257"/>
                  <a:pt x="10173" y="2255"/>
                  <a:pt x="9752" y="2178"/>
                </a:cubicBezTo>
                <a:cubicBezTo>
                  <a:pt x="9508" y="2134"/>
                  <a:pt x="9173" y="2043"/>
                  <a:pt x="9009" y="1972"/>
                </a:cubicBezTo>
                <a:cubicBezTo>
                  <a:pt x="8846" y="1901"/>
                  <a:pt x="8696" y="1855"/>
                  <a:pt x="8680" y="1869"/>
                </a:cubicBezTo>
                <a:cubicBezTo>
                  <a:pt x="8665" y="1882"/>
                  <a:pt x="8784" y="2007"/>
                  <a:pt x="8946" y="2150"/>
                </a:cubicBezTo>
                <a:cubicBezTo>
                  <a:pt x="9225" y="2397"/>
                  <a:pt x="9622" y="2640"/>
                  <a:pt x="10219" y="2939"/>
                </a:cubicBezTo>
                <a:cubicBezTo>
                  <a:pt x="10582" y="3121"/>
                  <a:pt x="10914" y="3397"/>
                  <a:pt x="11004" y="3587"/>
                </a:cubicBezTo>
                <a:cubicBezTo>
                  <a:pt x="11104" y="3797"/>
                  <a:pt x="11100" y="4212"/>
                  <a:pt x="10994" y="4488"/>
                </a:cubicBezTo>
                <a:cubicBezTo>
                  <a:pt x="10846" y="4873"/>
                  <a:pt x="10474" y="5115"/>
                  <a:pt x="8733" y="5963"/>
                </a:cubicBezTo>
                <a:cubicBezTo>
                  <a:pt x="7742" y="6445"/>
                  <a:pt x="7617" y="6488"/>
                  <a:pt x="7290" y="6460"/>
                </a:cubicBezTo>
                <a:cubicBezTo>
                  <a:pt x="6746" y="6414"/>
                  <a:pt x="6401" y="6008"/>
                  <a:pt x="6388" y="5399"/>
                </a:cubicBezTo>
                <a:cubicBezTo>
                  <a:pt x="6380" y="5007"/>
                  <a:pt x="6477" y="4929"/>
                  <a:pt x="6526" y="5287"/>
                </a:cubicBezTo>
                <a:cubicBezTo>
                  <a:pt x="6545" y="5421"/>
                  <a:pt x="6579" y="5574"/>
                  <a:pt x="6600" y="5634"/>
                </a:cubicBezTo>
                <a:cubicBezTo>
                  <a:pt x="6676" y="5846"/>
                  <a:pt x="7065" y="5940"/>
                  <a:pt x="7534" y="5850"/>
                </a:cubicBezTo>
                <a:cubicBezTo>
                  <a:pt x="7699" y="5818"/>
                  <a:pt x="7699" y="5818"/>
                  <a:pt x="7683" y="5503"/>
                </a:cubicBezTo>
                <a:cubicBezTo>
                  <a:pt x="7660" y="5063"/>
                  <a:pt x="7566" y="4341"/>
                  <a:pt x="7471" y="3840"/>
                </a:cubicBezTo>
                <a:cubicBezTo>
                  <a:pt x="7426" y="3608"/>
                  <a:pt x="7371" y="3262"/>
                  <a:pt x="7343" y="3080"/>
                </a:cubicBezTo>
                <a:cubicBezTo>
                  <a:pt x="7136" y="1728"/>
                  <a:pt x="6968" y="881"/>
                  <a:pt x="6887" y="789"/>
                </a:cubicBezTo>
                <a:cubicBezTo>
                  <a:pt x="6857" y="755"/>
                  <a:pt x="6611" y="634"/>
                  <a:pt x="6335" y="516"/>
                </a:cubicBezTo>
                <a:cubicBezTo>
                  <a:pt x="5537" y="178"/>
                  <a:pt x="4860" y="0"/>
                  <a:pt x="4372" y="0"/>
                </a:cubicBezTo>
                <a:close/>
                <a:moveTo>
                  <a:pt x="3555" y="131"/>
                </a:moveTo>
                <a:cubicBezTo>
                  <a:pt x="3499" y="81"/>
                  <a:pt x="3057" y="240"/>
                  <a:pt x="2632" y="460"/>
                </a:cubicBezTo>
                <a:cubicBezTo>
                  <a:pt x="2445" y="557"/>
                  <a:pt x="2258" y="629"/>
                  <a:pt x="2218" y="629"/>
                </a:cubicBezTo>
                <a:cubicBezTo>
                  <a:pt x="2178" y="629"/>
                  <a:pt x="2075" y="686"/>
                  <a:pt x="1984" y="751"/>
                </a:cubicBezTo>
                <a:lnTo>
                  <a:pt x="1815" y="873"/>
                </a:lnTo>
                <a:lnTo>
                  <a:pt x="2271" y="1268"/>
                </a:lnTo>
                <a:lnTo>
                  <a:pt x="2727" y="1662"/>
                </a:lnTo>
                <a:lnTo>
                  <a:pt x="2664" y="1840"/>
                </a:lnTo>
                <a:cubicBezTo>
                  <a:pt x="2585" y="2051"/>
                  <a:pt x="2225" y="2379"/>
                  <a:pt x="1942" y="2498"/>
                </a:cubicBezTo>
                <a:cubicBezTo>
                  <a:pt x="1798" y="2558"/>
                  <a:pt x="1667" y="2673"/>
                  <a:pt x="1517" y="2883"/>
                </a:cubicBezTo>
                <a:cubicBezTo>
                  <a:pt x="1234" y="3279"/>
                  <a:pt x="1057" y="3363"/>
                  <a:pt x="467" y="3399"/>
                </a:cubicBezTo>
                <a:lnTo>
                  <a:pt x="0" y="3427"/>
                </a:lnTo>
                <a:lnTo>
                  <a:pt x="0" y="3916"/>
                </a:lnTo>
                <a:cubicBezTo>
                  <a:pt x="0" y="4296"/>
                  <a:pt x="20" y="4405"/>
                  <a:pt x="85" y="4432"/>
                </a:cubicBezTo>
                <a:cubicBezTo>
                  <a:pt x="568" y="4632"/>
                  <a:pt x="699" y="4706"/>
                  <a:pt x="764" y="4817"/>
                </a:cubicBezTo>
                <a:cubicBezTo>
                  <a:pt x="805" y="4888"/>
                  <a:pt x="892" y="4976"/>
                  <a:pt x="944" y="5014"/>
                </a:cubicBezTo>
                <a:cubicBezTo>
                  <a:pt x="997" y="5052"/>
                  <a:pt x="1155" y="5220"/>
                  <a:pt x="1305" y="5380"/>
                </a:cubicBezTo>
                <a:cubicBezTo>
                  <a:pt x="1455" y="5541"/>
                  <a:pt x="1705" y="5783"/>
                  <a:pt x="1857" y="5925"/>
                </a:cubicBezTo>
                <a:cubicBezTo>
                  <a:pt x="2049" y="6105"/>
                  <a:pt x="2156" y="6182"/>
                  <a:pt x="2218" y="6160"/>
                </a:cubicBezTo>
                <a:cubicBezTo>
                  <a:pt x="2267" y="6143"/>
                  <a:pt x="2444" y="6083"/>
                  <a:pt x="2610" y="6028"/>
                </a:cubicBezTo>
                <a:cubicBezTo>
                  <a:pt x="2777" y="5974"/>
                  <a:pt x="2943" y="5911"/>
                  <a:pt x="2971" y="5888"/>
                </a:cubicBezTo>
                <a:cubicBezTo>
                  <a:pt x="3000" y="5864"/>
                  <a:pt x="3050" y="5841"/>
                  <a:pt x="3088" y="5841"/>
                </a:cubicBezTo>
                <a:cubicBezTo>
                  <a:pt x="3126" y="5841"/>
                  <a:pt x="3423" y="5727"/>
                  <a:pt x="3746" y="5587"/>
                </a:cubicBezTo>
                <a:lnTo>
                  <a:pt x="4330" y="5333"/>
                </a:lnTo>
                <a:lnTo>
                  <a:pt x="4298" y="5108"/>
                </a:lnTo>
                <a:cubicBezTo>
                  <a:pt x="4240" y="4669"/>
                  <a:pt x="4101" y="3719"/>
                  <a:pt x="4043" y="3362"/>
                </a:cubicBezTo>
                <a:cubicBezTo>
                  <a:pt x="4010" y="3161"/>
                  <a:pt x="3931" y="2630"/>
                  <a:pt x="3873" y="2188"/>
                </a:cubicBezTo>
                <a:cubicBezTo>
                  <a:pt x="3692" y="810"/>
                  <a:pt x="3599" y="172"/>
                  <a:pt x="3555" y="131"/>
                </a:cubicBezTo>
                <a:close/>
                <a:moveTo>
                  <a:pt x="7534" y="1127"/>
                </a:moveTo>
                <a:cubicBezTo>
                  <a:pt x="7527" y="1134"/>
                  <a:pt x="7594" y="1517"/>
                  <a:pt x="7683" y="1972"/>
                </a:cubicBezTo>
                <a:cubicBezTo>
                  <a:pt x="8042" y="3820"/>
                  <a:pt x="8122" y="4789"/>
                  <a:pt x="7980" y="5390"/>
                </a:cubicBezTo>
                <a:cubicBezTo>
                  <a:pt x="7940" y="5557"/>
                  <a:pt x="7933" y="5690"/>
                  <a:pt x="7959" y="5690"/>
                </a:cubicBezTo>
                <a:cubicBezTo>
                  <a:pt x="8044" y="5690"/>
                  <a:pt x="9009" y="5244"/>
                  <a:pt x="9625" y="4920"/>
                </a:cubicBezTo>
                <a:cubicBezTo>
                  <a:pt x="10392" y="4516"/>
                  <a:pt x="10803" y="4245"/>
                  <a:pt x="10803" y="4141"/>
                </a:cubicBezTo>
                <a:cubicBezTo>
                  <a:pt x="10803" y="4009"/>
                  <a:pt x="10442" y="3732"/>
                  <a:pt x="9795" y="3380"/>
                </a:cubicBezTo>
                <a:cubicBezTo>
                  <a:pt x="9041" y="2972"/>
                  <a:pt x="9052" y="2980"/>
                  <a:pt x="8532" y="2479"/>
                </a:cubicBezTo>
                <a:lnTo>
                  <a:pt x="8097" y="2066"/>
                </a:lnTo>
                <a:lnTo>
                  <a:pt x="8128" y="1793"/>
                </a:lnTo>
                <a:lnTo>
                  <a:pt x="8160" y="1521"/>
                </a:lnTo>
                <a:lnTo>
                  <a:pt x="7853" y="1315"/>
                </a:lnTo>
                <a:cubicBezTo>
                  <a:pt x="7685" y="1205"/>
                  <a:pt x="7542" y="1120"/>
                  <a:pt x="7534" y="1127"/>
                </a:cubicBezTo>
                <a:close/>
                <a:moveTo>
                  <a:pt x="13424" y="2432"/>
                </a:moveTo>
                <a:lnTo>
                  <a:pt x="13020" y="2441"/>
                </a:lnTo>
                <a:lnTo>
                  <a:pt x="12617" y="2441"/>
                </a:lnTo>
                <a:lnTo>
                  <a:pt x="12649" y="2573"/>
                </a:lnTo>
                <a:cubicBezTo>
                  <a:pt x="12695" y="2772"/>
                  <a:pt x="12938" y="4132"/>
                  <a:pt x="12978" y="4404"/>
                </a:cubicBezTo>
                <a:cubicBezTo>
                  <a:pt x="12998" y="4538"/>
                  <a:pt x="13151" y="5385"/>
                  <a:pt x="13318" y="6282"/>
                </a:cubicBezTo>
                <a:cubicBezTo>
                  <a:pt x="13566" y="7619"/>
                  <a:pt x="13628" y="8025"/>
                  <a:pt x="13636" y="8564"/>
                </a:cubicBezTo>
                <a:cubicBezTo>
                  <a:pt x="13644" y="9086"/>
                  <a:pt x="13619" y="9276"/>
                  <a:pt x="13540" y="9474"/>
                </a:cubicBezTo>
                <a:cubicBezTo>
                  <a:pt x="13412" y="9801"/>
                  <a:pt x="13142" y="10139"/>
                  <a:pt x="12851" y="10329"/>
                </a:cubicBezTo>
                <a:cubicBezTo>
                  <a:pt x="12653" y="10458"/>
                  <a:pt x="12552" y="10479"/>
                  <a:pt x="12214" y="10498"/>
                </a:cubicBezTo>
                <a:cubicBezTo>
                  <a:pt x="11819" y="10520"/>
                  <a:pt x="11818" y="10523"/>
                  <a:pt x="11630" y="10357"/>
                </a:cubicBezTo>
                <a:cubicBezTo>
                  <a:pt x="11456" y="10203"/>
                  <a:pt x="11301" y="9910"/>
                  <a:pt x="11301" y="9719"/>
                </a:cubicBezTo>
                <a:cubicBezTo>
                  <a:pt x="11301" y="9648"/>
                  <a:pt x="11281" y="9649"/>
                  <a:pt x="11121" y="9728"/>
                </a:cubicBezTo>
                <a:cubicBezTo>
                  <a:pt x="10454" y="10058"/>
                  <a:pt x="9266" y="10353"/>
                  <a:pt x="8373" y="10413"/>
                </a:cubicBezTo>
                <a:cubicBezTo>
                  <a:pt x="7339" y="10483"/>
                  <a:pt x="6666" y="10415"/>
                  <a:pt x="6144" y="10188"/>
                </a:cubicBezTo>
                <a:cubicBezTo>
                  <a:pt x="5925" y="10093"/>
                  <a:pt x="5650" y="9929"/>
                  <a:pt x="5529" y="9822"/>
                </a:cubicBezTo>
                <a:cubicBezTo>
                  <a:pt x="5289" y="9610"/>
                  <a:pt x="5271" y="9628"/>
                  <a:pt x="5380" y="10028"/>
                </a:cubicBezTo>
                <a:cubicBezTo>
                  <a:pt x="5566" y="10713"/>
                  <a:pt x="5868" y="11101"/>
                  <a:pt x="6367" y="11296"/>
                </a:cubicBezTo>
                <a:cubicBezTo>
                  <a:pt x="7280" y="11653"/>
                  <a:pt x="7193" y="11628"/>
                  <a:pt x="8065" y="11681"/>
                </a:cubicBezTo>
                <a:cubicBezTo>
                  <a:pt x="9253" y="11753"/>
                  <a:pt x="11241" y="11704"/>
                  <a:pt x="11938" y="11587"/>
                </a:cubicBezTo>
                <a:cubicBezTo>
                  <a:pt x="12870" y="11432"/>
                  <a:pt x="14309" y="11074"/>
                  <a:pt x="14931" y="10845"/>
                </a:cubicBezTo>
                <a:cubicBezTo>
                  <a:pt x="15718" y="10556"/>
                  <a:pt x="16510" y="10090"/>
                  <a:pt x="16384" y="9982"/>
                </a:cubicBezTo>
                <a:cubicBezTo>
                  <a:pt x="16328" y="9932"/>
                  <a:pt x="15722" y="9755"/>
                  <a:pt x="14984" y="9568"/>
                </a:cubicBezTo>
                <a:cubicBezTo>
                  <a:pt x="14696" y="9496"/>
                  <a:pt x="14437" y="9411"/>
                  <a:pt x="14400" y="9381"/>
                </a:cubicBezTo>
                <a:cubicBezTo>
                  <a:pt x="14321" y="9315"/>
                  <a:pt x="14426" y="8817"/>
                  <a:pt x="14548" y="8686"/>
                </a:cubicBezTo>
                <a:cubicBezTo>
                  <a:pt x="14589" y="8643"/>
                  <a:pt x="14893" y="8491"/>
                  <a:pt x="15217" y="8348"/>
                </a:cubicBezTo>
                <a:lnTo>
                  <a:pt x="15801" y="8085"/>
                </a:lnTo>
                <a:lnTo>
                  <a:pt x="15779" y="7606"/>
                </a:lnTo>
                <a:lnTo>
                  <a:pt x="15748" y="7127"/>
                </a:lnTo>
                <a:lnTo>
                  <a:pt x="15970" y="6733"/>
                </a:lnTo>
                <a:cubicBezTo>
                  <a:pt x="16091" y="6515"/>
                  <a:pt x="16213" y="6328"/>
                  <a:pt x="16246" y="6310"/>
                </a:cubicBezTo>
                <a:cubicBezTo>
                  <a:pt x="16279" y="6292"/>
                  <a:pt x="16310" y="6143"/>
                  <a:pt x="16310" y="5981"/>
                </a:cubicBezTo>
                <a:cubicBezTo>
                  <a:pt x="16310" y="5694"/>
                  <a:pt x="16301" y="5667"/>
                  <a:pt x="15875" y="5108"/>
                </a:cubicBezTo>
                <a:cubicBezTo>
                  <a:pt x="15482" y="4593"/>
                  <a:pt x="15434" y="4517"/>
                  <a:pt x="15419" y="4282"/>
                </a:cubicBezTo>
                <a:lnTo>
                  <a:pt x="15397" y="4019"/>
                </a:lnTo>
                <a:lnTo>
                  <a:pt x="14771" y="3568"/>
                </a:lnTo>
                <a:cubicBezTo>
                  <a:pt x="14427" y="3323"/>
                  <a:pt x="13985" y="2970"/>
                  <a:pt x="13784" y="2779"/>
                </a:cubicBezTo>
                <a:lnTo>
                  <a:pt x="13424" y="2432"/>
                </a:lnTo>
                <a:close/>
                <a:moveTo>
                  <a:pt x="4404" y="5963"/>
                </a:moveTo>
                <a:cubicBezTo>
                  <a:pt x="4352" y="5901"/>
                  <a:pt x="4302" y="5903"/>
                  <a:pt x="4032" y="6000"/>
                </a:cubicBezTo>
                <a:cubicBezTo>
                  <a:pt x="3861" y="6062"/>
                  <a:pt x="3690" y="6134"/>
                  <a:pt x="3650" y="6160"/>
                </a:cubicBezTo>
                <a:cubicBezTo>
                  <a:pt x="3516" y="6247"/>
                  <a:pt x="3299" y="6317"/>
                  <a:pt x="3077" y="6348"/>
                </a:cubicBezTo>
                <a:cubicBezTo>
                  <a:pt x="2459" y="6433"/>
                  <a:pt x="2387" y="6528"/>
                  <a:pt x="2674" y="6845"/>
                </a:cubicBezTo>
                <a:cubicBezTo>
                  <a:pt x="2768" y="6949"/>
                  <a:pt x="2870" y="7073"/>
                  <a:pt x="2897" y="7127"/>
                </a:cubicBezTo>
                <a:cubicBezTo>
                  <a:pt x="3030" y="7392"/>
                  <a:pt x="3370" y="7784"/>
                  <a:pt x="3470" y="7784"/>
                </a:cubicBezTo>
                <a:cubicBezTo>
                  <a:pt x="3514" y="7784"/>
                  <a:pt x="3559" y="7820"/>
                  <a:pt x="3576" y="7859"/>
                </a:cubicBezTo>
                <a:cubicBezTo>
                  <a:pt x="3593" y="7899"/>
                  <a:pt x="3660" y="7945"/>
                  <a:pt x="3725" y="7963"/>
                </a:cubicBezTo>
                <a:cubicBezTo>
                  <a:pt x="3901" y="8012"/>
                  <a:pt x="4358" y="8297"/>
                  <a:pt x="4605" y="8517"/>
                </a:cubicBezTo>
                <a:cubicBezTo>
                  <a:pt x="4726" y="8623"/>
                  <a:pt x="4829" y="8714"/>
                  <a:pt x="4839" y="8714"/>
                </a:cubicBezTo>
                <a:cubicBezTo>
                  <a:pt x="4856" y="8714"/>
                  <a:pt x="4831" y="8434"/>
                  <a:pt x="4796" y="8263"/>
                </a:cubicBezTo>
                <a:cubicBezTo>
                  <a:pt x="4787" y="8217"/>
                  <a:pt x="4764" y="8169"/>
                  <a:pt x="4743" y="8150"/>
                </a:cubicBezTo>
                <a:cubicBezTo>
                  <a:pt x="4722" y="8132"/>
                  <a:pt x="4701" y="7982"/>
                  <a:pt x="4701" y="7822"/>
                </a:cubicBezTo>
                <a:cubicBezTo>
                  <a:pt x="4701" y="7662"/>
                  <a:pt x="4676" y="7449"/>
                  <a:pt x="4648" y="7352"/>
                </a:cubicBezTo>
                <a:cubicBezTo>
                  <a:pt x="4619" y="7256"/>
                  <a:pt x="4568" y="6917"/>
                  <a:pt x="4531" y="6601"/>
                </a:cubicBezTo>
                <a:cubicBezTo>
                  <a:pt x="4494" y="6286"/>
                  <a:pt x="4437" y="6002"/>
                  <a:pt x="4404" y="5963"/>
                </a:cubicBezTo>
                <a:close/>
                <a:moveTo>
                  <a:pt x="16713" y="6676"/>
                </a:moveTo>
                <a:cubicBezTo>
                  <a:pt x="16620" y="6660"/>
                  <a:pt x="16518" y="6678"/>
                  <a:pt x="16406" y="6723"/>
                </a:cubicBezTo>
                <a:cubicBezTo>
                  <a:pt x="16244" y="6788"/>
                  <a:pt x="16034" y="7051"/>
                  <a:pt x="16034" y="7193"/>
                </a:cubicBezTo>
                <a:cubicBezTo>
                  <a:pt x="16034" y="7337"/>
                  <a:pt x="16176" y="7530"/>
                  <a:pt x="16352" y="7615"/>
                </a:cubicBezTo>
                <a:cubicBezTo>
                  <a:pt x="16569" y="7720"/>
                  <a:pt x="16780" y="7708"/>
                  <a:pt x="16968" y="7568"/>
                </a:cubicBezTo>
                <a:cubicBezTo>
                  <a:pt x="17114" y="7460"/>
                  <a:pt x="17138" y="7404"/>
                  <a:pt x="17138" y="7202"/>
                </a:cubicBezTo>
                <a:cubicBezTo>
                  <a:pt x="17138" y="7011"/>
                  <a:pt x="17109" y="6941"/>
                  <a:pt x="16979" y="6817"/>
                </a:cubicBezTo>
                <a:cubicBezTo>
                  <a:pt x="16894" y="6737"/>
                  <a:pt x="16806" y="6693"/>
                  <a:pt x="16713" y="6676"/>
                </a:cubicBezTo>
                <a:close/>
                <a:moveTo>
                  <a:pt x="17573" y="7155"/>
                </a:moveTo>
                <a:cubicBezTo>
                  <a:pt x="17520" y="7155"/>
                  <a:pt x="17297" y="7702"/>
                  <a:pt x="17297" y="7831"/>
                </a:cubicBezTo>
                <a:cubicBezTo>
                  <a:pt x="17297" y="7904"/>
                  <a:pt x="17339" y="7941"/>
                  <a:pt x="17445" y="7963"/>
                </a:cubicBezTo>
                <a:cubicBezTo>
                  <a:pt x="17529" y="7979"/>
                  <a:pt x="17673" y="8007"/>
                  <a:pt x="17764" y="8028"/>
                </a:cubicBezTo>
                <a:cubicBezTo>
                  <a:pt x="17968" y="8077"/>
                  <a:pt x="18279" y="8086"/>
                  <a:pt x="18443" y="8047"/>
                </a:cubicBezTo>
                <a:cubicBezTo>
                  <a:pt x="18710" y="7984"/>
                  <a:pt x="18533" y="7723"/>
                  <a:pt x="17997" y="7390"/>
                </a:cubicBezTo>
                <a:cubicBezTo>
                  <a:pt x="17786" y="7259"/>
                  <a:pt x="17594" y="7155"/>
                  <a:pt x="17573" y="7155"/>
                </a:cubicBezTo>
                <a:close/>
                <a:moveTo>
                  <a:pt x="18751" y="7324"/>
                </a:moveTo>
                <a:lnTo>
                  <a:pt x="18804" y="7559"/>
                </a:lnTo>
                <a:cubicBezTo>
                  <a:pt x="18898" y="7968"/>
                  <a:pt x="18586" y="8548"/>
                  <a:pt x="18188" y="8695"/>
                </a:cubicBezTo>
                <a:cubicBezTo>
                  <a:pt x="17970" y="8776"/>
                  <a:pt x="17654" y="8734"/>
                  <a:pt x="17053" y="8554"/>
                </a:cubicBezTo>
                <a:cubicBezTo>
                  <a:pt x="16845" y="8492"/>
                  <a:pt x="16657" y="8464"/>
                  <a:pt x="16512" y="8479"/>
                </a:cubicBezTo>
                <a:cubicBezTo>
                  <a:pt x="16241" y="8508"/>
                  <a:pt x="15287" y="8904"/>
                  <a:pt x="15355" y="8958"/>
                </a:cubicBezTo>
                <a:cubicBezTo>
                  <a:pt x="15381" y="8979"/>
                  <a:pt x="15578" y="9032"/>
                  <a:pt x="15790" y="9080"/>
                </a:cubicBezTo>
                <a:cubicBezTo>
                  <a:pt x="16226" y="9179"/>
                  <a:pt x="16610" y="9342"/>
                  <a:pt x="16724" y="9474"/>
                </a:cubicBezTo>
                <a:cubicBezTo>
                  <a:pt x="16847" y="9618"/>
                  <a:pt x="16815" y="9964"/>
                  <a:pt x="16660" y="10244"/>
                </a:cubicBezTo>
                <a:cubicBezTo>
                  <a:pt x="16510" y="10517"/>
                  <a:pt x="16114" y="10896"/>
                  <a:pt x="15811" y="11052"/>
                </a:cubicBezTo>
                <a:cubicBezTo>
                  <a:pt x="15516" y="11204"/>
                  <a:pt x="14434" y="11656"/>
                  <a:pt x="14220" y="11719"/>
                </a:cubicBezTo>
                <a:cubicBezTo>
                  <a:pt x="13627" y="11893"/>
                  <a:pt x="13329" y="11972"/>
                  <a:pt x="13254" y="11972"/>
                </a:cubicBezTo>
                <a:cubicBezTo>
                  <a:pt x="13102" y="11972"/>
                  <a:pt x="13164" y="12055"/>
                  <a:pt x="13456" y="12235"/>
                </a:cubicBezTo>
                <a:cubicBezTo>
                  <a:pt x="13613" y="12333"/>
                  <a:pt x="13765" y="12414"/>
                  <a:pt x="13784" y="12414"/>
                </a:cubicBezTo>
                <a:cubicBezTo>
                  <a:pt x="13804" y="12414"/>
                  <a:pt x="13890" y="12322"/>
                  <a:pt x="13986" y="12216"/>
                </a:cubicBezTo>
                <a:cubicBezTo>
                  <a:pt x="14184" y="11998"/>
                  <a:pt x="14272" y="11996"/>
                  <a:pt x="14591" y="12188"/>
                </a:cubicBezTo>
                <a:cubicBezTo>
                  <a:pt x="14705" y="12257"/>
                  <a:pt x="14824" y="12310"/>
                  <a:pt x="14856" y="12310"/>
                </a:cubicBezTo>
                <a:cubicBezTo>
                  <a:pt x="14889" y="12310"/>
                  <a:pt x="14996" y="12236"/>
                  <a:pt x="15100" y="12141"/>
                </a:cubicBezTo>
                <a:cubicBezTo>
                  <a:pt x="15442" y="11829"/>
                  <a:pt x="15836" y="11661"/>
                  <a:pt x="16650" y="11465"/>
                </a:cubicBezTo>
                <a:cubicBezTo>
                  <a:pt x="17872" y="11171"/>
                  <a:pt x="18510" y="10958"/>
                  <a:pt x="19610" y="10479"/>
                </a:cubicBezTo>
                <a:cubicBezTo>
                  <a:pt x="20634" y="10033"/>
                  <a:pt x="21147" y="9771"/>
                  <a:pt x="21297" y="9625"/>
                </a:cubicBezTo>
                <a:cubicBezTo>
                  <a:pt x="21433" y="9493"/>
                  <a:pt x="21585" y="8665"/>
                  <a:pt x="21595" y="8010"/>
                </a:cubicBezTo>
                <a:cubicBezTo>
                  <a:pt x="21600" y="7650"/>
                  <a:pt x="21580" y="7563"/>
                  <a:pt x="21488" y="7456"/>
                </a:cubicBezTo>
                <a:lnTo>
                  <a:pt x="21382" y="7324"/>
                </a:lnTo>
                <a:lnTo>
                  <a:pt x="20067" y="7324"/>
                </a:lnTo>
                <a:lnTo>
                  <a:pt x="18751" y="7324"/>
                </a:lnTo>
                <a:close/>
                <a:moveTo>
                  <a:pt x="13031" y="12057"/>
                </a:moveTo>
                <a:lnTo>
                  <a:pt x="12734" y="12094"/>
                </a:lnTo>
                <a:cubicBezTo>
                  <a:pt x="12572" y="12113"/>
                  <a:pt x="12236" y="12166"/>
                  <a:pt x="11991" y="12216"/>
                </a:cubicBezTo>
                <a:cubicBezTo>
                  <a:pt x="11300" y="12358"/>
                  <a:pt x="10049" y="12424"/>
                  <a:pt x="8871" y="12385"/>
                </a:cubicBezTo>
                <a:lnTo>
                  <a:pt x="7831" y="12357"/>
                </a:lnTo>
                <a:lnTo>
                  <a:pt x="7906" y="12489"/>
                </a:lnTo>
                <a:cubicBezTo>
                  <a:pt x="8026" y="12733"/>
                  <a:pt x="8225" y="12998"/>
                  <a:pt x="8723" y="13559"/>
                </a:cubicBezTo>
                <a:cubicBezTo>
                  <a:pt x="8991" y="13862"/>
                  <a:pt x="9211" y="14129"/>
                  <a:pt x="9211" y="14151"/>
                </a:cubicBezTo>
                <a:cubicBezTo>
                  <a:pt x="9211" y="14173"/>
                  <a:pt x="9238" y="14222"/>
                  <a:pt x="9275" y="14254"/>
                </a:cubicBezTo>
                <a:cubicBezTo>
                  <a:pt x="9313" y="14288"/>
                  <a:pt x="9500" y="14310"/>
                  <a:pt x="9710" y="14310"/>
                </a:cubicBezTo>
                <a:lnTo>
                  <a:pt x="10070" y="14310"/>
                </a:lnTo>
                <a:lnTo>
                  <a:pt x="10548" y="13944"/>
                </a:lnTo>
                <a:cubicBezTo>
                  <a:pt x="10810" y="13745"/>
                  <a:pt x="11080" y="13560"/>
                  <a:pt x="11142" y="13531"/>
                </a:cubicBezTo>
                <a:cubicBezTo>
                  <a:pt x="11204" y="13502"/>
                  <a:pt x="11768" y="13443"/>
                  <a:pt x="12405" y="13399"/>
                </a:cubicBezTo>
                <a:cubicBezTo>
                  <a:pt x="13491" y="13325"/>
                  <a:pt x="13582" y="13322"/>
                  <a:pt x="13827" y="13399"/>
                </a:cubicBezTo>
                <a:cubicBezTo>
                  <a:pt x="14127" y="13495"/>
                  <a:pt x="14238" y="13476"/>
                  <a:pt x="14326" y="13306"/>
                </a:cubicBezTo>
                <a:cubicBezTo>
                  <a:pt x="14438" y="13088"/>
                  <a:pt x="14402" y="12934"/>
                  <a:pt x="14209" y="12799"/>
                </a:cubicBezTo>
                <a:cubicBezTo>
                  <a:pt x="14017" y="12664"/>
                  <a:pt x="13771" y="12537"/>
                  <a:pt x="13753" y="12564"/>
                </a:cubicBezTo>
                <a:cubicBezTo>
                  <a:pt x="13622" y="12751"/>
                  <a:pt x="13426" y="12949"/>
                  <a:pt x="13360" y="12949"/>
                </a:cubicBezTo>
                <a:cubicBezTo>
                  <a:pt x="13271" y="12949"/>
                  <a:pt x="13007" y="12805"/>
                  <a:pt x="12798" y="12639"/>
                </a:cubicBezTo>
                <a:cubicBezTo>
                  <a:pt x="12662" y="12532"/>
                  <a:pt x="12652" y="12576"/>
                  <a:pt x="12936" y="12188"/>
                </a:cubicBezTo>
                <a:lnTo>
                  <a:pt x="13031" y="12057"/>
                </a:lnTo>
                <a:close/>
                <a:moveTo>
                  <a:pt x="5635" y="15944"/>
                </a:moveTo>
                <a:cubicBezTo>
                  <a:pt x="5465" y="15944"/>
                  <a:pt x="5420" y="16097"/>
                  <a:pt x="5560" y="16188"/>
                </a:cubicBezTo>
                <a:cubicBezTo>
                  <a:pt x="5686" y="16269"/>
                  <a:pt x="5818" y="16184"/>
                  <a:pt x="5794" y="16038"/>
                </a:cubicBezTo>
                <a:cubicBezTo>
                  <a:pt x="5782" y="15966"/>
                  <a:pt x="5732" y="15944"/>
                  <a:pt x="5635" y="15944"/>
                </a:cubicBezTo>
                <a:close/>
                <a:moveTo>
                  <a:pt x="6632" y="16010"/>
                </a:moveTo>
                <a:cubicBezTo>
                  <a:pt x="6490" y="16010"/>
                  <a:pt x="6477" y="16058"/>
                  <a:pt x="6462" y="16724"/>
                </a:cubicBezTo>
                <a:cubicBezTo>
                  <a:pt x="6455" y="17045"/>
                  <a:pt x="6430" y="17328"/>
                  <a:pt x="6399" y="17362"/>
                </a:cubicBezTo>
                <a:cubicBezTo>
                  <a:pt x="6325" y="17441"/>
                  <a:pt x="6012" y="17441"/>
                  <a:pt x="5900" y="17362"/>
                </a:cubicBezTo>
                <a:cubicBezTo>
                  <a:pt x="5838" y="17318"/>
                  <a:pt x="5808" y="17177"/>
                  <a:pt x="5783" y="16846"/>
                </a:cubicBezTo>
                <a:cubicBezTo>
                  <a:pt x="5765" y="16593"/>
                  <a:pt x="5741" y="16376"/>
                  <a:pt x="5730" y="16367"/>
                </a:cubicBezTo>
                <a:cubicBezTo>
                  <a:pt x="5719" y="16357"/>
                  <a:pt x="5663" y="16369"/>
                  <a:pt x="5614" y="16385"/>
                </a:cubicBezTo>
                <a:cubicBezTo>
                  <a:pt x="5539" y="16411"/>
                  <a:pt x="5529" y="16487"/>
                  <a:pt x="5529" y="16864"/>
                </a:cubicBezTo>
                <a:cubicBezTo>
                  <a:pt x="5529" y="17270"/>
                  <a:pt x="5520" y="17334"/>
                  <a:pt x="5423" y="17381"/>
                </a:cubicBezTo>
                <a:cubicBezTo>
                  <a:pt x="5362" y="17409"/>
                  <a:pt x="5239" y="17419"/>
                  <a:pt x="5157" y="17409"/>
                </a:cubicBezTo>
                <a:cubicBezTo>
                  <a:pt x="4966" y="17386"/>
                  <a:pt x="4899" y="17182"/>
                  <a:pt x="4934" y="16733"/>
                </a:cubicBezTo>
                <a:cubicBezTo>
                  <a:pt x="4960" y="16414"/>
                  <a:pt x="4959" y="16411"/>
                  <a:pt x="4818" y="16395"/>
                </a:cubicBezTo>
                <a:cubicBezTo>
                  <a:pt x="4739" y="16386"/>
                  <a:pt x="4516" y="16391"/>
                  <a:pt x="4319" y="16404"/>
                </a:cubicBezTo>
                <a:lnTo>
                  <a:pt x="3958" y="16423"/>
                </a:lnTo>
                <a:lnTo>
                  <a:pt x="3937" y="17052"/>
                </a:lnTo>
                <a:cubicBezTo>
                  <a:pt x="3910" y="17663"/>
                  <a:pt x="3897" y="17679"/>
                  <a:pt x="3746" y="17794"/>
                </a:cubicBezTo>
                <a:cubicBezTo>
                  <a:pt x="3534" y="17955"/>
                  <a:pt x="3346" y="17940"/>
                  <a:pt x="3152" y="17756"/>
                </a:cubicBezTo>
                <a:cubicBezTo>
                  <a:pt x="3005" y="17618"/>
                  <a:pt x="2992" y="17579"/>
                  <a:pt x="2992" y="17249"/>
                </a:cubicBezTo>
                <a:cubicBezTo>
                  <a:pt x="2992" y="16893"/>
                  <a:pt x="2997" y="16893"/>
                  <a:pt x="2855" y="16893"/>
                </a:cubicBezTo>
                <a:lnTo>
                  <a:pt x="2706" y="16893"/>
                </a:lnTo>
                <a:lnTo>
                  <a:pt x="2727" y="17315"/>
                </a:lnTo>
                <a:cubicBezTo>
                  <a:pt x="2754" y="17796"/>
                  <a:pt x="2852" y="17978"/>
                  <a:pt x="3130" y="18085"/>
                </a:cubicBezTo>
                <a:cubicBezTo>
                  <a:pt x="3519" y="18235"/>
                  <a:pt x="3981" y="18096"/>
                  <a:pt x="4128" y="17785"/>
                </a:cubicBezTo>
                <a:cubicBezTo>
                  <a:pt x="4175" y="17686"/>
                  <a:pt x="4202" y="17445"/>
                  <a:pt x="4202" y="17165"/>
                </a:cubicBezTo>
                <a:cubicBezTo>
                  <a:pt x="4202" y="16648"/>
                  <a:pt x="4253" y="16566"/>
                  <a:pt x="4499" y="16648"/>
                </a:cubicBezTo>
                <a:cubicBezTo>
                  <a:pt x="4579" y="16675"/>
                  <a:pt x="4646" y="16718"/>
                  <a:pt x="4648" y="16752"/>
                </a:cubicBezTo>
                <a:cubicBezTo>
                  <a:pt x="4650" y="16786"/>
                  <a:pt x="4664" y="17000"/>
                  <a:pt x="4669" y="17221"/>
                </a:cubicBezTo>
                <a:lnTo>
                  <a:pt x="4680" y="17616"/>
                </a:lnTo>
                <a:lnTo>
                  <a:pt x="4977" y="17625"/>
                </a:lnTo>
                <a:cubicBezTo>
                  <a:pt x="5770" y="17629"/>
                  <a:pt x="7991" y="17628"/>
                  <a:pt x="8150" y="17625"/>
                </a:cubicBezTo>
                <a:lnTo>
                  <a:pt x="8330" y="17616"/>
                </a:lnTo>
                <a:lnTo>
                  <a:pt x="8330" y="17015"/>
                </a:lnTo>
                <a:lnTo>
                  <a:pt x="8330" y="16404"/>
                </a:lnTo>
                <a:lnTo>
                  <a:pt x="7672" y="16404"/>
                </a:lnTo>
                <a:cubicBezTo>
                  <a:pt x="6879" y="16404"/>
                  <a:pt x="6738" y="16365"/>
                  <a:pt x="6738" y="16160"/>
                </a:cubicBezTo>
                <a:cubicBezTo>
                  <a:pt x="6738" y="16048"/>
                  <a:pt x="6711" y="16010"/>
                  <a:pt x="6632" y="16010"/>
                </a:cubicBezTo>
                <a:close/>
                <a:moveTo>
                  <a:pt x="11025" y="16010"/>
                </a:moveTo>
                <a:lnTo>
                  <a:pt x="10909" y="16019"/>
                </a:lnTo>
                <a:cubicBezTo>
                  <a:pt x="10788" y="16034"/>
                  <a:pt x="10775" y="16057"/>
                  <a:pt x="10760" y="16686"/>
                </a:cubicBezTo>
                <a:cubicBezTo>
                  <a:pt x="10745" y="17321"/>
                  <a:pt x="10745" y="17336"/>
                  <a:pt x="10612" y="17390"/>
                </a:cubicBezTo>
                <a:cubicBezTo>
                  <a:pt x="10511" y="17431"/>
                  <a:pt x="10438" y="17422"/>
                  <a:pt x="10336" y="17381"/>
                </a:cubicBezTo>
                <a:cubicBezTo>
                  <a:pt x="10213" y="17331"/>
                  <a:pt x="10198" y="17298"/>
                  <a:pt x="10198" y="17052"/>
                </a:cubicBezTo>
                <a:cubicBezTo>
                  <a:pt x="10198" y="16587"/>
                  <a:pt x="9910" y="16323"/>
                  <a:pt x="9434" y="16348"/>
                </a:cubicBezTo>
                <a:cubicBezTo>
                  <a:pt x="9105" y="16365"/>
                  <a:pt x="8949" y="16447"/>
                  <a:pt x="8829" y="16667"/>
                </a:cubicBezTo>
                <a:cubicBezTo>
                  <a:pt x="8697" y="16908"/>
                  <a:pt x="8694" y="17031"/>
                  <a:pt x="8797" y="17249"/>
                </a:cubicBezTo>
                <a:cubicBezTo>
                  <a:pt x="8920" y="17511"/>
                  <a:pt x="9123" y="17616"/>
                  <a:pt x="9487" y="17616"/>
                </a:cubicBezTo>
                <a:cubicBezTo>
                  <a:pt x="9875" y="17616"/>
                  <a:pt x="10010" y="17718"/>
                  <a:pt x="9975" y="17982"/>
                </a:cubicBezTo>
                <a:cubicBezTo>
                  <a:pt x="9955" y="18134"/>
                  <a:pt x="9961" y="18151"/>
                  <a:pt x="10070" y="18151"/>
                </a:cubicBezTo>
                <a:cubicBezTo>
                  <a:pt x="10179" y="18151"/>
                  <a:pt x="10194" y="18128"/>
                  <a:pt x="10208" y="17925"/>
                </a:cubicBezTo>
                <a:cubicBezTo>
                  <a:pt x="10220" y="17765"/>
                  <a:pt x="10257" y="17688"/>
                  <a:pt x="10314" y="17681"/>
                </a:cubicBezTo>
                <a:cubicBezTo>
                  <a:pt x="10360" y="17676"/>
                  <a:pt x="10533" y="17661"/>
                  <a:pt x="10707" y="17644"/>
                </a:cubicBezTo>
                <a:lnTo>
                  <a:pt x="11025" y="17616"/>
                </a:lnTo>
                <a:lnTo>
                  <a:pt x="11025" y="16808"/>
                </a:lnTo>
                <a:lnTo>
                  <a:pt x="11025" y="16010"/>
                </a:lnTo>
                <a:close/>
                <a:moveTo>
                  <a:pt x="11577" y="16010"/>
                </a:moveTo>
                <a:cubicBezTo>
                  <a:pt x="11479" y="16010"/>
                  <a:pt x="11471" y="16059"/>
                  <a:pt x="11471" y="16817"/>
                </a:cubicBezTo>
                <a:lnTo>
                  <a:pt x="11471" y="17625"/>
                </a:lnTo>
                <a:lnTo>
                  <a:pt x="11588" y="17616"/>
                </a:lnTo>
                <a:cubicBezTo>
                  <a:pt x="11709" y="17600"/>
                  <a:pt x="11716" y="17584"/>
                  <a:pt x="11726" y="16874"/>
                </a:cubicBezTo>
                <a:cubicBezTo>
                  <a:pt x="11731" y="16476"/>
                  <a:pt x="11721" y="16122"/>
                  <a:pt x="11705" y="16085"/>
                </a:cubicBezTo>
                <a:cubicBezTo>
                  <a:pt x="11689" y="16048"/>
                  <a:pt x="11635" y="16010"/>
                  <a:pt x="11577" y="16010"/>
                </a:cubicBezTo>
                <a:close/>
                <a:moveTo>
                  <a:pt x="18178" y="16010"/>
                </a:moveTo>
                <a:lnTo>
                  <a:pt x="18050" y="16019"/>
                </a:lnTo>
                <a:cubicBezTo>
                  <a:pt x="17931" y="16034"/>
                  <a:pt x="17928" y="16055"/>
                  <a:pt x="17902" y="16686"/>
                </a:cubicBezTo>
                <a:cubicBezTo>
                  <a:pt x="17871" y="17413"/>
                  <a:pt x="17830" y="17493"/>
                  <a:pt x="17530" y="17400"/>
                </a:cubicBezTo>
                <a:cubicBezTo>
                  <a:pt x="17377" y="17352"/>
                  <a:pt x="17376" y="17344"/>
                  <a:pt x="17361" y="16874"/>
                </a:cubicBezTo>
                <a:cubicBezTo>
                  <a:pt x="17345" y="16407"/>
                  <a:pt x="17345" y="16404"/>
                  <a:pt x="17212" y="16404"/>
                </a:cubicBezTo>
                <a:cubicBezTo>
                  <a:pt x="17078" y="16404"/>
                  <a:pt x="17084" y="16407"/>
                  <a:pt x="17095" y="16836"/>
                </a:cubicBezTo>
                <a:cubicBezTo>
                  <a:pt x="17110" y="17395"/>
                  <a:pt x="17075" y="17428"/>
                  <a:pt x="16565" y="17428"/>
                </a:cubicBezTo>
                <a:cubicBezTo>
                  <a:pt x="16081" y="17428"/>
                  <a:pt x="15981" y="17362"/>
                  <a:pt x="15981" y="17052"/>
                </a:cubicBezTo>
                <a:cubicBezTo>
                  <a:pt x="15981" y="16611"/>
                  <a:pt x="15705" y="16349"/>
                  <a:pt x="15228" y="16339"/>
                </a:cubicBezTo>
                <a:cubicBezTo>
                  <a:pt x="14927" y="16332"/>
                  <a:pt x="14724" y="16459"/>
                  <a:pt x="14559" y="16761"/>
                </a:cubicBezTo>
                <a:cubicBezTo>
                  <a:pt x="14424" y="17009"/>
                  <a:pt x="14364" y="17015"/>
                  <a:pt x="14315" y="16799"/>
                </a:cubicBezTo>
                <a:cubicBezTo>
                  <a:pt x="14272" y="16610"/>
                  <a:pt x="14022" y="16410"/>
                  <a:pt x="13763" y="16348"/>
                </a:cubicBezTo>
                <a:cubicBezTo>
                  <a:pt x="13226" y="16220"/>
                  <a:pt x="12763" y="16650"/>
                  <a:pt x="12872" y="17165"/>
                </a:cubicBezTo>
                <a:cubicBezTo>
                  <a:pt x="12905" y="17319"/>
                  <a:pt x="12894" y="17335"/>
                  <a:pt x="12745" y="17381"/>
                </a:cubicBezTo>
                <a:cubicBezTo>
                  <a:pt x="12589" y="17429"/>
                  <a:pt x="12571" y="17448"/>
                  <a:pt x="12554" y="17747"/>
                </a:cubicBezTo>
                <a:cubicBezTo>
                  <a:pt x="12543" y="17920"/>
                  <a:pt x="12554" y="18078"/>
                  <a:pt x="12564" y="18104"/>
                </a:cubicBezTo>
                <a:cubicBezTo>
                  <a:pt x="12574" y="18130"/>
                  <a:pt x="12623" y="18151"/>
                  <a:pt x="12681" y="18151"/>
                </a:cubicBezTo>
                <a:cubicBezTo>
                  <a:pt x="12769" y="18151"/>
                  <a:pt x="12787" y="18117"/>
                  <a:pt x="12787" y="17935"/>
                </a:cubicBezTo>
                <a:cubicBezTo>
                  <a:pt x="12787" y="17657"/>
                  <a:pt x="12871" y="17616"/>
                  <a:pt x="13424" y="17616"/>
                </a:cubicBezTo>
                <a:cubicBezTo>
                  <a:pt x="13911" y="17616"/>
                  <a:pt x="14112" y="17537"/>
                  <a:pt x="14241" y="17296"/>
                </a:cubicBezTo>
                <a:cubicBezTo>
                  <a:pt x="14367" y="17061"/>
                  <a:pt x="14482" y="17051"/>
                  <a:pt x="14580" y="17268"/>
                </a:cubicBezTo>
                <a:cubicBezTo>
                  <a:pt x="14689" y="17509"/>
                  <a:pt x="14910" y="17628"/>
                  <a:pt x="15291" y="17634"/>
                </a:cubicBezTo>
                <a:cubicBezTo>
                  <a:pt x="15458" y="17637"/>
                  <a:pt x="15614" y="17661"/>
                  <a:pt x="15641" y="17691"/>
                </a:cubicBezTo>
                <a:cubicBezTo>
                  <a:pt x="15686" y="17739"/>
                  <a:pt x="15746" y="17928"/>
                  <a:pt x="15758" y="18094"/>
                </a:cubicBezTo>
                <a:cubicBezTo>
                  <a:pt x="15761" y="18128"/>
                  <a:pt x="15804" y="18151"/>
                  <a:pt x="15864" y="18151"/>
                </a:cubicBezTo>
                <a:cubicBezTo>
                  <a:pt x="15958" y="18151"/>
                  <a:pt x="15981" y="18119"/>
                  <a:pt x="15981" y="17935"/>
                </a:cubicBezTo>
                <a:cubicBezTo>
                  <a:pt x="15981" y="17815"/>
                  <a:pt x="16007" y="17703"/>
                  <a:pt x="16045" y="17681"/>
                </a:cubicBezTo>
                <a:cubicBezTo>
                  <a:pt x="16083" y="17660"/>
                  <a:pt x="16545" y="17639"/>
                  <a:pt x="17074" y="17634"/>
                </a:cubicBezTo>
                <a:cubicBezTo>
                  <a:pt x="17603" y="17630"/>
                  <a:pt x="18076" y="17627"/>
                  <a:pt x="18114" y="17625"/>
                </a:cubicBezTo>
                <a:cubicBezTo>
                  <a:pt x="18166" y="17622"/>
                  <a:pt x="18178" y="17428"/>
                  <a:pt x="18178" y="16817"/>
                </a:cubicBezTo>
                <a:lnTo>
                  <a:pt x="18178" y="16010"/>
                </a:lnTo>
                <a:close/>
                <a:moveTo>
                  <a:pt x="18623" y="16010"/>
                </a:moveTo>
                <a:lnTo>
                  <a:pt x="18623" y="16808"/>
                </a:lnTo>
                <a:cubicBezTo>
                  <a:pt x="18623" y="17247"/>
                  <a:pt x="18634" y="17616"/>
                  <a:pt x="18655" y="17634"/>
                </a:cubicBezTo>
                <a:cubicBezTo>
                  <a:pt x="18676" y="17653"/>
                  <a:pt x="18736" y="17661"/>
                  <a:pt x="18783" y="17653"/>
                </a:cubicBezTo>
                <a:cubicBezTo>
                  <a:pt x="18855" y="17641"/>
                  <a:pt x="18867" y="17522"/>
                  <a:pt x="18867" y="16836"/>
                </a:cubicBezTo>
                <a:cubicBezTo>
                  <a:pt x="18867" y="16041"/>
                  <a:pt x="18863" y="16035"/>
                  <a:pt x="18740" y="16019"/>
                </a:cubicBezTo>
                <a:lnTo>
                  <a:pt x="18623" y="16010"/>
                </a:lnTo>
                <a:close/>
                <a:moveTo>
                  <a:pt x="16437" y="17813"/>
                </a:moveTo>
                <a:cubicBezTo>
                  <a:pt x="16349" y="17813"/>
                  <a:pt x="16254" y="17963"/>
                  <a:pt x="16289" y="18047"/>
                </a:cubicBezTo>
                <a:cubicBezTo>
                  <a:pt x="16319" y="18121"/>
                  <a:pt x="16444" y="18124"/>
                  <a:pt x="16586" y="18057"/>
                </a:cubicBezTo>
                <a:cubicBezTo>
                  <a:pt x="16660" y="18022"/>
                  <a:pt x="16725" y="18026"/>
                  <a:pt x="16798" y="18066"/>
                </a:cubicBezTo>
                <a:cubicBezTo>
                  <a:pt x="16929" y="18139"/>
                  <a:pt x="17098" y="18088"/>
                  <a:pt x="17074" y="17982"/>
                </a:cubicBezTo>
                <a:cubicBezTo>
                  <a:pt x="17042" y="17839"/>
                  <a:pt x="16874" y="17784"/>
                  <a:pt x="16756" y="17878"/>
                </a:cubicBezTo>
                <a:cubicBezTo>
                  <a:pt x="16662" y="17954"/>
                  <a:pt x="16648" y="17954"/>
                  <a:pt x="16586" y="17888"/>
                </a:cubicBezTo>
                <a:cubicBezTo>
                  <a:pt x="16548" y="17847"/>
                  <a:pt x="16478" y="17813"/>
                  <a:pt x="16437" y="17813"/>
                </a:cubicBezTo>
                <a:close/>
                <a:moveTo>
                  <a:pt x="3788" y="18339"/>
                </a:moveTo>
                <a:cubicBezTo>
                  <a:pt x="3736" y="18319"/>
                  <a:pt x="3667" y="18315"/>
                  <a:pt x="3597" y="18348"/>
                </a:cubicBezTo>
                <a:cubicBezTo>
                  <a:pt x="3524" y="18383"/>
                  <a:pt x="3469" y="18388"/>
                  <a:pt x="3396" y="18348"/>
                </a:cubicBezTo>
                <a:cubicBezTo>
                  <a:pt x="3189" y="18234"/>
                  <a:pt x="3001" y="18430"/>
                  <a:pt x="3173" y="18583"/>
                </a:cubicBezTo>
                <a:cubicBezTo>
                  <a:pt x="3223" y="18627"/>
                  <a:pt x="3265" y="18626"/>
                  <a:pt x="3343" y="18564"/>
                </a:cubicBezTo>
                <a:cubicBezTo>
                  <a:pt x="3428" y="18496"/>
                  <a:pt x="3463" y="18491"/>
                  <a:pt x="3576" y="18545"/>
                </a:cubicBezTo>
                <a:cubicBezTo>
                  <a:pt x="3740" y="18623"/>
                  <a:pt x="3873" y="18577"/>
                  <a:pt x="3873" y="18451"/>
                </a:cubicBezTo>
                <a:cubicBezTo>
                  <a:pt x="3873" y="18393"/>
                  <a:pt x="3840" y="18358"/>
                  <a:pt x="3788" y="18339"/>
                </a:cubicBezTo>
                <a:close/>
                <a:moveTo>
                  <a:pt x="18178" y="18977"/>
                </a:moveTo>
                <a:lnTo>
                  <a:pt x="18050" y="18996"/>
                </a:lnTo>
                <a:cubicBezTo>
                  <a:pt x="17931" y="19011"/>
                  <a:pt x="17928" y="19027"/>
                  <a:pt x="17902" y="19663"/>
                </a:cubicBezTo>
                <a:lnTo>
                  <a:pt x="17881" y="20320"/>
                </a:lnTo>
                <a:lnTo>
                  <a:pt x="17541" y="20320"/>
                </a:lnTo>
                <a:lnTo>
                  <a:pt x="17212" y="20320"/>
                </a:lnTo>
                <a:lnTo>
                  <a:pt x="17201" y="19850"/>
                </a:lnTo>
                <a:cubicBezTo>
                  <a:pt x="17186" y="19384"/>
                  <a:pt x="17184" y="19371"/>
                  <a:pt x="17053" y="19371"/>
                </a:cubicBezTo>
                <a:cubicBezTo>
                  <a:pt x="16922" y="19371"/>
                  <a:pt x="16920" y="19384"/>
                  <a:pt x="16904" y="19850"/>
                </a:cubicBezTo>
                <a:lnTo>
                  <a:pt x="16883" y="20320"/>
                </a:lnTo>
                <a:lnTo>
                  <a:pt x="16554" y="20320"/>
                </a:lnTo>
                <a:lnTo>
                  <a:pt x="16225" y="20320"/>
                </a:lnTo>
                <a:lnTo>
                  <a:pt x="16225" y="20076"/>
                </a:lnTo>
                <a:cubicBezTo>
                  <a:pt x="16214" y="19403"/>
                  <a:pt x="16201" y="19371"/>
                  <a:pt x="16087" y="19371"/>
                </a:cubicBezTo>
                <a:cubicBezTo>
                  <a:pt x="15988" y="19371"/>
                  <a:pt x="15985" y="19416"/>
                  <a:pt x="15970" y="19850"/>
                </a:cubicBezTo>
                <a:lnTo>
                  <a:pt x="15949" y="20320"/>
                </a:lnTo>
                <a:lnTo>
                  <a:pt x="15620" y="20320"/>
                </a:lnTo>
                <a:lnTo>
                  <a:pt x="15291" y="20320"/>
                </a:lnTo>
                <a:lnTo>
                  <a:pt x="15270" y="19850"/>
                </a:lnTo>
                <a:cubicBezTo>
                  <a:pt x="15256" y="19419"/>
                  <a:pt x="15250" y="19371"/>
                  <a:pt x="15153" y="19371"/>
                </a:cubicBezTo>
                <a:cubicBezTo>
                  <a:pt x="15057" y="19371"/>
                  <a:pt x="15051" y="19419"/>
                  <a:pt x="15037" y="19850"/>
                </a:cubicBezTo>
                <a:lnTo>
                  <a:pt x="15015" y="20320"/>
                </a:lnTo>
                <a:lnTo>
                  <a:pt x="14156" y="20339"/>
                </a:lnTo>
                <a:cubicBezTo>
                  <a:pt x="13164" y="20354"/>
                  <a:pt x="13136" y="20338"/>
                  <a:pt x="13222" y="20001"/>
                </a:cubicBezTo>
                <a:cubicBezTo>
                  <a:pt x="13293" y="19723"/>
                  <a:pt x="13430" y="19609"/>
                  <a:pt x="13742" y="19578"/>
                </a:cubicBezTo>
                <a:cubicBezTo>
                  <a:pt x="13965" y="19556"/>
                  <a:pt x="14000" y="19536"/>
                  <a:pt x="13986" y="19447"/>
                </a:cubicBezTo>
                <a:cubicBezTo>
                  <a:pt x="13971" y="19354"/>
                  <a:pt x="13936" y="19347"/>
                  <a:pt x="13668" y="19362"/>
                </a:cubicBezTo>
                <a:cubicBezTo>
                  <a:pt x="13165" y="19390"/>
                  <a:pt x="13004" y="19547"/>
                  <a:pt x="12957" y="20029"/>
                </a:cubicBezTo>
                <a:lnTo>
                  <a:pt x="12925" y="20320"/>
                </a:lnTo>
                <a:lnTo>
                  <a:pt x="11864" y="20348"/>
                </a:lnTo>
                <a:cubicBezTo>
                  <a:pt x="11227" y="20363"/>
                  <a:pt x="10781" y="20348"/>
                  <a:pt x="10750" y="20320"/>
                </a:cubicBezTo>
                <a:cubicBezTo>
                  <a:pt x="10721" y="20294"/>
                  <a:pt x="10696" y="20168"/>
                  <a:pt x="10696" y="20038"/>
                </a:cubicBezTo>
                <a:cubicBezTo>
                  <a:pt x="10696" y="19548"/>
                  <a:pt x="10453" y="19325"/>
                  <a:pt x="9932" y="19325"/>
                </a:cubicBezTo>
                <a:cubicBezTo>
                  <a:pt x="9720" y="19325"/>
                  <a:pt x="9626" y="19351"/>
                  <a:pt x="9497" y="19447"/>
                </a:cubicBezTo>
                <a:cubicBezTo>
                  <a:pt x="9190" y="19676"/>
                  <a:pt x="9144" y="20088"/>
                  <a:pt x="9391" y="20367"/>
                </a:cubicBezTo>
                <a:cubicBezTo>
                  <a:pt x="9533" y="20527"/>
                  <a:pt x="9674" y="20579"/>
                  <a:pt x="10017" y="20592"/>
                </a:cubicBezTo>
                <a:cubicBezTo>
                  <a:pt x="10359" y="20605"/>
                  <a:pt x="10421" y="20651"/>
                  <a:pt x="10421" y="20902"/>
                </a:cubicBezTo>
                <a:cubicBezTo>
                  <a:pt x="10421" y="21096"/>
                  <a:pt x="10429" y="21112"/>
                  <a:pt x="10559" y="21090"/>
                </a:cubicBezTo>
                <a:cubicBezTo>
                  <a:pt x="10677" y="21070"/>
                  <a:pt x="10696" y="21035"/>
                  <a:pt x="10696" y="20874"/>
                </a:cubicBezTo>
                <a:cubicBezTo>
                  <a:pt x="10696" y="20739"/>
                  <a:pt x="10726" y="20676"/>
                  <a:pt x="10803" y="20639"/>
                </a:cubicBezTo>
                <a:cubicBezTo>
                  <a:pt x="10873" y="20606"/>
                  <a:pt x="12149" y="20592"/>
                  <a:pt x="14548" y="20592"/>
                </a:cubicBezTo>
                <a:lnTo>
                  <a:pt x="18178" y="20592"/>
                </a:lnTo>
                <a:lnTo>
                  <a:pt x="18178" y="19785"/>
                </a:lnTo>
                <a:lnTo>
                  <a:pt x="18178" y="18977"/>
                </a:lnTo>
                <a:close/>
                <a:moveTo>
                  <a:pt x="18623" y="18977"/>
                </a:moveTo>
                <a:lnTo>
                  <a:pt x="18623" y="19785"/>
                </a:lnTo>
                <a:cubicBezTo>
                  <a:pt x="18623" y="20589"/>
                  <a:pt x="18617" y="20592"/>
                  <a:pt x="18740" y="20592"/>
                </a:cubicBezTo>
                <a:cubicBezTo>
                  <a:pt x="18863" y="20592"/>
                  <a:pt x="18867" y="20582"/>
                  <a:pt x="18867" y="19794"/>
                </a:cubicBezTo>
                <a:cubicBezTo>
                  <a:pt x="18867" y="19011"/>
                  <a:pt x="18863" y="19011"/>
                  <a:pt x="18740" y="18996"/>
                </a:cubicBezTo>
                <a:lnTo>
                  <a:pt x="18623" y="18977"/>
                </a:lnTo>
                <a:close/>
                <a:moveTo>
                  <a:pt x="4425" y="18986"/>
                </a:moveTo>
                <a:cubicBezTo>
                  <a:pt x="4319" y="18986"/>
                  <a:pt x="4319" y="19014"/>
                  <a:pt x="4319" y="19785"/>
                </a:cubicBezTo>
                <a:cubicBezTo>
                  <a:pt x="4319" y="20555"/>
                  <a:pt x="4319" y="20592"/>
                  <a:pt x="4425" y="20592"/>
                </a:cubicBezTo>
                <a:cubicBezTo>
                  <a:pt x="4531" y="20592"/>
                  <a:pt x="4542" y="20555"/>
                  <a:pt x="4542" y="19785"/>
                </a:cubicBezTo>
                <a:cubicBezTo>
                  <a:pt x="4542" y="19014"/>
                  <a:pt x="4531" y="18986"/>
                  <a:pt x="4425" y="18986"/>
                </a:cubicBezTo>
                <a:close/>
                <a:moveTo>
                  <a:pt x="3173" y="19015"/>
                </a:moveTo>
                <a:cubicBezTo>
                  <a:pt x="2918" y="19060"/>
                  <a:pt x="2770" y="19228"/>
                  <a:pt x="2759" y="19494"/>
                </a:cubicBezTo>
                <a:cubicBezTo>
                  <a:pt x="2751" y="19689"/>
                  <a:pt x="2776" y="19741"/>
                  <a:pt x="2908" y="19841"/>
                </a:cubicBezTo>
                <a:cubicBezTo>
                  <a:pt x="2992" y="19906"/>
                  <a:pt x="3158" y="19974"/>
                  <a:pt x="3279" y="19991"/>
                </a:cubicBezTo>
                <a:cubicBezTo>
                  <a:pt x="3533" y="20027"/>
                  <a:pt x="3597" y="20115"/>
                  <a:pt x="3597" y="20395"/>
                </a:cubicBezTo>
                <a:cubicBezTo>
                  <a:pt x="3597" y="20560"/>
                  <a:pt x="3622" y="20592"/>
                  <a:pt x="3714" y="20592"/>
                </a:cubicBezTo>
                <a:cubicBezTo>
                  <a:pt x="3818" y="20592"/>
                  <a:pt x="3820" y="20557"/>
                  <a:pt x="3820" y="19954"/>
                </a:cubicBezTo>
                <a:cubicBezTo>
                  <a:pt x="3820" y="19591"/>
                  <a:pt x="3801" y="19277"/>
                  <a:pt x="3767" y="19221"/>
                </a:cubicBezTo>
                <a:cubicBezTo>
                  <a:pt x="3686" y="19087"/>
                  <a:pt x="3375" y="18979"/>
                  <a:pt x="3173" y="19015"/>
                </a:cubicBezTo>
                <a:close/>
                <a:moveTo>
                  <a:pt x="6898" y="19390"/>
                </a:moveTo>
                <a:lnTo>
                  <a:pt x="6600" y="19400"/>
                </a:lnTo>
                <a:lnTo>
                  <a:pt x="6579" y="19991"/>
                </a:lnTo>
                <a:lnTo>
                  <a:pt x="6569" y="20583"/>
                </a:lnTo>
                <a:lnTo>
                  <a:pt x="6378" y="20733"/>
                </a:lnTo>
                <a:cubicBezTo>
                  <a:pt x="6135" y="20921"/>
                  <a:pt x="6017" y="20922"/>
                  <a:pt x="5773" y="20733"/>
                </a:cubicBezTo>
                <a:cubicBezTo>
                  <a:pt x="5583" y="20586"/>
                  <a:pt x="5582" y="20568"/>
                  <a:pt x="5582" y="20217"/>
                </a:cubicBezTo>
                <a:cubicBezTo>
                  <a:pt x="5582" y="19893"/>
                  <a:pt x="5571" y="19860"/>
                  <a:pt x="5476" y="19860"/>
                </a:cubicBezTo>
                <a:cubicBezTo>
                  <a:pt x="5389" y="19860"/>
                  <a:pt x="5367" y="19902"/>
                  <a:pt x="5338" y="20113"/>
                </a:cubicBezTo>
                <a:cubicBezTo>
                  <a:pt x="5278" y="20539"/>
                  <a:pt x="5436" y="20931"/>
                  <a:pt x="5720" y="21034"/>
                </a:cubicBezTo>
                <a:cubicBezTo>
                  <a:pt x="5780" y="21055"/>
                  <a:pt x="5960" y="21069"/>
                  <a:pt x="6123" y="21071"/>
                </a:cubicBezTo>
                <a:cubicBezTo>
                  <a:pt x="6393" y="21074"/>
                  <a:pt x="6442" y="21061"/>
                  <a:pt x="6611" y="20902"/>
                </a:cubicBezTo>
                <a:cubicBezTo>
                  <a:pt x="6795" y="20730"/>
                  <a:pt x="6791" y="20727"/>
                  <a:pt x="6791" y="20264"/>
                </a:cubicBezTo>
                <a:cubicBezTo>
                  <a:pt x="6791" y="19774"/>
                  <a:pt x="6861" y="19616"/>
                  <a:pt x="7067" y="19616"/>
                </a:cubicBezTo>
                <a:cubicBezTo>
                  <a:pt x="7246" y="19616"/>
                  <a:pt x="7290" y="19724"/>
                  <a:pt x="7290" y="20160"/>
                </a:cubicBezTo>
                <a:cubicBezTo>
                  <a:pt x="7290" y="20585"/>
                  <a:pt x="7292" y="20592"/>
                  <a:pt x="7428" y="20592"/>
                </a:cubicBezTo>
                <a:lnTo>
                  <a:pt x="7566" y="20592"/>
                </a:lnTo>
                <a:lnTo>
                  <a:pt x="7566" y="20010"/>
                </a:lnTo>
                <a:lnTo>
                  <a:pt x="7566" y="19428"/>
                </a:lnTo>
                <a:lnTo>
                  <a:pt x="7386" y="19400"/>
                </a:lnTo>
                <a:cubicBezTo>
                  <a:pt x="7287" y="19386"/>
                  <a:pt x="7064" y="19385"/>
                  <a:pt x="6898" y="19390"/>
                </a:cubicBezTo>
                <a:close/>
                <a:moveTo>
                  <a:pt x="8468" y="19400"/>
                </a:moveTo>
                <a:cubicBezTo>
                  <a:pt x="8038" y="19376"/>
                  <a:pt x="7895" y="19406"/>
                  <a:pt x="7895" y="19522"/>
                </a:cubicBezTo>
                <a:cubicBezTo>
                  <a:pt x="7895" y="19602"/>
                  <a:pt x="7933" y="19616"/>
                  <a:pt x="8213" y="19616"/>
                </a:cubicBezTo>
                <a:cubicBezTo>
                  <a:pt x="8619" y="19616"/>
                  <a:pt x="8670" y="19667"/>
                  <a:pt x="8648" y="20038"/>
                </a:cubicBezTo>
                <a:lnTo>
                  <a:pt x="8638" y="20320"/>
                </a:lnTo>
                <a:lnTo>
                  <a:pt x="8383" y="20339"/>
                </a:lnTo>
                <a:cubicBezTo>
                  <a:pt x="7988" y="20359"/>
                  <a:pt x="7895" y="20383"/>
                  <a:pt x="7895" y="20489"/>
                </a:cubicBezTo>
                <a:cubicBezTo>
                  <a:pt x="7895" y="20578"/>
                  <a:pt x="7931" y="20592"/>
                  <a:pt x="8415" y="20592"/>
                </a:cubicBezTo>
                <a:lnTo>
                  <a:pt x="8935" y="20592"/>
                </a:lnTo>
                <a:lnTo>
                  <a:pt x="8935" y="20001"/>
                </a:lnTo>
                <a:cubicBezTo>
                  <a:pt x="8935" y="19567"/>
                  <a:pt x="8922" y="19420"/>
                  <a:pt x="8871" y="19418"/>
                </a:cubicBezTo>
                <a:cubicBezTo>
                  <a:pt x="8833" y="19417"/>
                  <a:pt x="8650" y="19409"/>
                  <a:pt x="8468" y="19400"/>
                </a:cubicBezTo>
                <a:close/>
                <a:moveTo>
                  <a:pt x="5773" y="21287"/>
                </a:moveTo>
                <a:cubicBezTo>
                  <a:pt x="5709" y="21323"/>
                  <a:pt x="5671" y="21407"/>
                  <a:pt x="5709" y="21494"/>
                </a:cubicBezTo>
                <a:cubicBezTo>
                  <a:pt x="5746" y="21579"/>
                  <a:pt x="5920" y="21589"/>
                  <a:pt x="6006" y="21512"/>
                </a:cubicBezTo>
                <a:cubicBezTo>
                  <a:pt x="6049" y="21475"/>
                  <a:pt x="6098" y="21478"/>
                  <a:pt x="6176" y="21522"/>
                </a:cubicBezTo>
                <a:cubicBezTo>
                  <a:pt x="6317" y="21600"/>
                  <a:pt x="6462" y="21546"/>
                  <a:pt x="6462" y="21418"/>
                </a:cubicBezTo>
                <a:cubicBezTo>
                  <a:pt x="6462" y="21291"/>
                  <a:pt x="6317" y="21237"/>
                  <a:pt x="6176" y="21315"/>
                </a:cubicBezTo>
                <a:cubicBezTo>
                  <a:pt x="6098" y="21358"/>
                  <a:pt x="6049" y="21362"/>
                  <a:pt x="6006" y="21325"/>
                </a:cubicBezTo>
                <a:cubicBezTo>
                  <a:pt x="5932" y="21259"/>
                  <a:pt x="5837" y="21251"/>
                  <a:pt x="5773" y="21287"/>
                </a:cubicBezTo>
                <a:close/>
              </a:path>
            </a:pathLst>
          </a:custGeom>
          <a:ln w="12700">
            <a:miter lim="400000"/>
          </a:ln>
        </p:spPr>
      </p:pic>
      <p:grpSp>
        <p:nvGrpSpPr>
          <p:cNvPr id="5166" name="تجميع"/>
          <p:cNvGrpSpPr/>
          <p:nvPr/>
        </p:nvGrpSpPr>
        <p:grpSpPr>
          <a:xfrm>
            <a:off x="947299" y="4647201"/>
            <a:ext cx="6772043" cy="143249"/>
            <a:chOff x="0" y="0"/>
            <a:chExt cx="6772041" cy="143247"/>
          </a:xfrm>
        </p:grpSpPr>
        <p:grpSp>
          <p:nvGrpSpPr>
            <p:cNvPr id="5164" name="تجميع"/>
            <p:cNvGrpSpPr/>
            <p:nvPr/>
          </p:nvGrpSpPr>
          <p:grpSpPr>
            <a:xfrm>
              <a:off x="0" y="0"/>
              <a:ext cx="6772042" cy="143248"/>
              <a:chOff x="0" y="0"/>
              <a:chExt cx="6772041" cy="143247"/>
            </a:xfrm>
          </p:grpSpPr>
          <p:sp>
            <p:nvSpPr>
              <p:cNvPr id="5156" name="Google Shape;4671;p50"/>
              <p:cNvSpPr/>
              <p:nvPr/>
            </p:nvSpPr>
            <p:spPr>
              <a:xfrm>
                <a:off x="0" y="0"/>
                <a:ext cx="533559" cy="135042"/>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5157" name="Google Shape;4672;p50"/>
              <p:cNvSpPr/>
              <p:nvPr/>
            </p:nvSpPr>
            <p:spPr>
              <a:xfrm>
                <a:off x="679853" y="0"/>
                <a:ext cx="533559" cy="135042"/>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5158" name="Google Shape;4673;p50"/>
              <p:cNvSpPr/>
              <p:nvPr/>
            </p:nvSpPr>
            <p:spPr>
              <a:xfrm>
                <a:off x="1359705" y="0"/>
                <a:ext cx="533559" cy="135042"/>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159" name="Google Shape;4674;p50"/>
              <p:cNvSpPr/>
              <p:nvPr/>
            </p:nvSpPr>
            <p:spPr>
              <a:xfrm>
                <a:off x="2039558" y="0"/>
                <a:ext cx="533559" cy="135042"/>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5160" name="Google Shape;4675;p50"/>
              <p:cNvSpPr/>
              <p:nvPr/>
            </p:nvSpPr>
            <p:spPr>
              <a:xfrm>
                <a:off x="2630650" y="12056"/>
                <a:ext cx="1390931" cy="124368"/>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161" name="Google Shape;4677;p50"/>
              <p:cNvSpPr/>
              <p:nvPr/>
            </p:nvSpPr>
            <p:spPr>
              <a:xfrm>
                <a:off x="4113340" y="6719"/>
                <a:ext cx="533559" cy="135042"/>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5162" name="Google Shape;4678;p50"/>
              <p:cNvSpPr/>
              <p:nvPr/>
            </p:nvSpPr>
            <p:spPr>
              <a:xfrm>
                <a:off x="4758967" y="0"/>
                <a:ext cx="533560" cy="135042"/>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5163" name="Google Shape;4679;p50"/>
              <p:cNvSpPr/>
              <p:nvPr/>
            </p:nvSpPr>
            <p:spPr>
              <a:xfrm>
                <a:off x="5438819" y="0"/>
                <a:ext cx="1333223" cy="14324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5165" name="Google Shape;4676;p50"/>
            <p:cNvSpPr/>
            <p:nvPr/>
          </p:nvSpPr>
          <p:spPr>
            <a:xfrm>
              <a:off x="5437813" y="696"/>
              <a:ext cx="610561" cy="141855"/>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5169" name="تجميع"/>
          <p:cNvGrpSpPr/>
          <p:nvPr/>
        </p:nvGrpSpPr>
        <p:grpSpPr>
          <a:xfrm>
            <a:off x="1892827" y="770592"/>
            <a:ext cx="2351846" cy="557250"/>
            <a:chOff x="-25400" y="-25400"/>
            <a:chExt cx="2351845" cy="557249"/>
          </a:xfrm>
        </p:grpSpPr>
        <p:pic>
          <p:nvPicPr>
            <p:cNvPr id="5167" name="Google Shape;714;p59" descr="Google Shape;714;p59"/>
            <p:cNvPicPr>
              <a:picLocks noChangeAspect="0"/>
            </p:cNvPicPr>
            <p:nvPr/>
          </p:nvPicPr>
          <p:blipFill>
            <a:blip r:embed="rId13">
              <a:extLst/>
            </a:blip>
            <a:stretch>
              <a:fillRect/>
            </a:stretch>
          </p:blipFill>
          <p:spPr>
            <a:xfrm rot="10800000">
              <a:off x="-25400" y="-25400"/>
              <a:ext cx="2351846" cy="557250"/>
            </a:xfrm>
            <a:prstGeom prst="rect">
              <a:avLst/>
            </a:prstGeom>
            <a:effectLst>
              <a:outerShdw sx="100000" sy="100000" kx="0" ky="0" algn="b" rotWithShape="0" blurRad="190500" dist="12700" dir="5400000">
                <a:srgbClr val="000000"/>
              </a:outerShdw>
            </a:effectLst>
          </p:spPr>
        </p:pic>
        <p:sp>
          <p:nvSpPr>
            <p:cNvPr id="5168" name="جدول التعلم"/>
            <p:cNvSpPr txBox="1"/>
            <p:nvPr/>
          </p:nvSpPr>
          <p:spPr>
            <a:xfrm>
              <a:off x="594446" y="103152"/>
              <a:ext cx="1112153" cy="300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2100">
                  <a:blipFill rotWithShape="1">
                    <a:blip r:embed="rId14"/>
                    <a:srcRect l="0" t="0" r="0" b="0"/>
                    <a:tile tx="0" ty="0" sx="100000" sy="100000" flip="none" algn="tl"/>
                  </a:blipFill>
                  <a:latin typeface="Muna Bold"/>
                  <a:ea typeface="Muna Bold"/>
                  <a:cs typeface="Muna Bold"/>
                  <a:sym typeface="Muna Bold"/>
                </a:defRPr>
              </a:lvl1pPr>
            </a:lstStyle>
            <a:p>
              <a:pPr rtl="0">
                <a:defRPr/>
              </a:pPr>
              <a:r>
                <a:t>جدول التعلم </a:t>
              </a:r>
            </a:p>
          </p:txBody>
        </p:sp>
      </p:grpSp>
      <p:grpSp>
        <p:nvGrpSpPr>
          <p:cNvPr id="5172" name="تجميع"/>
          <p:cNvGrpSpPr/>
          <p:nvPr/>
        </p:nvGrpSpPr>
        <p:grpSpPr>
          <a:xfrm>
            <a:off x="672" y="86809"/>
            <a:ext cx="1251202" cy="892151"/>
            <a:chOff x="0" y="0"/>
            <a:chExt cx="1251200" cy="892150"/>
          </a:xfrm>
        </p:grpSpPr>
        <p:sp>
          <p:nvSpPr>
            <p:cNvPr id="5170"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171"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5173"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5174"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5175" name="IMG_2261.png" descr="IMG_2261.png"/>
          <p:cNvPicPr>
            <a:picLocks noChangeAspect="1"/>
          </p:cNvPicPr>
          <p:nvPr/>
        </p:nvPicPr>
        <p:blipFill>
          <a:blip r:embed="rId15">
            <a:extLst/>
          </a:blip>
          <a:srcRect l="10647" t="6802" r="78305" b="71773"/>
          <a:stretch>
            <a:fillRect/>
          </a:stretch>
        </p:blipFill>
        <p:spPr>
          <a:xfrm>
            <a:off x="1898639" y="28601"/>
            <a:ext cx="597931" cy="869680"/>
          </a:xfrm>
          <a:prstGeom prst="rect">
            <a:avLst/>
          </a:prstGeom>
          <a:ln w="12700">
            <a:miter lim="400000"/>
          </a:ln>
        </p:spPr>
      </p:pic>
      <p:grpSp>
        <p:nvGrpSpPr>
          <p:cNvPr id="5178" name="🔹الاشكال المتشابهة…"/>
          <p:cNvGrpSpPr/>
          <p:nvPr/>
        </p:nvGrpSpPr>
        <p:grpSpPr>
          <a:xfrm>
            <a:off x="4159066" y="2389821"/>
            <a:ext cx="2050397" cy="1378147"/>
            <a:chOff x="0" y="0"/>
            <a:chExt cx="2050395" cy="1378145"/>
          </a:xfrm>
        </p:grpSpPr>
        <p:sp>
          <p:nvSpPr>
            <p:cNvPr id="5177" name="🔹الاشكال المتشابهة…"/>
            <p:cNvSpPr/>
            <p:nvPr/>
          </p:nvSpPr>
          <p:spPr>
            <a:xfrm>
              <a:off x="38100" y="38099"/>
              <a:ext cx="1974196" cy="1301947"/>
            </a:xfrm>
            <a:prstGeom prst="rect">
              <a:avLst/>
            </a:prstGeom>
            <a:solidFill>
              <a:srgbClr val="FFDBD8"/>
            </a:solidFill>
            <a:ln>
              <a:noFill/>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rtl="0">
                <a:defRPr sz="1900">
                  <a:solidFill>
                    <a:srgbClr val="B51A00"/>
                  </a:solidFill>
                  <a:latin typeface="Muna Bold"/>
                  <a:ea typeface="Muna Bold"/>
                  <a:cs typeface="Muna Bold"/>
                  <a:sym typeface="Muna Bold"/>
                </a:defRPr>
              </a:pPr>
              <a:r>
                <a:t>🔹الاشكال المتشابهة</a:t>
              </a:r>
            </a:p>
            <a:p>
              <a:pPr algn="r" rtl="0">
                <a:defRPr sz="1900">
                  <a:solidFill>
                    <a:srgbClr val="B51A00"/>
                  </a:solidFill>
                  <a:latin typeface="Muna Bold"/>
                  <a:ea typeface="Muna Bold"/>
                  <a:cs typeface="Muna Bold"/>
                  <a:sym typeface="Muna Bold"/>
                </a:defRPr>
              </a:pPr>
              <a:r>
                <a:t>🔹المضلعات  </a:t>
              </a:r>
            </a:p>
          </p:txBody>
        </p:sp>
        <p:pic>
          <p:nvPicPr>
            <p:cNvPr id="5176" name="🔹الاشكال المتشابهة… 🔹الاشكال المتشابهة🔹المضلعات  " descr="🔹الاشكال المتشابهة… 🔹الاشكال المتشابهة🔹المضلعات  "/>
            <p:cNvPicPr>
              <a:picLocks noChangeAspect="0"/>
            </p:cNvPicPr>
            <p:nvPr/>
          </p:nvPicPr>
          <p:blipFill>
            <a:blip r:embed="rId16">
              <a:extLst/>
            </a:blip>
            <a:stretch>
              <a:fillRect/>
            </a:stretch>
          </p:blipFill>
          <p:spPr>
            <a:xfrm>
              <a:off x="0" y="-1"/>
              <a:ext cx="2050396" cy="1378147"/>
            </a:xfrm>
            <a:prstGeom prst="rect">
              <a:avLst/>
            </a:prstGeom>
            <a:effectLst/>
          </p:spPr>
        </p:pic>
      </p:grpSp>
      <p:grpSp>
        <p:nvGrpSpPr>
          <p:cNvPr id="5181" name="مستطيل"/>
          <p:cNvGrpSpPr/>
          <p:nvPr/>
        </p:nvGrpSpPr>
        <p:grpSpPr>
          <a:xfrm>
            <a:off x="2266872" y="2387434"/>
            <a:ext cx="1941702" cy="1382921"/>
            <a:chOff x="0" y="0"/>
            <a:chExt cx="1941701" cy="1382919"/>
          </a:xfrm>
        </p:grpSpPr>
        <p:sp>
          <p:nvSpPr>
            <p:cNvPr id="5180" name="مستطيل"/>
            <p:cNvSpPr/>
            <p:nvPr/>
          </p:nvSpPr>
          <p:spPr>
            <a:xfrm>
              <a:off x="38100" y="38100"/>
              <a:ext cx="1865502" cy="1306720"/>
            </a:xfrm>
            <a:prstGeom prst="rect">
              <a:avLst/>
            </a:prstGeom>
            <a:solidFill>
              <a:srgbClr val="FEFCDD"/>
            </a:solidFill>
            <a:ln>
              <a:noFill/>
            </a:ln>
            <a:effectLst/>
          </p:spPr>
          <p:txBody>
            <a:bodyPr wrap="square" lIns="0" tIns="0" rIns="0" bIns="0" numCol="1" anchor="t">
              <a:noAutofit/>
            </a:bodyPr>
            <a:lstStyle/>
            <a:p>
              <a:pPr algn="ctr" rtl="0">
                <a:defRPr b="1" sz="1500">
                  <a:solidFill>
                    <a:srgbClr val="B51A00"/>
                  </a:solidFill>
                </a:defRPr>
              </a:pPr>
            </a:p>
          </p:txBody>
        </p:sp>
        <p:pic>
          <p:nvPicPr>
            <p:cNvPr id="5179" name="مستطيل مستطيل" descr="مستطيل مستطيل"/>
            <p:cNvPicPr>
              <a:picLocks noChangeAspect="0"/>
            </p:cNvPicPr>
            <p:nvPr/>
          </p:nvPicPr>
          <p:blipFill>
            <a:blip r:embed="rId17">
              <a:extLst/>
            </a:blip>
            <a:stretch>
              <a:fillRect/>
            </a:stretch>
          </p:blipFill>
          <p:spPr>
            <a:xfrm>
              <a:off x="0" y="0"/>
              <a:ext cx="1941702" cy="1382920"/>
            </a:xfrm>
            <a:prstGeom prst="rect">
              <a:avLst/>
            </a:prstGeom>
            <a:effectLst/>
          </p:spPr>
        </p:pic>
      </p:grpSp>
      <p:sp>
        <p:nvSpPr>
          <p:cNvPr id="5182" name="🔹تعين المضلعات المتشابهة…"/>
          <p:cNvSpPr txBox="1"/>
          <p:nvPr/>
        </p:nvSpPr>
        <p:spPr>
          <a:xfrm>
            <a:off x="2640312" y="2573354"/>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grpSp>
        <p:nvGrpSpPr>
          <p:cNvPr id="5185" name="مستطيل"/>
          <p:cNvGrpSpPr/>
          <p:nvPr/>
        </p:nvGrpSpPr>
        <p:grpSpPr>
          <a:xfrm>
            <a:off x="664497" y="2400379"/>
            <a:ext cx="1660717" cy="1349917"/>
            <a:chOff x="0" y="0"/>
            <a:chExt cx="1660716" cy="1349915"/>
          </a:xfrm>
        </p:grpSpPr>
        <p:sp>
          <p:nvSpPr>
            <p:cNvPr id="5184" name="مستطيل"/>
            <p:cNvSpPr/>
            <p:nvPr/>
          </p:nvSpPr>
          <p:spPr>
            <a:xfrm>
              <a:off x="38100" y="38100"/>
              <a:ext cx="1584517" cy="1273716"/>
            </a:xfrm>
            <a:prstGeom prst="rect">
              <a:avLst/>
            </a:prstGeom>
            <a:solidFill>
              <a:srgbClr val="CBF0FF"/>
            </a:solidFill>
            <a:ln>
              <a:noFill/>
            </a:ln>
            <a:effectLst/>
          </p:spPr>
          <p:txBody>
            <a:bodyPr wrap="square" lIns="0" tIns="0" rIns="0" bIns="0" numCol="1" anchor="t">
              <a:noAutofit/>
            </a:bodyPr>
            <a:lstStyle/>
            <a:p>
              <a:pPr algn="ctr" rtl="0">
                <a:defRPr b="1" sz="1500">
                  <a:solidFill>
                    <a:srgbClr val="B51A00"/>
                  </a:solidFill>
                </a:defRPr>
              </a:pPr>
            </a:p>
          </p:txBody>
        </p:sp>
        <p:pic>
          <p:nvPicPr>
            <p:cNvPr id="5183" name="مستطيل مستطيل" descr="مستطيل مستطيل"/>
            <p:cNvPicPr>
              <a:picLocks noChangeAspect="0"/>
            </p:cNvPicPr>
            <p:nvPr/>
          </p:nvPicPr>
          <p:blipFill>
            <a:blip r:embed="rId18">
              <a:extLst/>
            </a:blip>
            <a:stretch>
              <a:fillRect/>
            </a:stretch>
          </p:blipFill>
          <p:spPr>
            <a:xfrm>
              <a:off x="0" y="0"/>
              <a:ext cx="1660717" cy="1349916"/>
            </a:xfrm>
            <a:prstGeom prst="rect">
              <a:avLst/>
            </a:prstGeom>
            <a:effectLst/>
          </p:spPr>
        </p:pic>
      </p:grpSp>
      <p:pic>
        <p:nvPicPr>
          <p:cNvPr id="5186" name="IMG_1205.jpeg" descr="IMG_1205.jpeg"/>
          <p:cNvPicPr>
            <a:picLocks noChangeAspect="1"/>
          </p:cNvPicPr>
          <p:nvPr/>
        </p:nvPicPr>
        <p:blipFill>
          <a:blip r:embed="rId19">
            <a:extLst/>
          </a:blip>
          <a:srcRect l="20327" t="22191" r="26765" b="28111"/>
          <a:stretch>
            <a:fillRect/>
          </a:stretch>
        </p:blipFill>
        <p:spPr>
          <a:xfrm>
            <a:off x="1874773" y="3114626"/>
            <a:ext cx="1035360" cy="998945"/>
          </a:xfrm>
          <a:custGeom>
            <a:avLst/>
            <a:gdLst/>
            <a:ahLst/>
            <a:cxnLst>
              <a:cxn ang="0">
                <a:pos x="wd2" y="hd2"/>
              </a:cxn>
              <a:cxn ang="5400000">
                <a:pos x="wd2" y="hd2"/>
              </a:cxn>
              <a:cxn ang="10800000">
                <a:pos x="wd2" y="hd2"/>
              </a:cxn>
              <a:cxn ang="16200000">
                <a:pos x="wd2" y="hd2"/>
              </a:cxn>
            </a:cxnLst>
            <a:rect l="0" t="0" r="r" b="b"/>
            <a:pathLst>
              <a:path w="21452" h="21284" fill="norm" stroke="1" extrusionOk="0">
                <a:moveTo>
                  <a:pt x="12836" y="8"/>
                </a:moveTo>
                <a:cubicBezTo>
                  <a:pt x="12020" y="53"/>
                  <a:pt x="11203" y="284"/>
                  <a:pt x="10337" y="710"/>
                </a:cubicBezTo>
                <a:cubicBezTo>
                  <a:pt x="9556" y="1094"/>
                  <a:pt x="8514" y="1566"/>
                  <a:pt x="8018" y="1750"/>
                </a:cubicBezTo>
                <a:cubicBezTo>
                  <a:pt x="6784" y="2208"/>
                  <a:pt x="5302" y="3404"/>
                  <a:pt x="4285" y="4769"/>
                </a:cubicBezTo>
                <a:cubicBezTo>
                  <a:pt x="3778" y="5449"/>
                  <a:pt x="3307" y="5888"/>
                  <a:pt x="3117" y="5852"/>
                </a:cubicBezTo>
                <a:cubicBezTo>
                  <a:pt x="2942" y="5818"/>
                  <a:pt x="2641" y="5877"/>
                  <a:pt x="2451" y="5987"/>
                </a:cubicBezTo>
                <a:cubicBezTo>
                  <a:pt x="2177" y="6145"/>
                  <a:pt x="1952" y="6016"/>
                  <a:pt x="1374" y="5369"/>
                </a:cubicBezTo>
                <a:cubicBezTo>
                  <a:pt x="879" y="4818"/>
                  <a:pt x="535" y="4597"/>
                  <a:pt x="313" y="4685"/>
                </a:cubicBezTo>
                <a:cubicBezTo>
                  <a:pt x="107" y="4766"/>
                  <a:pt x="5" y="4937"/>
                  <a:pt x="0" y="5141"/>
                </a:cubicBezTo>
                <a:cubicBezTo>
                  <a:pt x="-4" y="5345"/>
                  <a:pt x="97" y="5582"/>
                  <a:pt x="296" y="5809"/>
                </a:cubicBezTo>
                <a:cubicBezTo>
                  <a:pt x="569" y="6119"/>
                  <a:pt x="568" y="6220"/>
                  <a:pt x="296" y="6756"/>
                </a:cubicBezTo>
                <a:cubicBezTo>
                  <a:pt x="-101" y="7542"/>
                  <a:pt x="-92" y="7714"/>
                  <a:pt x="403" y="8363"/>
                </a:cubicBezTo>
                <a:cubicBezTo>
                  <a:pt x="671" y="8714"/>
                  <a:pt x="1013" y="8913"/>
                  <a:pt x="1365" y="8913"/>
                </a:cubicBezTo>
                <a:cubicBezTo>
                  <a:pt x="2199" y="8913"/>
                  <a:pt x="2393" y="9262"/>
                  <a:pt x="2393" y="10773"/>
                </a:cubicBezTo>
                <a:cubicBezTo>
                  <a:pt x="2393" y="14535"/>
                  <a:pt x="4524" y="17939"/>
                  <a:pt x="7919" y="19601"/>
                </a:cubicBezTo>
                <a:cubicBezTo>
                  <a:pt x="9219" y="20238"/>
                  <a:pt x="9695" y="20358"/>
                  <a:pt x="11282" y="20447"/>
                </a:cubicBezTo>
                <a:cubicBezTo>
                  <a:pt x="12739" y="20529"/>
                  <a:pt x="13211" y="20633"/>
                  <a:pt x="13494" y="20937"/>
                </a:cubicBezTo>
                <a:cubicBezTo>
                  <a:pt x="14076" y="21564"/>
                  <a:pt x="14700" y="21337"/>
                  <a:pt x="15237" y="20303"/>
                </a:cubicBezTo>
                <a:cubicBezTo>
                  <a:pt x="15343" y="20100"/>
                  <a:pt x="15927" y="19674"/>
                  <a:pt x="16537" y="19356"/>
                </a:cubicBezTo>
                <a:cubicBezTo>
                  <a:pt x="18683" y="18236"/>
                  <a:pt x="20351" y="16135"/>
                  <a:pt x="21100" y="13597"/>
                </a:cubicBezTo>
                <a:cubicBezTo>
                  <a:pt x="21443" y="12439"/>
                  <a:pt x="21499" y="11812"/>
                  <a:pt x="21421" y="10181"/>
                </a:cubicBezTo>
                <a:cubicBezTo>
                  <a:pt x="21339" y="8458"/>
                  <a:pt x="21219" y="7932"/>
                  <a:pt x="20558" y="6325"/>
                </a:cubicBezTo>
                <a:cubicBezTo>
                  <a:pt x="19134" y="2863"/>
                  <a:pt x="17850" y="1409"/>
                  <a:pt x="15336" y="440"/>
                </a:cubicBezTo>
                <a:cubicBezTo>
                  <a:pt x="14474" y="107"/>
                  <a:pt x="13652" y="-36"/>
                  <a:pt x="12836" y="8"/>
                </a:cubicBezTo>
                <a:close/>
              </a:path>
            </a:pathLst>
          </a:custGeom>
          <a:ln w="12700">
            <a:miter lim="400000"/>
          </a:ln>
        </p:spPr>
      </p:pic>
      <p:sp>
        <p:nvSpPr>
          <p:cNvPr id="5187" name="المفردات…"/>
          <p:cNvSpPr txBox="1"/>
          <p:nvPr/>
        </p:nvSpPr>
        <p:spPr>
          <a:xfrm>
            <a:off x="6347623" y="2473324"/>
            <a:ext cx="1389593" cy="7195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rtl="0">
              <a:defRPr b="1" sz="1500"/>
            </a:pPr>
            <a:r>
              <a:rPr>
                <a:solidFill>
                  <a:srgbClr val="B51A00"/>
                </a:solidFill>
              </a:rPr>
              <a:t>المفردات</a:t>
            </a:r>
          </a:p>
          <a:p>
            <a:pPr algn="ctr" rtl="0">
              <a:defRPr b="1" sz="1000"/>
            </a:pPr>
            <a:r>
              <a:t>المضلع - المضلعات المتشابهة</a:t>
            </a:r>
          </a:p>
          <a:p>
            <a:pPr algn="ctr" rtl="0">
              <a:defRPr b="1" sz="1000"/>
            </a:pPr>
            <a:r>
              <a:t>الأجزاء المتناظرة - التطابق -عامل المقياس</a:t>
            </a:r>
          </a:p>
        </p:txBody>
      </p:sp>
      <p:sp>
        <p:nvSpPr>
          <p:cNvPr id="5188" name="🔹تعين المضلعات المتشابهة…"/>
          <p:cNvSpPr txBox="1"/>
          <p:nvPr/>
        </p:nvSpPr>
        <p:spPr>
          <a:xfrm>
            <a:off x="801972" y="2474640"/>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85"/>
                                        </p:tgtEl>
                                        <p:attrNameLst>
                                          <p:attrName>style.visibility</p:attrName>
                                        </p:attrNameLst>
                                      </p:cBhvr>
                                      <p:to>
                                        <p:strVal val="visible"/>
                                      </p:to>
                                    </p:set>
                                    <p:animEffect filter="dissolve" transition="in">
                                      <p:cBhvr>
                                        <p:cTn id="7" dur="2000"/>
                                        <p:tgtEl>
                                          <p:spTgt spid="5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85"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0" name="IMG_0575.png" descr="IMG_0575.png"/>
          <p:cNvPicPr>
            <a:picLocks noChangeAspect="1"/>
          </p:cNvPicPr>
          <p:nvPr/>
        </p:nvPicPr>
        <p:blipFill>
          <a:blip r:embed="rId2">
            <a:extLst/>
          </a:blip>
          <a:stretch>
            <a:fillRect/>
          </a:stretch>
        </p:blipFill>
        <p:spPr>
          <a:xfrm>
            <a:off x="3143365" y="-755863"/>
            <a:ext cx="2660365" cy="2671051"/>
          </a:xfrm>
          <a:prstGeom prst="rect">
            <a:avLst/>
          </a:prstGeom>
          <a:ln w="12700">
            <a:miter lim="400000"/>
          </a:ln>
        </p:spPr>
      </p:pic>
      <p:pic>
        <p:nvPicPr>
          <p:cNvPr id="5191" name="IMG_1584.png" descr="IMG_1584.png"/>
          <p:cNvPicPr>
            <a:picLocks noChangeAspect="1"/>
          </p:cNvPicPr>
          <p:nvPr/>
        </p:nvPicPr>
        <p:blipFill>
          <a:blip r:embed="rId3">
            <a:extLst/>
          </a:blip>
          <a:stretch>
            <a:fillRect/>
          </a:stretch>
        </p:blipFill>
        <p:spPr>
          <a:xfrm>
            <a:off x="2134147" y="975135"/>
            <a:ext cx="5122927" cy="5143501"/>
          </a:xfrm>
          <a:prstGeom prst="rect">
            <a:avLst/>
          </a:prstGeom>
          <a:ln w="12700">
            <a:miter lim="400000"/>
          </a:ln>
        </p:spPr>
      </p:pic>
      <p:grpSp>
        <p:nvGrpSpPr>
          <p:cNvPr id="5200" name="رسم تخطيطي 7"/>
          <p:cNvGrpSpPr/>
          <p:nvPr/>
        </p:nvGrpSpPr>
        <p:grpSpPr>
          <a:xfrm>
            <a:off x="7756507" y="776663"/>
            <a:ext cx="857136" cy="1688529"/>
            <a:chOff x="0" y="0"/>
            <a:chExt cx="857134" cy="1688527"/>
          </a:xfrm>
        </p:grpSpPr>
        <p:sp>
          <p:nvSpPr>
            <p:cNvPr id="5192" name="التركيز"/>
            <p:cNvSpPr/>
            <p:nvPr/>
          </p:nvSpPr>
          <p:spPr>
            <a:xfrm>
              <a:off x="0" y="-1"/>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374A"/>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التركيز</a:t>
              </a:r>
            </a:p>
          </p:txBody>
        </p:sp>
        <p:sp>
          <p:nvSpPr>
            <p:cNvPr id="5193" name="دائرة"/>
            <p:cNvSpPr/>
            <p:nvPr/>
          </p:nvSpPr>
          <p:spPr>
            <a:xfrm>
              <a:off x="512221" y="0"/>
              <a:ext cx="344914" cy="344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94" name="تجميع"/>
            <p:cNvSpPr/>
            <p:nvPr/>
          </p:nvSpPr>
          <p:spPr>
            <a:xfrm>
              <a:off x="-1" y="447871"/>
              <a:ext cx="684679"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gradFill flip="none" rotWithShape="1">
              <a:gsLst>
                <a:gs pos="0">
                  <a:srgbClr val="AFAFAF"/>
                </a:gs>
                <a:gs pos="50000">
                  <a:srgbClr val="A5A5A5"/>
                </a:gs>
                <a:gs pos="100000">
                  <a:srgbClr val="929292"/>
                </a:gs>
              </a:gsLst>
              <a:lin ang="5400000" scaled="0"/>
            </a:gra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التدريس</a:t>
              </a:r>
            </a:p>
          </p:txBody>
        </p:sp>
        <p:sp>
          <p:nvSpPr>
            <p:cNvPr id="5195" name="دائرة"/>
            <p:cNvSpPr/>
            <p:nvPr/>
          </p:nvSpPr>
          <p:spPr>
            <a:xfrm>
              <a:off x="512221" y="447871"/>
              <a:ext cx="344914" cy="344914"/>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96" name="التدريب"/>
            <p:cNvSpPr/>
            <p:nvPr/>
          </p:nvSpPr>
          <p:spPr>
            <a:xfrm>
              <a:off x="0" y="895743"/>
              <a:ext cx="684678" cy="34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004D65"/>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a:solidFill>
                    <a:srgbClr val="FFFFFF"/>
                  </a:solidFill>
                  <a:latin typeface="Calibri"/>
                  <a:ea typeface="Calibri"/>
                  <a:cs typeface="Calibri"/>
                  <a:sym typeface="Calibri"/>
                </a:defRPr>
              </a:lvl1pPr>
            </a:lstStyle>
            <a:p>
              <a:pPr rtl="0">
                <a:defRPr/>
              </a:pPr>
              <a:r>
                <a:t>التدريب</a:t>
              </a:r>
            </a:p>
          </p:txBody>
        </p:sp>
        <p:sp>
          <p:nvSpPr>
            <p:cNvPr id="5197" name="دائرة"/>
            <p:cNvSpPr/>
            <p:nvPr/>
          </p:nvSpPr>
          <p:spPr>
            <a:xfrm>
              <a:off x="512221" y="895743"/>
              <a:ext cx="344914" cy="344914"/>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sp>
          <p:nvSpPr>
            <p:cNvPr id="5198" name="التقويم"/>
            <p:cNvSpPr/>
            <p:nvPr/>
          </p:nvSpPr>
          <p:spPr>
            <a:xfrm>
              <a:off x="0" y="1343614"/>
              <a:ext cx="684678" cy="344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999999"/>
            </a:solidFill>
            <a:ln w="12700" cap="flat">
              <a:noFill/>
              <a:miter lim="400000"/>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800100">
                <a:lnSpc>
                  <a:spcPct val="90000"/>
                </a:lnSpc>
                <a:spcBef>
                  <a:spcPts val="700"/>
                </a:spcBef>
                <a:defRPr sz="1500">
                  <a:solidFill>
                    <a:srgbClr val="FFFFFF"/>
                  </a:solidFill>
                  <a:latin typeface="Calibri"/>
                  <a:ea typeface="Calibri"/>
                  <a:cs typeface="Calibri"/>
                  <a:sym typeface="Calibri"/>
                </a:defRPr>
              </a:lvl1pPr>
            </a:lstStyle>
            <a:p>
              <a:pPr rtl="0">
                <a:defRPr/>
              </a:pPr>
              <a:r>
                <a:t>التقويم</a:t>
              </a:r>
            </a:p>
          </p:txBody>
        </p:sp>
        <p:sp>
          <p:nvSpPr>
            <p:cNvPr id="5199" name="دائرة"/>
            <p:cNvSpPr/>
            <p:nvPr/>
          </p:nvSpPr>
          <p:spPr>
            <a:xfrm>
              <a:off x="512221" y="1343614"/>
              <a:ext cx="344914" cy="344914"/>
            </a:xfrm>
            <a:prstGeom prst="ellipse">
              <a:avLst/>
            </a:prstGeom>
            <a:blipFill rotWithShape="1">
              <a:blip r:embed="rId7"/>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rtl="0">
                <a:defRPr sz="1800">
                  <a:latin typeface="Calibri"/>
                  <a:ea typeface="Calibri"/>
                  <a:cs typeface="Calibri"/>
                  <a:sym typeface="Calibri"/>
                </a:defRPr>
              </a:pPr>
            </a:p>
          </p:txBody>
        </p:sp>
      </p:grpSp>
      <p:sp>
        <p:nvSpPr>
          <p:cNvPr id="5201" name="موضوع الدرس"/>
          <p:cNvSpPr txBox="1"/>
          <p:nvPr/>
        </p:nvSpPr>
        <p:spPr>
          <a:xfrm>
            <a:off x="6615195" y="701934"/>
            <a:ext cx="9076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موضوع الدرس</a:t>
            </a:r>
          </a:p>
        </p:txBody>
      </p:sp>
      <p:sp>
        <p:nvSpPr>
          <p:cNvPr id="5202" name="الأهداف"/>
          <p:cNvSpPr txBox="1"/>
          <p:nvPr/>
        </p:nvSpPr>
        <p:spPr>
          <a:xfrm>
            <a:off x="6841395" y="1379243"/>
            <a:ext cx="455291"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rtl="0">
              <a:defRPr/>
            </a:pPr>
            <a:r>
              <a:t>الأهداف</a:t>
            </a:r>
          </a:p>
        </p:txBody>
      </p:sp>
      <p:pic>
        <p:nvPicPr>
          <p:cNvPr id="5203" name="Google Shape;8442;p63" descr="Google Shape;8442;p63"/>
          <p:cNvPicPr>
            <a:picLocks noChangeAspect="0"/>
          </p:cNvPicPr>
          <p:nvPr/>
        </p:nvPicPr>
        <p:blipFill>
          <a:blip r:embed="rId8">
            <a:extLst/>
          </a:blip>
          <a:stretch>
            <a:fillRect/>
          </a:stretch>
        </p:blipFill>
        <p:spPr>
          <a:xfrm>
            <a:off x="6314283" y="1240233"/>
            <a:ext cx="1453345" cy="1125407"/>
          </a:xfrm>
          <a:prstGeom prst="rect">
            <a:avLst/>
          </a:prstGeom>
        </p:spPr>
      </p:pic>
      <p:pic>
        <p:nvPicPr>
          <p:cNvPr id="5205" name="Google Shape;8443;p63" descr="Google Shape;8443;p63"/>
          <p:cNvPicPr>
            <a:picLocks noChangeAspect="0"/>
          </p:cNvPicPr>
          <p:nvPr/>
        </p:nvPicPr>
        <p:blipFill>
          <a:blip r:embed="rId9">
            <a:extLst/>
          </a:blip>
          <a:stretch>
            <a:fillRect/>
          </a:stretch>
        </p:blipFill>
        <p:spPr>
          <a:xfrm>
            <a:off x="6315401" y="694979"/>
            <a:ext cx="1451108" cy="3080659"/>
          </a:xfrm>
          <a:prstGeom prst="rect">
            <a:avLst/>
          </a:prstGeom>
        </p:spPr>
      </p:pic>
      <p:pic>
        <p:nvPicPr>
          <p:cNvPr id="5207" name="Google Shape;10290;p67" descr="Google Shape;10290;p67"/>
          <p:cNvPicPr>
            <a:picLocks noChangeAspect="0"/>
          </p:cNvPicPr>
          <p:nvPr/>
        </p:nvPicPr>
        <p:blipFill>
          <a:blip r:embed="rId10">
            <a:extLst/>
          </a:blip>
          <a:stretch>
            <a:fillRect/>
          </a:stretch>
        </p:blipFill>
        <p:spPr>
          <a:xfrm>
            <a:off x="7416417" y="1228237"/>
            <a:ext cx="297127" cy="284229"/>
          </a:xfrm>
          <a:prstGeom prst="rect">
            <a:avLst/>
          </a:prstGeom>
          <a:effectLst>
            <a:outerShdw sx="100000" sy="100000" kx="0" ky="0" algn="b" rotWithShape="0" blurRad="50800" dist="63500" dir="2700000">
              <a:srgbClr val="000000">
                <a:alpha val="50000"/>
              </a:srgbClr>
            </a:outerShdw>
          </a:effectLst>
        </p:spPr>
      </p:pic>
      <p:grpSp>
        <p:nvGrpSpPr>
          <p:cNvPr id="5210" name="تجميع"/>
          <p:cNvGrpSpPr/>
          <p:nvPr/>
        </p:nvGrpSpPr>
        <p:grpSpPr>
          <a:xfrm>
            <a:off x="6969330" y="172912"/>
            <a:ext cx="1460897" cy="581158"/>
            <a:chOff x="0" y="0"/>
            <a:chExt cx="1460895" cy="581156"/>
          </a:xfrm>
        </p:grpSpPr>
        <p:pic>
          <p:nvPicPr>
            <p:cNvPr id="5208" name="Google Shape;181;p29" descr="Google Shape;181;p29"/>
            <p:cNvPicPr>
              <a:picLocks noChangeAspect="1"/>
            </p:cNvPicPr>
            <p:nvPr/>
          </p:nvPicPr>
          <p:blipFill>
            <a:blip r:embed="rId11">
              <a:extLst/>
            </a:blip>
            <a:srcRect l="0" t="16969" r="8892" b="21025"/>
            <a:stretch>
              <a:fillRect/>
            </a:stretch>
          </p:blipFill>
          <p:spPr>
            <a:xfrm>
              <a:off x="0" y="0"/>
              <a:ext cx="1460896" cy="581157"/>
            </a:xfrm>
            <a:prstGeom prst="rect">
              <a:avLst/>
            </a:prstGeom>
            <a:ln w="12700" cap="flat">
              <a:noFill/>
              <a:miter lim="400000"/>
            </a:ln>
            <a:effectLst/>
          </p:spPr>
        </p:pic>
        <p:sp>
          <p:nvSpPr>
            <p:cNvPr id="5209"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grpSp>
        <p:nvGrpSpPr>
          <p:cNvPr id="5213" name="تجميع"/>
          <p:cNvGrpSpPr/>
          <p:nvPr/>
        </p:nvGrpSpPr>
        <p:grpSpPr>
          <a:xfrm>
            <a:off x="275444" y="939348"/>
            <a:ext cx="335689" cy="1548385"/>
            <a:chOff x="0" y="0"/>
            <a:chExt cx="335688" cy="1548383"/>
          </a:xfrm>
        </p:grpSpPr>
        <p:sp>
          <p:nvSpPr>
            <p:cNvPr id="5211" name="Google Shape;52;p3"/>
            <p:cNvSpPr/>
            <p:nvPr/>
          </p:nvSpPr>
          <p:spPr>
            <a:xfrm rot="16200000">
              <a:off x="-606348" y="637929"/>
              <a:ext cx="1548384" cy="27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1938" y="10800"/>
                  </a:lnTo>
                  <a:lnTo>
                    <a:pt x="0" y="0"/>
                  </a:lnTo>
                  <a:close/>
                </a:path>
              </a:pathLst>
            </a:custGeom>
            <a:gradFill flip="none" rotWithShape="1">
              <a:gsLst>
                <a:gs pos="0">
                  <a:srgbClr val="BCC1C4"/>
                </a:gs>
                <a:gs pos="47000">
                  <a:srgbClr val="BCC1C4"/>
                </a:gs>
                <a:gs pos="57000">
                  <a:srgbClr val="BCC1C4"/>
                </a:gs>
                <a:gs pos="76000">
                  <a:srgbClr val="F5FBFB"/>
                </a:gs>
                <a:gs pos="86000">
                  <a:srgbClr val="BCC1C4"/>
                </a:gs>
                <a:gs pos="100000">
                  <a:srgbClr val="BCC1C4"/>
                </a:gs>
              </a:gsLst>
              <a:lin ang="0" scaled="0"/>
            </a:gradFill>
            <a:ln w="12700" cap="flat">
              <a:noFill/>
              <a:miter lim="400000"/>
            </a:ln>
            <a:effectLst>
              <a:outerShdw sx="100000" sy="100000" kx="0" ky="0" algn="b" rotWithShape="0" blurRad="50800" dist="38100" dir="2700000">
                <a:srgbClr val="000000">
                  <a:alpha val="40000"/>
                </a:srgbClr>
              </a:outerShdw>
            </a:effectLst>
          </p:spPr>
          <p:txBody>
            <a:bodyPr wrap="square" lIns="0" tIns="0" rIns="0" bIns="0" numCol="1" anchor="ctr">
              <a:noAutofit/>
            </a:bodyPr>
            <a:lstStyle/>
            <a:p>
              <a:pPr algn="ctr" rtl="0">
                <a:defRPr sz="1800">
                  <a:latin typeface="Calibri"/>
                  <a:ea typeface="Calibri"/>
                  <a:cs typeface="Calibri"/>
                  <a:sym typeface="Calibri"/>
                </a:defRPr>
              </a:pPr>
            </a:p>
          </p:txBody>
        </p:sp>
        <p:sp>
          <p:nvSpPr>
            <p:cNvPr id="5212" name="صفحة"/>
            <p:cNvSpPr txBox="1"/>
            <p:nvPr/>
          </p:nvSpPr>
          <p:spPr>
            <a:xfrm>
              <a:off x="-1" y="316022"/>
              <a:ext cx="335690"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b="1" sz="1100">
                  <a:solidFill>
                    <a:srgbClr val="B51A00"/>
                  </a:solidFill>
                </a:defRPr>
              </a:lvl1pPr>
            </a:lstStyle>
            <a:p>
              <a:pPr rtl="0">
                <a:defRPr/>
              </a:pPr>
              <a:r>
                <a:t>صفحة</a:t>
              </a:r>
            </a:p>
          </p:txBody>
        </p:sp>
      </p:grpSp>
      <p:pic>
        <p:nvPicPr>
          <p:cNvPr id="5214" name="IMG_0329.png" descr="IMG_0329.png"/>
          <p:cNvPicPr>
            <a:picLocks noChangeAspect="1"/>
          </p:cNvPicPr>
          <p:nvPr/>
        </p:nvPicPr>
        <p:blipFill>
          <a:blip r:embed="rId12">
            <a:extLst/>
          </a:blip>
          <a:srcRect l="8915" t="17941" r="8915" b="17941"/>
          <a:stretch>
            <a:fillRect/>
          </a:stretch>
        </p:blipFill>
        <p:spPr>
          <a:xfrm>
            <a:off x="534880" y="2729538"/>
            <a:ext cx="2290011" cy="1794104"/>
          </a:xfrm>
          <a:prstGeom prst="rect">
            <a:avLst/>
          </a:prstGeom>
          <a:ln w="12700">
            <a:miter lim="400000"/>
          </a:ln>
        </p:spPr>
      </p:pic>
      <p:pic>
        <p:nvPicPr>
          <p:cNvPr id="5215" name="IMG_0491.jpeg" descr="IMG_0491.jpeg"/>
          <p:cNvPicPr>
            <a:picLocks noChangeAspect="1"/>
          </p:cNvPicPr>
          <p:nvPr/>
        </p:nvPicPr>
        <p:blipFill>
          <a:blip r:embed="rId13">
            <a:extLst/>
          </a:blip>
          <a:srcRect l="2013" t="2223" r="1708" b="1619"/>
          <a:stretch>
            <a:fillRect/>
          </a:stretch>
        </p:blipFill>
        <p:spPr>
          <a:xfrm>
            <a:off x="814038" y="3436917"/>
            <a:ext cx="602519" cy="601762"/>
          </a:xfrm>
          <a:custGeom>
            <a:avLst/>
            <a:gdLst/>
            <a:ahLst/>
            <a:cxnLst>
              <a:cxn ang="0">
                <a:pos x="wd2" y="hd2"/>
              </a:cxn>
              <a:cxn ang="5400000">
                <a:pos x="wd2" y="hd2"/>
              </a:cxn>
              <a:cxn ang="10800000">
                <a:pos x="wd2" y="hd2"/>
              </a:cxn>
              <a:cxn ang="16200000">
                <a:pos x="wd2" y="hd2"/>
              </a:cxn>
            </a:cxnLst>
            <a:rect l="0" t="0" r="r" b="b"/>
            <a:pathLst>
              <a:path w="21571" h="21439" fill="norm" stroke="1" extrusionOk="0">
                <a:moveTo>
                  <a:pt x="11543" y="27"/>
                </a:moveTo>
                <a:cubicBezTo>
                  <a:pt x="9944" y="-104"/>
                  <a:pt x="7890" y="245"/>
                  <a:pt x="6499" y="876"/>
                </a:cubicBezTo>
                <a:cubicBezTo>
                  <a:pt x="6377" y="931"/>
                  <a:pt x="6253" y="972"/>
                  <a:pt x="6229" y="975"/>
                </a:cubicBezTo>
                <a:cubicBezTo>
                  <a:pt x="6204" y="977"/>
                  <a:pt x="6133" y="1005"/>
                  <a:pt x="6072" y="1045"/>
                </a:cubicBezTo>
                <a:cubicBezTo>
                  <a:pt x="6012" y="1085"/>
                  <a:pt x="5901" y="1149"/>
                  <a:pt x="5816" y="1187"/>
                </a:cubicBezTo>
                <a:cubicBezTo>
                  <a:pt x="5732" y="1224"/>
                  <a:pt x="5573" y="1310"/>
                  <a:pt x="5475" y="1370"/>
                </a:cubicBezTo>
                <a:cubicBezTo>
                  <a:pt x="5378" y="1431"/>
                  <a:pt x="5270" y="1495"/>
                  <a:pt x="5234" y="1512"/>
                </a:cubicBezTo>
                <a:cubicBezTo>
                  <a:pt x="5083" y="1581"/>
                  <a:pt x="4485" y="1996"/>
                  <a:pt x="4069" y="2318"/>
                </a:cubicBezTo>
                <a:cubicBezTo>
                  <a:pt x="3549" y="2720"/>
                  <a:pt x="2679" y="3583"/>
                  <a:pt x="2293" y="4085"/>
                </a:cubicBezTo>
                <a:cubicBezTo>
                  <a:pt x="2144" y="4278"/>
                  <a:pt x="1989" y="4481"/>
                  <a:pt x="1952" y="4524"/>
                </a:cubicBezTo>
                <a:cubicBezTo>
                  <a:pt x="1915" y="4566"/>
                  <a:pt x="1893" y="4609"/>
                  <a:pt x="1895" y="4623"/>
                </a:cubicBezTo>
                <a:cubicBezTo>
                  <a:pt x="1896" y="4636"/>
                  <a:pt x="1825" y="4743"/>
                  <a:pt x="1739" y="4863"/>
                </a:cubicBezTo>
                <a:cubicBezTo>
                  <a:pt x="1652" y="4983"/>
                  <a:pt x="1582" y="5091"/>
                  <a:pt x="1582" y="5103"/>
                </a:cubicBezTo>
                <a:cubicBezTo>
                  <a:pt x="1582" y="5116"/>
                  <a:pt x="1520" y="5213"/>
                  <a:pt x="1454" y="5315"/>
                </a:cubicBezTo>
                <a:cubicBezTo>
                  <a:pt x="1340" y="5494"/>
                  <a:pt x="957" y="6232"/>
                  <a:pt x="957" y="6277"/>
                </a:cubicBezTo>
                <a:cubicBezTo>
                  <a:pt x="957" y="6289"/>
                  <a:pt x="903" y="6423"/>
                  <a:pt x="829" y="6574"/>
                </a:cubicBezTo>
                <a:cubicBezTo>
                  <a:pt x="543" y="7158"/>
                  <a:pt x="256" y="8184"/>
                  <a:pt x="90" y="9246"/>
                </a:cubicBezTo>
                <a:cubicBezTo>
                  <a:pt x="16" y="9722"/>
                  <a:pt x="-13" y="10356"/>
                  <a:pt x="5" y="11000"/>
                </a:cubicBezTo>
                <a:cubicBezTo>
                  <a:pt x="23" y="11643"/>
                  <a:pt x="88" y="12302"/>
                  <a:pt x="190" y="12795"/>
                </a:cubicBezTo>
                <a:cubicBezTo>
                  <a:pt x="243" y="13055"/>
                  <a:pt x="250" y="13116"/>
                  <a:pt x="204" y="13191"/>
                </a:cubicBezTo>
                <a:cubicBezTo>
                  <a:pt x="155" y="13271"/>
                  <a:pt x="159" y="13295"/>
                  <a:pt x="247" y="13361"/>
                </a:cubicBezTo>
                <a:cubicBezTo>
                  <a:pt x="352" y="13441"/>
                  <a:pt x="451" y="13735"/>
                  <a:pt x="403" y="13813"/>
                </a:cubicBezTo>
                <a:cubicBezTo>
                  <a:pt x="387" y="13839"/>
                  <a:pt x="411" y="13900"/>
                  <a:pt x="446" y="13941"/>
                </a:cubicBezTo>
                <a:cubicBezTo>
                  <a:pt x="556" y="14070"/>
                  <a:pt x="668" y="14426"/>
                  <a:pt x="616" y="14478"/>
                </a:cubicBezTo>
                <a:cubicBezTo>
                  <a:pt x="583" y="14511"/>
                  <a:pt x="590" y="14551"/>
                  <a:pt x="659" y="14605"/>
                </a:cubicBezTo>
                <a:cubicBezTo>
                  <a:pt x="742" y="14671"/>
                  <a:pt x="968" y="15157"/>
                  <a:pt x="914" y="15157"/>
                </a:cubicBezTo>
                <a:cubicBezTo>
                  <a:pt x="904" y="15157"/>
                  <a:pt x="943" y="15218"/>
                  <a:pt x="1000" y="15298"/>
                </a:cubicBezTo>
                <a:cubicBezTo>
                  <a:pt x="1099" y="15437"/>
                  <a:pt x="1103" y="15442"/>
                  <a:pt x="1028" y="15524"/>
                </a:cubicBezTo>
                <a:cubicBezTo>
                  <a:pt x="985" y="15571"/>
                  <a:pt x="955" y="15621"/>
                  <a:pt x="971" y="15637"/>
                </a:cubicBezTo>
                <a:cubicBezTo>
                  <a:pt x="988" y="15654"/>
                  <a:pt x="1036" y="15627"/>
                  <a:pt x="1071" y="15581"/>
                </a:cubicBezTo>
                <a:cubicBezTo>
                  <a:pt x="1130" y="15501"/>
                  <a:pt x="1139" y="15513"/>
                  <a:pt x="1213" y="15680"/>
                </a:cubicBezTo>
                <a:cubicBezTo>
                  <a:pt x="1255" y="15776"/>
                  <a:pt x="1281" y="15866"/>
                  <a:pt x="1284" y="15878"/>
                </a:cubicBezTo>
                <a:cubicBezTo>
                  <a:pt x="1286" y="15890"/>
                  <a:pt x="1381" y="16021"/>
                  <a:pt x="1483" y="16175"/>
                </a:cubicBezTo>
                <a:cubicBezTo>
                  <a:pt x="1584" y="16329"/>
                  <a:pt x="1651" y="16467"/>
                  <a:pt x="1639" y="16486"/>
                </a:cubicBezTo>
                <a:cubicBezTo>
                  <a:pt x="1628" y="16504"/>
                  <a:pt x="1656" y="16541"/>
                  <a:pt x="1696" y="16557"/>
                </a:cubicBezTo>
                <a:cubicBezTo>
                  <a:pt x="1736" y="16572"/>
                  <a:pt x="1754" y="16598"/>
                  <a:pt x="1739" y="16613"/>
                </a:cubicBezTo>
                <a:cubicBezTo>
                  <a:pt x="1723" y="16628"/>
                  <a:pt x="1746" y="16657"/>
                  <a:pt x="1781" y="16684"/>
                </a:cubicBezTo>
                <a:cubicBezTo>
                  <a:pt x="1816" y="16710"/>
                  <a:pt x="1845" y="16761"/>
                  <a:pt x="1852" y="16797"/>
                </a:cubicBezTo>
                <a:cubicBezTo>
                  <a:pt x="1860" y="16833"/>
                  <a:pt x="1895" y="16893"/>
                  <a:pt x="1937" y="16924"/>
                </a:cubicBezTo>
                <a:cubicBezTo>
                  <a:pt x="2053" y="17010"/>
                  <a:pt x="2286" y="17355"/>
                  <a:pt x="2250" y="17391"/>
                </a:cubicBezTo>
                <a:cubicBezTo>
                  <a:pt x="2233" y="17408"/>
                  <a:pt x="2239" y="17413"/>
                  <a:pt x="2264" y="17405"/>
                </a:cubicBezTo>
                <a:cubicBezTo>
                  <a:pt x="2328" y="17385"/>
                  <a:pt x="2586" y="17677"/>
                  <a:pt x="2563" y="17744"/>
                </a:cubicBezTo>
                <a:cubicBezTo>
                  <a:pt x="2552" y="17774"/>
                  <a:pt x="2559" y="17801"/>
                  <a:pt x="2591" y="17801"/>
                </a:cubicBezTo>
                <a:cubicBezTo>
                  <a:pt x="2691" y="17801"/>
                  <a:pt x="3202" y="18334"/>
                  <a:pt x="3174" y="18409"/>
                </a:cubicBezTo>
                <a:cubicBezTo>
                  <a:pt x="3155" y="18457"/>
                  <a:pt x="3168" y="18470"/>
                  <a:pt x="3216" y="18451"/>
                </a:cubicBezTo>
                <a:cubicBezTo>
                  <a:pt x="3302" y="18418"/>
                  <a:pt x="3604" y="18718"/>
                  <a:pt x="3571" y="18805"/>
                </a:cubicBezTo>
                <a:cubicBezTo>
                  <a:pt x="3555" y="18849"/>
                  <a:pt x="3577" y="18864"/>
                  <a:pt x="3643" y="18847"/>
                </a:cubicBezTo>
                <a:cubicBezTo>
                  <a:pt x="3751" y="18819"/>
                  <a:pt x="3953" y="19008"/>
                  <a:pt x="3870" y="19059"/>
                </a:cubicBezTo>
                <a:cubicBezTo>
                  <a:pt x="3783" y="19113"/>
                  <a:pt x="3967" y="19258"/>
                  <a:pt x="4083" y="19229"/>
                </a:cubicBezTo>
                <a:cubicBezTo>
                  <a:pt x="4157" y="19210"/>
                  <a:pt x="4268" y="19272"/>
                  <a:pt x="4523" y="19455"/>
                </a:cubicBezTo>
                <a:cubicBezTo>
                  <a:pt x="4712" y="19591"/>
                  <a:pt x="4856" y="19717"/>
                  <a:pt x="4850" y="19738"/>
                </a:cubicBezTo>
                <a:cubicBezTo>
                  <a:pt x="4845" y="19759"/>
                  <a:pt x="4863" y="19776"/>
                  <a:pt x="4893" y="19766"/>
                </a:cubicBezTo>
                <a:cubicBezTo>
                  <a:pt x="4923" y="19756"/>
                  <a:pt x="5093" y="19829"/>
                  <a:pt x="5262" y="19936"/>
                </a:cubicBezTo>
                <a:cubicBezTo>
                  <a:pt x="5595" y="20145"/>
                  <a:pt x="5837" y="20272"/>
                  <a:pt x="6456" y="20544"/>
                </a:cubicBezTo>
                <a:cubicBezTo>
                  <a:pt x="6836" y="20711"/>
                  <a:pt x="7906" y="21076"/>
                  <a:pt x="8090" y="21110"/>
                </a:cubicBezTo>
                <a:cubicBezTo>
                  <a:pt x="8138" y="21118"/>
                  <a:pt x="8447" y="21187"/>
                  <a:pt x="8786" y="21251"/>
                </a:cubicBezTo>
                <a:cubicBezTo>
                  <a:pt x="9126" y="21314"/>
                  <a:pt x="9593" y="21384"/>
                  <a:pt x="9823" y="21406"/>
                </a:cubicBezTo>
                <a:cubicBezTo>
                  <a:pt x="10759" y="21496"/>
                  <a:pt x="12121" y="21397"/>
                  <a:pt x="13163" y="21166"/>
                </a:cubicBezTo>
                <a:cubicBezTo>
                  <a:pt x="13594" y="21071"/>
                  <a:pt x="14484" y="20797"/>
                  <a:pt x="14697" y="20699"/>
                </a:cubicBezTo>
                <a:cubicBezTo>
                  <a:pt x="15216" y="20461"/>
                  <a:pt x="15517" y="20351"/>
                  <a:pt x="15578" y="20374"/>
                </a:cubicBezTo>
                <a:cubicBezTo>
                  <a:pt x="15624" y="20392"/>
                  <a:pt x="15643" y="20380"/>
                  <a:pt x="15635" y="20346"/>
                </a:cubicBezTo>
                <a:cubicBezTo>
                  <a:pt x="15628" y="20316"/>
                  <a:pt x="15710" y="20250"/>
                  <a:pt x="15820" y="20190"/>
                </a:cubicBezTo>
                <a:cubicBezTo>
                  <a:pt x="15929" y="20131"/>
                  <a:pt x="16135" y="20005"/>
                  <a:pt x="16274" y="19922"/>
                </a:cubicBezTo>
                <a:cubicBezTo>
                  <a:pt x="16414" y="19838"/>
                  <a:pt x="16559" y="19791"/>
                  <a:pt x="16587" y="19809"/>
                </a:cubicBezTo>
                <a:cubicBezTo>
                  <a:pt x="16617" y="19827"/>
                  <a:pt x="16618" y="19821"/>
                  <a:pt x="16601" y="19795"/>
                </a:cubicBezTo>
                <a:cubicBezTo>
                  <a:pt x="16571" y="19746"/>
                  <a:pt x="16788" y="19585"/>
                  <a:pt x="16828" y="19625"/>
                </a:cubicBezTo>
                <a:cubicBezTo>
                  <a:pt x="16841" y="19638"/>
                  <a:pt x="16897" y="19582"/>
                  <a:pt x="16956" y="19512"/>
                </a:cubicBezTo>
                <a:cubicBezTo>
                  <a:pt x="17026" y="19429"/>
                  <a:pt x="17080" y="19395"/>
                  <a:pt x="17127" y="19413"/>
                </a:cubicBezTo>
                <a:cubicBezTo>
                  <a:pt x="17171" y="19430"/>
                  <a:pt x="17188" y="19428"/>
                  <a:pt x="17169" y="19399"/>
                </a:cubicBezTo>
                <a:cubicBezTo>
                  <a:pt x="17143" y="19356"/>
                  <a:pt x="17545" y="19031"/>
                  <a:pt x="17624" y="19031"/>
                </a:cubicBezTo>
                <a:cubicBezTo>
                  <a:pt x="17642" y="19031"/>
                  <a:pt x="17712" y="18960"/>
                  <a:pt x="17780" y="18875"/>
                </a:cubicBezTo>
                <a:cubicBezTo>
                  <a:pt x="17849" y="18790"/>
                  <a:pt x="17917" y="18736"/>
                  <a:pt x="17937" y="18748"/>
                </a:cubicBezTo>
                <a:cubicBezTo>
                  <a:pt x="17957" y="18761"/>
                  <a:pt x="18046" y="18687"/>
                  <a:pt x="18136" y="18579"/>
                </a:cubicBezTo>
                <a:cubicBezTo>
                  <a:pt x="18225" y="18470"/>
                  <a:pt x="18312" y="18381"/>
                  <a:pt x="18335" y="18395"/>
                </a:cubicBezTo>
                <a:cubicBezTo>
                  <a:pt x="18357" y="18408"/>
                  <a:pt x="18396" y="18373"/>
                  <a:pt x="18420" y="18310"/>
                </a:cubicBezTo>
                <a:cubicBezTo>
                  <a:pt x="18447" y="18240"/>
                  <a:pt x="18488" y="18206"/>
                  <a:pt x="18519" y="18225"/>
                </a:cubicBezTo>
                <a:cubicBezTo>
                  <a:pt x="18548" y="18243"/>
                  <a:pt x="18564" y="18236"/>
                  <a:pt x="18548" y="18211"/>
                </a:cubicBezTo>
                <a:cubicBezTo>
                  <a:pt x="18532" y="18186"/>
                  <a:pt x="18642" y="18038"/>
                  <a:pt x="18803" y="17872"/>
                </a:cubicBezTo>
                <a:cubicBezTo>
                  <a:pt x="18965" y="17705"/>
                  <a:pt x="19135" y="17513"/>
                  <a:pt x="19173" y="17447"/>
                </a:cubicBezTo>
                <a:cubicBezTo>
                  <a:pt x="19211" y="17382"/>
                  <a:pt x="19389" y="17130"/>
                  <a:pt x="19571" y="16882"/>
                </a:cubicBezTo>
                <a:cubicBezTo>
                  <a:pt x="19753" y="16634"/>
                  <a:pt x="19922" y="16376"/>
                  <a:pt x="19954" y="16316"/>
                </a:cubicBezTo>
                <a:cubicBezTo>
                  <a:pt x="19986" y="16256"/>
                  <a:pt x="20051" y="16169"/>
                  <a:pt x="20082" y="16132"/>
                </a:cubicBezTo>
                <a:cubicBezTo>
                  <a:pt x="20198" y="16000"/>
                  <a:pt x="20767" y="14709"/>
                  <a:pt x="20935" y="14209"/>
                </a:cubicBezTo>
                <a:cubicBezTo>
                  <a:pt x="21128" y="13635"/>
                  <a:pt x="21342" y="12897"/>
                  <a:pt x="21361" y="12696"/>
                </a:cubicBezTo>
                <a:cubicBezTo>
                  <a:pt x="21400" y="12284"/>
                  <a:pt x="21437" y="12088"/>
                  <a:pt x="21517" y="12032"/>
                </a:cubicBezTo>
                <a:cubicBezTo>
                  <a:pt x="21578" y="11989"/>
                  <a:pt x="21587" y="11975"/>
                  <a:pt x="21546" y="11961"/>
                </a:cubicBezTo>
                <a:cubicBezTo>
                  <a:pt x="21500" y="11946"/>
                  <a:pt x="21492" y="11737"/>
                  <a:pt x="21503" y="10957"/>
                </a:cubicBezTo>
                <a:cubicBezTo>
                  <a:pt x="21520" y="9759"/>
                  <a:pt x="21448" y="9050"/>
                  <a:pt x="21205" y="8101"/>
                </a:cubicBezTo>
                <a:cubicBezTo>
                  <a:pt x="21155" y="7905"/>
                  <a:pt x="21121" y="7740"/>
                  <a:pt x="21134" y="7719"/>
                </a:cubicBezTo>
                <a:cubicBezTo>
                  <a:pt x="21146" y="7699"/>
                  <a:pt x="21139" y="7662"/>
                  <a:pt x="21105" y="7634"/>
                </a:cubicBezTo>
                <a:cubicBezTo>
                  <a:pt x="21072" y="7607"/>
                  <a:pt x="21021" y="7514"/>
                  <a:pt x="21006" y="7436"/>
                </a:cubicBezTo>
                <a:cubicBezTo>
                  <a:pt x="20990" y="7358"/>
                  <a:pt x="20927" y="7162"/>
                  <a:pt x="20864" y="6998"/>
                </a:cubicBezTo>
                <a:cubicBezTo>
                  <a:pt x="20801" y="6834"/>
                  <a:pt x="20766" y="6663"/>
                  <a:pt x="20779" y="6616"/>
                </a:cubicBezTo>
                <a:cubicBezTo>
                  <a:pt x="20793" y="6562"/>
                  <a:pt x="20774" y="6531"/>
                  <a:pt x="20736" y="6531"/>
                </a:cubicBezTo>
                <a:cubicBezTo>
                  <a:pt x="20683" y="6531"/>
                  <a:pt x="20505" y="6205"/>
                  <a:pt x="20480" y="6065"/>
                </a:cubicBezTo>
                <a:cubicBezTo>
                  <a:pt x="20475" y="6037"/>
                  <a:pt x="20448" y="5984"/>
                  <a:pt x="20423" y="5952"/>
                </a:cubicBezTo>
                <a:cubicBezTo>
                  <a:pt x="20398" y="5919"/>
                  <a:pt x="20319" y="5755"/>
                  <a:pt x="20239" y="5598"/>
                </a:cubicBezTo>
                <a:cubicBezTo>
                  <a:pt x="19951" y="5038"/>
                  <a:pt x="19384" y="4219"/>
                  <a:pt x="18974" y="3760"/>
                </a:cubicBezTo>
                <a:cubicBezTo>
                  <a:pt x="18528" y="3261"/>
                  <a:pt x="17423" y="2220"/>
                  <a:pt x="17312" y="2191"/>
                </a:cubicBezTo>
                <a:cubicBezTo>
                  <a:pt x="17237" y="2171"/>
                  <a:pt x="17013" y="1989"/>
                  <a:pt x="17013" y="1950"/>
                </a:cubicBezTo>
                <a:cubicBezTo>
                  <a:pt x="17013" y="1931"/>
                  <a:pt x="16979" y="1922"/>
                  <a:pt x="16942" y="1922"/>
                </a:cubicBezTo>
                <a:cubicBezTo>
                  <a:pt x="16905" y="1922"/>
                  <a:pt x="16871" y="1887"/>
                  <a:pt x="16857" y="1851"/>
                </a:cubicBezTo>
                <a:cubicBezTo>
                  <a:pt x="16843" y="1815"/>
                  <a:pt x="16806" y="1796"/>
                  <a:pt x="16786" y="1809"/>
                </a:cubicBezTo>
                <a:cubicBezTo>
                  <a:pt x="16766" y="1821"/>
                  <a:pt x="16742" y="1816"/>
                  <a:pt x="16729" y="1795"/>
                </a:cubicBezTo>
                <a:cubicBezTo>
                  <a:pt x="16716" y="1773"/>
                  <a:pt x="16536" y="1653"/>
                  <a:pt x="16317" y="1526"/>
                </a:cubicBezTo>
                <a:cubicBezTo>
                  <a:pt x="16098" y="1399"/>
                  <a:pt x="15923" y="1274"/>
                  <a:pt x="15933" y="1257"/>
                </a:cubicBezTo>
                <a:cubicBezTo>
                  <a:pt x="15943" y="1241"/>
                  <a:pt x="15919" y="1232"/>
                  <a:pt x="15876" y="1229"/>
                </a:cubicBezTo>
                <a:cubicBezTo>
                  <a:pt x="15834" y="1226"/>
                  <a:pt x="15661" y="1165"/>
                  <a:pt x="15493" y="1088"/>
                </a:cubicBezTo>
                <a:cubicBezTo>
                  <a:pt x="15324" y="1011"/>
                  <a:pt x="15072" y="894"/>
                  <a:pt x="14939" y="833"/>
                </a:cubicBezTo>
                <a:cubicBezTo>
                  <a:pt x="14638" y="696"/>
                  <a:pt x="13536" y="321"/>
                  <a:pt x="13432" y="324"/>
                </a:cubicBezTo>
                <a:cubicBezTo>
                  <a:pt x="13391" y="326"/>
                  <a:pt x="13347" y="319"/>
                  <a:pt x="13333" y="296"/>
                </a:cubicBezTo>
                <a:cubicBezTo>
                  <a:pt x="13319" y="273"/>
                  <a:pt x="13286" y="267"/>
                  <a:pt x="13262" y="282"/>
                </a:cubicBezTo>
                <a:cubicBezTo>
                  <a:pt x="13238" y="296"/>
                  <a:pt x="13167" y="265"/>
                  <a:pt x="13106" y="225"/>
                </a:cubicBezTo>
                <a:cubicBezTo>
                  <a:pt x="13044" y="185"/>
                  <a:pt x="12969" y="170"/>
                  <a:pt x="12935" y="183"/>
                </a:cubicBezTo>
                <a:cubicBezTo>
                  <a:pt x="12901" y="196"/>
                  <a:pt x="12764" y="191"/>
                  <a:pt x="12637" y="169"/>
                </a:cubicBezTo>
                <a:cubicBezTo>
                  <a:pt x="12509" y="146"/>
                  <a:pt x="12340" y="110"/>
                  <a:pt x="12267" y="98"/>
                </a:cubicBezTo>
                <a:cubicBezTo>
                  <a:pt x="12195" y="85"/>
                  <a:pt x="11870" y="54"/>
                  <a:pt x="11543" y="27"/>
                </a:cubicBezTo>
                <a:close/>
              </a:path>
            </a:pathLst>
          </a:custGeom>
          <a:ln w="12700">
            <a:miter lim="400000"/>
          </a:ln>
        </p:spPr>
      </p:pic>
      <p:sp>
        <p:nvSpPr>
          <p:cNvPr id="5216" name="عزيزتي الطالبة…"/>
          <p:cNvSpPr txBox="1"/>
          <p:nvPr/>
        </p:nvSpPr>
        <p:spPr>
          <a:xfrm>
            <a:off x="1294658" y="3508647"/>
            <a:ext cx="1114223" cy="6037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a:solidFill>
                  <a:srgbClr val="FFC5AB"/>
                </a:solidFill>
              </a:defRPr>
            </a:pPr>
            <a:r>
              <a:t>عزيزتي الطالبة  </a:t>
            </a:r>
          </a:p>
          <a:p>
            <a:pPr algn="ctr" rtl="0">
              <a:defRPr b="1">
                <a:solidFill>
                  <a:srgbClr val="FFC5AB"/>
                </a:solidFill>
              </a:defRPr>
            </a:pPr>
            <a:r>
              <a:t>يمكنك زيارة قناة عين التعليمية </a:t>
            </a:r>
          </a:p>
        </p:txBody>
      </p:sp>
      <p:sp>
        <p:nvSpPr>
          <p:cNvPr id="5217" name="Google Shape;1742;p25"/>
          <p:cNvSpPr txBox="1"/>
          <p:nvPr>
            <p:ph type="title"/>
          </p:nvPr>
        </p:nvSpPr>
        <p:spPr>
          <a:xfrm>
            <a:off x="2746088" y="1920254"/>
            <a:ext cx="2869884" cy="1302992"/>
          </a:xfrm>
          <a:prstGeom prst="rect">
            <a:avLst/>
          </a:prstGeom>
          <a:ln w="9525">
            <a:round/>
          </a:ln>
        </p:spPr>
        <p:txBody>
          <a:bodyPr/>
          <a:lstStyle/>
          <a:p>
            <a:pPr defTabSz="374904" rtl="0">
              <a:lnSpc>
                <a:spcPct val="100000"/>
              </a:lnSpc>
              <a:defRPr b="0" sz="2050">
                <a:solidFill>
                  <a:schemeClr val="accent6">
                    <a:lumOff val="-9411"/>
                  </a:schemeClr>
                </a:solidFill>
                <a:latin typeface="Spicy Rice"/>
                <a:ea typeface="Spicy Rice"/>
                <a:cs typeface="Spicy Rice"/>
                <a:sym typeface="Spicy Rice"/>
              </a:defRPr>
            </a:pPr>
            <a:r>
              <a:t>سُبْحَانَكَ اللَّهُمَّ وَبِحَمْدِكَ، </a:t>
            </a:r>
          </a:p>
          <a:p>
            <a:pPr defTabSz="374904" rtl="0">
              <a:lnSpc>
                <a:spcPct val="100000"/>
              </a:lnSpc>
              <a:defRPr b="0" sz="2050">
                <a:solidFill>
                  <a:schemeClr val="accent6">
                    <a:lumOff val="-9411"/>
                  </a:schemeClr>
                </a:solidFill>
                <a:latin typeface="Spicy Rice"/>
                <a:ea typeface="Spicy Rice"/>
                <a:cs typeface="Spicy Rice"/>
                <a:sym typeface="Spicy Rice"/>
              </a:defRPr>
            </a:pPr>
            <a:r>
              <a:t>أَشْهَدُ أَنْ لَا إِلَهَ إِلَّا أَنْتَ </a:t>
            </a:r>
          </a:p>
          <a:p>
            <a:pPr defTabSz="374904" rtl="0">
              <a:lnSpc>
                <a:spcPct val="100000"/>
              </a:lnSpc>
              <a:defRPr b="0" sz="2050">
                <a:solidFill>
                  <a:schemeClr val="accent6">
                    <a:lumOff val="-9411"/>
                  </a:schemeClr>
                </a:solidFill>
                <a:latin typeface="Spicy Rice"/>
                <a:ea typeface="Spicy Rice"/>
                <a:cs typeface="Spicy Rice"/>
                <a:sym typeface="Spicy Rice"/>
              </a:defRPr>
            </a:pPr>
            <a:r>
              <a:t>أَسْتَغْفِرُكَ وَأَتُوبُ إِلَيْكَ</a:t>
            </a:r>
          </a:p>
        </p:txBody>
      </p:sp>
      <p:grpSp>
        <p:nvGrpSpPr>
          <p:cNvPr id="5221" name="تجميع"/>
          <p:cNvGrpSpPr/>
          <p:nvPr/>
        </p:nvGrpSpPr>
        <p:grpSpPr>
          <a:xfrm>
            <a:off x="2341481" y="691567"/>
            <a:ext cx="3402264" cy="1288002"/>
            <a:chOff x="0" y="0"/>
            <a:chExt cx="3402263" cy="1288000"/>
          </a:xfrm>
        </p:grpSpPr>
        <p:pic>
          <p:nvPicPr>
            <p:cNvPr id="5218" name="IMG_0923.jpeg" descr="IMG_0923.jpeg"/>
            <p:cNvPicPr>
              <a:picLocks noChangeAspect="1"/>
            </p:cNvPicPr>
            <p:nvPr/>
          </p:nvPicPr>
          <p:blipFill>
            <a:blip r:embed="rId14">
              <a:extLst/>
            </a:blip>
            <a:srcRect l="19126" t="49806" r="19157" b="29532"/>
            <a:stretch>
              <a:fillRect/>
            </a:stretch>
          </p:blipFill>
          <p:spPr>
            <a:xfrm>
              <a:off x="295190" y="247790"/>
              <a:ext cx="3107074" cy="1040211"/>
            </a:xfrm>
            <a:custGeom>
              <a:avLst/>
              <a:gdLst/>
              <a:ahLst/>
              <a:cxnLst>
                <a:cxn ang="0">
                  <a:pos x="wd2" y="hd2"/>
                </a:cxn>
                <a:cxn ang="5400000">
                  <a:pos x="wd2" y="hd2"/>
                </a:cxn>
                <a:cxn ang="10800000">
                  <a:pos x="wd2" y="hd2"/>
                </a:cxn>
                <a:cxn ang="16200000">
                  <a:pos x="wd2" y="hd2"/>
                </a:cxn>
              </a:cxnLst>
              <a:rect l="0" t="0" r="r" b="b"/>
              <a:pathLst>
                <a:path w="21441" h="21597" fill="norm" stroke="1" extrusionOk="0">
                  <a:moveTo>
                    <a:pt x="2335" y="0"/>
                  </a:moveTo>
                  <a:cubicBezTo>
                    <a:pt x="2318" y="0"/>
                    <a:pt x="2104" y="528"/>
                    <a:pt x="1859" y="1178"/>
                  </a:cubicBezTo>
                  <a:cubicBezTo>
                    <a:pt x="1549" y="2001"/>
                    <a:pt x="1366" y="2341"/>
                    <a:pt x="1259" y="2299"/>
                  </a:cubicBezTo>
                  <a:cubicBezTo>
                    <a:pt x="1048" y="2216"/>
                    <a:pt x="818" y="2855"/>
                    <a:pt x="788" y="3601"/>
                  </a:cubicBezTo>
                  <a:cubicBezTo>
                    <a:pt x="769" y="4068"/>
                    <a:pt x="671" y="4428"/>
                    <a:pt x="377" y="5101"/>
                  </a:cubicBezTo>
                  <a:cubicBezTo>
                    <a:pt x="-36" y="6048"/>
                    <a:pt x="-94" y="6437"/>
                    <a:pt x="125" y="6790"/>
                  </a:cubicBezTo>
                  <a:cubicBezTo>
                    <a:pt x="201" y="6911"/>
                    <a:pt x="262" y="7139"/>
                    <a:pt x="262" y="7301"/>
                  </a:cubicBezTo>
                  <a:cubicBezTo>
                    <a:pt x="262" y="7624"/>
                    <a:pt x="511" y="8123"/>
                    <a:pt x="673" y="8125"/>
                  </a:cubicBezTo>
                  <a:cubicBezTo>
                    <a:pt x="762" y="8126"/>
                    <a:pt x="778" y="8971"/>
                    <a:pt x="794" y="14296"/>
                  </a:cubicBezTo>
                  <a:lnTo>
                    <a:pt x="810" y="20468"/>
                  </a:lnTo>
                  <a:lnTo>
                    <a:pt x="9607" y="20427"/>
                  </a:lnTo>
                  <a:lnTo>
                    <a:pt x="18404" y="20386"/>
                  </a:lnTo>
                  <a:lnTo>
                    <a:pt x="18604" y="20995"/>
                  </a:lnTo>
                  <a:cubicBezTo>
                    <a:pt x="18715" y="21329"/>
                    <a:pt x="18827" y="21600"/>
                    <a:pt x="18853" y="21597"/>
                  </a:cubicBezTo>
                  <a:cubicBezTo>
                    <a:pt x="18878" y="21594"/>
                    <a:pt x="19015" y="21327"/>
                    <a:pt x="19157" y="21004"/>
                  </a:cubicBezTo>
                  <a:cubicBezTo>
                    <a:pt x="19381" y="20493"/>
                    <a:pt x="19460" y="20425"/>
                    <a:pt x="19757" y="20509"/>
                  </a:cubicBezTo>
                  <a:cubicBezTo>
                    <a:pt x="20096" y="20605"/>
                    <a:pt x="20099" y="20601"/>
                    <a:pt x="20203" y="19850"/>
                  </a:cubicBezTo>
                  <a:cubicBezTo>
                    <a:pt x="20261" y="19434"/>
                    <a:pt x="20299" y="18813"/>
                    <a:pt x="20288" y="18466"/>
                  </a:cubicBezTo>
                  <a:cubicBezTo>
                    <a:pt x="20270" y="17917"/>
                    <a:pt x="20320" y="17697"/>
                    <a:pt x="20677" y="16785"/>
                  </a:cubicBezTo>
                  <a:cubicBezTo>
                    <a:pt x="20902" y="16208"/>
                    <a:pt x="21176" y="15524"/>
                    <a:pt x="21285" y="15269"/>
                  </a:cubicBezTo>
                  <a:cubicBezTo>
                    <a:pt x="21506" y="14750"/>
                    <a:pt x="21496" y="14613"/>
                    <a:pt x="21227" y="14527"/>
                  </a:cubicBezTo>
                  <a:cubicBezTo>
                    <a:pt x="21126" y="14495"/>
                    <a:pt x="20949" y="14217"/>
                    <a:pt x="20836" y="13917"/>
                  </a:cubicBezTo>
                  <a:cubicBezTo>
                    <a:pt x="20674" y="13492"/>
                    <a:pt x="20603" y="13420"/>
                    <a:pt x="20504" y="13579"/>
                  </a:cubicBezTo>
                  <a:cubicBezTo>
                    <a:pt x="20420" y="13715"/>
                    <a:pt x="20363" y="13717"/>
                    <a:pt x="20334" y="13579"/>
                  </a:cubicBezTo>
                  <a:cubicBezTo>
                    <a:pt x="20311" y="13465"/>
                    <a:pt x="20295" y="10867"/>
                    <a:pt x="20299" y="7811"/>
                  </a:cubicBezTo>
                  <a:lnTo>
                    <a:pt x="20304" y="2258"/>
                  </a:lnTo>
                  <a:lnTo>
                    <a:pt x="11696" y="2258"/>
                  </a:lnTo>
                  <a:cubicBezTo>
                    <a:pt x="6962" y="2258"/>
                    <a:pt x="3067" y="2202"/>
                    <a:pt x="3042" y="2126"/>
                  </a:cubicBezTo>
                  <a:cubicBezTo>
                    <a:pt x="3017" y="2050"/>
                    <a:pt x="3048" y="1814"/>
                    <a:pt x="3111" y="1607"/>
                  </a:cubicBezTo>
                  <a:cubicBezTo>
                    <a:pt x="3217" y="1254"/>
                    <a:pt x="3216" y="1232"/>
                    <a:pt x="3094" y="1203"/>
                  </a:cubicBezTo>
                  <a:cubicBezTo>
                    <a:pt x="3022" y="1186"/>
                    <a:pt x="2927" y="1158"/>
                    <a:pt x="2880" y="1145"/>
                  </a:cubicBezTo>
                  <a:cubicBezTo>
                    <a:pt x="2834" y="1133"/>
                    <a:pt x="2699" y="870"/>
                    <a:pt x="2582" y="560"/>
                  </a:cubicBezTo>
                  <a:cubicBezTo>
                    <a:pt x="2465" y="250"/>
                    <a:pt x="2353" y="0"/>
                    <a:pt x="2335" y="0"/>
                  </a:cubicBezTo>
                  <a:close/>
                </a:path>
              </a:pathLst>
            </a:custGeom>
            <a:ln w="12700" cap="flat">
              <a:noFill/>
              <a:miter lim="400000"/>
            </a:ln>
            <a:effectLst/>
          </p:spPr>
        </p:pic>
        <p:pic>
          <p:nvPicPr>
            <p:cNvPr id="5219" name="Google Shape;4625;p49" descr="Google Shape;4625;p49"/>
            <p:cNvPicPr>
              <a:picLocks noChangeAspect="0"/>
            </p:cNvPicPr>
            <p:nvPr/>
          </p:nvPicPr>
          <p:blipFill>
            <a:blip r:embed="rId15">
              <a:extLst/>
            </a:blip>
            <a:stretch>
              <a:fillRect/>
            </a:stretch>
          </p:blipFill>
          <p:spPr>
            <a:xfrm>
              <a:off x="1488649" y="418140"/>
              <a:ext cx="1286834" cy="736455"/>
            </a:xfrm>
            <a:prstGeom prst="rect">
              <a:avLst/>
            </a:prstGeom>
            <a:effectLst>
              <a:outerShdw sx="100000" sy="100000" kx="0" ky="0" algn="b" rotWithShape="0" blurRad="381000" dist="114300" dir="0">
                <a:srgbClr val="000000">
                  <a:alpha val="75000"/>
                </a:srgbClr>
              </a:outerShdw>
            </a:effectLst>
          </p:spPr>
        </p:pic>
        <p:pic>
          <p:nvPicPr>
            <p:cNvPr id="5220" name="Google Shape;366;p40" descr="Google Shape;366;p40"/>
            <p:cNvPicPr>
              <a:picLocks noChangeAspect="1"/>
            </p:cNvPicPr>
            <p:nvPr/>
          </p:nvPicPr>
          <p:blipFill>
            <a:blip r:embed="rId16">
              <a:extLst/>
            </a:blip>
            <a:srcRect l="0" t="0" r="0" b="0"/>
            <a:stretch>
              <a:fillRect/>
            </a:stretch>
          </p:blipFill>
          <p:spPr>
            <a:xfrm rot="20904534">
              <a:off x="99217" y="93043"/>
              <a:ext cx="1037077" cy="1092871"/>
            </a:xfrm>
            <a:prstGeom prst="rect">
              <a:avLst/>
            </a:prstGeom>
            <a:ln w="12700" cap="flat">
              <a:noFill/>
              <a:miter lim="400000"/>
            </a:ln>
            <a:effectLst>
              <a:outerShdw sx="100000" sy="100000" kx="0" ky="0" algn="b" rotWithShape="0" blurRad="101600" dist="47625" dir="1800000">
                <a:srgbClr val="000000">
                  <a:alpha val="44000"/>
                </a:srgbClr>
              </a:outerShdw>
            </a:effectLst>
          </p:spPr>
        </p:pic>
      </p:grpSp>
      <p:grpSp>
        <p:nvGrpSpPr>
          <p:cNvPr id="5224" name="Google Shape;211;p3"/>
          <p:cNvGrpSpPr/>
          <p:nvPr/>
        </p:nvGrpSpPr>
        <p:grpSpPr>
          <a:xfrm>
            <a:off x="1085596" y="1629198"/>
            <a:ext cx="297886" cy="313811"/>
            <a:chOff x="0" y="0"/>
            <a:chExt cx="297884" cy="313810"/>
          </a:xfrm>
        </p:grpSpPr>
        <p:sp>
          <p:nvSpPr>
            <p:cNvPr id="5222" name="Google Shape;212;p3"/>
            <p:cNvSpPr/>
            <p:nvPr/>
          </p:nvSpPr>
          <p:spPr>
            <a:xfrm>
              <a:off x="-1" y="0"/>
              <a:ext cx="297886" cy="313811"/>
            </a:xfrm>
            <a:custGeom>
              <a:avLst/>
              <a:gdLst/>
              <a:ahLst/>
              <a:cxnLst>
                <a:cxn ang="0">
                  <a:pos x="wd2" y="hd2"/>
                </a:cxn>
                <a:cxn ang="5400000">
                  <a:pos x="wd2" y="hd2"/>
                </a:cxn>
                <a:cxn ang="10800000">
                  <a:pos x="wd2" y="hd2"/>
                </a:cxn>
                <a:cxn ang="16200000">
                  <a:pos x="wd2" y="hd2"/>
                </a:cxn>
              </a:cxnLst>
              <a:rect l="0" t="0" r="r" b="b"/>
              <a:pathLst>
                <a:path w="14484" h="17010" fill="norm" stroke="1" extrusionOk="0">
                  <a:moveTo>
                    <a:pt x="5257" y="5694"/>
                  </a:moveTo>
                  <a:cubicBezTo>
                    <a:pt x="2698" y="-1030"/>
                    <a:pt x="9705" y="-2592"/>
                    <a:pt x="8517" y="5356"/>
                  </a:cubicBezTo>
                  <a:cubicBezTo>
                    <a:pt x="11625" y="-1234"/>
                    <a:pt x="17201" y="6510"/>
                    <a:pt x="10010" y="8276"/>
                  </a:cubicBezTo>
                  <a:cubicBezTo>
                    <a:pt x="18906" y="10314"/>
                    <a:pt x="12356" y="17921"/>
                    <a:pt x="8975" y="10925"/>
                  </a:cubicBezTo>
                  <a:cubicBezTo>
                    <a:pt x="10924" y="18940"/>
                    <a:pt x="4527" y="19008"/>
                    <a:pt x="5897" y="11299"/>
                  </a:cubicBezTo>
                  <a:cubicBezTo>
                    <a:pt x="2972" y="18498"/>
                    <a:pt x="-2694" y="13065"/>
                    <a:pt x="3886" y="9056"/>
                  </a:cubicBezTo>
                  <a:cubicBezTo>
                    <a:pt x="-2360" y="9056"/>
                    <a:pt x="-471" y="159"/>
                    <a:pt x="5257" y="5694"/>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5223" name="Google Shape;213;p3"/>
            <p:cNvSpPr/>
            <p:nvPr/>
          </p:nvSpPr>
          <p:spPr>
            <a:xfrm>
              <a:off x="116909" y="116951"/>
              <a:ext cx="70951" cy="733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grpSp>
        <p:nvGrpSpPr>
          <p:cNvPr id="5235" name="Google Shape;214;p3"/>
          <p:cNvGrpSpPr/>
          <p:nvPr/>
        </p:nvGrpSpPr>
        <p:grpSpPr>
          <a:xfrm>
            <a:off x="7353475" y="3955299"/>
            <a:ext cx="291351" cy="281326"/>
            <a:chOff x="24" y="24"/>
            <a:chExt cx="291350" cy="281325"/>
          </a:xfrm>
        </p:grpSpPr>
        <p:sp>
          <p:nvSpPr>
            <p:cNvPr id="5225" name="Google Shape;215;p3"/>
            <p:cNvSpPr/>
            <p:nvPr/>
          </p:nvSpPr>
          <p:spPr>
            <a:xfrm>
              <a:off x="43249" y="30724"/>
              <a:ext cx="205526" cy="20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47" y="8031"/>
                    <a:pt x="7375" y="14377"/>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26" name="Google Shape;216;p3"/>
            <p:cNvSpPr/>
            <p:nvPr/>
          </p:nvSpPr>
          <p:spPr>
            <a:xfrm>
              <a:off x="60174" y="30724"/>
              <a:ext cx="191101" cy="21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65" y="4694"/>
                    <a:pt x="8924" y="8744"/>
                    <a:pt x="13386" y="13051"/>
                  </a:cubicBezTo>
                  <a:cubicBezTo>
                    <a:pt x="17138" y="16650"/>
                    <a:pt x="17777" y="17937"/>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27" name="Google Shape;217;p3"/>
            <p:cNvSpPr/>
            <p:nvPr/>
          </p:nvSpPr>
          <p:spPr>
            <a:xfrm>
              <a:off x="149770" y="24"/>
              <a:ext cx="12701" cy="281327"/>
            </a:xfrm>
            <a:custGeom>
              <a:avLst/>
              <a:gdLst/>
              <a:ahLst/>
              <a:cxnLst>
                <a:cxn ang="0">
                  <a:pos x="wd2" y="hd2"/>
                </a:cxn>
                <a:cxn ang="5400000">
                  <a:pos x="wd2" y="hd2"/>
                </a:cxn>
                <a:cxn ang="10800000">
                  <a:pos x="wd2" y="hd2"/>
                </a:cxn>
                <a:cxn ang="16200000">
                  <a:pos x="wd2" y="hd2"/>
                </a:cxn>
              </a:cxnLst>
              <a:rect l="0" t="0" r="r" b="b"/>
              <a:pathLst>
                <a:path w="13062" h="21600" fill="norm" stroke="1" extrusionOk="0">
                  <a:moveTo>
                    <a:pt x="7606" y="0"/>
                  </a:moveTo>
                  <a:cubicBezTo>
                    <a:pt x="3803" y="4810"/>
                    <a:pt x="21600" y="9620"/>
                    <a:pt x="7606" y="14337"/>
                  </a:cubicBezTo>
                  <a:cubicBezTo>
                    <a:pt x="1268" y="16886"/>
                    <a:pt x="0" y="19099"/>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28" name="Google Shape;218;p3"/>
            <p:cNvSpPr/>
            <p:nvPr/>
          </p:nvSpPr>
          <p:spPr>
            <a:xfrm>
              <a:off x="24" y="122425"/>
              <a:ext cx="285076" cy="12701"/>
            </a:xfrm>
            <a:custGeom>
              <a:avLst/>
              <a:gdLst/>
              <a:ahLst/>
              <a:cxnLst>
                <a:cxn ang="0">
                  <a:pos x="wd2" y="hd2"/>
                </a:cxn>
                <a:cxn ang="5400000">
                  <a:pos x="wd2" y="hd2"/>
                </a:cxn>
                <a:cxn ang="10800000">
                  <a:pos x="wd2" y="hd2"/>
                </a:cxn>
                <a:cxn ang="16200000">
                  <a:pos x="wd2" y="hd2"/>
                </a:cxn>
              </a:cxnLst>
              <a:rect l="0" t="0" r="r" b="b"/>
              <a:pathLst>
                <a:path w="21600" h="19065" fill="norm" stroke="1" extrusionOk="0">
                  <a:moveTo>
                    <a:pt x="21600" y="19065"/>
                  </a:moveTo>
                  <a:cubicBezTo>
                    <a:pt x="14195" y="-2535"/>
                    <a:pt x="7359" y="7657"/>
                    <a:pt x="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29" name="Google Shape;219;p3"/>
            <p:cNvSpPr/>
            <p:nvPr/>
          </p:nvSpPr>
          <p:spPr>
            <a:xfrm>
              <a:off x="96499" y="6300"/>
              <a:ext cx="104651" cy="267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185" y="6879"/>
                    <a:pt x="14618" y="14214"/>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30" name="Google Shape;220;p3"/>
            <p:cNvSpPr/>
            <p:nvPr/>
          </p:nvSpPr>
          <p:spPr>
            <a:xfrm>
              <a:off x="23199" y="85874"/>
              <a:ext cx="268176" cy="9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492" y="18290"/>
                    <a:pt x="8781" y="12527"/>
                    <a:pt x="13121" y="7918"/>
                  </a:cubicBezTo>
                  <a:cubicBezTo>
                    <a:pt x="16806" y="4028"/>
                    <a:pt x="17915" y="3884"/>
                    <a:pt x="21600" y="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31" name="Google Shape;221;p3"/>
            <p:cNvSpPr/>
            <p:nvPr/>
          </p:nvSpPr>
          <p:spPr>
            <a:xfrm>
              <a:off x="32599" y="78975"/>
              <a:ext cx="257526" cy="11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783" y="4918"/>
                    <a:pt x="9881" y="8040"/>
                    <a:pt x="14399" y="13920"/>
                  </a:cubicBezTo>
                  <a:cubicBezTo>
                    <a:pt x="16869" y="16922"/>
                    <a:pt x="19077" y="19201"/>
                    <a:pt x="2160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32" name="Google Shape;222;p3"/>
            <p:cNvSpPr/>
            <p:nvPr/>
          </p:nvSpPr>
          <p:spPr>
            <a:xfrm>
              <a:off x="85224" y="12550"/>
              <a:ext cx="120302" cy="25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41" y="7166"/>
                    <a:pt x="7424" y="14278"/>
                    <a:pt x="0" y="21600"/>
                  </a:cubicBezTo>
                </a:path>
              </a:pathLst>
            </a:custGeom>
            <a:noFill/>
            <a:ln w="29450" cap="rnd">
              <a:solidFill>
                <a:schemeClr val="accent3"/>
              </a:solidFill>
              <a:prstDash val="solid"/>
              <a:round/>
            </a:ln>
            <a:effectLst/>
          </p:spPr>
          <p:txBody>
            <a:bodyPr wrap="square" lIns="0" tIns="0" rIns="0" bIns="0" numCol="1" anchor="ctr">
              <a:noAutofit/>
            </a:bodyPr>
            <a:lstStyle/>
            <a:p>
              <a:pPr/>
            </a:p>
          </p:txBody>
        </p:sp>
        <p:sp>
          <p:nvSpPr>
            <p:cNvPr id="5233" name="Google Shape;223;p3"/>
            <p:cNvSpPr/>
            <p:nvPr/>
          </p:nvSpPr>
          <p:spPr>
            <a:xfrm>
              <a:off x="91594" y="73362"/>
              <a:ext cx="118225" cy="117676"/>
            </a:xfrm>
            <a:custGeom>
              <a:avLst/>
              <a:gdLst/>
              <a:ahLst/>
              <a:cxnLst>
                <a:cxn ang="0">
                  <a:pos x="wd2" y="hd2"/>
                </a:cxn>
                <a:cxn ang="5400000">
                  <a:pos x="wd2" y="hd2"/>
                </a:cxn>
                <a:cxn ang="10800000">
                  <a:pos x="wd2" y="hd2"/>
                </a:cxn>
                <a:cxn ang="16200000">
                  <a:pos x="wd2" y="hd2"/>
                </a:cxn>
              </a:cxnLst>
              <a:rect l="0" t="0" r="r" b="b"/>
              <a:pathLst>
                <a:path w="19132" h="19136" fill="norm" stroke="1" extrusionOk="0">
                  <a:moveTo>
                    <a:pt x="18538" y="6210"/>
                  </a:moveTo>
                  <a:cubicBezTo>
                    <a:pt x="20367" y="11202"/>
                    <a:pt x="17830" y="16707"/>
                    <a:pt x="12862" y="18540"/>
                  </a:cubicBezTo>
                  <a:cubicBezTo>
                    <a:pt x="7995" y="20374"/>
                    <a:pt x="2521" y="17825"/>
                    <a:pt x="592" y="12934"/>
                  </a:cubicBezTo>
                  <a:cubicBezTo>
                    <a:pt x="-1233" y="7942"/>
                    <a:pt x="1304" y="2441"/>
                    <a:pt x="6272" y="608"/>
                  </a:cubicBezTo>
                  <a:cubicBezTo>
                    <a:pt x="11139" y="-1226"/>
                    <a:pt x="16613" y="1217"/>
                    <a:pt x="18538" y="621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5234" name="Google Shape;224;p3"/>
            <p:cNvSpPr/>
            <p:nvPr/>
          </p:nvSpPr>
          <p:spPr>
            <a:xfrm>
              <a:off x="118840" y="100373"/>
              <a:ext cx="63662" cy="63419"/>
            </a:xfrm>
            <a:custGeom>
              <a:avLst/>
              <a:gdLst/>
              <a:ahLst/>
              <a:cxnLst>
                <a:cxn ang="0">
                  <a:pos x="wd2" y="hd2"/>
                </a:cxn>
                <a:cxn ang="5400000">
                  <a:pos x="wd2" y="hd2"/>
                </a:cxn>
                <a:cxn ang="10800000">
                  <a:pos x="wd2" y="hd2"/>
                </a:cxn>
                <a:cxn ang="16200000">
                  <a:pos x="wd2" y="hd2"/>
                </a:cxn>
              </a:cxnLst>
              <a:rect l="0" t="0" r="r" b="b"/>
              <a:pathLst>
                <a:path w="19085" h="19179" fill="norm" stroke="1" extrusionOk="0">
                  <a:moveTo>
                    <a:pt x="18477" y="6222"/>
                  </a:moveTo>
                  <a:cubicBezTo>
                    <a:pt x="20351" y="11152"/>
                    <a:pt x="17728" y="16837"/>
                    <a:pt x="12841" y="18538"/>
                  </a:cubicBezTo>
                  <a:cubicBezTo>
                    <a:pt x="7955" y="20436"/>
                    <a:pt x="2513" y="17971"/>
                    <a:pt x="632" y="13042"/>
                  </a:cubicBezTo>
                  <a:cubicBezTo>
                    <a:pt x="-1249" y="7931"/>
                    <a:pt x="1194" y="2435"/>
                    <a:pt x="6268" y="537"/>
                  </a:cubicBezTo>
                  <a:cubicBezTo>
                    <a:pt x="11147" y="-1164"/>
                    <a:pt x="16596" y="1293"/>
                    <a:pt x="18477" y="6222"/>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5238" name="Google Shape;230;p3"/>
          <p:cNvGrpSpPr/>
          <p:nvPr/>
        </p:nvGrpSpPr>
        <p:grpSpPr>
          <a:xfrm>
            <a:off x="1193975" y="4086766"/>
            <a:ext cx="122294" cy="132661"/>
            <a:chOff x="0" y="0"/>
            <a:chExt cx="122292" cy="132660"/>
          </a:xfrm>
        </p:grpSpPr>
        <p:sp>
          <p:nvSpPr>
            <p:cNvPr id="5236" name="Google Shape;231;p3"/>
            <p:cNvSpPr/>
            <p:nvPr/>
          </p:nvSpPr>
          <p:spPr>
            <a:xfrm>
              <a:off x="-1" y="0"/>
              <a:ext cx="122294" cy="132661"/>
            </a:xfrm>
            <a:custGeom>
              <a:avLst/>
              <a:gdLst/>
              <a:ahLst/>
              <a:cxnLst>
                <a:cxn ang="0">
                  <a:pos x="wd2" y="hd2"/>
                </a:cxn>
                <a:cxn ang="5400000">
                  <a:pos x="wd2" y="hd2"/>
                </a:cxn>
                <a:cxn ang="10800000">
                  <a:pos x="wd2" y="hd2"/>
                </a:cxn>
                <a:cxn ang="16200000">
                  <a:pos x="wd2" y="hd2"/>
                </a:cxn>
              </a:cxnLst>
              <a:rect l="0" t="0" r="r" b="b"/>
              <a:pathLst>
                <a:path w="15848" h="17001" fill="norm" stroke="1" extrusionOk="0">
                  <a:moveTo>
                    <a:pt x="3013" y="8693"/>
                  </a:moveTo>
                  <a:cubicBezTo>
                    <a:pt x="-3240" y="6444"/>
                    <a:pt x="1714" y="985"/>
                    <a:pt x="5206" y="4599"/>
                  </a:cubicBezTo>
                  <a:cubicBezTo>
                    <a:pt x="3988" y="-2789"/>
                    <a:pt x="12026" y="-220"/>
                    <a:pt x="9509" y="4919"/>
                  </a:cubicBezTo>
                  <a:cubicBezTo>
                    <a:pt x="13244" y="21"/>
                    <a:pt x="18360" y="5240"/>
                    <a:pt x="12350" y="8053"/>
                  </a:cubicBezTo>
                  <a:cubicBezTo>
                    <a:pt x="18198" y="9658"/>
                    <a:pt x="16005" y="14717"/>
                    <a:pt x="10970" y="12708"/>
                  </a:cubicBezTo>
                  <a:cubicBezTo>
                    <a:pt x="10970" y="18811"/>
                    <a:pt x="4636" y="18090"/>
                    <a:pt x="5692" y="12548"/>
                  </a:cubicBezTo>
                  <a:cubicBezTo>
                    <a:pt x="658" y="16886"/>
                    <a:pt x="-2751" y="11023"/>
                    <a:pt x="3013" y="8693"/>
                  </a:cubicBezTo>
                  <a:cubicBezTo>
                    <a:pt x="2446" y="8453"/>
                    <a:pt x="2689" y="8854"/>
                    <a:pt x="3013" y="8693"/>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237" name="Google Shape;232;p3"/>
            <p:cNvSpPr/>
            <p:nvPr/>
          </p:nvSpPr>
          <p:spPr>
            <a:xfrm>
              <a:off x="36099" y="46533"/>
              <a:ext cx="39470" cy="40726"/>
            </a:xfrm>
            <a:prstGeom prst="ellipse">
              <a:avLst/>
            </a:prstGeom>
            <a:solidFill>
              <a:schemeClr val="accent6"/>
            </a:solidFill>
            <a:ln w="12700" cap="flat">
              <a:noFill/>
              <a:miter lim="400000"/>
            </a:ln>
            <a:effectLst/>
          </p:spPr>
          <p:txBody>
            <a:bodyPr wrap="square" lIns="0" tIns="0" rIns="0" bIns="0" numCol="1" anchor="ctr">
              <a:noAutofit/>
            </a:bodyPr>
            <a:lstStyle/>
            <a:p>
              <a:pPr/>
            </a:p>
          </p:txBody>
        </p:sp>
      </p:grpSp>
      <p:pic>
        <p:nvPicPr>
          <p:cNvPr id="5239" name="IMG_0512.png" descr="IMG_0512.png"/>
          <p:cNvPicPr>
            <a:picLocks noChangeAspect="1"/>
          </p:cNvPicPr>
          <p:nvPr/>
        </p:nvPicPr>
        <p:blipFill>
          <a:blip r:embed="rId17">
            <a:extLst/>
          </a:blip>
          <a:stretch>
            <a:fillRect/>
          </a:stretch>
        </p:blipFill>
        <p:spPr>
          <a:xfrm>
            <a:off x="6345233" y="2360589"/>
            <a:ext cx="1391253" cy="862577"/>
          </a:xfrm>
          <a:prstGeom prst="rect">
            <a:avLst/>
          </a:prstGeom>
          <a:ln w="12700">
            <a:miter lim="400000"/>
          </a:ln>
        </p:spPr>
      </p:pic>
      <p:grpSp>
        <p:nvGrpSpPr>
          <p:cNvPr id="5250" name="تجميع"/>
          <p:cNvGrpSpPr/>
          <p:nvPr/>
        </p:nvGrpSpPr>
        <p:grpSpPr>
          <a:xfrm>
            <a:off x="947299" y="4748181"/>
            <a:ext cx="6772043" cy="42269"/>
            <a:chOff x="0" y="0"/>
            <a:chExt cx="6772041" cy="42267"/>
          </a:xfrm>
        </p:grpSpPr>
        <p:grpSp>
          <p:nvGrpSpPr>
            <p:cNvPr id="5248" name="تجميع"/>
            <p:cNvGrpSpPr/>
            <p:nvPr/>
          </p:nvGrpSpPr>
          <p:grpSpPr>
            <a:xfrm>
              <a:off x="0" y="0"/>
              <a:ext cx="6772042" cy="42268"/>
              <a:chOff x="0" y="0"/>
              <a:chExt cx="6772041" cy="42267"/>
            </a:xfrm>
          </p:grpSpPr>
          <p:sp>
            <p:nvSpPr>
              <p:cNvPr id="5240" name="Google Shape;4671;p50"/>
              <p:cNvSpPr/>
              <p:nvPr/>
            </p:nvSpPr>
            <p:spPr>
              <a:xfrm>
                <a:off x="0" y="0"/>
                <a:ext cx="533559" cy="39847"/>
              </a:xfrm>
              <a:prstGeom prst="rect">
                <a:avLst/>
              </a:prstGeom>
              <a:solidFill>
                <a:srgbClr val="DD604C"/>
              </a:solidFill>
              <a:ln w="12700" cap="flat">
                <a:noFill/>
                <a:miter lim="400000"/>
              </a:ln>
              <a:effectLst/>
            </p:spPr>
            <p:txBody>
              <a:bodyPr wrap="square" lIns="0" tIns="0" rIns="0" bIns="0" numCol="1" anchor="ctr">
                <a:noAutofit/>
              </a:bodyPr>
              <a:lstStyle/>
              <a:p>
                <a:pPr/>
              </a:p>
            </p:txBody>
          </p:sp>
          <p:sp>
            <p:nvSpPr>
              <p:cNvPr id="5241" name="Google Shape;4672;p50"/>
              <p:cNvSpPr/>
              <p:nvPr/>
            </p:nvSpPr>
            <p:spPr>
              <a:xfrm>
                <a:off x="679853" y="0"/>
                <a:ext cx="533559" cy="39847"/>
              </a:xfrm>
              <a:prstGeom prst="rect">
                <a:avLst/>
              </a:prstGeom>
              <a:solidFill>
                <a:srgbClr val="438C7E"/>
              </a:solidFill>
              <a:ln w="12700" cap="flat">
                <a:noFill/>
                <a:miter lim="400000"/>
              </a:ln>
              <a:effectLst/>
            </p:spPr>
            <p:txBody>
              <a:bodyPr wrap="square" lIns="0" tIns="0" rIns="0" bIns="0" numCol="1" anchor="ctr">
                <a:noAutofit/>
              </a:bodyPr>
              <a:lstStyle/>
              <a:p>
                <a:pPr/>
              </a:p>
            </p:txBody>
          </p:sp>
          <p:sp>
            <p:nvSpPr>
              <p:cNvPr id="5242" name="Google Shape;4673;p50"/>
              <p:cNvSpPr/>
              <p:nvPr/>
            </p:nvSpPr>
            <p:spPr>
              <a:xfrm>
                <a:off x="1359705" y="0"/>
                <a:ext cx="533559" cy="39847"/>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243" name="Google Shape;4674;p50"/>
              <p:cNvSpPr/>
              <p:nvPr/>
            </p:nvSpPr>
            <p:spPr>
              <a:xfrm>
                <a:off x="2039558" y="0"/>
                <a:ext cx="533559" cy="39847"/>
              </a:xfrm>
              <a:prstGeom prst="rect">
                <a:avLst/>
              </a:prstGeom>
              <a:solidFill>
                <a:schemeClr val="accent4">
                  <a:satOff val="-25817"/>
                  <a:lumOff val="-14941"/>
                </a:schemeClr>
              </a:solidFill>
              <a:ln w="12700" cap="flat">
                <a:noFill/>
                <a:miter lim="400000"/>
              </a:ln>
              <a:effectLst/>
            </p:spPr>
            <p:txBody>
              <a:bodyPr wrap="square" lIns="0" tIns="0" rIns="0" bIns="0" numCol="1" anchor="ctr">
                <a:noAutofit/>
              </a:bodyPr>
              <a:lstStyle/>
              <a:p>
                <a:pPr/>
              </a:p>
            </p:txBody>
          </p:sp>
          <p:sp>
            <p:nvSpPr>
              <p:cNvPr id="5244" name="Google Shape;4675;p50"/>
              <p:cNvSpPr/>
              <p:nvPr/>
            </p:nvSpPr>
            <p:spPr>
              <a:xfrm>
                <a:off x="2630650" y="3557"/>
                <a:ext cx="1390931" cy="36697"/>
              </a:xfrm>
              <a:prstGeom prst="rect">
                <a:avLst/>
              </a:prstGeom>
              <a:solidFill>
                <a:schemeClr val="accent1"/>
              </a:solidFill>
              <a:ln w="12700" cap="flat">
                <a:noFill/>
                <a:miter lim="400000"/>
              </a:ln>
              <a:effectLst/>
            </p:spPr>
            <p:txBody>
              <a:bodyPr wrap="square" lIns="0" tIns="0" rIns="0" bIns="0" numCol="1" anchor="ctr">
                <a:noAutofit/>
              </a:bodyPr>
              <a:lstStyle/>
              <a:p>
                <a:pPr/>
              </a:p>
            </p:txBody>
          </p:sp>
          <p:sp>
            <p:nvSpPr>
              <p:cNvPr id="5245" name="Google Shape;4677;p50"/>
              <p:cNvSpPr/>
              <p:nvPr/>
            </p:nvSpPr>
            <p:spPr>
              <a:xfrm>
                <a:off x="4113340" y="1982"/>
                <a:ext cx="533559" cy="39847"/>
              </a:xfrm>
              <a:prstGeom prst="rect">
                <a:avLst/>
              </a:prstGeom>
              <a:solidFill>
                <a:srgbClr val="425591"/>
              </a:solidFill>
              <a:ln w="12700" cap="flat">
                <a:noFill/>
                <a:miter lim="400000"/>
              </a:ln>
              <a:effectLst/>
            </p:spPr>
            <p:txBody>
              <a:bodyPr wrap="square" lIns="0" tIns="0" rIns="0" bIns="0" numCol="1" anchor="ctr">
                <a:noAutofit/>
              </a:bodyPr>
              <a:lstStyle/>
              <a:p>
                <a:pPr/>
              </a:p>
            </p:txBody>
          </p:sp>
          <p:sp>
            <p:nvSpPr>
              <p:cNvPr id="5246" name="Google Shape;4678;p50"/>
              <p:cNvSpPr/>
              <p:nvPr/>
            </p:nvSpPr>
            <p:spPr>
              <a:xfrm>
                <a:off x="4758967" y="0"/>
                <a:ext cx="533560" cy="39847"/>
              </a:xfrm>
              <a:prstGeom prst="rect">
                <a:avLst/>
              </a:prstGeom>
              <a:solidFill>
                <a:srgbClr val="AAC373"/>
              </a:solidFill>
              <a:ln w="12700" cap="flat">
                <a:noFill/>
                <a:miter lim="400000"/>
              </a:ln>
              <a:effectLst/>
            </p:spPr>
            <p:txBody>
              <a:bodyPr wrap="square" lIns="0" tIns="0" rIns="0" bIns="0" numCol="1" anchor="ctr">
                <a:noAutofit/>
              </a:bodyPr>
              <a:lstStyle/>
              <a:p>
                <a:pPr/>
              </a:p>
            </p:txBody>
          </p:sp>
          <p:sp>
            <p:nvSpPr>
              <p:cNvPr id="5247" name="Google Shape;4679;p50"/>
              <p:cNvSpPr/>
              <p:nvPr/>
            </p:nvSpPr>
            <p:spPr>
              <a:xfrm>
                <a:off x="5438819" y="0"/>
                <a:ext cx="1333223" cy="42268"/>
              </a:xfrm>
              <a:prstGeom prst="rect">
                <a:avLst/>
              </a:prstGeom>
              <a:solidFill>
                <a:schemeClr val="accent1"/>
              </a:solidFill>
              <a:ln w="12700" cap="flat">
                <a:noFill/>
                <a:miter lim="400000"/>
              </a:ln>
              <a:effectLst/>
            </p:spPr>
            <p:txBody>
              <a:bodyPr wrap="square" lIns="0" tIns="0" rIns="0" bIns="0" numCol="1" anchor="ctr">
                <a:noAutofit/>
              </a:bodyPr>
              <a:lstStyle/>
              <a:p>
                <a:pPr/>
              </a:p>
            </p:txBody>
          </p:sp>
        </p:grpSp>
        <p:sp>
          <p:nvSpPr>
            <p:cNvPr id="5249" name="Google Shape;4676;p50"/>
            <p:cNvSpPr/>
            <p:nvPr/>
          </p:nvSpPr>
          <p:spPr>
            <a:xfrm>
              <a:off x="5437813" y="205"/>
              <a:ext cx="610561" cy="41857"/>
            </a:xfrm>
            <a:prstGeom prst="rect">
              <a:avLst/>
            </a:prstGeom>
            <a:solidFill>
              <a:srgbClr val="DD604C"/>
            </a:solidFill>
            <a:ln w="12700" cap="flat">
              <a:noFill/>
              <a:miter lim="400000"/>
            </a:ln>
            <a:effectLst/>
          </p:spPr>
          <p:txBody>
            <a:bodyPr wrap="square" lIns="0" tIns="0" rIns="0" bIns="0" numCol="1" anchor="ctr">
              <a:noAutofit/>
            </a:bodyPr>
            <a:lstStyle/>
            <a:p>
              <a:pPr/>
            </a:p>
          </p:txBody>
        </p:sp>
      </p:grpSp>
      <p:grpSp>
        <p:nvGrpSpPr>
          <p:cNvPr id="5253" name="تجميع"/>
          <p:cNvGrpSpPr/>
          <p:nvPr/>
        </p:nvGrpSpPr>
        <p:grpSpPr>
          <a:xfrm>
            <a:off x="672" y="86809"/>
            <a:ext cx="1251202" cy="892151"/>
            <a:chOff x="0" y="0"/>
            <a:chExt cx="1251200" cy="892150"/>
          </a:xfrm>
        </p:grpSpPr>
        <p:sp>
          <p:nvSpPr>
            <p:cNvPr id="5251" name="Google Shape;951;p13"/>
            <p:cNvSpPr/>
            <p:nvPr/>
          </p:nvSpPr>
          <p:spPr>
            <a:xfrm>
              <a:off x="0" y="0"/>
              <a:ext cx="1251201" cy="81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5252" name="الفصل الثالث…"/>
            <p:cNvSpPr txBox="1"/>
            <p:nvPr/>
          </p:nvSpPr>
          <p:spPr>
            <a:xfrm rot="20159341">
              <a:off x="69889" y="313077"/>
              <a:ext cx="1111422" cy="368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0">
                <a:defRPr b="1" sz="900"/>
              </a:pPr>
              <a:r>
                <a:t>الفصل الثالث</a:t>
              </a:r>
            </a:p>
            <a:p>
              <a:pPr algn="ctr" rtl="0">
                <a:defRPr b="1" sz="900"/>
              </a:pPr>
              <a:r>
                <a:t>التناسب والتشابه</a:t>
              </a:r>
            </a:p>
          </p:txBody>
        </p:sp>
      </p:grpSp>
      <p:sp>
        <p:nvSpPr>
          <p:cNvPr id="5254" name="تشابه المضلعات"/>
          <p:cNvSpPr txBox="1"/>
          <p:nvPr/>
        </p:nvSpPr>
        <p:spPr>
          <a:xfrm>
            <a:off x="6436028" y="919606"/>
            <a:ext cx="126375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800">
                <a:solidFill>
                  <a:srgbClr val="B51A00"/>
                </a:solidFill>
              </a:defRPr>
            </a:lvl1pPr>
          </a:lstStyle>
          <a:p>
            <a:pPr rtl="0">
              <a:defRPr/>
            </a:pPr>
            <a:r>
              <a:t>تشابه المضلعات </a:t>
            </a:r>
          </a:p>
        </p:txBody>
      </p:sp>
      <p:sp>
        <p:nvSpPr>
          <p:cNvPr id="5255" name="🔹تعين المضلعات المتشابهة…"/>
          <p:cNvSpPr txBox="1"/>
          <p:nvPr/>
        </p:nvSpPr>
        <p:spPr>
          <a:xfrm>
            <a:off x="6436028" y="1448487"/>
            <a:ext cx="1361467" cy="9198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rtl="0">
              <a:defRPr b="1" sz="1300">
                <a:solidFill>
                  <a:srgbClr val="B51A00"/>
                </a:solidFill>
              </a:defRPr>
            </a:pPr>
            <a:r>
              <a:t>🔹تعين المضلعات المتشابهة </a:t>
            </a:r>
          </a:p>
          <a:p>
            <a:pPr algn="ctr" rtl="0">
              <a:defRPr b="1" sz="1300">
                <a:solidFill>
                  <a:srgbClr val="B51A00"/>
                </a:solidFill>
              </a:defRPr>
            </a:pPr>
            <a:r>
              <a:t>🔹 ايجاد القياسات الناقصة فيها </a:t>
            </a:r>
          </a:p>
        </p:txBody>
      </p:sp>
      <p:pic>
        <p:nvPicPr>
          <p:cNvPr id="5256" name="IMG_2261.png" descr="IMG_2261.png"/>
          <p:cNvPicPr>
            <a:picLocks noChangeAspect="1"/>
          </p:cNvPicPr>
          <p:nvPr/>
        </p:nvPicPr>
        <p:blipFill>
          <a:blip r:embed="rId18">
            <a:extLst/>
          </a:blip>
          <a:srcRect l="10647" t="6802" r="78305" b="71773"/>
          <a:stretch>
            <a:fillRect/>
          </a:stretch>
        </p:blipFill>
        <p:spPr>
          <a:xfrm>
            <a:off x="1898639" y="28601"/>
            <a:ext cx="597931" cy="86968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1"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2372"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2373"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2379" name="Google Shape;1771;p26"/>
          <p:cNvGrpSpPr/>
          <p:nvPr/>
        </p:nvGrpSpPr>
        <p:grpSpPr>
          <a:xfrm>
            <a:off x="8570627" y="4423862"/>
            <a:ext cx="191481" cy="191488"/>
            <a:chOff x="0" y="0"/>
            <a:chExt cx="191480" cy="191486"/>
          </a:xfrm>
        </p:grpSpPr>
        <p:sp>
          <p:nvSpPr>
            <p:cNvPr id="2374"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75"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76"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77"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378"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380"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381"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382"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383"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384"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385"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386"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87"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388" name="Google Shape;1786;p26"/>
          <p:cNvSpPr txBox="1"/>
          <p:nvPr/>
        </p:nvSpPr>
        <p:spPr>
          <a:xfrm>
            <a:off x="3330061" y="4490296"/>
            <a:ext cx="24033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0">
              <a:defRPr sz="2000">
                <a:solidFill>
                  <a:schemeClr val="accent1"/>
                </a:solidFill>
                <a:latin typeface="Jua"/>
                <a:ea typeface="Jua"/>
                <a:cs typeface="Jua"/>
                <a:sym typeface="Jua"/>
              </a:defRPr>
            </a:lvl1pPr>
          </a:lstStyle>
          <a:p>
            <a:pPr/>
            <a:r>
              <a:t>…</a:t>
            </a:r>
          </a:p>
        </p:txBody>
      </p:sp>
      <p:pic>
        <p:nvPicPr>
          <p:cNvPr id="2389"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392" name="تجميع"/>
          <p:cNvGrpSpPr/>
          <p:nvPr/>
        </p:nvGrpSpPr>
        <p:grpSpPr>
          <a:xfrm>
            <a:off x="6866098" y="151043"/>
            <a:ext cx="1460897" cy="581158"/>
            <a:chOff x="0" y="0"/>
            <a:chExt cx="1460895" cy="581156"/>
          </a:xfrm>
        </p:grpSpPr>
        <p:pic>
          <p:nvPicPr>
            <p:cNvPr id="2390"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2391"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900">
                  <a:solidFill>
                    <a:srgbClr val="00374A"/>
                  </a:solidFill>
                </a:defRPr>
              </a:lvl1pPr>
            </a:lstStyle>
            <a:p>
              <a:pPr rtl="0">
                <a:defRPr/>
              </a:pPr>
              <a:r>
                <a:t>التاريخ</a:t>
              </a:r>
            </a:p>
          </p:txBody>
        </p:sp>
      </p:grpSp>
      <p:sp>
        <p:nvSpPr>
          <p:cNvPr id="2393" name="Google Shape;1768;p26"/>
          <p:cNvSpPr txBox="1"/>
          <p:nvPr>
            <p:ph type="title"/>
          </p:nvPr>
        </p:nvSpPr>
        <p:spPr>
          <a:xfrm>
            <a:off x="1720151" y="911653"/>
            <a:ext cx="5581501" cy="797736"/>
          </a:xfrm>
          <a:prstGeom prst="rect">
            <a:avLst/>
          </a:prstGeom>
        </p:spPr>
        <p:txBody>
          <a:bodyPr lIns="121899" tIns="121899" rIns="121899" bIns="121899" anchor="t"/>
          <a:lstStyle>
            <a:lvl1pPr defTabSz="713231" rtl="0">
              <a:defRPr sz="3353"/>
            </a:lvl1pPr>
          </a:lstStyle>
          <a:p>
            <a:pPr>
              <a:defRPr sz="3821"/>
            </a:pPr>
            <a:r>
              <a:rPr sz="3353"/>
              <a:t>مهارات سابقة</a:t>
            </a:r>
          </a:p>
        </p:txBody>
      </p:sp>
      <p:sp>
        <p:nvSpPr>
          <p:cNvPr id="2394" name="=٢٠"/>
          <p:cNvSpPr txBox="1"/>
          <p:nvPr/>
        </p:nvSpPr>
        <p:spPr>
          <a:xfrm>
            <a:off x="3248184" y="1912793"/>
            <a:ext cx="1055744"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=٢٠</a:t>
            </a:r>
          </a:p>
        </p:txBody>
      </p:sp>
      <p:pic>
        <p:nvPicPr>
          <p:cNvPr id="2395" name="مستطيل مستطيل" descr="مستطيل مستطيل"/>
          <p:cNvPicPr>
            <a:picLocks noChangeAspect="0"/>
          </p:cNvPicPr>
          <p:nvPr/>
        </p:nvPicPr>
        <p:blipFill>
          <a:blip r:embed="rId6">
            <a:extLst/>
          </a:blip>
          <a:stretch>
            <a:fillRect/>
          </a:stretch>
        </p:blipFill>
        <p:spPr>
          <a:xfrm>
            <a:off x="2361782" y="1758730"/>
            <a:ext cx="4082215" cy="3080220"/>
          </a:xfrm>
          <a:prstGeom prst="rect">
            <a:avLst/>
          </a:prstGeom>
        </p:spPr>
      </p:pic>
      <p:sp>
        <p:nvSpPr>
          <p:cNvPr id="2397" name="➕"/>
          <p:cNvSpPr txBox="1"/>
          <p:nvPr/>
        </p:nvSpPr>
        <p:spPr>
          <a:xfrm>
            <a:off x="4971601" y="1912793"/>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398" name="تفاحة"/>
          <p:cNvSpPr/>
          <p:nvPr/>
        </p:nvSpPr>
        <p:spPr>
          <a:xfrm>
            <a:off x="5686681" y="1809696"/>
            <a:ext cx="544152" cy="619202"/>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399" name="تفاحة"/>
          <p:cNvSpPr/>
          <p:nvPr/>
        </p:nvSpPr>
        <p:spPr>
          <a:xfrm>
            <a:off x="4237347" y="1855270"/>
            <a:ext cx="588730" cy="669928"/>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400" name="تفاحة"/>
          <p:cNvSpPr/>
          <p:nvPr/>
        </p:nvSpPr>
        <p:spPr>
          <a:xfrm>
            <a:off x="5696076" y="4034885"/>
            <a:ext cx="525362" cy="597821"/>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401" name="➖"/>
          <p:cNvSpPr txBox="1"/>
          <p:nvPr/>
        </p:nvSpPr>
        <p:spPr>
          <a:xfrm>
            <a:off x="5026693" y="2612429"/>
            <a:ext cx="571944"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402" name="موزة"/>
          <p:cNvSpPr/>
          <p:nvPr/>
        </p:nvSpPr>
        <p:spPr>
          <a:xfrm>
            <a:off x="4017315" y="3390358"/>
            <a:ext cx="709429" cy="75241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2403" name="=٨"/>
          <p:cNvSpPr txBox="1"/>
          <p:nvPr/>
        </p:nvSpPr>
        <p:spPr>
          <a:xfrm>
            <a:off x="3275371" y="2723806"/>
            <a:ext cx="1116335"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=٨</a:t>
            </a:r>
          </a:p>
        </p:txBody>
      </p:sp>
      <p:sp>
        <p:nvSpPr>
          <p:cNvPr id="2404" name="موزة"/>
          <p:cNvSpPr/>
          <p:nvPr/>
        </p:nvSpPr>
        <p:spPr>
          <a:xfrm>
            <a:off x="4168818" y="3409146"/>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2405" name="=٥"/>
          <p:cNvSpPr txBox="1"/>
          <p:nvPr/>
        </p:nvSpPr>
        <p:spPr>
          <a:xfrm>
            <a:off x="3319159" y="3489126"/>
            <a:ext cx="629528"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=٥</a:t>
            </a:r>
          </a:p>
        </p:txBody>
      </p:sp>
      <p:sp>
        <p:nvSpPr>
          <p:cNvPr id="2406" name="تفاحة"/>
          <p:cNvSpPr/>
          <p:nvPr/>
        </p:nvSpPr>
        <p:spPr>
          <a:xfrm>
            <a:off x="5696076" y="2650070"/>
            <a:ext cx="525362" cy="597820"/>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6">
                <a:lumOff val="-9411"/>
              </a:schemeClr>
            </a:solidFill>
          </a:ln>
        </p:spPr>
        <p:txBody>
          <a:bodyPr lIns="0" tIns="0" rIns="0" bIns="0"/>
          <a:lstStyle/>
          <a:p>
            <a:pPr/>
          </a:p>
        </p:txBody>
      </p:sp>
      <p:sp>
        <p:nvSpPr>
          <p:cNvPr id="2407" name="فراولة"/>
          <p:cNvSpPr/>
          <p:nvPr/>
        </p:nvSpPr>
        <p:spPr>
          <a:xfrm>
            <a:off x="4420410" y="2732103"/>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408" name="فراولة"/>
          <p:cNvSpPr/>
          <p:nvPr/>
        </p:nvSpPr>
        <p:spPr>
          <a:xfrm>
            <a:off x="4057519" y="2650070"/>
            <a:ext cx="570194" cy="538287"/>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409" name="فراولة"/>
          <p:cNvSpPr/>
          <p:nvPr/>
        </p:nvSpPr>
        <p:spPr>
          <a:xfrm>
            <a:off x="5673660" y="3397939"/>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410" name="➕"/>
          <p:cNvSpPr txBox="1"/>
          <p:nvPr/>
        </p:nvSpPr>
        <p:spPr>
          <a:xfrm>
            <a:off x="4979823" y="3314508"/>
            <a:ext cx="47036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411" name="فراولة"/>
          <p:cNvSpPr/>
          <p:nvPr/>
        </p:nvSpPr>
        <p:spPr>
          <a:xfrm>
            <a:off x="4454648" y="4122930"/>
            <a:ext cx="570194" cy="538288"/>
          </a:xfrm>
          <a:custGeom>
            <a:avLst/>
            <a:gdLst/>
            <a:ahLst/>
            <a:cxnLst>
              <a:cxn ang="0">
                <a:pos x="wd2" y="hd2"/>
              </a:cxn>
              <a:cxn ang="5400000">
                <a:pos x="wd2" y="hd2"/>
              </a:cxn>
              <a:cxn ang="10800000">
                <a:pos x="wd2" y="hd2"/>
              </a:cxn>
              <a:cxn ang="16200000">
                <a:pos x="wd2" y="hd2"/>
              </a:cxn>
            </a:cxnLst>
            <a:rect l="0" t="0" r="r" b="b"/>
            <a:pathLst>
              <a:path w="21313" h="21038" fill="norm" stroke="1" extrusionOk="0">
                <a:moveTo>
                  <a:pt x="13179" y="0"/>
                </a:moveTo>
                <a:cubicBezTo>
                  <a:pt x="13108" y="1"/>
                  <a:pt x="13046" y="77"/>
                  <a:pt x="13080" y="160"/>
                </a:cubicBezTo>
                <a:cubicBezTo>
                  <a:pt x="13369" y="847"/>
                  <a:pt x="13497" y="1717"/>
                  <a:pt x="13555" y="2402"/>
                </a:cubicBezTo>
                <a:cubicBezTo>
                  <a:pt x="11768" y="261"/>
                  <a:pt x="8811" y="-67"/>
                  <a:pt x="5064" y="3333"/>
                </a:cubicBezTo>
                <a:cubicBezTo>
                  <a:pt x="873" y="7137"/>
                  <a:pt x="447" y="14101"/>
                  <a:pt x="31" y="16885"/>
                </a:cubicBezTo>
                <a:cubicBezTo>
                  <a:pt x="-244" y="18727"/>
                  <a:pt x="1353" y="21065"/>
                  <a:pt x="3473" y="21032"/>
                </a:cubicBezTo>
                <a:cubicBezTo>
                  <a:pt x="6168" y="20991"/>
                  <a:pt x="12821" y="21533"/>
                  <a:pt x="17012" y="17729"/>
                </a:cubicBezTo>
                <a:cubicBezTo>
                  <a:pt x="20759" y="14329"/>
                  <a:pt x="20866" y="11224"/>
                  <a:pt x="19091" y="9071"/>
                </a:cubicBezTo>
                <a:cubicBezTo>
                  <a:pt x="19731" y="9228"/>
                  <a:pt x="20536" y="9485"/>
                  <a:pt x="21147" y="9880"/>
                </a:cubicBezTo>
                <a:cubicBezTo>
                  <a:pt x="21244" y="9943"/>
                  <a:pt x="21356" y="9826"/>
                  <a:pt x="21296" y="9724"/>
                </a:cubicBezTo>
                <a:cubicBezTo>
                  <a:pt x="20096" y="7685"/>
                  <a:pt x="18761" y="6941"/>
                  <a:pt x="18761" y="6941"/>
                </a:cubicBezTo>
                <a:cubicBezTo>
                  <a:pt x="18761" y="6941"/>
                  <a:pt x="19632" y="6617"/>
                  <a:pt x="20246" y="6593"/>
                </a:cubicBezTo>
                <a:cubicBezTo>
                  <a:pt x="20345" y="6589"/>
                  <a:pt x="20388" y="6460"/>
                  <a:pt x="20312" y="6393"/>
                </a:cubicBezTo>
                <a:cubicBezTo>
                  <a:pt x="19435" y="5617"/>
                  <a:pt x="18628" y="4958"/>
                  <a:pt x="17666" y="4518"/>
                </a:cubicBezTo>
                <a:cubicBezTo>
                  <a:pt x="17385" y="3460"/>
                  <a:pt x="16875" y="2532"/>
                  <a:pt x="16264" y="1515"/>
                </a:cubicBezTo>
                <a:cubicBezTo>
                  <a:pt x="16211" y="1427"/>
                  <a:pt x="16082" y="1453"/>
                  <a:pt x="16064" y="1556"/>
                </a:cubicBezTo>
                <a:cubicBezTo>
                  <a:pt x="15955" y="2188"/>
                  <a:pt x="15526" y="3042"/>
                  <a:pt x="15526" y="3042"/>
                </a:cubicBezTo>
                <a:cubicBezTo>
                  <a:pt x="15526" y="3042"/>
                  <a:pt x="15010" y="1556"/>
                  <a:pt x="13248" y="27"/>
                </a:cubicBezTo>
                <a:cubicBezTo>
                  <a:pt x="13226" y="7"/>
                  <a:pt x="13202" y="0"/>
                  <a:pt x="13179" y="0"/>
                </a:cubicBezTo>
                <a:close/>
              </a:path>
            </a:pathLst>
          </a:custGeom>
          <a:solidFill>
            <a:srgbClr val="FFFFFF"/>
          </a:solidFill>
          <a:ln w="25400">
            <a:solidFill>
              <a:srgbClr val="E63B7A"/>
            </a:solidFill>
          </a:ln>
        </p:spPr>
        <p:txBody>
          <a:bodyPr lIns="0" tIns="0" rIns="0" bIns="0"/>
          <a:lstStyle/>
          <a:p>
            <a:pPr/>
          </a:p>
        </p:txBody>
      </p:sp>
      <p:sp>
        <p:nvSpPr>
          <p:cNvPr id="2412" name="➕"/>
          <p:cNvSpPr txBox="1"/>
          <p:nvPr/>
        </p:nvSpPr>
        <p:spPr>
          <a:xfrm>
            <a:off x="5077481" y="4028319"/>
            <a:ext cx="47036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413" name="✖️"/>
          <p:cNvSpPr txBox="1"/>
          <p:nvPr/>
        </p:nvSpPr>
        <p:spPr>
          <a:xfrm>
            <a:off x="3754385" y="4111040"/>
            <a:ext cx="470369" cy="1346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a:t>
            </a:r>
          </a:p>
        </p:txBody>
      </p:sp>
      <p:sp>
        <p:nvSpPr>
          <p:cNvPr id="2414" name="=١٢"/>
          <p:cNvSpPr txBox="1"/>
          <p:nvPr/>
        </p:nvSpPr>
        <p:spPr>
          <a:xfrm>
            <a:off x="2440039" y="4219399"/>
            <a:ext cx="1513672" cy="554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4000"/>
            </a:lvl1pPr>
          </a:lstStyle>
          <a:p>
            <a:pPr rtl="0">
              <a:defRPr/>
            </a:pPr>
            <a:r>
              <a:t>=١٢</a:t>
            </a:r>
          </a:p>
        </p:txBody>
      </p:sp>
      <p:sp>
        <p:nvSpPr>
          <p:cNvPr id="2415" name="موزة"/>
          <p:cNvSpPr/>
          <p:nvPr/>
        </p:nvSpPr>
        <p:spPr>
          <a:xfrm>
            <a:off x="3147684" y="4041019"/>
            <a:ext cx="704277" cy="746954"/>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FFFF"/>
          </a:solidFill>
          <a:ln w="25400">
            <a:solidFill>
              <a:schemeClr val="accent1"/>
            </a:solidFill>
          </a:ln>
        </p:spPr>
        <p:txBody>
          <a:bodyPr lIns="0" tIns="0" rIns="0" bIns="0"/>
          <a:lstStyle/>
          <a:p>
            <a:pPr/>
          </a:p>
        </p:txBody>
      </p:sp>
      <p:sp>
        <p:nvSpPr>
          <p:cNvPr id="2416" name="الاجابة الصحيحة"/>
          <p:cNvSpPr txBox="1"/>
          <p:nvPr/>
        </p:nvSpPr>
        <p:spPr>
          <a:xfrm>
            <a:off x="6519689" y="1753192"/>
            <a:ext cx="1958923" cy="38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700"/>
            </a:lvl1pPr>
          </a:lstStyle>
          <a:p>
            <a:pPr rtl="0">
              <a:defRPr/>
            </a:pPr>
            <a:r>
              <a:t>الاجابة الصحيحة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8" name="Google Shape;1765;p26"/>
          <p:cNvSpPr/>
          <p:nvPr/>
        </p:nvSpPr>
        <p:spPr>
          <a:xfrm rot="126755">
            <a:off x="2179763" y="1013211"/>
            <a:ext cx="4703898" cy="628215"/>
          </a:xfrm>
          <a:prstGeom prst="rect">
            <a:avLst/>
          </a:prstGeom>
          <a:solidFill>
            <a:schemeClr val="accent3"/>
          </a:solidFill>
          <a:ln w="12700">
            <a:miter lim="400000"/>
          </a:ln>
          <a:effectLst>
            <a:outerShdw sx="100000" sy="100000" kx="0" ky="0" algn="b" rotWithShape="0" blurRad="63500" dist="25400" dir="5400000">
              <a:srgbClr val="000000">
                <a:alpha val="50000"/>
              </a:srgbClr>
            </a:outerShdw>
          </a:effectLst>
        </p:spPr>
        <p:txBody>
          <a:bodyPr lIns="0" tIns="0" rIns="0" bIns="0" anchor="ctr"/>
          <a:lstStyle/>
          <a:p>
            <a:pPr rtl="0">
              <a:defRPr sz="500"/>
            </a:pPr>
          </a:p>
        </p:txBody>
      </p:sp>
      <p:sp>
        <p:nvSpPr>
          <p:cNvPr id="2419" name="Google Shape;1766;p26"/>
          <p:cNvSpPr/>
          <p:nvPr/>
        </p:nvSpPr>
        <p:spPr>
          <a:xfrm rot="21464125">
            <a:off x="2051224" y="750197"/>
            <a:ext cx="538649" cy="538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2"/>
          </a:solidFill>
          <a:ln w="12700">
            <a:miter lim="400000"/>
          </a:ln>
        </p:spPr>
        <p:txBody>
          <a:bodyPr lIns="0" tIns="0" rIns="0" bIns="0" anchor="ctr"/>
          <a:lstStyle/>
          <a:p>
            <a:pPr rtl="0">
              <a:defRPr sz="500"/>
            </a:pPr>
          </a:p>
        </p:txBody>
      </p:sp>
      <p:sp>
        <p:nvSpPr>
          <p:cNvPr id="2420" name="Google Shape;1767;p26"/>
          <p:cNvSpPr/>
          <p:nvPr/>
        </p:nvSpPr>
        <p:spPr>
          <a:xfrm rot="4829594">
            <a:off x="6353031" y="894578"/>
            <a:ext cx="773225" cy="52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1"/>
          </a:solidFill>
          <a:ln w="12700">
            <a:miter lim="400000"/>
          </a:ln>
        </p:spPr>
        <p:txBody>
          <a:bodyPr lIns="0" tIns="0" rIns="0" bIns="0" anchor="ctr"/>
          <a:lstStyle/>
          <a:p>
            <a:pPr rtl="0">
              <a:defRPr sz="500"/>
            </a:pPr>
          </a:p>
        </p:txBody>
      </p:sp>
      <p:grpSp>
        <p:nvGrpSpPr>
          <p:cNvPr id="2426" name="Google Shape;1771;p26"/>
          <p:cNvGrpSpPr/>
          <p:nvPr/>
        </p:nvGrpSpPr>
        <p:grpSpPr>
          <a:xfrm>
            <a:off x="8570627" y="4423862"/>
            <a:ext cx="191481" cy="191488"/>
            <a:chOff x="0" y="0"/>
            <a:chExt cx="191480" cy="191486"/>
          </a:xfrm>
        </p:grpSpPr>
        <p:sp>
          <p:nvSpPr>
            <p:cNvPr id="2421" name="Google Shape;1772;p26"/>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22" name="Google Shape;1773;p26"/>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23" name="Google Shape;1774;p26"/>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24" name="Google Shape;1775;p26"/>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25" name="Google Shape;1776;p26"/>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427" name="Google Shape;1777;p26">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428" name="Google Shape;1778;p26"/>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429" name="Google Shape;1779;p26"/>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430" name="Google Shape;1780;p26"/>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431" name="Google Shape;1781;p26"/>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432" name="Google Shape;1782;p26"/>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433" name="Google Shape;1784;p26">
            <a:hlinkClick r:id="rId3" invalidUrl="" action="ppaction://hlinksldjump" tgtFrame="" tooltip="" history="1" highlightClick="0" endSnd="0"/>
          </p:cNvPr>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434" name="Google Shape;1785;p26"/>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pic>
        <p:nvPicPr>
          <p:cNvPr id="2435" name="IMG_0575.png" descr="IMG_0575.png"/>
          <p:cNvPicPr>
            <a:picLocks noChangeAspect="1"/>
          </p:cNvPicPr>
          <p:nvPr/>
        </p:nvPicPr>
        <p:blipFill>
          <a:blip r:embed="rId4">
            <a:extLst/>
          </a:blip>
          <a:stretch>
            <a:fillRect/>
          </a:stretch>
        </p:blipFill>
        <p:spPr>
          <a:xfrm>
            <a:off x="3154329" y="-866435"/>
            <a:ext cx="2835342" cy="2846729"/>
          </a:xfrm>
          <a:prstGeom prst="rect">
            <a:avLst/>
          </a:prstGeom>
          <a:ln w="12700">
            <a:miter lim="400000"/>
          </a:ln>
        </p:spPr>
      </p:pic>
      <p:grpSp>
        <p:nvGrpSpPr>
          <p:cNvPr id="2438" name="تجميع"/>
          <p:cNvGrpSpPr/>
          <p:nvPr/>
        </p:nvGrpSpPr>
        <p:grpSpPr>
          <a:xfrm>
            <a:off x="6866098" y="151043"/>
            <a:ext cx="1460897" cy="581158"/>
            <a:chOff x="0" y="0"/>
            <a:chExt cx="1460895" cy="581156"/>
          </a:xfrm>
        </p:grpSpPr>
        <p:pic>
          <p:nvPicPr>
            <p:cNvPr id="2436" name="Google Shape;181;p29" descr="Google Shape;181;p29"/>
            <p:cNvPicPr>
              <a:picLocks noChangeAspect="1"/>
            </p:cNvPicPr>
            <p:nvPr/>
          </p:nvPicPr>
          <p:blipFill>
            <a:blip r:embed="rId5">
              <a:extLst/>
            </a:blip>
            <a:srcRect l="0" t="16969" r="8892" b="21025"/>
            <a:stretch>
              <a:fillRect/>
            </a:stretch>
          </p:blipFill>
          <p:spPr>
            <a:xfrm>
              <a:off x="0" y="0"/>
              <a:ext cx="1460896" cy="581157"/>
            </a:xfrm>
            <a:prstGeom prst="rect">
              <a:avLst/>
            </a:prstGeom>
            <a:ln w="12700" cap="flat">
              <a:noFill/>
              <a:miter lim="400000"/>
            </a:ln>
            <a:effectLst/>
          </p:spPr>
        </p:pic>
        <p:sp>
          <p:nvSpPr>
            <p:cNvPr id="2437" name="التاريخ"/>
            <p:cNvSpPr txBox="1"/>
            <p:nvPr/>
          </p:nvSpPr>
          <p:spPr>
            <a:xfrm>
              <a:off x="975493" y="227012"/>
              <a:ext cx="292556"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b="1" sz="900">
                  <a:solidFill>
                    <a:srgbClr val="00374A"/>
                  </a:solidFill>
                </a:defRPr>
              </a:lvl1pPr>
            </a:lstStyle>
            <a:p>
              <a:pPr rtl="0">
                <a:defRPr/>
              </a:pPr>
              <a:r>
                <a:t>التاريخ</a:t>
              </a:r>
            </a:p>
          </p:txBody>
        </p:sp>
      </p:grpSp>
      <p:sp>
        <p:nvSpPr>
          <p:cNvPr id="2439" name="Google Shape;1768;p26"/>
          <p:cNvSpPr txBox="1"/>
          <p:nvPr>
            <p:ph type="title"/>
          </p:nvPr>
        </p:nvSpPr>
        <p:spPr>
          <a:xfrm>
            <a:off x="1720151" y="924028"/>
            <a:ext cx="5581501" cy="747640"/>
          </a:xfrm>
          <a:prstGeom prst="rect">
            <a:avLst/>
          </a:prstGeom>
        </p:spPr>
        <p:txBody>
          <a:bodyPr lIns="121899" tIns="121899" rIns="121899" bIns="121899" anchor="t"/>
          <a:lstStyle>
            <a:lvl1pPr defTabSz="521208" rtl="0">
              <a:defRPr b="0" sz="3705">
                <a:latin typeface="Muna Bold"/>
                <a:ea typeface="Muna Bold"/>
                <a:cs typeface="Muna Bold"/>
                <a:sym typeface="Muna Bold"/>
              </a:defRPr>
            </a:lvl1pPr>
          </a:lstStyle>
          <a:p>
            <a:pPr/>
            <a:r>
              <a:t>اختار بطاقة  </a:t>
            </a:r>
          </a:p>
        </p:txBody>
      </p:sp>
      <p:pic>
        <p:nvPicPr>
          <p:cNvPr id="2440" name="Picture 8" descr="Picture 8"/>
          <p:cNvPicPr>
            <a:picLocks noChangeAspect="0"/>
          </p:cNvPicPr>
          <p:nvPr/>
        </p:nvPicPr>
        <p:blipFill>
          <a:blip r:embed="rId6">
            <a:extLst/>
          </a:blip>
          <a:stretch>
            <a:fillRect/>
          </a:stretch>
        </p:blipFill>
        <p:spPr>
          <a:xfrm>
            <a:off x="2481963" y="1036404"/>
            <a:ext cx="595793" cy="581829"/>
          </a:xfrm>
          <a:prstGeom prst="rect">
            <a:avLst/>
          </a:prstGeom>
          <a:ln w="12700">
            <a:miter lim="400000"/>
          </a:ln>
        </p:spPr>
      </p:pic>
      <p:pic>
        <p:nvPicPr>
          <p:cNvPr id="2441" name="IMG_2031.jpeg" descr="IMG_2031.jpeg">
            <a:hlinkClick r:id="rId7" invalidUrl="" action="ppaction://hlinksldjump" tgtFrame="" tooltip="" history="1" highlightClick="0" endSnd="0"/>
          </p:cNvPr>
          <p:cNvPicPr>
            <a:picLocks noChangeAspect="1"/>
          </p:cNvPicPr>
          <p:nvPr/>
        </p:nvPicPr>
        <p:blipFill>
          <a:blip r:embed="rId8">
            <a:extLst/>
          </a:blip>
          <a:srcRect l="50296" t="37532" r="25817" b="41458"/>
          <a:stretch>
            <a:fillRect/>
          </a:stretch>
        </p:blipFill>
        <p:spPr>
          <a:xfrm>
            <a:off x="1489224" y="1840993"/>
            <a:ext cx="1594429" cy="1179970"/>
          </a:xfrm>
          <a:prstGeom prst="rect">
            <a:avLst/>
          </a:prstGeom>
          <a:ln w="12700">
            <a:miter lim="400000"/>
          </a:ln>
        </p:spPr>
      </p:pic>
      <p:pic>
        <p:nvPicPr>
          <p:cNvPr id="2442" name="IMG_2031.jpeg" descr="IMG_2031.jpeg">
            <a:hlinkClick r:id="rId9" invalidUrl="" action="ppaction://hlinksldjump" tgtFrame="" tooltip="" history="1" highlightClick="0" endSnd="0"/>
          </p:cNvPr>
          <p:cNvPicPr>
            <a:picLocks noChangeAspect="1"/>
          </p:cNvPicPr>
          <p:nvPr/>
        </p:nvPicPr>
        <p:blipFill>
          <a:blip r:embed="rId8">
            <a:extLst/>
          </a:blip>
          <a:srcRect l="50026" t="58319" r="25748" b="21147"/>
          <a:stretch>
            <a:fillRect/>
          </a:stretch>
        </p:blipFill>
        <p:spPr>
          <a:xfrm>
            <a:off x="3630304" y="2876273"/>
            <a:ext cx="1480936" cy="1056146"/>
          </a:xfrm>
          <a:prstGeom prst="rect">
            <a:avLst/>
          </a:prstGeom>
          <a:ln w="12700">
            <a:miter lim="400000"/>
          </a:ln>
        </p:spPr>
      </p:pic>
      <p:pic>
        <p:nvPicPr>
          <p:cNvPr id="2443" name="IMG_2031.jpeg" descr="IMG_2031.jpeg">
            <a:hlinkClick r:id="rId10" invalidUrl="" action="ppaction://hlinksldjump" tgtFrame="" tooltip="" history="1" highlightClick="0" endSnd="0"/>
          </p:cNvPr>
          <p:cNvPicPr>
            <a:picLocks noChangeAspect="1"/>
          </p:cNvPicPr>
          <p:nvPr/>
        </p:nvPicPr>
        <p:blipFill>
          <a:blip r:embed="rId8">
            <a:extLst/>
          </a:blip>
          <a:srcRect l="25541" t="59473" r="49942" b="21724"/>
          <a:stretch>
            <a:fillRect/>
          </a:stretch>
        </p:blipFill>
        <p:spPr>
          <a:xfrm>
            <a:off x="5866436" y="3612370"/>
            <a:ext cx="1498756" cy="967048"/>
          </a:xfrm>
          <a:prstGeom prst="rect">
            <a:avLst/>
          </a:prstGeom>
          <a:ln w="12700">
            <a:miter lim="400000"/>
          </a:ln>
        </p:spPr>
      </p:pic>
      <p:grpSp>
        <p:nvGrpSpPr>
          <p:cNvPr id="2449" name="تجميع">
            <a:hlinkClick r:id="rId3" invalidUrl="" action="ppaction://hlinksldjump" tgtFrame="" tooltip="" history="1" highlightClick="0" endSnd="0"/>
          </p:cNvPr>
          <p:cNvGrpSpPr/>
          <p:nvPr/>
        </p:nvGrpSpPr>
        <p:grpSpPr>
          <a:xfrm>
            <a:off x="1118974" y="4355181"/>
            <a:ext cx="2403301" cy="513291"/>
            <a:chOff x="0" y="0"/>
            <a:chExt cx="2403300" cy="513289"/>
          </a:xfrm>
        </p:grpSpPr>
        <p:sp>
          <p:nvSpPr>
            <p:cNvPr id="2444" name="Google Shape;1786;p26"/>
            <p:cNvSpPr txBox="1"/>
            <p:nvPr/>
          </p:nvSpPr>
          <p:spPr>
            <a:xfrm>
              <a:off x="0" y="0"/>
              <a:ext cx="2403301" cy="5132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lgn="ctr" rtl="0">
                <a:defRPr sz="2000">
                  <a:solidFill>
                    <a:schemeClr val="accent1"/>
                  </a:solidFill>
                  <a:latin typeface="Jua"/>
                  <a:ea typeface="Jua"/>
                  <a:cs typeface="Jua"/>
                  <a:sym typeface="Jua"/>
                </a:defRPr>
              </a:lvl1pPr>
            </a:lstStyle>
            <a:p>
              <a:pPr/>
              <a:r>
                <a:t>النهاية  </a:t>
              </a:r>
            </a:p>
          </p:txBody>
        </p:sp>
        <p:grpSp>
          <p:nvGrpSpPr>
            <p:cNvPr id="2448" name="Google Shape;4319;p45"/>
            <p:cNvGrpSpPr/>
            <p:nvPr/>
          </p:nvGrpSpPr>
          <p:grpSpPr>
            <a:xfrm>
              <a:off x="518225" y="89715"/>
              <a:ext cx="335552" cy="333859"/>
              <a:chOff x="0" y="0"/>
              <a:chExt cx="335550" cy="333858"/>
            </a:xfrm>
          </p:grpSpPr>
          <p:sp>
            <p:nvSpPr>
              <p:cNvPr id="2445"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446"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47"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1" name="Google Shape;4238;p45"/>
          <p:cNvSpPr/>
          <p:nvPr/>
        </p:nvSpPr>
        <p:spPr>
          <a:xfrm rot="599">
            <a:off x="2568879" y="1440611"/>
            <a:ext cx="4248774" cy="1277496"/>
          </a:xfrm>
          <a:prstGeom prst="rect">
            <a:avLst/>
          </a:prstGeom>
          <a:solidFill>
            <a:schemeClr val="accent3"/>
          </a:solidFill>
          <a:ln w="12700">
            <a:miter lim="400000"/>
          </a:ln>
        </p:spPr>
        <p:txBody>
          <a:bodyPr lIns="0" tIns="0" rIns="0" bIns="0" anchor="ctr"/>
          <a:lstStyle/>
          <a:p>
            <a:pPr rtl="0">
              <a:defRPr sz="500"/>
            </a:pPr>
          </a:p>
        </p:txBody>
      </p:sp>
      <p:sp>
        <p:nvSpPr>
          <p:cNvPr id="2452" name="Google Shape;4239;p45"/>
          <p:cNvSpPr txBox="1"/>
          <p:nvPr>
            <p:ph type="title"/>
          </p:nvPr>
        </p:nvSpPr>
        <p:spPr>
          <a:xfrm>
            <a:off x="726224" y="441349"/>
            <a:ext cx="7691402" cy="572702"/>
          </a:xfrm>
          <a:prstGeom prst="rect">
            <a:avLst/>
          </a:prstGeom>
        </p:spPr>
        <p:txBody>
          <a:bodyPr/>
          <a:lstStyle>
            <a:lvl1pPr defTabSz="777240" rtl="0">
              <a:defRPr sz="2380"/>
            </a:lvl1pPr>
          </a:lstStyle>
          <a:p>
            <a:pPr/>
            <a:r>
              <a:t>اجيب على التالي:</a:t>
            </a:r>
          </a:p>
        </p:txBody>
      </p:sp>
      <p:grpSp>
        <p:nvGrpSpPr>
          <p:cNvPr id="2458" name="Google Shape;4240;p45"/>
          <p:cNvGrpSpPr/>
          <p:nvPr/>
        </p:nvGrpSpPr>
        <p:grpSpPr>
          <a:xfrm>
            <a:off x="8570627" y="4423862"/>
            <a:ext cx="191481" cy="191488"/>
            <a:chOff x="0" y="0"/>
            <a:chExt cx="191480" cy="191486"/>
          </a:xfrm>
        </p:grpSpPr>
        <p:sp>
          <p:nvSpPr>
            <p:cNvPr id="2453" name="Google Shape;4241;p45"/>
            <p:cNvSpPr/>
            <p:nvPr/>
          </p:nvSpPr>
          <p:spPr>
            <a:xfrm>
              <a:off x="136170" y="11266"/>
              <a:ext cx="32996" cy="3108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54" name="Google Shape;4242;p45"/>
            <p:cNvSpPr/>
            <p:nvPr/>
          </p:nvSpPr>
          <p:spPr>
            <a:xfrm>
              <a:off x="74057" y="134648"/>
              <a:ext cx="44877" cy="56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55" name="Google Shape;4243;p45"/>
            <p:cNvSpPr/>
            <p:nvPr/>
          </p:nvSpPr>
          <p:spPr>
            <a:xfrm>
              <a:off x="84886" y="78546"/>
              <a:ext cx="22444" cy="22444"/>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56" name="Google Shape;4244;p45"/>
            <p:cNvSpPr/>
            <p:nvPr/>
          </p:nvSpPr>
          <p:spPr>
            <a:xfrm>
              <a:off x="0" y="0"/>
              <a:ext cx="191481" cy="94512"/>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457" name="Google Shape;4245;p45"/>
            <p:cNvSpPr/>
            <p:nvPr/>
          </p:nvSpPr>
          <p:spPr>
            <a:xfrm>
              <a:off x="22156" y="40793"/>
              <a:ext cx="146891" cy="15069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459" name="Google Shape;4246;p45">
            <a:hlinkClick r:id="rId2" invalidUrl="" action="ppaction://hlinksldjump" tgtFrame="" tooltip="" history="1" highlightClick="0" endSnd="0"/>
          </p:cNvPr>
          <p:cNvSpPr txBox="1"/>
          <p:nvPr/>
        </p:nvSpPr>
        <p:spPr>
          <a:xfrm>
            <a:off x="8416249" y="568677"/>
            <a:ext cx="500101" cy="411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01</a:t>
            </a:r>
          </a:p>
        </p:txBody>
      </p:sp>
      <p:sp>
        <p:nvSpPr>
          <p:cNvPr id="2460" name="Google Shape;4247;p45"/>
          <p:cNvSpPr txBox="1"/>
          <p:nvPr/>
        </p:nvSpPr>
        <p:spPr>
          <a:xfrm>
            <a:off x="8416249" y="113300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02</a:t>
            </a:r>
          </a:p>
        </p:txBody>
      </p:sp>
      <p:sp>
        <p:nvSpPr>
          <p:cNvPr id="2461" name="Google Shape;4248;p45"/>
          <p:cNvSpPr txBox="1"/>
          <p:nvPr/>
        </p:nvSpPr>
        <p:spPr>
          <a:xfrm>
            <a:off x="8416249" y="167104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03</a:t>
            </a:r>
          </a:p>
        </p:txBody>
      </p:sp>
      <p:sp>
        <p:nvSpPr>
          <p:cNvPr id="2462" name="Google Shape;4249;p45"/>
          <p:cNvSpPr txBox="1"/>
          <p:nvPr/>
        </p:nvSpPr>
        <p:spPr>
          <a:xfrm>
            <a:off x="8416249" y="2225223"/>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04</a:t>
            </a:r>
          </a:p>
        </p:txBody>
      </p:sp>
      <p:sp>
        <p:nvSpPr>
          <p:cNvPr id="2463" name="Google Shape;4250;p45"/>
          <p:cNvSpPr txBox="1"/>
          <p:nvPr/>
        </p:nvSpPr>
        <p:spPr>
          <a:xfrm>
            <a:off x="8416249" y="2795522"/>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05</a:t>
            </a:r>
          </a:p>
        </p:txBody>
      </p:sp>
      <p:sp>
        <p:nvSpPr>
          <p:cNvPr id="2464" name="Google Shape;4251;p45"/>
          <p:cNvSpPr txBox="1"/>
          <p:nvPr/>
        </p:nvSpPr>
        <p:spPr>
          <a:xfrm>
            <a:off x="8416249" y="3357759"/>
            <a:ext cx="500101" cy="411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lnSpc>
                <a:spcPct val="80000"/>
              </a:lnSpc>
              <a:defRPr b="1" sz="1500">
                <a:latin typeface="Jua"/>
                <a:ea typeface="Jua"/>
                <a:cs typeface="Jua"/>
                <a:sym typeface="Jua"/>
              </a:defRPr>
            </a:lvl1pPr>
          </a:lstStyle>
          <a:p>
            <a:pPr rtl="0">
              <a:defRPr/>
            </a:pPr>
            <a:r>
              <a:t>06</a:t>
            </a:r>
          </a:p>
        </p:txBody>
      </p:sp>
      <p:sp>
        <p:nvSpPr>
          <p:cNvPr id="2465" name="Google Shape;4253;p45"/>
          <p:cNvSpPr/>
          <p:nvPr/>
        </p:nvSpPr>
        <p:spPr>
          <a:xfrm rot="18900000">
            <a:off x="945785"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sp>
        <p:nvSpPr>
          <p:cNvPr id="2466" name="Google Shape;4254;p45"/>
          <p:cNvSpPr/>
          <p:nvPr/>
        </p:nvSpPr>
        <p:spPr>
          <a:xfrm rot="8100000">
            <a:off x="8027236" y="642198"/>
            <a:ext cx="170979" cy="17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4400" y="7200"/>
                </a:lnTo>
                <a:lnTo>
                  <a:pt x="7200" y="7200"/>
                </a:lnTo>
                <a:lnTo>
                  <a:pt x="7200" y="14400"/>
                </a:lnTo>
                <a:lnTo>
                  <a:pt x="0" y="21600"/>
                </a:lnTo>
                <a:close/>
              </a:path>
            </a:pathLst>
          </a:custGeom>
          <a:solidFill>
            <a:schemeClr val="accent1"/>
          </a:solidFill>
          <a:ln w="12700">
            <a:miter lim="400000"/>
          </a:ln>
        </p:spPr>
        <p:txBody>
          <a:bodyPr lIns="0" tIns="0" rIns="0" bIns="0" anchor="ctr"/>
          <a:lstStyle/>
          <a:p>
            <a:pPr/>
          </a:p>
        </p:txBody>
      </p:sp>
      <p:grpSp>
        <p:nvGrpSpPr>
          <p:cNvPr id="2470" name="Google Shape;4255;p45"/>
          <p:cNvGrpSpPr/>
          <p:nvPr/>
        </p:nvGrpSpPr>
        <p:grpSpPr>
          <a:xfrm>
            <a:off x="7275597" y="1252836"/>
            <a:ext cx="683984" cy="721349"/>
            <a:chOff x="0" y="0"/>
            <a:chExt cx="683983" cy="721348"/>
          </a:xfrm>
        </p:grpSpPr>
        <p:sp>
          <p:nvSpPr>
            <p:cNvPr id="2467" name="Google Shape;4256;p45"/>
            <p:cNvSpPr/>
            <p:nvPr/>
          </p:nvSpPr>
          <p:spPr>
            <a:xfrm>
              <a:off x="0" y="0"/>
              <a:ext cx="683984" cy="721349"/>
            </a:xfrm>
            <a:custGeom>
              <a:avLst/>
              <a:gdLst/>
              <a:ahLst/>
              <a:cxnLst>
                <a:cxn ang="0">
                  <a:pos x="wd2" y="hd2"/>
                </a:cxn>
                <a:cxn ang="5400000">
                  <a:pos x="wd2" y="hd2"/>
                </a:cxn>
                <a:cxn ang="10800000">
                  <a:pos x="wd2" y="hd2"/>
                </a:cxn>
                <a:cxn ang="16200000">
                  <a:pos x="wd2" y="hd2"/>
                </a:cxn>
              </a:cxnLst>
              <a:rect l="0" t="0" r="r" b="b"/>
              <a:pathLst>
                <a:path w="18161" h="21600" fill="norm" stroke="1" extrusionOk="0">
                  <a:moveTo>
                    <a:pt x="7198" y="0"/>
                  </a:moveTo>
                  <a:cubicBezTo>
                    <a:pt x="4306" y="0"/>
                    <a:pt x="7446" y="11298"/>
                    <a:pt x="7446" y="11298"/>
                  </a:cubicBezTo>
                  <a:cubicBezTo>
                    <a:pt x="7446" y="11298"/>
                    <a:pt x="4597" y="6422"/>
                    <a:pt x="2187" y="6422"/>
                  </a:cubicBezTo>
                  <a:cubicBezTo>
                    <a:pt x="1643" y="6422"/>
                    <a:pt x="1121" y="6671"/>
                    <a:pt x="659" y="7282"/>
                  </a:cubicBezTo>
                  <a:cubicBezTo>
                    <a:pt x="-2583" y="11591"/>
                    <a:pt x="7186" y="12277"/>
                    <a:pt x="7186" y="12277"/>
                  </a:cubicBezTo>
                  <a:cubicBezTo>
                    <a:pt x="7186" y="12277"/>
                    <a:pt x="384" y="13043"/>
                    <a:pt x="254" y="17190"/>
                  </a:cubicBezTo>
                  <a:cubicBezTo>
                    <a:pt x="227" y="18034"/>
                    <a:pt x="509" y="18370"/>
                    <a:pt x="974" y="18370"/>
                  </a:cubicBezTo>
                  <a:cubicBezTo>
                    <a:pt x="2786" y="18370"/>
                    <a:pt x="7372" y="13290"/>
                    <a:pt x="7374" y="13288"/>
                  </a:cubicBezTo>
                  <a:cubicBezTo>
                    <a:pt x="7372" y="13290"/>
                    <a:pt x="2772" y="18658"/>
                    <a:pt x="5087" y="21205"/>
                  </a:cubicBezTo>
                  <a:cubicBezTo>
                    <a:pt x="5335" y="21478"/>
                    <a:pt x="5567" y="21600"/>
                    <a:pt x="5786" y="21600"/>
                  </a:cubicBezTo>
                  <a:cubicBezTo>
                    <a:pt x="7603" y="21600"/>
                    <a:pt x="8445" y="13176"/>
                    <a:pt x="8445" y="13174"/>
                  </a:cubicBezTo>
                  <a:cubicBezTo>
                    <a:pt x="8445" y="13176"/>
                    <a:pt x="8272" y="18006"/>
                    <a:pt x="11803" y="20225"/>
                  </a:cubicBezTo>
                  <a:cubicBezTo>
                    <a:pt x="12262" y="20514"/>
                    <a:pt x="12623" y="20643"/>
                    <a:pt x="12893" y="20643"/>
                  </a:cubicBezTo>
                  <a:cubicBezTo>
                    <a:pt x="14548" y="20643"/>
                    <a:pt x="12846" y="15828"/>
                    <a:pt x="9527" y="13040"/>
                  </a:cubicBezTo>
                  <a:cubicBezTo>
                    <a:pt x="10833" y="13942"/>
                    <a:pt x="13177" y="15338"/>
                    <a:pt x="15179" y="15338"/>
                  </a:cubicBezTo>
                  <a:cubicBezTo>
                    <a:pt x="16202" y="15338"/>
                    <a:pt x="17136" y="14973"/>
                    <a:pt x="17795" y="13990"/>
                  </a:cubicBezTo>
                  <a:cubicBezTo>
                    <a:pt x="19017" y="12186"/>
                    <a:pt x="16990" y="11712"/>
                    <a:pt x="14523" y="11712"/>
                  </a:cubicBezTo>
                  <a:cubicBezTo>
                    <a:pt x="11790" y="11712"/>
                    <a:pt x="8517" y="12293"/>
                    <a:pt x="8517" y="12293"/>
                  </a:cubicBezTo>
                  <a:cubicBezTo>
                    <a:pt x="8517" y="12293"/>
                    <a:pt x="17519" y="9127"/>
                    <a:pt x="16101" y="6222"/>
                  </a:cubicBezTo>
                  <a:cubicBezTo>
                    <a:pt x="15695" y="5397"/>
                    <a:pt x="15154" y="5062"/>
                    <a:pt x="14542" y="5062"/>
                  </a:cubicBezTo>
                  <a:cubicBezTo>
                    <a:pt x="11921" y="5062"/>
                    <a:pt x="8011" y="11200"/>
                    <a:pt x="8011" y="11200"/>
                  </a:cubicBezTo>
                  <a:cubicBezTo>
                    <a:pt x="8011" y="11200"/>
                    <a:pt x="12512" y="2648"/>
                    <a:pt x="8112" y="280"/>
                  </a:cubicBezTo>
                  <a:cubicBezTo>
                    <a:pt x="7756" y="88"/>
                    <a:pt x="7453" y="0"/>
                    <a:pt x="719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468" name="Google Shape;4257;p45"/>
            <p:cNvSpPr/>
            <p:nvPr/>
          </p:nvSpPr>
          <p:spPr>
            <a:xfrm>
              <a:off x="82005" y="74227"/>
              <a:ext cx="540504" cy="578345"/>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7862" y="0"/>
                  </a:moveTo>
                  <a:cubicBezTo>
                    <a:pt x="7858" y="0"/>
                    <a:pt x="7853" y="0"/>
                    <a:pt x="7849" y="0"/>
                  </a:cubicBezTo>
                  <a:cubicBezTo>
                    <a:pt x="6180" y="61"/>
                    <a:pt x="8013" y="12051"/>
                    <a:pt x="8013" y="12051"/>
                  </a:cubicBezTo>
                  <a:cubicBezTo>
                    <a:pt x="8013" y="12051"/>
                    <a:pt x="1983" y="7937"/>
                    <a:pt x="385" y="7937"/>
                  </a:cubicBezTo>
                  <a:cubicBezTo>
                    <a:pt x="159" y="7937"/>
                    <a:pt x="22" y="8019"/>
                    <a:pt x="3" y="8204"/>
                  </a:cubicBezTo>
                  <a:cubicBezTo>
                    <a:pt x="-162" y="9691"/>
                    <a:pt x="7581" y="12295"/>
                    <a:pt x="7581" y="12295"/>
                  </a:cubicBezTo>
                  <a:cubicBezTo>
                    <a:pt x="7581" y="12295"/>
                    <a:pt x="-986" y="16978"/>
                    <a:pt x="435" y="17365"/>
                  </a:cubicBezTo>
                  <a:cubicBezTo>
                    <a:pt x="489" y="17379"/>
                    <a:pt x="549" y="17385"/>
                    <a:pt x="616" y="17385"/>
                  </a:cubicBezTo>
                  <a:cubicBezTo>
                    <a:pt x="2307" y="17385"/>
                    <a:pt x="8116" y="13131"/>
                    <a:pt x="8116" y="13131"/>
                  </a:cubicBezTo>
                  <a:cubicBezTo>
                    <a:pt x="8116" y="13131"/>
                    <a:pt x="3689" y="21477"/>
                    <a:pt x="5151" y="21599"/>
                  </a:cubicBezTo>
                  <a:cubicBezTo>
                    <a:pt x="5159" y="21599"/>
                    <a:pt x="5168" y="21600"/>
                    <a:pt x="5177" y="21600"/>
                  </a:cubicBezTo>
                  <a:cubicBezTo>
                    <a:pt x="6638" y="21600"/>
                    <a:pt x="8714" y="13131"/>
                    <a:pt x="8714" y="13131"/>
                  </a:cubicBezTo>
                  <a:cubicBezTo>
                    <a:pt x="8714" y="13131"/>
                    <a:pt x="12979" y="20818"/>
                    <a:pt x="14153" y="20818"/>
                  </a:cubicBezTo>
                  <a:cubicBezTo>
                    <a:pt x="14282" y="20818"/>
                    <a:pt x="14373" y="20725"/>
                    <a:pt x="14418" y="20520"/>
                  </a:cubicBezTo>
                  <a:cubicBezTo>
                    <a:pt x="14850" y="18444"/>
                    <a:pt x="9579" y="13069"/>
                    <a:pt x="9579" y="13069"/>
                  </a:cubicBezTo>
                  <a:cubicBezTo>
                    <a:pt x="9579" y="13069"/>
                    <a:pt x="15931" y="14703"/>
                    <a:pt x="18912" y="14703"/>
                  </a:cubicBezTo>
                  <a:cubicBezTo>
                    <a:pt x="19980" y="14703"/>
                    <a:pt x="20614" y="14493"/>
                    <a:pt x="20371" y="13925"/>
                  </a:cubicBezTo>
                  <a:cubicBezTo>
                    <a:pt x="19839" y="12698"/>
                    <a:pt x="16263" y="12436"/>
                    <a:pt x="13310" y="12436"/>
                  </a:cubicBezTo>
                  <a:cubicBezTo>
                    <a:pt x="11118" y="12436"/>
                    <a:pt x="9270" y="12580"/>
                    <a:pt x="9270" y="12580"/>
                  </a:cubicBezTo>
                  <a:cubicBezTo>
                    <a:pt x="9270" y="12580"/>
                    <a:pt x="19279" y="5355"/>
                    <a:pt x="17611" y="5150"/>
                  </a:cubicBezTo>
                  <a:cubicBezTo>
                    <a:pt x="17582" y="5147"/>
                    <a:pt x="17553" y="5145"/>
                    <a:pt x="17521" y="5145"/>
                  </a:cubicBezTo>
                  <a:cubicBezTo>
                    <a:pt x="15683" y="5145"/>
                    <a:pt x="8714" y="11522"/>
                    <a:pt x="8714" y="11522"/>
                  </a:cubicBezTo>
                  <a:cubicBezTo>
                    <a:pt x="8714" y="11522"/>
                    <a:pt x="9533" y="0"/>
                    <a:pt x="7862"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469" name="Google Shape;4258;p45"/>
            <p:cNvSpPr/>
            <p:nvPr/>
          </p:nvSpPr>
          <p:spPr>
            <a:xfrm>
              <a:off x="247865" y="338803"/>
              <a:ext cx="129519" cy="129664"/>
            </a:xfrm>
            <a:custGeom>
              <a:avLst/>
              <a:gdLst/>
              <a:ahLst/>
              <a:cxnLst>
                <a:cxn ang="0">
                  <a:pos x="wd2" y="hd2"/>
                </a:cxn>
                <a:cxn ang="5400000">
                  <a:pos x="wd2" y="hd2"/>
                </a:cxn>
                <a:cxn ang="10800000">
                  <a:pos x="wd2" y="hd2"/>
                </a:cxn>
                <a:cxn ang="16200000">
                  <a:pos x="wd2" y="hd2"/>
                </a:cxn>
              </a:cxnLst>
              <a:rect l="0" t="0" r="r" b="b"/>
              <a:pathLst>
                <a:path w="16470" h="21600" fill="norm" stroke="1" extrusionOk="0">
                  <a:moveTo>
                    <a:pt x="7466" y="0"/>
                  </a:moveTo>
                  <a:cubicBezTo>
                    <a:pt x="3012" y="0"/>
                    <a:pt x="-389" y="5698"/>
                    <a:pt x="265" y="10408"/>
                  </a:cubicBezTo>
                  <a:cubicBezTo>
                    <a:pt x="265" y="10408"/>
                    <a:pt x="-1468" y="16035"/>
                    <a:pt x="3939" y="20484"/>
                  </a:cubicBezTo>
                  <a:cubicBezTo>
                    <a:pt x="4867" y="21250"/>
                    <a:pt x="5989" y="21600"/>
                    <a:pt x="7181" y="21600"/>
                  </a:cubicBezTo>
                  <a:cubicBezTo>
                    <a:pt x="12906" y="21600"/>
                    <a:pt x="20132" y="13500"/>
                    <a:pt x="14335" y="4776"/>
                  </a:cubicBezTo>
                  <a:cubicBezTo>
                    <a:pt x="12025" y="1338"/>
                    <a:pt x="9621" y="0"/>
                    <a:pt x="7466"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501" name="Google Shape;4259;p45"/>
          <p:cNvGrpSpPr/>
          <p:nvPr/>
        </p:nvGrpSpPr>
        <p:grpSpPr>
          <a:xfrm>
            <a:off x="1208577" y="2945535"/>
            <a:ext cx="758288" cy="663215"/>
            <a:chOff x="0" y="0"/>
            <a:chExt cx="758287" cy="663214"/>
          </a:xfrm>
        </p:grpSpPr>
        <p:sp>
          <p:nvSpPr>
            <p:cNvPr id="2471" name="Google Shape;4260;p45"/>
            <p:cNvSpPr/>
            <p:nvPr/>
          </p:nvSpPr>
          <p:spPr>
            <a:xfrm>
              <a:off x="132387" y="182146"/>
              <a:ext cx="370330" cy="345389"/>
            </a:xfrm>
            <a:custGeom>
              <a:avLst/>
              <a:gdLst/>
              <a:ahLst/>
              <a:cxnLst>
                <a:cxn ang="0">
                  <a:pos x="wd2" y="hd2"/>
                </a:cxn>
                <a:cxn ang="5400000">
                  <a:pos x="wd2" y="hd2"/>
                </a:cxn>
                <a:cxn ang="10800000">
                  <a:pos x="wd2" y="hd2"/>
                </a:cxn>
                <a:cxn ang="16200000">
                  <a:pos x="wd2" y="hd2"/>
                </a:cxn>
              </a:cxnLst>
              <a:rect l="0" t="0" r="r" b="b"/>
              <a:pathLst>
                <a:path w="15958" h="21600" fill="norm" stroke="1" extrusionOk="0">
                  <a:moveTo>
                    <a:pt x="8885" y="0"/>
                  </a:moveTo>
                  <a:cubicBezTo>
                    <a:pt x="8743" y="0"/>
                    <a:pt x="8601" y="5"/>
                    <a:pt x="8458" y="20"/>
                  </a:cubicBezTo>
                  <a:cubicBezTo>
                    <a:pt x="6345" y="190"/>
                    <a:pt x="3879" y="1315"/>
                    <a:pt x="1741" y="4724"/>
                  </a:cubicBezTo>
                  <a:cubicBezTo>
                    <a:pt x="-3168" y="12462"/>
                    <a:pt x="3644" y="19619"/>
                    <a:pt x="5781" y="21085"/>
                  </a:cubicBezTo>
                  <a:cubicBezTo>
                    <a:pt x="6246" y="21403"/>
                    <a:pt x="7039" y="21600"/>
                    <a:pt x="7985" y="21600"/>
                  </a:cubicBezTo>
                  <a:cubicBezTo>
                    <a:pt x="11904" y="21600"/>
                    <a:pt x="18432" y="18213"/>
                    <a:pt x="14988" y="6020"/>
                  </a:cubicBezTo>
                  <a:cubicBezTo>
                    <a:pt x="13963" y="2395"/>
                    <a:pt x="11539" y="0"/>
                    <a:pt x="88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72" name="Google Shape;4261;p45"/>
            <p:cNvSpPr/>
            <p:nvPr/>
          </p:nvSpPr>
          <p:spPr>
            <a:xfrm>
              <a:off x="266427" y="217882"/>
              <a:ext cx="180643" cy="385668"/>
            </a:xfrm>
            <a:custGeom>
              <a:avLst/>
              <a:gdLst/>
              <a:ahLst/>
              <a:cxnLst>
                <a:cxn ang="0">
                  <a:pos x="wd2" y="hd2"/>
                </a:cxn>
                <a:cxn ang="5400000">
                  <a:pos x="wd2" y="hd2"/>
                </a:cxn>
                <a:cxn ang="10800000">
                  <a:pos x="wd2" y="hd2"/>
                </a:cxn>
                <a:cxn ang="16200000">
                  <a:pos x="wd2" y="hd2"/>
                </a:cxn>
              </a:cxnLst>
              <a:rect l="0" t="0" r="r" b="b"/>
              <a:pathLst>
                <a:path w="17178" h="21600" fill="norm" stroke="1" extrusionOk="0">
                  <a:moveTo>
                    <a:pt x="15404" y="0"/>
                  </a:moveTo>
                  <a:cubicBezTo>
                    <a:pt x="15404" y="0"/>
                    <a:pt x="-457" y="8548"/>
                    <a:pt x="10" y="17522"/>
                  </a:cubicBezTo>
                  <a:cubicBezTo>
                    <a:pt x="167" y="20239"/>
                    <a:pt x="2407" y="21600"/>
                    <a:pt x="5222" y="21600"/>
                  </a:cubicBezTo>
                  <a:cubicBezTo>
                    <a:pt x="11676" y="21600"/>
                    <a:pt x="21143" y="14435"/>
                    <a:pt x="15404"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473" name="Google Shape;4262;p45"/>
            <p:cNvSpPr/>
            <p:nvPr/>
          </p:nvSpPr>
          <p:spPr>
            <a:xfrm>
              <a:off x="315831" y="217882"/>
              <a:ext cx="162056" cy="398924"/>
            </a:xfrm>
            <a:custGeom>
              <a:avLst/>
              <a:gdLst/>
              <a:ahLst/>
              <a:cxnLst>
                <a:cxn ang="0">
                  <a:pos x="wd2" y="hd2"/>
                </a:cxn>
                <a:cxn ang="5400000">
                  <a:pos x="wd2" y="hd2"/>
                </a:cxn>
                <a:cxn ang="10800000">
                  <a:pos x="wd2" y="hd2"/>
                </a:cxn>
                <a:cxn ang="16200000">
                  <a:pos x="wd2" y="hd2"/>
                </a:cxn>
              </a:cxnLst>
              <a:rect l="0" t="0" r="r" b="b"/>
              <a:pathLst>
                <a:path w="14233" h="21600" fill="norm" stroke="1" extrusionOk="0">
                  <a:moveTo>
                    <a:pt x="9888" y="0"/>
                  </a:moveTo>
                  <a:cubicBezTo>
                    <a:pt x="9888" y="0"/>
                    <a:pt x="-2368" y="9652"/>
                    <a:pt x="409" y="18151"/>
                  </a:cubicBezTo>
                  <a:cubicBezTo>
                    <a:pt x="1172" y="20483"/>
                    <a:pt x="3199" y="21600"/>
                    <a:pt x="5473" y="21600"/>
                  </a:cubicBezTo>
                  <a:cubicBezTo>
                    <a:pt x="11489" y="21600"/>
                    <a:pt x="19232" y="13791"/>
                    <a:pt x="9888"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74" name="Google Shape;4263;p45"/>
            <p:cNvSpPr/>
            <p:nvPr/>
          </p:nvSpPr>
          <p:spPr>
            <a:xfrm>
              <a:off x="422172" y="217882"/>
              <a:ext cx="191015" cy="379565"/>
            </a:xfrm>
            <a:custGeom>
              <a:avLst/>
              <a:gdLst/>
              <a:ahLst/>
              <a:cxnLst>
                <a:cxn ang="0">
                  <a:pos x="wd2" y="hd2"/>
                </a:cxn>
                <a:cxn ang="5400000">
                  <a:pos x="wd2" y="hd2"/>
                </a:cxn>
                <a:cxn ang="10800000">
                  <a:pos x="wd2" y="hd2"/>
                </a:cxn>
                <a:cxn ang="16200000">
                  <a:pos x="wd2" y="hd2"/>
                </a:cxn>
              </a:cxnLst>
              <a:rect l="0" t="0" r="r" b="b"/>
              <a:pathLst>
                <a:path w="14887" h="21600" fill="norm" stroke="1" extrusionOk="0">
                  <a:moveTo>
                    <a:pt x="487" y="0"/>
                  </a:moveTo>
                  <a:cubicBezTo>
                    <a:pt x="487" y="0"/>
                    <a:pt x="-2358" y="12717"/>
                    <a:pt x="5712" y="19666"/>
                  </a:cubicBezTo>
                  <a:cubicBezTo>
                    <a:pt x="7256" y="21001"/>
                    <a:pt x="8867" y="21600"/>
                    <a:pt x="10300" y="21600"/>
                  </a:cubicBezTo>
                  <a:cubicBezTo>
                    <a:pt x="16359" y="21600"/>
                    <a:pt x="19242" y="10911"/>
                    <a:pt x="48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75" name="Google Shape;4264;p45"/>
            <p:cNvSpPr/>
            <p:nvPr/>
          </p:nvSpPr>
          <p:spPr>
            <a:xfrm>
              <a:off x="428414" y="217882"/>
              <a:ext cx="268151" cy="328643"/>
            </a:xfrm>
            <a:custGeom>
              <a:avLst/>
              <a:gdLst/>
              <a:ahLst/>
              <a:cxnLst>
                <a:cxn ang="0">
                  <a:pos x="wd2" y="hd2"/>
                </a:cxn>
                <a:cxn ang="5400000">
                  <a:pos x="wd2" y="hd2"/>
                </a:cxn>
                <a:cxn ang="10800000">
                  <a:pos x="wd2" y="hd2"/>
                </a:cxn>
                <a:cxn ang="16200000">
                  <a:pos x="wd2" y="hd2"/>
                </a:cxn>
              </a:cxnLst>
              <a:rect l="0" t="0" r="r" b="b"/>
              <a:pathLst>
                <a:path w="18873" h="21600" fill="norm" stroke="1" extrusionOk="0">
                  <a:moveTo>
                    <a:pt x="0" y="0"/>
                  </a:moveTo>
                  <a:cubicBezTo>
                    <a:pt x="0" y="0"/>
                    <a:pt x="2148" y="14761"/>
                    <a:pt x="11623" y="20456"/>
                  </a:cubicBezTo>
                  <a:cubicBezTo>
                    <a:pt x="12938" y="21246"/>
                    <a:pt x="14142" y="21600"/>
                    <a:pt x="15177" y="21600"/>
                  </a:cubicBezTo>
                  <a:cubicBezTo>
                    <a:pt x="21600" y="21600"/>
                    <a:pt x="21444" y="7931"/>
                    <a:pt x="0"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476" name="Google Shape;4265;p45"/>
            <p:cNvSpPr/>
            <p:nvPr/>
          </p:nvSpPr>
          <p:spPr>
            <a:xfrm>
              <a:off x="428414" y="217882"/>
              <a:ext cx="329874" cy="265117"/>
            </a:xfrm>
            <a:custGeom>
              <a:avLst/>
              <a:gdLst/>
              <a:ahLst/>
              <a:cxnLst>
                <a:cxn ang="0">
                  <a:pos x="wd2" y="hd2"/>
                </a:cxn>
                <a:cxn ang="5400000">
                  <a:pos x="wd2" y="hd2"/>
                </a:cxn>
                <a:cxn ang="10800000">
                  <a:pos x="wd2" y="hd2"/>
                </a:cxn>
                <a:cxn ang="16200000">
                  <a:pos x="wd2" y="hd2"/>
                </a:cxn>
              </a:cxnLst>
              <a:rect l="0" t="0" r="r" b="b"/>
              <a:pathLst>
                <a:path w="18441" h="21600" fill="norm" stroke="1" extrusionOk="0">
                  <a:moveTo>
                    <a:pt x="0" y="0"/>
                  </a:moveTo>
                  <a:cubicBezTo>
                    <a:pt x="0" y="0"/>
                    <a:pt x="4845" y="17053"/>
                    <a:pt x="13347" y="21094"/>
                  </a:cubicBezTo>
                  <a:cubicBezTo>
                    <a:pt x="14075" y="21440"/>
                    <a:pt x="14737" y="21600"/>
                    <a:pt x="15324" y="21600"/>
                  </a:cubicBezTo>
                  <a:cubicBezTo>
                    <a:pt x="21600" y="21600"/>
                    <a:pt x="19312" y="3372"/>
                    <a:pt x="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77" name="Google Shape;4266;p45"/>
            <p:cNvSpPr/>
            <p:nvPr/>
          </p:nvSpPr>
          <p:spPr>
            <a:xfrm>
              <a:off x="118967" y="217882"/>
              <a:ext cx="309448" cy="288790"/>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8603" y="0"/>
                  </a:moveTo>
                  <a:cubicBezTo>
                    <a:pt x="-1386" y="5289"/>
                    <a:pt x="-2997" y="21600"/>
                    <a:pt x="3216" y="21600"/>
                  </a:cubicBezTo>
                  <a:cubicBezTo>
                    <a:pt x="3950" y="21600"/>
                    <a:pt x="4791" y="21373"/>
                    <a:pt x="5726" y="20874"/>
                  </a:cubicBezTo>
                  <a:cubicBezTo>
                    <a:pt x="14572" y="16186"/>
                    <a:pt x="18603" y="0"/>
                    <a:pt x="1860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478" name="Google Shape;4267;p45"/>
            <p:cNvSpPr/>
            <p:nvPr/>
          </p:nvSpPr>
          <p:spPr>
            <a:xfrm>
              <a:off x="83808" y="217882"/>
              <a:ext cx="344608" cy="243630"/>
            </a:xfrm>
            <a:custGeom>
              <a:avLst/>
              <a:gdLst/>
              <a:ahLst/>
              <a:cxnLst>
                <a:cxn ang="0">
                  <a:pos x="wd2" y="hd2"/>
                </a:cxn>
                <a:cxn ang="5400000">
                  <a:pos x="wd2" y="hd2"/>
                </a:cxn>
                <a:cxn ang="10800000">
                  <a:pos x="wd2" y="hd2"/>
                </a:cxn>
                <a:cxn ang="16200000">
                  <a:pos x="wd2" y="hd2"/>
                </a:cxn>
              </a:cxnLst>
              <a:rect l="0" t="0" r="r" b="b"/>
              <a:pathLst>
                <a:path w="18289" h="21600" fill="norm" stroke="1" extrusionOk="0">
                  <a:moveTo>
                    <a:pt x="18289" y="0"/>
                  </a:moveTo>
                  <a:cubicBezTo>
                    <a:pt x="-479" y="1351"/>
                    <a:pt x="-3311" y="21600"/>
                    <a:pt x="3093" y="21600"/>
                  </a:cubicBezTo>
                  <a:cubicBezTo>
                    <a:pt x="3559" y="21600"/>
                    <a:pt x="4074" y="21492"/>
                    <a:pt x="4636" y="21263"/>
                  </a:cubicBezTo>
                  <a:cubicBezTo>
                    <a:pt x="12879" y="17928"/>
                    <a:pt x="18289" y="0"/>
                    <a:pt x="1828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79" name="Google Shape;4268;p45"/>
            <p:cNvSpPr/>
            <p:nvPr/>
          </p:nvSpPr>
          <p:spPr>
            <a:xfrm>
              <a:off x="27234" y="153676"/>
              <a:ext cx="401181" cy="158616"/>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7817" y="0"/>
                  </a:moveTo>
                  <a:cubicBezTo>
                    <a:pt x="-65" y="0"/>
                    <a:pt x="-2480" y="16335"/>
                    <a:pt x="2858" y="20471"/>
                  </a:cubicBezTo>
                  <a:cubicBezTo>
                    <a:pt x="3889" y="21260"/>
                    <a:pt x="4950" y="21600"/>
                    <a:pt x="6010" y="21600"/>
                  </a:cubicBezTo>
                  <a:cubicBezTo>
                    <a:pt x="12545" y="21600"/>
                    <a:pt x="19120" y="8744"/>
                    <a:pt x="19120" y="8744"/>
                  </a:cubicBezTo>
                  <a:cubicBezTo>
                    <a:pt x="14640" y="2385"/>
                    <a:pt x="10829" y="0"/>
                    <a:pt x="7817" y="0"/>
                  </a:cubicBez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480" name="Google Shape;4269;p45"/>
            <p:cNvSpPr/>
            <p:nvPr/>
          </p:nvSpPr>
          <p:spPr>
            <a:xfrm>
              <a:off x="34592" y="74425"/>
              <a:ext cx="393823" cy="168948"/>
            </a:xfrm>
            <a:custGeom>
              <a:avLst/>
              <a:gdLst/>
              <a:ahLst/>
              <a:cxnLst>
                <a:cxn ang="0">
                  <a:pos x="wd2" y="hd2"/>
                </a:cxn>
                <a:cxn ang="5400000">
                  <a:pos x="wd2" y="hd2"/>
                </a:cxn>
                <a:cxn ang="10800000">
                  <a:pos x="wd2" y="hd2"/>
                </a:cxn>
                <a:cxn ang="16200000">
                  <a:pos x="wd2" y="hd2"/>
                </a:cxn>
              </a:cxnLst>
              <a:rect l="0" t="0" r="r" b="b"/>
              <a:pathLst>
                <a:path w="19706" h="21600" fill="norm" stroke="1" extrusionOk="0">
                  <a:moveTo>
                    <a:pt x="5327" y="0"/>
                  </a:moveTo>
                  <a:cubicBezTo>
                    <a:pt x="141" y="0"/>
                    <a:pt x="-1894" y="9693"/>
                    <a:pt x="2116" y="16113"/>
                  </a:cubicBezTo>
                  <a:cubicBezTo>
                    <a:pt x="4737" y="20312"/>
                    <a:pt x="7957" y="21600"/>
                    <a:pt x="10923" y="21600"/>
                  </a:cubicBezTo>
                  <a:cubicBezTo>
                    <a:pt x="15637" y="21600"/>
                    <a:pt x="19706" y="18341"/>
                    <a:pt x="19706" y="18341"/>
                  </a:cubicBezTo>
                  <a:cubicBezTo>
                    <a:pt x="14042" y="4667"/>
                    <a:pt x="8926" y="0"/>
                    <a:pt x="5327"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481" name="Google Shape;4270;p45"/>
            <p:cNvSpPr/>
            <p:nvPr/>
          </p:nvSpPr>
          <p:spPr>
            <a:xfrm>
              <a:off x="66047" y="0"/>
              <a:ext cx="362369" cy="218139"/>
            </a:xfrm>
            <a:custGeom>
              <a:avLst/>
              <a:gdLst/>
              <a:ahLst/>
              <a:cxnLst>
                <a:cxn ang="0">
                  <a:pos x="wd2" y="hd2"/>
                </a:cxn>
                <a:cxn ang="5400000">
                  <a:pos x="wd2" y="hd2"/>
                </a:cxn>
                <a:cxn ang="10800000">
                  <a:pos x="wd2" y="hd2"/>
                </a:cxn>
                <a:cxn ang="16200000">
                  <a:pos x="wd2" y="hd2"/>
                </a:cxn>
              </a:cxnLst>
              <a:rect l="0" t="0" r="r" b="b"/>
              <a:pathLst>
                <a:path w="20091" h="21600" fill="norm" stroke="1" extrusionOk="0">
                  <a:moveTo>
                    <a:pt x="4260" y="0"/>
                  </a:moveTo>
                  <a:cubicBezTo>
                    <a:pt x="307" y="0"/>
                    <a:pt x="-1509" y="5321"/>
                    <a:pt x="1506" y="11052"/>
                  </a:cubicBezTo>
                  <a:cubicBezTo>
                    <a:pt x="6664" y="20858"/>
                    <a:pt x="16463" y="21600"/>
                    <a:pt x="19303" y="21600"/>
                  </a:cubicBezTo>
                  <a:cubicBezTo>
                    <a:pt x="19806" y="21600"/>
                    <a:pt x="20091" y="21575"/>
                    <a:pt x="20091" y="21575"/>
                  </a:cubicBezTo>
                  <a:cubicBezTo>
                    <a:pt x="14488" y="5481"/>
                    <a:pt x="8274" y="0"/>
                    <a:pt x="4260"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482" name="Google Shape;4271;p45"/>
            <p:cNvSpPr/>
            <p:nvPr/>
          </p:nvSpPr>
          <p:spPr>
            <a:xfrm>
              <a:off x="344480" y="165142"/>
              <a:ext cx="141856" cy="141047"/>
            </a:xfrm>
            <a:custGeom>
              <a:avLst/>
              <a:gdLst/>
              <a:ahLst/>
              <a:cxnLst>
                <a:cxn ang="0">
                  <a:pos x="wd2" y="hd2"/>
                </a:cxn>
                <a:cxn ang="5400000">
                  <a:pos x="wd2" y="hd2"/>
                </a:cxn>
                <a:cxn ang="10800000">
                  <a:pos x="wd2" y="hd2"/>
                </a:cxn>
                <a:cxn ang="16200000">
                  <a:pos x="wd2" y="hd2"/>
                </a:cxn>
              </a:cxnLst>
              <a:rect l="0" t="0" r="r" b="b"/>
              <a:pathLst>
                <a:path w="17961" h="21600" fill="norm" stroke="1" extrusionOk="0">
                  <a:moveTo>
                    <a:pt x="9668" y="0"/>
                  </a:moveTo>
                  <a:cubicBezTo>
                    <a:pt x="4802" y="0"/>
                    <a:pt x="0" y="5238"/>
                    <a:pt x="0" y="5238"/>
                  </a:cubicBezTo>
                  <a:lnTo>
                    <a:pt x="16148" y="21600"/>
                  </a:lnTo>
                  <a:cubicBezTo>
                    <a:pt x="16148" y="21600"/>
                    <a:pt x="21600" y="7829"/>
                    <a:pt x="13596" y="1400"/>
                  </a:cubicBezTo>
                  <a:cubicBezTo>
                    <a:pt x="12345" y="396"/>
                    <a:pt x="11005" y="0"/>
                    <a:pt x="966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3" name="Google Shape;4272;p45"/>
            <p:cNvSpPr/>
            <p:nvPr/>
          </p:nvSpPr>
          <p:spPr>
            <a:xfrm>
              <a:off x="366371" y="208090"/>
              <a:ext cx="190741" cy="455125"/>
            </a:xfrm>
            <a:custGeom>
              <a:avLst/>
              <a:gdLst/>
              <a:ahLst/>
              <a:cxnLst>
                <a:cxn ang="0">
                  <a:pos x="wd2" y="hd2"/>
                </a:cxn>
                <a:cxn ang="5400000">
                  <a:pos x="wd2" y="hd2"/>
                </a:cxn>
                <a:cxn ang="10800000">
                  <a:pos x="wd2" y="hd2"/>
                </a:cxn>
                <a:cxn ang="16200000">
                  <a:pos x="wd2" y="hd2"/>
                </a:cxn>
              </a:cxnLst>
              <a:rect l="0" t="0" r="r" b="b"/>
              <a:pathLst>
                <a:path w="9593" h="21600" fill="norm" stroke="1" extrusionOk="0">
                  <a:moveTo>
                    <a:pt x="3448" y="0"/>
                  </a:moveTo>
                  <a:cubicBezTo>
                    <a:pt x="3448" y="0"/>
                    <a:pt x="-4473" y="10812"/>
                    <a:pt x="3695" y="21600"/>
                  </a:cubicBezTo>
                  <a:cubicBezTo>
                    <a:pt x="3695" y="21600"/>
                    <a:pt x="17127" y="14227"/>
                    <a:pt x="3448"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484" name="Google Shape;4273;p45"/>
            <p:cNvSpPr/>
            <p:nvPr/>
          </p:nvSpPr>
          <p:spPr>
            <a:xfrm>
              <a:off x="377800" y="361654"/>
              <a:ext cx="68787" cy="6900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577" y="0"/>
                  </a:moveTo>
                  <a:cubicBezTo>
                    <a:pt x="8515" y="0"/>
                    <a:pt x="7430" y="204"/>
                    <a:pt x="6369" y="640"/>
                  </a:cubicBezTo>
                  <a:cubicBezTo>
                    <a:pt x="1347" y="2692"/>
                    <a:pt x="-1243" y="8832"/>
                    <a:pt x="587" y="14465"/>
                  </a:cubicBezTo>
                  <a:cubicBezTo>
                    <a:pt x="2012" y="18863"/>
                    <a:pt x="5680" y="21600"/>
                    <a:pt x="9608" y="21600"/>
                  </a:cubicBezTo>
                  <a:cubicBezTo>
                    <a:pt x="10702" y="21600"/>
                    <a:pt x="11810" y="21387"/>
                    <a:pt x="12904" y="20942"/>
                  </a:cubicBezTo>
                  <a:cubicBezTo>
                    <a:pt x="17775" y="18899"/>
                    <a:pt x="20357" y="12759"/>
                    <a:pt x="18686" y="7126"/>
                  </a:cubicBezTo>
                  <a:cubicBezTo>
                    <a:pt x="17244" y="2826"/>
                    <a:pt x="13545" y="0"/>
                    <a:pt x="9577"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5" name="Google Shape;4274;p45"/>
            <p:cNvSpPr/>
            <p:nvPr/>
          </p:nvSpPr>
          <p:spPr>
            <a:xfrm>
              <a:off x="471959" y="337884"/>
              <a:ext cx="33923" cy="33925"/>
            </a:xfrm>
            <a:custGeom>
              <a:avLst/>
              <a:gdLst/>
              <a:ahLst/>
              <a:cxnLst>
                <a:cxn ang="0">
                  <a:pos x="wd2" y="hd2"/>
                </a:cxn>
                <a:cxn ang="5400000">
                  <a:pos x="wd2" y="hd2"/>
                </a:cxn>
                <a:cxn ang="10800000">
                  <a:pos x="wd2" y="hd2"/>
                </a:cxn>
                <a:cxn ang="16200000">
                  <a:pos x="wd2" y="hd2"/>
                </a:cxn>
              </a:cxnLst>
              <a:rect l="0" t="0" r="r" b="b"/>
              <a:pathLst>
                <a:path w="19195" h="21600" fill="norm" stroke="1" extrusionOk="0">
                  <a:moveTo>
                    <a:pt x="9485" y="0"/>
                  </a:moveTo>
                  <a:cubicBezTo>
                    <a:pt x="8436" y="0"/>
                    <a:pt x="7372" y="195"/>
                    <a:pt x="6338" y="603"/>
                  </a:cubicBezTo>
                  <a:cubicBezTo>
                    <a:pt x="1409" y="2727"/>
                    <a:pt x="-1202" y="8757"/>
                    <a:pt x="541" y="14465"/>
                  </a:cubicBezTo>
                  <a:cubicBezTo>
                    <a:pt x="1915" y="18848"/>
                    <a:pt x="5636" y="21600"/>
                    <a:pt x="9636" y="21600"/>
                  </a:cubicBezTo>
                  <a:cubicBezTo>
                    <a:pt x="10707" y="21600"/>
                    <a:pt x="11794" y="21405"/>
                    <a:pt x="12858" y="20988"/>
                  </a:cubicBezTo>
                  <a:cubicBezTo>
                    <a:pt x="17787" y="18873"/>
                    <a:pt x="20398" y="12834"/>
                    <a:pt x="18655" y="7126"/>
                  </a:cubicBezTo>
                  <a:cubicBezTo>
                    <a:pt x="17168" y="2752"/>
                    <a:pt x="13417" y="0"/>
                    <a:pt x="9485"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6" name="Google Shape;4275;p45"/>
            <p:cNvSpPr/>
            <p:nvPr/>
          </p:nvSpPr>
          <p:spPr>
            <a:xfrm>
              <a:off x="423731" y="279316"/>
              <a:ext cx="46440" cy="46438"/>
            </a:xfrm>
            <a:custGeom>
              <a:avLst/>
              <a:gdLst/>
              <a:ahLst/>
              <a:cxnLst>
                <a:cxn ang="0">
                  <a:pos x="wd2" y="hd2"/>
                </a:cxn>
                <a:cxn ang="5400000">
                  <a:pos x="wd2" y="hd2"/>
                </a:cxn>
                <a:cxn ang="10800000">
                  <a:pos x="wd2" y="hd2"/>
                </a:cxn>
                <a:cxn ang="16200000">
                  <a:pos x="wd2" y="hd2"/>
                </a:cxn>
              </a:cxnLst>
              <a:rect l="0" t="0" r="r" b="b"/>
              <a:pathLst>
                <a:path w="19164" h="21600" fill="norm" stroke="1" extrusionOk="0">
                  <a:moveTo>
                    <a:pt x="9712" y="0"/>
                  </a:moveTo>
                  <a:cubicBezTo>
                    <a:pt x="8622" y="0"/>
                    <a:pt x="7521" y="211"/>
                    <a:pt x="6432" y="660"/>
                  </a:cubicBezTo>
                  <a:cubicBezTo>
                    <a:pt x="1255" y="2680"/>
                    <a:pt x="-1217" y="8767"/>
                    <a:pt x="587" y="14352"/>
                  </a:cubicBezTo>
                  <a:cubicBezTo>
                    <a:pt x="1993" y="18893"/>
                    <a:pt x="5589" y="21600"/>
                    <a:pt x="9454" y="21600"/>
                  </a:cubicBezTo>
                  <a:cubicBezTo>
                    <a:pt x="10544" y="21600"/>
                    <a:pt x="11645" y="21376"/>
                    <a:pt x="12734" y="20940"/>
                  </a:cubicBezTo>
                  <a:cubicBezTo>
                    <a:pt x="17900" y="18907"/>
                    <a:pt x="20383" y="12820"/>
                    <a:pt x="18579" y="7248"/>
                  </a:cubicBezTo>
                  <a:cubicBezTo>
                    <a:pt x="17173" y="2693"/>
                    <a:pt x="13577" y="0"/>
                    <a:pt x="971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7" name="Google Shape;4276;p45"/>
            <p:cNvSpPr/>
            <p:nvPr/>
          </p:nvSpPr>
          <p:spPr>
            <a:xfrm>
              <a:off x="459069" y="401737"/>
              <a:ext cx="78776" cy="78782"/>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530" y="0"/>
                  </a:moveTo>
                  <a:cubicBezTo>
                    <a:pt x="8454" y="0"/>
                    <a:pt x="7361" y="203"/>
                    <a:pt x="6292" y="638"/>
                  </a:cubicBezTo>
                  <a:cubicBezTo>
                    <a:pt x="1402" y="2657"/>
                    <a:pt x="-1227" y="8848"/>
                    <a:pt x="563" y="14498"/>
                  </a:cubicBezTo>
                  <a:cubicBezTo>
                    <a:pt x="1973" y="18838"/>
                    <a:pt x="5664" y="21600"/>
                    <a:pt x="9554" y="21600"/>
                  </a:cubicBezTo>
                  <a:cubicBezTo>
                    <a:pt x="10617" y="21600"/>
                    <a:pt x="11692" y="21397"/>
                    <a:pt x="12736" y="20962"/>
                  </a:cubicBezTo>
                  <a:cubicBezTo>
                    <a:pt x="17744" y="18943"/>
                    <a:pt x="20373" y="12752"/>
                    <a:pt x="18583" y="7095"/>
                  </a:cubicBezTo>
                  <a:cubicBezTo>
                    <a:pt x="17173" y="2755"/>
                    <a:pt x="13482" y="0"/>
                    <a:pt x="953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8" name="Google Shape;4277;p45"/>
            <p:cNvSpPr/>
            <p:nvPr/>
          </p:nvSpPr>
          <p:spPr>
            <a:xfrm>
              <a:off x="388898" y="458814"/>
              <a:ext cx="46543" cy="46399"/>
            </a:xfrm>
            <a:custGeom>
              <a:avLst/>
              <a:gdLst/>
              <a:ahLst/>
              <a:cxnLst>
                <a:cxn ang="0">
                  <a:pos x="wd2" y="hd2"/>
                </a:cxn>
                <a:cxn ang="5400000">
                  <a:pos x="wd2" y="hd2"/>
                </a:cxn>
                <a:cxn ang="10800000">
                  <a:pos x="wd2" y="hd2"/>
                </a:cxn>
                <a:cxn ang="16200000">
                  <a:pos x="wd2" y="hd2"/>
                </a:cxn>
              </a:cxnLst>
              <a:rect l="0" t="0" r="r" b="b"/>
              <a:pathLst>
                <a:path w="19205" h="21600" fill="norm" stroke="1" extrusionOk="0">
                  <a:moveTo>
                    <a:pt x="9666" y="0"/>
                  </a:moveTo>
                  <a:cubicBezTo>
                    <a:pt x="8581" y="0"/>
                    <a:pt x="7480" y="211"/>
                    <a:pt x="6410" y="643"/>
                  </a:cubicBezTo>
                  <a:cubicBezTo>
                    <a:pt x="1459" y="2678"/>
                    <a:pt x="-1243" y="8765"/>
                    <a:pt x="561" y="14517"/>
                  </a:cubicBezTo>
                  <a:cubicBezTo>
                    <a:pt x="1967" y="18887"/>
                    <a:pt x="5668" y="21600"/>
                    <a:pt x="9588" y="21600"/>
                  </a:cubicBezTo>
                  <a:cubicBezTo>
                    <a:pt x="10674" y="21600"/>
                    <a:pt x="11783" y="21389"/>
                    <a:pt x="12852" y="20948"/>
                  </a:cubicBezTo>
                  <a:cubicBezTo>
                    <a:pt x="17803" y="18913"/>
                    <a:pt x="20357" y="12826"/>
                    <a:pt x="18701" y="7241"/>
                  </a:cubicBezTo>
                  <a:cubicBezTo>
                    <a:pt x="17296" y="2740"/>
                    <a:pt x="13587" y="0"/>
                    <a:pt x="9666"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89" name="Google Shape;4278;p45"/>
            <p:cNvSpPr/>
            <p:nvPr/>
          </p:nvSpPr>
          <p:spPr>
            <a:xfrm>
              <a:off x="417296" y="511048"/>
              <a:ext cx="98265" cy="98270"/>
            </a:xfrm>
            <a:custGeom>
              <a:avLst/>
              <a:gdLst/>
              <a:ahLst/>
              <a:cxnLst>
                <a:cxn ang="0">
                  <a:pos x="wd2" y="hd2"/>
                </a:cxn>
                <a:cxn ang="5400000">
                  <a:pos x="wd2" y="hd2"/>
                </a:cxn>
                <a:cxn ang="10800000">
                  <a:pos x="wd2" y="hd2"/>
                </a:cxn>
                <a:cxn ang="16200000">
                  <a:pos x="wd2" y="hd2"/>
                </a:cxn>
              </a:cxnLst>
              <a:rect l="0" t="0" r="r" b="b"/>
              <a:pathLst>
                <a:path w="19183" h="21600" fill="norm" stroke="1" extrusionOk="0">
                  <a:moveTo>
                    <a:pt x="9542" y="0"/>
                  </a:moveTo>
                  <a:cubicBezTo>
                    <a:pt x="8473" y="0"/>
                    <a:pt x="7381" y="206"/>
                    <a:pt x="6317" y="643"/>
                  </a:cubicBezTo>
                  <a:cubicBezTo>
                    <a:pt x="1419" y="2677"/>
                    <a:pt x="-1241" y="8785"/>
                    <a:pt x="571" y="14419"/>
                  </a:cubicBezTo>
                  <a:cubicBezTo>
                    <a:pt x="2001" y="18867"/>
                    <a:pt x="5691" y="21600"/>
                    <a:pt x="9648" y="21600"/>
                  </a:cubicBezTo>
                  <a:cubicBezTo>
                    <a:pt x="10695" y="21600"/>
                    <a:pt x="11759" y="21407"/>
                    <a:pt x="12806" y="21007"/>
                  </a:cubicBezTo>
                  <a:cubicBezTo>
                    <a:pt x="17804" y="18973"/>
                    <a:pt x="20359" y="12740"/>
                    <a:pt x="18658" y="7231"/>
                  </a:cubicBezTo>
                  <a:cubicBezTo>
                    <a:pt x="17234" y="2801"/>
                    <a:pt x="13504" y="0"/>
                    <a:pt x="954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0" name="Google Shape;4279;p45"/>
            <p:cNvSpPr/>
            <p:nvPr/>
          </p:nvSpPr>
          <p:spPr>
            <a:xfrm>
              <a:off x="428414" y="78370"/>
              <a:ext cx="28358" cy="9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0" y="0"/>
                  </a:moveTo>
                  <a:lnTo>
                    <a:pt x="0" y="21344"/>
                  </a:lnTo>
                  <a:lnTo>
                    <a:pt x="2897" y="21600"/>
                  </a:lnTo>
                  <a:lnTo>
                    <a:pt x="21600" y="256"/>
                  </a:lnTo>
                  <a:lnTo>
                    <a:pt x="18270"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1" name="Google Shape;4280;p45"/>
            <p:cNvSpPr/>
            <p:nvPr/>
          </p:nvSpPr>
          <p:spPr>
            <a:xfrm>
              <a:off x="445867" y="70196"/>
              <a:ext cx="17423" cy="17429"/>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9818" y="0"/>
                  </a:moveTo>
                  <a:cubicBezTo>
                    <a:pt x="8756" y="0"/>
                    <a:pt x="7662" y="211"/>
                    <a:pt x="6599" y="668"/>
                  </a:cubicBezTo>
                  <a:cubicBezTo>
                    <a:pt x="1191" y="2674"/>
                    <a:pt x="-1216" y="8760"/>
                    <a:pt x="597" y="14846"/>
                  </a:cubicBezTo>
                  <a:cubicBezTo>
                    <a:pt x="1972" y="19032"/>
                    <a:pt x="5536" y="21600"/>
                    <a:pt x="9318" y="21600"/>
                  </a:cubicBezTo>
                  <a:cubicBezTo>
                    <a:pt x="10412" y="21600"/>
                    <a:pt x="11506" y="21389"/>
                    <a:pt x="12600" y="20932"/>
                  </a:cubicBezTo>
                  <a:cubicBezTo>
                    <a:pt x="18008" y="18891"/>
                    <a:pt x="20384" y="12805"/>
                    <a:pt x="18602" y="7423"/>
                  </a:cubicBezTo>
                  <a:cubicBezTo>
                    <a:pt x="17196" y="2674"/>
                    <a:pt x="13601" y="0"/>
                    <a:pt x="9818"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2" name="Google Shape;4281;p45"/>
            <p:cNvSpPr/>
            <p:nvPr/>
          </p:nvSpPr>
          <p:spPr>
            <a:xfrm>
              <a:off x="464378" y="123587"/>
              <a:ext cx="68153" cy="6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0" y="20750"/>
                  </a:lnTo>
                  <a:lnTo>
                    <a:pt x="864" y="21600"/>
                  </a:lnTo>
                  <a:lnTo>
                    <a:pt x="21600" y="850"/>
                  </a:lnTo>
                  <a:lnTo>
                    <a:pt x="20556" y="0"/>
                  </a:ln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3" name="Google Shape;4282;p45"/>
            <p:cNvSpPr/>
            <p:nvPr/>
          </p:nvSpPr>
          <p:spPr>
            <a:xfrm>
              <a:off x="522111" y="116292"/>
              <a:ext cx="17704" cy="17714"/>
            </a:xfrm>
            <a:custGeom>
              <a:avLst/>
              <a:gdLst/>
              <a:ahLst/>
              <a:cxnLst>
                <a:cxn ang="0">
                  <a:pos x="wd2" y="hd2"/>
                </a:cxn>
                <a:cxn ang="5400000">
                  <a:pos x="wd2" y="hd2"/>
                </a:cxn>
                <a:cxn ang="10800000">
                  <a:pos x="wd2" y="hd2"/>
                </a:cxn>
                <a:cxn ang="16200000">
                  <a:pos x="wd2" y="hd2"/>
                </a:cxn>
              </a:cxnLst>
              <a:rect l="0" t="0" r="r" b="b"/>
              <a:pathLst>
                <a:path w="20047" h="21600" fill="norm" stroke="1" extrusionOk="0">
                  <a:moveTo>
                    <a:pt x="9644" y="0"/>
                  </a:moveTo>
                  <a:cubicBezTo>
                    <a:pt x="5016" y="0"/>
                    <a:pt x="1126" y="3704"/>
                    <a:pt x="66" y="8896"/>
                  </a:cubicBezTo>
                  <a:cubicBezTo>
                    <a:pt x="-545" y="14885"/>
                    <a:pt x="3151" y="20215"/>
                    <a:pt x="8069" y="21531"/>
                  </a:cubicBezTo>
                  <a:cubicBezTo>
                    <a:pt x="8487" y="21600"/>
                    <a:pt x="8905" y="21600"/>
                    <a:pt x="9291" y="21600"/>
                  </a:cubicBezTo>
                  <a:cubicBezTo>
                    <a:pt x="14434" y="21600"/>
                    <a:pt x="19255" y="17792"/>
                    <a:pt x="19801" y="12219"/>
                  </a:cubicBezTo>
                  <a:cubicBezTo>
                    <a:pt x="21055" y="6923"/>
                    <a:pt x="17359" y="935"/>
                    <a:pt x="11798" y="277"/>
                  </a:cubicBezTo>
                  <a:cubicBezTo>
                    <a:pt x="11059" y="104"/>
                    <a:pt x="10351" y="0"/>
                    <a:pt x="9644"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4" name="Google Shape;4283;p45"/>
            <p:cNvSpPr/>
            <p:nvPr/>
          </p:nvSpPr>
          <p:spPr>
            <a:xfrm>
              <a:off x="0" y="158188"/>
              <a:ext cx="434944" cy="20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20" y="0"/>
                  </a:moveTo>
                  <a:cubicBezTo>
                    <a:pt x="1999" y="0"/>
                    <a:pt x="0" y="19592"/>
                    <a:pt x="0" y="19592"/>
                  </a:cubicBezTo>
                  <a:cubicBezTo>
                    <a:pt x="2119" y="21008"/>
                    <a:pt x="4113" y="21600"/>
                    <a:pt x="5968" y="21600"/>
                  </a:cubicBezTo>
                  <a:cubicBezTo>
                    <a:pt x="15701" y="21600"/>
                    <a:pt x="21600" y="5252"/>
                    <a:pt x="21600" y="5252"/>
                  </a:cubicBezTo>
                  <a:cubicBezTo>
                    <a:pt x="17645" y="1479"/>
                    <a:pt x="14391" y="0"/>
                    <a:pt x="11720"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495" name="Google Shape;4284;p45"/>
            <p:cNvSpPr/>
            <p:nvPr/>
          </p:nvSpPr>
          <p:spPr>
            <a:xfrm>
              <a:off x="193487" y="252256"/>
              <a:ext cx="68721" cy="68721"/>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0663" y="0"/>
                  </a:moveTo>
                  <a:cubicBezTo>
                    <a:pt x="4899" y="0"/>
                    <a:pt x="171" y="4729"/>
                    <a:pt x="4" y="10457"/>
                  </a:cubicBezTo>
                  <a:cubicBezTo>
                    <a:pt x="-163" y="16452"/>
                    <a:pt x="4565" y="21422"/>
                    <a:pt x="10294" y="21591"/>
                  </a:cubicBezTo>
                  <a:cubicBezTo>
                    <a:pt x="10409" y="21591"/>
                    <a:pt x="10514" y="21600"/>
                    <a:pt x="10619" y="21600"/>
                  </a:cubicBezTo>
                  <a:cubicBezTo>
                    <a:pt x="16375" y="21600"/>
                    <a:pt x="21103" y="17032"/>
                    <a:pt x="21270" y="11143"/>
                  </a:cubicBezTo>
                  <a:cubicBezTo>
                    <a:pt x="21437" y="5148"/>
                    <a:pt x="16876" y="178"/>
                    <a:pt x="10971" y="9"/>
                  </a:cubicBezTo>
                  <a:cubicBezTo>
                    <a:pt x="10874" y="0"/>
                    <a:pt x="10769" y="0"/>
                    <a:pt x="1066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6" name="Google Shape;4285;p45"/>
            <p:cNvSpPr/>
            <p:nvPr/>
          </p:nvSpPr>
          <p:spPr>
            <a:xfrm>
              <a:off x="248260" y="178841"/>
              <a:ext cx="71984" cy="7201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0389" y="0"/>
                  </a:moveTo>
                  <a:cubicBezTo>
                    <a:pt x="4689" y="0"/>
                    <a:pt x="164" y="4632"/>
                    <a:pt x="5" y="10481"/>
                  </a:cubicBezTo>
                  <a:cubicBezTo>
                    <a:pt x="-155" y="16364"/>
                    <a:pt x="4361" y="21438"/>
                    <a:pt x="10322" y="21600"/>
                  </a:cubicBezTo>
                  <a:cubicBezTo>
                    <a:pt x="10423" y="21600"/>
                    <a:pt x="10515" y="21600"/>
                    <a:pt x="10616" y="21600"/>
                  </a:cubicBezTo>
                  <a:cubicBezTo>
                    <a:pt x="16291" y="21600"/>
                    <a:pt x="21126" y="16926"/>
                    <a:pt x="21285" y="11136"/>
                  </a:cubicBezTo>
                  <a:cubicBezTo>
                    <a:pt x="21445" y="5083"/>
                    <a:pt x="16769" y="179"/>
                    <a:pt x="10968" y="17"/>
                  </a:cubicBezTo>
                  <a:cubicBezTo>
                    <a:pt x="10775" y="9"/>
                    <a:pt x="10582" y="0"/>
                    <a:pt x="10389"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7" name="Google Shape;4286;p45"/>
            <p:cNvSpPr/>
            <p:nvPr/>
          </p:nvSpPr>
          <p:spPr>
            <a:xfrm>
              <a:off x="348876" y="185425"/>
              <a:ext cx="46395" cy="4638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10493" y="0"/>
                  </a:moveTo>
                  <a:cubicBezTo>
                    <a:pt x="4728" y="0"/>
                    <a:pt x="10" y="4732"/>
                    <a:pt x="10" y="10417"/>
                  </a:cubicBezTo>
                  <a:cubicBezTo>
                    <a:pt x="-236" y="16511"/>
                    <a:pt x="4237" y="21587"/>
                    <a:pt x="10196" y="21587"/>
                  </a:cubicBezTo>
                  <a:cubicBezTo>
                    <a:pt x="10338" y="21600"/>
                    <a:pt x="10493" y="21600"/>
                    <a:pt x="10635" y="21600"/>
                  </a:cubicBezTo>
                  <a:cubicBezTo>
                    <a:pt x="16387" y="21600"/>
                    <a:pt x="20873" y="16868"/>
                    <a:pt x="21118" y="11183"/>
                  </a:cubicBezTo>
                  <a:cubicBezTo>
                    <a:pt x="21364" y="5089"/>
                    <a:pt x="16646" y="264"/>
                    <a:pt x="10932" y="13"/>
                  </a:cubicBezTo>
                  <a:cubicBezTo>
                    <a:pt x="10790" y="13"/>
                    <a:pt x="10635" y="0"/>
                    <a:pt x="10493"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8" name="Google Shape;4287;p45"/>
            <p:cNvSpPr/>
            <p:nvPr/>
          </p:nvSpPr>
          <p:spPr>
            <a:xfrm>
              <a:off x="110346" y="184823"/>
              <a:ext cx="87790" cy="87257"/>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10520" y="0"/>
                  </a:moveTo>
                  <a:cubicBezTo>
                    <a:pt x="4785" y="0"/>
                    <a:pt x="265" y="4624"/>
                    <a:pt x="3" y="10399"/>
                  </a:cubicBezTo>
                  <a:cubicBezTo>
                    <a:pt x="-128" y="16471"/>
                    <a:pt x="4509" y="21466"/>
                    <a:pt x="10341" y="21600"/>
                  </a:cubicBezTo>
                  <a:cubicBezTo>
                    <a:pt x="10424" y="21600"/>
                    <a:pt x="10506" y="21600"/>
                    <a:pt x="10589" y="21600"/>
                  </a:cubicBezTo>
                  <a:cubicBezTo>
                    <a:pt x="16310" y="21600"/>
                    <a:pt x="21079" y="17061"/>
                    <a:pt x="21341" y="11074"/>
                  </a:cubicBezTo>
                  <a:cubicBezTo>
                    <a:pt x="21472" y="5136"/>
                    <a:pt x="16835" y="148"/>
                    <a:pt x="11003" y="14"/>
                  </a:cubicBezTo>
                  <a:cubicBezTo>
                    <a:pt x="10845" y="7"/>
                    <a:pt x="10679" y="0"/>
                    <a:pt x="10520"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499" name="Google Shape;4288;p45"/>
            <p:cNvSpPr/>
            <p:nvPr/>
          </p:nvSpPr>
          <p:spPr>
            <a:xfrm>
              <a:off x="97004" y="295289"/>
              <a:ext cx="69261" cy="69771"/>
            </a:xfrm>
            <a:custGeom>
              <a:avLst/>
              <a:gdLst/>
              <a:ahLst/>
              <a:cxnLst>
                <a:cxn ang="0">
                  <a:pos x="wd2" y="hd2"/>
                </a:cxn>
                <a:cxn ang="5400000">
                  <a:pos x="wd2" y="hd2"/>
                </a:cxn>
                <a:cxn ang="10800000">
                  <a:pos x="wd2" y="hd2"/>
                </a:cxn>
                <a:cxn ang="16200000">
                  <a:pos x="wd2" y="hd2"/>
                </a:cxn>
              </a:cxnLst>
              <a:rect l="0" t="0" r="r" b="b"/>
              <a:pathLst>
                <a:path w="21277" h="21600" fill="norm" stroke="1" extrusionOk="0">
                  <a:moveTo>
                    <a:pt x="10582" y="0"/>
                  </a:moveTo>
                  <a:cubicBezTo>
                    <a:pt x="4862" y="0"/>
                    <a:pt x="170" y="4657"/>
                    <a:pt x="5" y="10466"/>
                  </a:cubicBezTo>
                  <a:cubicBezTo>
                    <a:pt x="-161" y="16371"/>
                    <a:pt x="4356" y="21433"/>
                    <a:pt x="10390" y="21600"/>
                  </a:cubicBezTo>
                  <a:cubicBezTo>
                    <a:pt x="10486" y="21600"/>
                    <a:pt x="10591" y="21600"/>
                    <a:pt x="10687" y="21600"/>
                  </a:cubicBezTo>
                  <a:cubicBezTo>
                    <a:pt x="16416" y="21600"/>
                    <a:pt x="21108" y="16943"/>
                    <a:pt x="21273" y="11134"/>
                  </a:cubicBezTo>
                  <a:cubicBezTo>
                    <a:pt x="21439" y="5229"/>
                    <a:pt x="16913" y="167"/>
                    <a:pt x="10888" y="0"/>
                  </a:cubicBezTo>
                  <a:cubicBezTo>
                    <a:pt x="10792" y="0"/>
                    <a:pt x="10687" y="0"/>
                    <a:pt x="1058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00" name="Google Shape;4289;p45"/>
            <p:cNvSpPr/>
            <p:nvPr/>
          </p:nvSpPr>
          <p:spPr>
            <a:xfrm>
              <a:off x="53067" y="256958"/>
              <a:ext cx="38304" cy="38307"/>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818" y="0"/>
                  </a:moveTo>
                  <a:cubicBezTo>
                    <a:pt x="4984" y="0"/>
                    <a:pt x="120" y="4635"/>
                    <a:pt x="2" y="10556"/>
                  </a:cubicBezTo>
                  <a:cubicBezTo>
                    <a:pt x="-115" y="16434"/>
                    <a:pt x="4514" y="21469"/>
                    <a:pt x="10330" y="21588"/>
                  </a:cubicBezTo>
                  <a:cubicBezTo>
                    <a:pt x="10472" y="21594"/>
                    <a:pt x="10620" y="21600"/>
                    <a:pt x="10762" y="21600"/>
                  </a:cubicBezTo>
                  <a:cubicBezTo>
                    <a:pt x="16504" y="21600"/>
                    <a:pt x="21250" y="17003"/>
                    <a:pt x="21368" y="11156"/>
                  </a:cubicBezTo>
                  <a:cubicBezTo>
                    <a:pt x="21485" y="5160"/>
                    <a:pt x="16856" y="237"/>
                    <a:pt x="11040" y="0"/>
                  </a:cubicBezTo>
                  <a:cubicBezTo>
                    <a:pt x="10966" y="0"/>
                    <a:pt x="10892" y="0"/>
                    <a:pt x="10818"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505" name="Google Shape;4290;p45"/>
          <p:cNvGrpSpPr/>
          <p:nvPr/>
        </p:nvGrpSpPr>
        <p:grpSpPr>
          <a:xfrm>
            <a:off x="7797082" y="2889706"/>
            <a:ext cx="273734" cy="333917"/>
            <a:chOff x="13" y="0"/>
            <a:chExt cx="273733" cy="333915"/>
          </a:xfrm>
        </p:grpSpPr>
        <p:sp>
          <p:nvSpPr>
            <p:cNvPr id="2502" name="Google Shape;4291;p45"/>
            <p:cNvSpPr/>
            <p:nvPr/>
          </p:nvSpPr>
          <p:spPr>
            <a:xfrm>
              <a:off x="13" y="-1"/>
              <a:ext cx="273734" cy="33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5" y="0"/>
                  </a:moveTo>
                  <a:cubicBezTo>
                    <a:pt x="8204" y="4953"/>
                    <a:pt x="9275" y="9342"/>
                    <a:pt x="9275" y="9342"/>
                  </a:cubicBezTo>
                  <a:cubicBezTo>
                    <a:pt x="5851" y="5049"/>
                    <a:pt x="1512" y="4869"/>
                    <a:pt x="806" y="4869"/>
                  </a:cubicBezTo>
                  <a:cubicBezTo>
                    <a:pt x="742" y="4869"/>
                    <a:pt x="707" y="4870"/>
                    <a:pt x="707" y="4870"/>
                  </a:cubicBezTo>
                  <a:cubicBezTo>
                    <a:pt x="1273" y="10933"/>
                    <a:pt x="7698" y="12225"/>
                    <a:pt x="7698" y="12225"/>
                  </a:cubicBezTo>
                  <a:cubicBezTo>
                    <a:pt x="7214" y="12151"/>
                    <a:pt x="6751" y="12118"/>
                    <a:pt x="6312" y="12118"/>
                  </a:cubicBezTo>
                  <a:cubicBezTo>
                    <a:pt x="2193" y="12118"/>
                    <a:pt x="0" y="15024"/>
                    <a:pt x="0" y="15024"/>
                  </a:cubicBezTo>
                  <a:cubicBezTo>
                    <a:pt x="1010" y="15316"/>
                    <a:pt x="1930" y="15434"/>
                    <a:pt x="2756" y="15434"/>
                  </a:cubicBezTo>
                  <a:cubicBezTo>
                    <a:pt x="5953" y="15434"/>
                    <a:pt x="7756" y="13663"/>
                    <a:pt x="8073" y="13324"/>
                  </a:cubicBezTo>
                  <a:cubicBezTo>
                    <a:pt x="3607" y="18295"/>
                    <a:pt x="5011" y="21600"/>
                    <a:pt x="5011" y="21600"/>
                  </a:cubicBezTo>
                  <a:cubicBezTo>
                    <a:pt x="9376" y="19845"/>
                    <a:pt x="10245" y="14080"/>
                    <a:pt x="10245" y="14080"/>
                  </a:cubicBezTo>
                  <a:cubicBezTo>
                    <a:pt x="10406" y="21170"/>
                    <a:pt x="14831" y="21402"/>
                    <a:pt x="14831" y="21402"/>
                  </a:cubicBezTo>
                  <a:cubicBezTo>
                    <a:pt x="15820" y="16489"/>
                    <a:pt x="11731" y="13723"/>
                    <a:pt x="11719" y="13716"/>
                  </a:cubicBezTo>
                  <a:cubicBezTo>
                    <a:pt x="14969" y="15906"/>
                    <a:pt x="17254" y="16528"/>
                    <a:pt x="18803" y="16528"/>
                  </a:cubicBezTo>
                  <a:cubicBezTo>
                    <a:pt x="20838" y="16528"/>
                    <a:pt x="21600" y="15455"/>
                    <a:pt x="21600" y="15455"/>
                  </a:cubicBezTo>
                  <a:cubicBezTo>
                    <a:pt x="18185" y="13186"/>
                    <a:pt x="12710" y="12225"/>
                    <a:pt x="12709" y="12225"/>
                  </a:cubicBezTo>
                  <a:cubicBezTo>
                    <a:pt x="13213" y="12296"/>
                    <a:pt x="13691" y="12329"/>
                    <a:pt x="14144" y="12329"/>
                  </a:cubicBezTo>
                  <a:cubicBezTo>
                    <a:pt x="19821" y="12329"/>
                    <a:pt x="21519" y="7156"/>
                    <a:pt x="21519" y="7156"/>
                  </a:cubicBezTo>
                  <a:cubicBezTo>
                    <a:pt x="21294" y="7147"/>
                    <a:pt x="21072" y="7142"/>
                    <a:pt x="20855" y="7142"/>
                  </a:cubicBezTo>
                  <a:cubicBezTo>
                    <a:pt x="16092" y="7142"/>
                    <a:pt x="13436" y="9248"/>
                    <a:pt x="12488" y="10189"/>
                  </a:cubicBezTo>
                  <a:cubicBezTo>
                    <a:pt x="18324" y="3614"/>
                    <a:pt x="15135" y="1"/>
                    <a:pt x="1513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03" name="Google Shape;4292;p45"/>
            <p:cNvSpPr/>
            <p:nvPr/>
          </p:nvSpPr>
          <p:spPr>
            <a:xfrm>
              <a:off x="33044" y="33551"/>
              <a:ext cx="212032" cy="261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69" y="0"/>
                  </a:moveTo>
                  <a:cubicBezTo>
                    <a:pt x="11582" y="2985"/>
                    <a:pt x="8844" y="12134"/>
                    <a:pt x="8844" y="12134"/>
                  </a:cubicBezTo>
                  <a:cubicBezTo>
                    <a:pt x="7852" y="10186"/>
                    <a:pt x="1" y="5125"/>
                    <a:pt x="0" y="5125"/>
                  </a:cubicBezTo>
                  <a:cubicBezTo>
                    <a:pt x="1591" y="8745"/>
                    <a:pt x="8348" y="12791"/>
                    <a:pt x="8348" y="12791"/>
                  </a:cubicBezTo>
                  <a:cubicBezTo>
                    <a:pt x="5687" y="13596"/>
                    <a:pt x="130" y="15607"/>
                    <a:pt x="130" y="15607"/>
                  </a:cubicBezTo>
                  <a:cubicBezTo>
                    <a:pt x="213" y="15609"/>
                    <a:pt x="296" y="15611"/>
                    <a:pt x="379" y="15611"/>
                  </a:cubicBezTo>
                  <a:cubicBezTo>
                    <a:pt x="4258" y="15611"/>
                    <a:pt x="8607" y="13236"/>
                    <a:pt x="8609" y="13235"/>
                  </a:cubicBezTo>
                  <a:cubicBezTo>
                    <a:pt x="7330" y="14611"/>
                    <a:pt x="5088" y="21346"/>
                    <a:pt x="5088" y="21346"/>
                  </a:cubicBezTo>
                  <a:cubicBezTo>
                    <a:pt x="7670" y="18106"/>
                    <a:pt x="9600" y="13362"/>
                    <a:pt x="9600" y="13362"/>
                  </a:cubicBezTo>
                  <a:cubicBezTo>
                    <a:pt x="10304" y="16581"/>
                    <a:pt x="14165" y="21600"/>
                    <a:pt x="14165" y="21600"/>
                  </a:cubicBezTo>
                  <a:cubicBezTo>
                    <a:pt x="13930" y="17746"/>
                    <a:pt x="10069" y="13130"/>
                    <a:pt x="10069" y="13129"/>
                  </a:cubicBezTo>
                  <a:cubicBezTo>
                    <a:pt x="16305" y="15777"/>
                    <a:pt x="21600" y="16857"/>
                    <a:pt x="21600" y="16857"/>
                  </a:cubicBezTo>
                  <a:cubicBezTo>
                    <a:pt x="18443" y="14929"/>
                    <a:pt x="10018" y="12473"/>
                    <a:pt x="10018" y="12473"/>
                  </a:cubicBezTo>
                  <a:cubicBezTo>
                    <a:pt x="15469" y="12240"/>
                    <a:pt x="21025" y="8089"/>
                    <a:pt x="21025" y="8089"/>
                  </a:cubicBezTo>
                  <a:cubicBezTo>
                    <a:pt x="18417" y="8174"/>
                    <a:pt x="10356" y="11732"/>
                    <a:pt x="10356" y="11732"/>
                  </a:cubicBezTo>
                  <a:cubicBezTo>
                    <a:pt x="12938" y="7369"/>
                    <a:pt x="14869" y="0"/>
                    <a:pt x="14869"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04" name="Google Shape;4293;p45"/>
            <p:cNvSpPr/>
            <p:nvPr/>
          </p:nvSpPr>
          <p:spPr>
            <a:xfrm>
              <a:off x="109081" y="153395"/>
              <a:ext cx="48135" cy="54129"/>
            </a:xfrm>
            <a:custGeom>
              <a:avLst/>
              <a:gdLst/>
              <a:ahLst/>
              <a:cxnLst>
                <a:cxn ang="0">
                  <a:pos x="wd2" y="hd2"/>
                </a:cxn>
                <a:cxn ang="5400000">
                  <a:pos x="wd2" y="hd2"/>
                </a:cxn>
                <a:cxn ang="10800000">
                  <a:pos x="wd2" y="hd2"/>
                </a:cxn>
                <a:cxn ang="16200000">
                  <a:pos x="wd2" y="hd2"/>
                </a:cxn>
              </a:cxnLst>
              <a:rect l="0" t="0" r="r" b="b"/>
              <a:pathLst>
                <a:path w="18568" h="21600" fill="norm" stroke="1" extrusionOk="0">
                  <a:moveTo>
                    <a:pt x="8683" y="0"/>
                  </a:moveTo>
                  <a:cubicBezTo>
                    <a:pt x="4131" y="0"/>
                    <a:pt x="-175" y="3603"/>
                    <a:pt x="5" y="11542"/>
                  </a:cubicBezTo>
                  <a:cubicBezTo>
                    <a:pt x="5" y="11542"/>
                    <a:pt x="699" y="19924"/>
                    <a:pt x="8107" y="21456"/>
                  </a:cubicBezTo>
                  <a:cubicBezTo>
                    <a:pt x="8575" y="21552"/>
                    <a:pt x="9043" y="21600"/>
                    <a:pt x="9501" y="21600"/>
                  </a:cubicBezTo>
                  <a:cubicBezTo>
                    <a:pt x="16260" y="21600"/>
                    <a:pt x="21425" y="11478"/>
                    <a:pt x="16800" y="4491"/>
                  </a:cubicBezTo>
                  <a:cubicBezTo>
                    <a:pt x="14794" y="1570"/>
                    <a:pt x="11682" y="0"/>
                    <a:pt x="8683" y="0"/>
                  </a:cubicBezTo>
                  <a:close/>
                </a:path>
              </a:pathLst>
            </a:custGeom>
            <a:solidFill>
              <a:schemeClr val="accent1"/>
            </a:solidFill>
            <a:ln w="12700" cap="flat">
              <a:noFill/>
              <a:miter lim="400000"/>
            </a:ln>
            <a:effectLst/>
          </p:spPr>
          <p:txBody>
            <a:bodyPr wrap="square" lIns="0" tIns="0" rIns="0" bIns="0" numCol="1" anchor="ctr">
              <a:noAutofit/>
            </a:bodyPr>
            <a:lstStyle/>
            <a:p>
              <a:pPr/>
            </a:p>
          </p:txBody>
        </p:sp>
      </p:grpSp>
      <p:grpSp>
        <p:nvGrpSpPr>
          <p:cNvPr id="2526" name="Google Shape;4294;p45"/>
          <p:cNvGrpSpPr/>
          <p:nvPr/>
        </p:nvGrpSpPr>
        <p:grpSpPr>
          <a:xfrm>
            <a:off x="7340456" y="3946798"/>
            <a:ext cx="678810" cy="760832"/>
            <a:chOff x="0" y="0"/>
            <a:chExt cx="678809" cy="760831"/>
          </a:xfrm>
        </p:grpSpPr>
        <p:sp>
          <p:nvSpPr>
            <p:cNvPr id="2506" name="Google Shape;4295;p45"/>
            <p:cNvSpPr/>
            <p:nvPr/>
          </p:nvSpPr>
          <p:spPr>
            <a:xfrm>
              <a:off x="468678"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507" name="Google Shape;4296;p45"/>
            <p:cNvSpPr/>
            <p:nvPr/>
          </p:nvSpPr>
          <p:spPr>
            <a:xfrm>
              <a:off x="462212"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08" name="Google Shape;4297;p45"/>
            <p:cNvSpPr/>
            <p:nvPr/>
          </p:nvSpPr>
          <p:spPr>
            <a:xfrm>
              <a:off x="439791" y="259921"/>
              <a:ext cx="12701" cy="120438"/>
            </a:xfrm>
            <a:prstGeom prst="rect">
              <a:avLst/>
            </a:prstGeom>
            <a:solidFill>
              <a:srgbClr val="FFDB00"/>
            </a:solidFill>
            <a:ln w="12700" cap="flat">
              <a:noFill/>
              <a:miter lim="400000"/>
            </a:ln>
            <a:effectLst/>
          </p:spPr>
          <p:txBody>
            <a:bodyPr wrap="square" lIns="0" tIns="0" rIns="0" bIns="0" numCol="1" anchor="ctr">
              <a:noAutofit/>
            </a:bodyPr>
            <a:lstStyle/>
            <a:p>
              <a:pPr/>
            </a:p>
          </p:txBody>
        </p:sp>
        <p:sp>
          <p:nvSpPr>
            <p:cNvPr id="2509" name="Google Shape;4298;p45"/>
            <p:cNvSpPr/>
            <p:nvPr/>
          </p:nvSpPr>
          <p:spPr>
            <a:xfrm>
              <a:off x="433324" y="244110"/>
              <a:ext cx="23447" cy="2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2" y="0"/>
                  </a:moveTo>
                  <a:cubicBezTo>
                    <a:pt x="5021" y="0"/>
                    <a:pt x="0" y="5021"/>
                    <a:pt x="0" y="11035"/>
                  </a:cubicBezTo>
                  <a:cubicBezTo>
                    <a:pt x="0" y="16579"/>
                    <a:pt x="5021" y="21600"/>
                    <a:pt x="11062" y="21600"/>
                  </a:cubicBezTo>
                  <a:cubicBezTo>
                    <a:pt x="17076" y="21600"/>
                    <a:pt x="21600" y="16579"/>
                    <a:pt x="21600" y="11035"/>
                  </a:cubicBezTo>
                  <a:cubicBezTo>
                    <a:pt x="21600" y="5021"/>
                    <a:pt x="17076" y="0"/>
                    <a:pt x="11062" y="0"/>
                  </a:cubicBezTo>
                  <a:close/>
                </a:path>
              </a:pathLst>
            </a:custGeom>
            <a:solidFill>
              <a:srgbClr val="D9D9D9"/>
            </a:solidFill>
            <a:ln w="12700" cap="flat">
              <a:noFill/>
              <a:miter lim="400000"/>
            </a:ln>
            <a:effectLst/>
          </p:spPr>
          <p:txBody>
            <a:bodyPr wrap="square" lIns="0" tIns="0" rIns="0" bIns="0" numCol="1" anchor="ctr">
              <a:noAutofit/>
            </a:bodyPr>
            <a:lstStyle/>
            <a:p>
              <a:pPr/>
            </a:p>
          </p:txBody>
        </p:sp>
        <p:sp>
          <p:nvSpPr>
            <p:cNvPr id="2510" name="Google Shape;4299;p45"/>
            <p:cNvSpPr/>
            <p:nvPr/>
          </p:nvSpPr>
          <p:spPr>
            <a:xfrm>
              <a:off x="504173" y="275730"/>
              <a:ext cx="38179" cy="11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lnTo>
                    <a:pt x="0" y="21401"/>
                  </a:lnTo>
                  <a:lnTo>
                    <a:pt x="2778" y="21600"/>
                  </a:lnTo>
                  <a:lnTo>
                    <a:pt x="21600" y="199"/>
                  </a:lnTo>
                  <a:lnTo>
                    <a:pt x="18822" y="0"/>
                  </a:lnTo>
                  <a:close/>
                </a:path>
              </a:pathLst>
            </a:custGeom>
            <a:solidFill>
              <a:srgbClr val="FFDB00"/>
            </a:solidFill>
            <a:ln w="12700" cap="flat">
              <a:noFill/>
              <a:miter lim="400000"/>
            </a:ln>
            <a:effectLst/>
          </p:spPr>
          <p:txBody>
            <a:bodyPr wrap="square" lIns="0" tIns="0" rIns="0" bIns="0" numCol="1" anchor="ctr">
              <a:noAutofit/>
            </a:bodyPr>
            <a:lstStyle/>
            <a:p>
              <a:pPr/>
            </a:p>
          </p:txBody>
        </p:sp>
        <p:sp>
          <p:nvSpPr>
            <p:cNvPr id="2511" name="Google Shape;4300;p45"/>
            <p:cNvSpPr/>
            <p:nvPr/>
          </p:nvSpPr>
          <p:spPr>
            <a:xfrm>
              <a:off x="528305" y="260573"/>
              <a:ext cx="23382" cy="23192"/>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9719" y="0"/>
                  </a:moveTo>
                  <a:cubicBezTo>
                    <a:pt x="5361" y="0"/>
                    <a:pt x="1449" y="2961"/>
                    <a:pt x="348" y="8011"/>
                  </a:cubicBezTo>
                  <a:cubicBezTo>
                    <a:pt x="-1011" y="13589"/>
                    <a:pt x="1683" y="19696"/>
                    <a:pt x="7095" y="21203"/>
                  </a:cubicBezTo>
                  <a:cubicBezTo>
                    <a:pt x="7938" y="21468"/>
                    <a:pt x="8805" y="21600"/>
                    <a:pt x="9648" y="21600"/>
                  </a:cubicBezTo>
                  <a:cubicBezTo>
                    <a:pt x="13772" y="21600"/>
                    <a:pt x="17661" y="18639"/>
                    <a:pt x="18785" y="13589"/>
                  </a:cubicBezTo>
                  <a:cubicBezTo>
                    <a:pt x="20589" y="8011"/>
                    <a:pt x="17426" y="1930"/>
                    <a:pt x="12483" y="397"/>
                  </a:cubicBezTo>
                  <a:cubicBezTo>
                    <a:pt x="11546" y="132"/>
                    <a:pt x="10632" y="0"/>
                    <a:pt x="9719" y="0"/>
                  </a:cubicBezTo>
                  <a:close/>
                </a:path>
              </a:pathLst>
            </a:custGeom>
            <a:solidFill>
              <a:srgbClr val="4D2376"/>
            </a:solidFill>
            <a:ln w="12700" cap="flat">
              <a:noFill/>
              <a:miter lim="400000"/>
            </a:ln>
            <a:effectLst/>
          </p:spPr>
          <p:txBody>
            <a:bodyPr wrap="square" lIns="0" tIns="0" rIns="0" bIns="0" numCol="1" anchor="ctr">
              <a:noAutofit/>
            </a:bodyPr>
            <a:lstStyle/>
            <a:p>
              <a:pPr/>
            </a:p>
          </p:txBody>
        </p:sp>
        <p:sp>
          <p:nvSpPr>
            <p:cNvPr id="2512" name="Google Shape;4301;p45"/>
            <p:cNvSpPr/>
            <p:nvPr/>
          </p:nvSpPr>
          <p:spPr>
            <a:xfrm>
              <a:off x="0" y="77320"/>
              <a:ext cx="420780" cy="552827"/>
            </a:xfrm>
            <a:custGeom>
              <a:avLst/>
              <a:gdLst/>
              <a:ahLst/>
              <a:cxnLst>
                <a:cxn ang="0">
                  <a:pos x="wd2" y="hd2"/>
                </a:cxn>
                <a:cxn ang="5400000">
                  <a:pos x="wd2" y="hd2"/>
                </a:cxn>
                <a:cxn ang="10800000">
                  <a:pos x="wd2" y="hd2"/>
                </a:cxn>
                <a:cxn ang="16200000">
                  <a:pos x="wd2" y="hd2"/>
                </a:cxn>
              </a:cxnLst>
              <a:rect l="0" t="0" r="r" b="b"/>
              <a:pathLst>
                <a:path w="19688" h="21600" fill="norm" stroke="1" extrusionOk="0">
                  <a:moveTo>
                    <a:pt x="4621" y="0"/>
                  </a:moveTo>
                  <a:cubicBezTo>
                    <a:pt x="3990" y="0"/>
                    <a:pt x="3313" y="142"/>
                    <a:pt x="2550" y="426"/>
                  </a:cubicBezTo>
                  <a:cubicBezTo>
                    <a:pt x="-1912" y="2108"/>
                    <a:pt x="4285" y="12756"/>
                    <a:pt x="4285" y="12756"/>
                  </a:cubicBezTo>
                  <a:cubicBezTo>
                    <a:pt x="4285" y="12756"/>
                    <a:pt x="0" y="15589"/>
                    <a:pt x="0" y="18634"/>
                  </a:cubicBezTo>
                  <a:cubicBezTo>
                    <a:pt x="0" y="20874"/>
                    <a:pt x="2096" y="21600"/>
                    <a:pt x="4739" y="21600"/>
                  </a:cubicBezTo>
                  <a:cubicBezTo>
                    <a:pt x="9010" y="21600"/>
                    <a:pt x="14713" y="19705"/>
                    <a:pt x="15328" y="19231"/>
                  </a:cubicBezTo>
                  <a:cubicBezTo>
                    <a:pt x="16323" y="18464"/>
                    <a:pt x="19688" y="12821"/>
                    <a:pt x="19688" y="12821"/>
                  </a:cubicBezTo>
                  <a:cubicBezTo>
                    <a:pt x="19688" y="12821"/>
                    <a:pt x="19614" y="12835"/>
                    <a:pt x="19470" y="12835"/>
                  </a:cubicBezTo>
                  <a:cubicBezTo>
                    <a:pt x="18748" y="12835"/>
                    <a:pt x="16291" y="12464"/>
                    <a:pt x="13033" y="7965"/>
                  </a:cubicBezTo>
                  <a:cubicBezTo>
                    <a:pt x="9180" y="2655"/>
                    <a:pt x="7346" y="0"/>
                    <a:pt x="4621"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513" name="Google Shape;4302;p45"/>
            <p:cNvSpPr/>
            <p:nvPr/>
          </p:nvSpPr>
          <p:spPr>
            <a:xfrm>
              <a:off x="6530" y="0"/>
              <a:ext cx="486206" cy="450840"/>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4663" y="0"/>
                  </a:moveTo>
                  <a:cubicBezTo>
                    <a:pt x="4577" y="0"/>
                    <a:pt x="4494" y="7"/>
                    <a:pt x="4416" y="22"/>
                  </a:cubicBezTo>
                  <a:cubicBezTo>
                    <a:pt x="1070" y="665"/>
                    <a:pt x="-654" y="6000"/>
                    <a:pt x="230" y="6000"/>
                  </a:cubicBezTo>
                  <a:cubicBezTo>
                    <a:pt x="389" y="6000"/>
                    <a:pt x="631" y="5829"/>
                    <a:pt x="964" y="5428"/>
                  </a:cubicBezTo>
                  <a:cubicBezTo>
                    <a:pt x="1734" y="4497"/>
                    <a:pt x="2593" y="3937"/>
                    <a:pt x="3501" y="3937"/>
                  </a:cubicBezTo>
                  <a:cubicBezTo>
                    <a:pt x="5168" y="3937"/>
                    <a:pt x="7005" y="5821"/>
                    <a:pt x="8783" y="10756"/>
                  </a:cubicBezTo>
                  <a:cubicBezTo>
                    <a:pt x="12479" y="21057"/>
                    <a:pt x="16590" y="21600"/>
                    <a:pt x="17416" y="21600"/>
                  </a:cubicBezTo>
                  <a:cubicBezTo>
                    <a:pt x="17514" y="21600"/>
                    <a:pt x="17565" y="21593"/>
                    <a:pt x="17565" y="21593"/>
                  </a:cubicBezTo>
                  <a:lnTo>
                    <a:pt x="20946" y="17780"/>
                  </a:lnTo>
                  <a:cubicBezTo>
                    <a:pt x="20946" y="17780"/>
                    <a:pt x="8860" y="0"/>
                    <a:pt x="4663"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14" name="Google Shape;4303;p45"/>
            <p:cNvSpPr/>
            <p:nvPr/>
          </p:nvSpPr>
          <p:spPr>
            <a:xfrm>
              <a:off x="33805" y="562959"/>
              <a:ext cx="20694" cy="20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cubicBezTo>
                    <a:pt x="5126" y="0"/>
                    <a:pt x="0" y="4678"/>
                    <a:pt x="0" y="11089"/>
                  </a:cubicBezTo>
                  <a:cubicBezTo>
                    <a:pt x="0" y="16922"/>
                    <a:pt x="5126" y="21600"/>
                    <a:pt x="10815" y="21600"/>
                  </a:cubicBezTo>
                  <a:cubicBezTo>
                    <a:pt x="16504" y="21600"/>
                    <a:pt x="21600" y="16922"/>
                    <a:pt x="21600" y="11089"/>
                  </a:cubicBezTo>
                  <a:cubicBezTo>
                    <a:pt x="21600" y="4678"/>
                    <a:pt x="16504" y="0"/>
                    <a:pt x="1081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15" name="Google Shape;4304;p45"/>
            <p:cNvSpPr/>
            <p:nvPr/>
          </p:nvSpPr>
          <p:spPr>
            <a:xfrm>
              <a:off x="78484" y="570055"/>
              <a:ext cx="31083" cy="31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3" y="0"/>
                  </a:moveTo>
                  <a:cubicBezTo>
                    <a:pt x="4932" y="0"/>
                    <a:pt x="0" y="4916"/>
                    <a:pt x="0" y="10622"/>
                  </a:cubicBezTo>
                  <a:cubicBezTo>
                    <a:pt x="0" y="16684"/>
                    <a:pt x="4932" y="21600"/>
                    <a:pt x="10613" y="21600"/>
                  </a:cubicBezTo>
                  <a:cubicBezTo>
                    <a:pt x="16668" y="21600"/>
                    <a:pt x="21600" y="16684"/>
                    <a:pt x="21600" y="10622"/>
                  </a:cubicBezTo>
                  <a:cubicBezTo>
                    <a:pt x="21600" y="4916"/>
                    <a:pt x="16668" y="0"/>
                    <a:pt x="10613"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16" name="Google Shape;4305;p45"/>
            <p:cNvSpPr/>
            <p:nvPr/>
          </p:nvSpPr>
          <p:spPr>
            <a:xfrm>
              <a:off x="136275" y="556970"/>
              <a:ext cx="44680" cy="4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34" y="0"/>
                    <a:pt x="0" y="4745"/>
                    <a:pt x="0" y="10793"/>
                  </a:cubicBezTo>
                  <a:cubicBezTo>
                    <a:pt x="0" y="16855"/>
                    <a:pt x="4734" y="21600"/>
                    <a:pt x="10800" y="21600"/>
                  </a:cubicBezTo>
                  <a:cubicBezTo>
                    <a:pt x="16866" y="21600"/>
                    <a:pt x="21600" y="16855"/>
                    <a:pt x="21600" y="10793"/>
                  </a:cubicBezTo>
                  <a:cubicBezTo>
                    <a:pt x="21600" y="4745"/>
                    <a:pt x="16866" y="0"/>
                    <a:pt x="10800"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17" name="Google Shape;4306;p45"/>
            <p:cNvSpPr/>
            <p:nvPr/>
          </p:nvSpPr>
          <p:spPr>
            <a:xfrm>
              <a:off x="215299" y="554244"/>
              <a:ext cx="26712" cy="2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8" y="0"/>
                  </a:moveTo>
                  <a:cubicBezTo>
                    <a:pt x="4843" y="0"/>
                    <a:pt x="0" y="4943"/>
                    <a:pt x="0" y="10800"/>
                  </a:cubicBezTo>
                  <a:cubicBezTo>
                    <a:pt x="0" y="17102"/>
                    <a:pt x="4843" y="21600"/>
                    <a:pt x="11018" y="21600"/>
                  </a:cubicBezTo>
                  <a:cubicBezTo>
                    <a:pt x="16757" y="21600"/>
                    <a:pt x="21600" y="17102"/>
                    <a:pt x="21600" y="10800"/>
                  </a:cubicBezTo>
                  <a:cubicBezTo>
                    <a:pt x="21600" y="4943"/>
                    <a:pt x="16757" y="0"/>
                    <a:pt x="11018"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18" name="Google Shape;4307;p45"/>
            <p:cNvSpPr/>
            <p:nvPr/>
          </p:nvSpPr>
          <p:spPr>
            <a:xfrm>
              <a:off x="267074" y="542266"/>
              <a:ext cx="13626" cy="13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5" y="0"/>
                  </a:moveTo>
                  <a:cubicBezTo>
                    <a:pt x="4320" y="0"/>
                    <a:pt x="0" y="5175"/>
                    <a:pt x="0" y="11205"/>
                  </a:cubicBezTo>
                  <a:cubicBezTo>
                    <a:pt x="0" y="16380"/>
                    <a:pt x="4320" y="21600"/>
                    <a:pt x="10395" y="21600"/>
                  </a:cubicBezTo>
                  <a:cubicBezTo>
                    <a:pt x="16425" y="21600"/>
                    <a:pt x="21600" y="16380"/>
                    <a:pt x="21600" y="11205"/>
                  </a:cubicBezTo>
                  <a:cubicBezTo>
                    <a:pt x="21600" y="5175"/>
                    <a:pt x="16425" y="0"/>
                    <a:pt x="10395"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19" name="Google Shape;4308;p45"/>
            <p:cNvSpPr/>
            <p:nvPr/>
          </p:nvSpPr>
          <p:spPr>
            <a:xfrm>
              <a:off x="424716" y="144904"/>
              <a:ext cx="254094" cy="494979"/>
            </a:xfrm>
            <a:custGeom>
              <a:avLst/>
              <a:gdLst/>
              <a:ahLst/>
              <a:cxnLst>
                <a:cxn ang="0">
                  <a:pos x="wd2" y="hd2"/>
                </a:cxn>
                <a:cxn ang="5400000">
                  <a:pos x="wd2" y="hd2"/>
                </a:cxn>
                <a:cxn ang="10800000">
                  <a:pos x="wd2" y="hd2"/>
                </a:cxn>
                <a:cxn ang="16200000">
                  <a:pos x="wd2" y="hd2"/>
                </a:cxn>
              </a:cxnLst>
              <a:rect l="0" t="0" r="r" b="b"/>
              <a:pathLst>
                <a:path w="16644" h="21600" fill="norm" stroke="1" extrusionOk="0">
                  <a:moveTo>
                    <a:pt x="13062" y="0"/>
                  </a:moveTo>
                  <a:cubicBezTo>
                    <a:pt x="13049" y="0"/>
                    <a:pt x="13038" y="0"/>
                    <a:pt x="13025" y="0"/>
                  </a:cubicBezTo>
                  <a:cubicBezTo>
                    <a:pt x="10097" y="72"/>
                    <a:pt x="9954" y="2879"/>
                    <a:pt x="9312" y="8158"/>
                  </a:cubicBezTo>
                  <a:cubicBezTo>
                    <a:pt x="8758" y="12703"/>
                    <a:pt x="5668" y="13018"/>
                    <a:pt x="4816" y="13018"/>
                  </a:cubicBezTo>
                  <a:cubicBezTo>
                    <a:pt x="4679" y="13018"/>
                    <a:pt x="4599" y="13011"/>
                    <a:pt x="4599" y="13011"/>
                  </a:cubicBezTo>
                  <a:cubicBezTo>
                    <a:pt x="4599" y="13011"/>
                    <a:pt x="-1578" y="17649"/>
                    <a:pt x="385" y="19124"/>
                  </a:cubicBezTo>
                  <a:cubicBezTo>
                    <a:pt x="1886" y="20251"/>
                    <a:pt x="4368" y="21600"/>
                    <a:pt x="7734" y="21600"/>
                  </a:cubicBezTo>
                  <a:cubicBezTo>
                    <a:pt x="8771" y="21600"/>
                    <a:pt x="9894" y="21471"/>
                    <a:pt x="11097" y="21169"/>
                  </a:cubicBezTo>
                  <a:cubicBezTo>
                    <a:pt x="16203" y="19908"/>
                    <a:pt x="11633" y="15485"/>
                    <a:pt x="11633" y="15485"/>
                  </a:cubicBezTo>
                  <a:cubicBezTo>
                    <a:pt x="20022" y="10819"/>
                    <a:pt x="15987" y="0"/>
                    <a:pt x="13062" y="0"/>
                  </a:cubicBezTo>
                  <a:close/>
                </a:path>
              </a:pathLst>
            </a:custGeom>
            <a:solidFill>
              <a:schemeClr val="accent5"/>
            </a:solidFill>
            <a:ln w="12700" cap="flat">
              <a:noFill/>
              <a:miter lim="400000"/>
            </a:ln>
            <a:effectLst/>
          </p:spPr>
          <p:txBody>
            <a:bodyPr wrap="square" lIns="0" tIns="0" rIns="0" bIns="0" numCol="1" anchor="ctr">
              <a:noAutofit/>
            </a:bodyPr>
            <a:lstStyle/>
            <a:p>
              <a:pPr/>
            </a:p>
          </p:txBody>
        </p:sp>
        <p:sp>
          <p:nvSpPr>
            <p:cNvPr id="2520" name="Google Shape;4309;p45"/>
            <p:cNvSpPr/>
            <p:nvPr/>
          </p:nvSpPr>
          <p:spPr>
            <a:xfrm>
              <a:off x="476385" y="53334"/>
              <a:ext cx="174736" cy="416693"/>
            </a:xfrm>
            <a:custGeom>
              <a:avLst/>
              <a:gdLst/>
              <a:ahLst/>
              <a:cxnLst>
                <a:cxn ang="0">
                  <a:pos x="wd2" y="hd2"/>
                </a:cxn>
                <a:cxn ang="5400000">
                  <a:pos x="wd2" y="hd2"/>
                </a:cxn>
                <a:cxn ang="10800000">
                  <a:pos x="wd2" y="hd2"/>
                </a:cxn>
                <a:cxn ang="16200000">
                  <a:pos x="wd2" y="hd2"/>
                </a:cxn>
              </a:cxnLst>
              <a:rect l="0" t="0" r="r" b="b"/>
              <a:pathLst>
                <a:path w="16765" h="21600" fill="norm" stroke="1" extrusionOk="0">
                  <a:moveTo>
                    <a:pt x="7217" y="0"/>
                  </a:moveTo>
                  <a:lnTo>
                    <a:pt x="1778" y="9493"/>
                  </a:lnTo>
                  <a:lnTo>
                    <a:pt x="0" y="21360"/>
                  </a:lnTo>
                  <a:cubicBezTo>
                    <a:pt x="0" y="21360"/>
                    <a:pt x="1198" y="21600"/>
                    <a:pt x="2805" y="21600"/>
                  </a:cubicBezTo>
                  <a:cubicBezTo>
                    <a:pt x="5436" y="21600"/>
                    <a:pt x="9170" y="20958"/>
                    <a:pt x="10564" y="17574"/>
                  </a:cubicBezTo>
                  <a:cubicBezTo>
                    <a:pt x="12814" y="12121"/>
                    <a:pt x="8525" y="5538"/>
                    <a:pt x="15061" y="4747"/>
                  </a:cubicBezTo>
                  <a:cubicBezTo>
                    <a:pt x="21600" y="3927"/>
                    <a:pt x="7217" y="0"/>
                    <a:pt x="7217"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21" name="Google Shape;4310;p45"/>
            <p:cNvSpPr/>
            <p:nvPr/>
          </p:nvSpPr>
          <p:spPr>
            <a:xfrm>
              <a:off x="467670" y="579848"/>
              <a:ext cx="19076" cy="19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21" y="0"/>
                  </a:moveTo>
                  <a:cubicBezTo>
                    <a:pt x="4918" y="0"/>
                    <a:pt x="0" y="4943"/>
                    <a:pt x="0" y="11105"/>
                  </a:cubicBezTo>
                  <a:cubicBezTo>
                    <a:pt x="0" y="16657"/>
                    <a:pt x="4918" y="21600"/>
                    <a:pt x="11121" y="21600"/>
                  </a:cubicBezTo>
                  <a:cubicBezTo>
                    <a:pt x="16650" y="21600"/>
                    <a:pt x="21600" y="16657"/>
                    <a:pt x="21600" y="11105"/>
                  </a:cubicBezTo>
                  <a:cubicBezTo>
                    <a:pt x="21600" y="4943"/>
                    <a:pt x="16650" y="0"/>
                    <a:pt x="1112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22" name="Google Shape;4311;p45"/>
            <p:cNvSpPr/>
            <p:nvPr/>
          </p:nvSpPr>
          <p:spPr>
            <a:xfrm>
              <a:off x="501448" y="596227"/>
              <a:ext cx="26712" cy="27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2" y="0"/>
                  </a:moveTo>
                  <a:cubicBezTo>
                    <a:pt x="4866" y="0"/>
                    <a:pt x="0" y="4747"/>
                    <a:pt x="0" y="10800"/>
                  </a:cubicBezTo>
                  <a:cubicBezTo>
                    <a:pt x="0" y="16830"/>
                    <a:pt x="4866" y="21600"/>
                    <a:pt x="10582" y="21600"/>
                  </a:cubicBezTo>
                  <a:cubicBezTo>
                    <a:pt x="16757" y="21600"/>
                    <a:pt x="21600" y="16830"/>
                    <a:pt x="21600" y="10800"/>
                  </a:cubicBezTo>
                  <a:cubicBezTo>
                    <a:pt x="21600" y="4747"/>
                    <a:pt x="16757" y="0"/>
                    <a:pt x="1058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23" name="Google Shape;4312;p45"/>
            <p:cNvSpPr/>
            <p:nvPr/>
          </p:nvSpPr>
          <p:spPr>
            <a:xfrm>
              <a:off x="547233" y="596765"/>
              <a:ext cx="28358" cy="2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1" y="0"/>
                  </a:moveTo>
                  <a:cubicBezTo>
                    <a:pt x="4995" y="0"/>
                    <a:pt x="0" y="4978"/>
                    <a:pt x="0" y="10800"/>
                  </a:cubicBezTo>
                  <a:cubicBezTo>
                    <a:pt x="0" y="17033"/>
                    <a:pt x="4995" y="21600"/>
                    <a:pt x="10811" y="21600"/>
                  </a:cubicBezTo>
                  <a:cubicBezTo>
                    <a:pt x="17038" y="21600"/>
                    <a:pt x="21600" y="17033"/>
                    <a:pt x="21600" y="10800"/>
                  </a:cubicBezTo>
                  <a:cubicBezTo>
                    <a:pt x="21600" y="4978"/>
                    <a:pt x="17038" y="0"/>
                    <a:pt x="10811"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24" name="Google Shape;4313;p45"/>
            <p:cNvSpPr/>
            <p:nvPr/>
          </p:nvSpPr>
          <p:spPr>
            <a:xfrm>
              <a:off x="592479" y="587483"/>
              <a:ext cx="14165" cy="14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cubicBezTo>
                    <a:pt x="4978" y="0"/>
                    <a:pt x="0" y="5011"/>
                    <a:pt x="0" y="10800"/>
                  </a:cubicBezTo>
                  <a:cubicBezTo>
                    <a:pt x="0" y="16589"/>
                    <a:pt x="4978" y="21600"/>
                    <a:pt x="10822" y="21600"/>
                  </a:cubicBezTo>
                  <a:cubicBezTo>
                    <a:pt x="16622" y="21600"/>
                    <a:pt x="21600" y="16589"/>
                    <a:pt x="21600" y="10800"/>
                  </a:cubicBezTo>
                  <a:cubicBezTo>
                    <a:pt x="21600" y="5011"/>
                    <a:pt x="16622" y="0"/>
                    <a:pt x="10822" y="0"/>
                  </a:cubicBezTo>
                  <a:close/>
                </a:path>
              </a:pathLst>
            </a:custGeom>
            <a:solidFill>
              <a:schemeClr val="accent4"/>
            </a:solidFill>
            <a:ln w="12700" cap="flat">
              <a:noFill/>
              <a:miter lim="400000"/>
            </a:ln>
            <a:effectLst/>
          </p:spPr>
          <p:txBody>
            <a:bodyPr wrap="square" lIns="0" tIns="0" rIns="0" bIns="0" numCol="1" anchor="ctr">
              <a:noAutofit/>
            </a:bodyPr>
            <a:lstStyle/>
            <a:p>
              <a:pPr/>
            </a:p>
          </p:txBody>
        </p:sp>
        <p:sp>
          <p:nvSpPr>
            <p:cNvPr id="2525" name="Google Shape;4314;p45"/>
            <p:cNvSpPr/>
            <p:nvPr/>
          </p:nvSpPr>
          <p:spPr>
            <a:xfrm>
              <a:off x="242059" y="364888"/>
              <a:ext cx="281411" cy="395944"/>
            </a:xfrm>
            <a:custGeom>
              <a:avLst/>
              <a:gdLst/>
              <a:ahLst/>
              <a:cxnLst>
                <a:cxn ang="0">
                  <a:pos x="wd2" y="hd2"/>
                </a:cxn>
                <a:cxn ang="5400000">
                  <a:pos x="wd2" y="hd2"/>
                </a:cxn>
                <a:cxn ang="10800000">
                  <a:pos x="wd2" y="hd2"/>
                </a:cxn>
                <a:cxn ang="16200000">
                  <a:pos x="wd2" y="hd2"/>
                </a:cxn>
              </a:cxnLst>
              <a:rect l="0" t="0" r="r" b="b"/>
              <a:pathLst>
                <a:path w="18342" h="21600" fill="norm" stroke="1" extrusionOk="0">
                  <a:moveTo>
                    <a:pt x="14779" y="0"/>
                  </a:moveTo>
                  <a:cubicBezTo>
                    <a:pt x="12938" y="0"/>
                    <a:pt x="9551" y="1112"/>
                    <a:pt x="5042" y="7357"/>
                  </a:cubicBezTo>
                  <a:cubicBezTo>
                    <a:pt x="-1957" y="17020"/>
                    <a:pt x="-288" y="21481"/>
                    <a:pt x="1880" y="21600"/>
                  </a:cubicBezTo>
                  <a:cubicBezTo>
                    <a:pt x="1893" y="21600"/>
                    <a:pt x="1906" y="21600"/>
                    <a:pt x="1919" y="21600"/>
                  </a:cubicBezTo>
                  <a:cubicBezTo>
                    <a:pt x="4119" y="21600"/>
                    <a:pt x="13055" y="14221"/>
                    <a:pt x="16339" y="8605"/>
                  </a:cubicBezTo>
                  <a:cubicBezTo>
                    <a:pt x="19643" y="2986"/>
                    <a:pt x="18292" y="636"/>
                    <a:pt x="16339" y="339"/>
                  </a:cubicBezTo>
                  <a:cubicBezTo>
                    <a:pt x="16339" y="339"/>
                    <a:pt x="15795" y="0"/>
                    <a:pt x="14779" y="0"/>
                  </a:cubicBezTo>
                  <a:close/>
                </a:path>
              </a:pathLst>
            </a:custGeom>
            <a:solidFill>
              <a:srgbClr val="D9D9D9"/>
            </a:solidFill>
            <a:ln w="12700" cap="flat">
              <a:noFill/>
              <a:miter lim="400000"/>
            </a:ln>
            <a:effectLst/>
          </p:spPr>
          <p:txBody>
            <a:bodyPr wrap="square" lIns="0" tIns="0" rIns="0" bIns="0" numCol="1" anchor="ctr">
              <a:noAutofit/>
            </a:bodyPr>
            <a:lstStyle/>
            <a:p>
              <a:pPr/>
            </a:p>
          </p:txBody>
        </p:sp>
      </p:grpSp>
      <p:grpSp>
        <p:nvGrpSpPr>
          <p:cNvPr id="2530" name="Google Shape;4315;p45"/>
          <p:cNvGrpSpPr/>
          <p:nvPr/>
        </p:nvGrpSpPr>
        <p:grpSpPr>
          <a:xfrm>
            <a:off x="1597803" y="715245"/>
            <a:ext cx="439113" cy="456514"/>
            <a:chOff x="0" y="0"/>
            <a:chExt cx="439111" cy="456512"/>
          </a:xfrm>
        </p:grpSpPr>
        <p:sp>
          <p:nvSpPr>
            <p:cNvPr id="2527" name="Google Shape;4316;p45"/>
            <p:cNvSpPr/>
            <p:nvPr/>
          </p:nvSpPr>
          <p:spPr>
            <a:xfrm>
              <a:off x="-1" y="0"/>
              <a:ext cx="439113" cy="456513"/>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8027" y="0"/>
                  </a:moveTo>
                  <a:cubicBezTo>
                    <a:pt x="7922" y="0"/>
                    <a:pt x="7812" y="7"/>
                    <a:pt x="7699" y="24"/>
                  </a:cubicBezTo>
                  <a:cubicBezTo>
                    <a:pt x="2319" y="795"/>
                    <a:pt x="7879" y="10781"/>
                    <a:pt x="7879" y="10781"/>
                  </a:cubicBezTo>
                  <a:cubicBezTo>
                    <a:pt x="7879" y="10781"/>
                    <a:pt x="6023" y="10374"/>
                    <a:pt x="4113" y="10374"/>
                  </a:cubicBezTo>
                  <a:cubicBezTo>
                    <a:pt x="1921" y="10374"/>
                    <a:pt x="-342" y="10910"/>
                    <a:pt x="43" y="13214"/>
                  </a:cubicBezTo>
                  <a:cubicBezTo>
                    <a:pt x="300" y="14752"/>
                    <a:pt x="1430" y="15247"/>
                    <a:pt x="2781" y="15247"/>
                  </a:cubicBezTo>
                  <a:cubicBezTo>
                    <a:pt x="5235" y="15247"/>
                    <a:pt x="8421" y="13609"/>
                    <a:pt x="8421" y="13609"/>
                  </a:cubicBezTo>
                  <a:cubicBezTo>
                    <a:pt x="8421" y="13609"/>
                    <a:pt x="2048" y="20867"/>
                    <a:pt x="7139" y="21559"/>
                  </a:cubicBezTo>
                  <a:cubicBezTo>
                    <a:pt x="7344" y="21587"/>
                    <a:pt x="7540" y="21600"/>
                    <a:pt x="7725" y="21600"/>
                  </a:cubicBezTo>
                  <a:cubicBezTo>
                    <a:pt x="12155" y="21600"/>
                    <a:pt x="11057" y="13985"/>
                    <a:pt x="11057" y="13985"/>
                  </a:cubicBezTo>
                  <a:cubicBezTo>
                    <a:pt x="11057" y="13985"/>
                    <a:pt x="14868" y="19432"/>
                    <a:pt x="17270" y="19432"/>
                  </a:cubicBezTo>
                  <a:cubicBezTo>
                    <a:pt x="17863" y="19432"/>
                    <a:pt x="18370" y="19102"/>
                    <a:pt x="18712" y="18277"/>
                  </a:cubicBezTo>
                  <a:cubicBezTo>
                    <a:pt x="20464" y="14084"/>
                    <a:pt x="12610" y="11790"/>
                    <a:pt x="12610" y="11790"/>
                  </a:cubicBezTo>
                  <a:cubicBezTo>
                    <a:pt x="12610" y="11790"/>
                    <a:pt x="21258" y="9101"/>
                    <a:pt x="17972" y="5798"/>
                  </a:cubicBezTo>
                  <a:cubicBezTo>
                    <a:pt x="17341" y="5165"/>
                    <a:pt x="16704" y="4909"/>
                    <a:pt x="16084" y="4909"/>
                  </a:cubicBezTo>
                  <a:cubicBezTo>
                    <a:pt x="13495" y="4909"/>
                    <a:pt x="11238" y="9378"/>
                    <a:pt x="11238" y="9378"/>
                  </a:cubicBezTo>
                  <a:cubicBezTo>
                    <a:pt x="11238" y="9378"/>
                    <a:pt x="11698" y="0"/>
                    <a:pt x="8027" y="0"/>
                  </a:cubicBezTo>
                  <a:close/>
                </a:path>
              </a:pathLst>
            </a:custGeom>
            <a:solidFill>
              <a:schemeClr val="accent1"/>
            </a:solidFill>
            <a:ln w="12700" cap="flat">
              <a:noFill/>
              <a:miter lim="400000"/>
            </a:ln>
            <a:effectLst/>
          </p:spPr>
          <p:txBody>
            <a:bodyPr wrap="square" lIns="0" tIns="0" rIns="0" bIns="0" numCol="1" anchor="ctr">
              <a:noAutofit/>
            </a:bodyPr>
            <a:lstStyle/>
            <a:p>
              <a:pPr/>
            </a:p>
          </p:txBody>
        </p:sp>
        <p:sp>
          <p:nvSpPr>
            <p:cNvPr id="2528" name="Google Shape;4317;p45"/>
            <p:cNvSpPr/>
            <p:nvPr/>
          </p:nvSpPr>
          <p:spPr>
            <a:xfrm>
              <a:off x="35901" y="47057"/>
              <a:ext cx="374576" cy="373586"/>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7855" y="0"/>
                  </a:moveTo>
                  <a:cubicBezTo>
                    <a:pt x="7776" y="0"/>
                    <a:pt x="7696" y="13"/>
                    <a:pt x="7615" y="39"/>
                  </a:cubicBezTo>
                  <a:cubicBezTo>
                    <a:pt x="5088" y="861"/>
                    <a:pt x="10463" y="11977"/>
                    <a:pt x="10463" y="11977"/>
                  </a:cubicBezTo>
                  <a:cubicBezTo>
                    <a:pt x="10463" y="11977"/>
                    <a:pt x="7720" y="11731"/>
                    <a:pt x="5042" y="11731"/>
                  </a:cubicBezTo>
                  <a:cubicBezTo>
                    <a:pt x="2269" y="11731"/>
                    <a:pt x="-433" y="11994"/>
                    <a:pt x="59" y="13064"/>
                  </a:cubicBezTo>
                  <a:cubicBezTo>
                    <a:pt x="374" y="13754"/>
                    <a:pt x="1566" y="13986"/>
                    <a:pt x="3023" y="13986"/>
                  </a:cubicBezTo>
                  <a:cubicBezTo>
                    <a:pt x="6002" y="13986"/>
                    <a:pt x="10095" y="13016"/>
                    <a:pt x="10095" y="13015"/>
                  </a:cubicBezTo>
                  <a:cubicBezTo>
                    <a:pt x="10095" y="13016"/>
                    <a:pt x="5203" y="21328"/>
                    <a:pt x="7867" y="21594"/>
                  </a:cubicBezTo>
                  <a:cubicBezTo>
                    <a:pt x="7908" y="21597"/>
                    <a:pt x="7947" y="21600"/>
                    <a:pt x="7987" y="21600"/>
                  </a:cubicBezTo>
                  <a:cubicBezTo>
                    <a:pt x="10557" y="21600"/>
                    <a:pt x="11381" y="13136"/>
                    <a:pt x="11381" y="13136"/>
                  </a:cubicBezTo>
                  <a:cubicBezTo>
                    <a:pt x="11381" y="13136"/>
                    <a:pt x="17721" y="18440"/>
                    <a:pt x="19878" y="18440"/>
                  </a:cubicBezTo>
                  <a:cubicBezTo>
                    <a:pt x="20256" y="18440"/>
                    <a:pt x="20504" y="18278"/>
                    <a:pt x="20569" y="17896"/>
                  </a:cubicBezTo>
                  <a:cubicBezTo>
                    <a:pt x="20983" y="15359"/>
                    <a:pt x="11979" y="11977"/>
                    <a:pt x="11979" y="11977"/>
                  </a:cubicBezTo>
                  <a:cubicBezTo>
                    <a:pt x="11979" y="11977"/>
                    <a:pt x="21167" y="5959"/>
                    <a:pt x="18617" y="5162"/>
                  </a:cubicBezTo>
                  <a:cubicBezTo>
                    <a:pt x="18486" y="5121"/>
                    <a:pt x="18349" y="5100"/>
                    <a:pt x="18208" y="5100"/>
                  </a:cubicBezTo>
                  <a:cubicBezTo>
                    <a:pt x="15616" y="5100"/>
                    <a:pt x="11381" y="11662"/>
                    <a:pt x="11381" y="11662"/>
                  </a:cubicBezTo>
                  <a:cubicBezTo>
                    <a:pt x="11381" y="11662"/>
                    <a:pt x="10241" y="0"/>
                    <a:pt x="7855"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29" name="Google Shape;4318;p45"/>
            <p:cNvSpPr/>
            <p:nvPr/>
          </p:nvSpPr>
          <p:spPr>
            <a:xfrm>
              <a:off x="194956" y="208036"/>
              <a:ext cx="86036" cy="92417"/>
            </a:xfrm>
            <a:custGeom>
              <a:avLst/>
              <a:gdLst/>
              <a:ahLst/>
              <a:cxnLst>
                <a:cxn ang="0">
                  <a:pos x="wd2" y="hd2"/>
                </a:cxn>
                <a:cxn ang="5400000">
                  <a:pos x="wd2" y="hd2"/>
                </a:cxn>
                <a:cxn ang="10800000">
                  <a:pos x="wd2" y="hd2"/>
                </a:cxn>
                <a:cxn ang="16200000">
                  <a:pos x="wd2" y="hd2"/>
                </a:cxn>
              </a:cxnLst>
              <a:rect l="0" t="0" r="r" b="b"/>
              <a:pathLst>
                <a:path w="20675" h="21600" fill="norm" stroke="1" extrusionOk="0">
                  <a:moveTo>
                    <a:pt x="10844" y="0"/>
                  </a:moveTo>
                  <a:cubicBezTo>
                    <a:pt x="5728" y="0"/>
                    <a:pt x="711" y="3637"/>
                    <a:pt x="99" y="9228"/>
                  </a:cubicBezTo>
                  <a:cubicBezTo>
                    <a:pt x="0" y="9716"/>
                    <a:pt x="0" y="10301"/>
                    <a:pt x="0" y="10886"/>
                  </a:cubicBezTo>
                  <a:cubicBezTo>
                    <a:pt x="0" y="17179"/>
                    <a:pt x="5880" y="21600"/>
                    <a:pt x="11289" y="21600"/>
                  </a:cubicBezTo>
                  <a:cubicBezTo>
                    <a:pt x="14365" y="21600"/>
                    <a:pt x="17284" y="20171"/>
                    <a:pt x="18885" y="16844"/>
                  </a:cubicBezTo>
                  <a:cubicBezTo>
                    <a:pt x="21600" y="11080"/>
                    <a:pt x="21197" y="5804"/>
                    <a:pt x="17881" y="2778"/>
                  </a:cubicBezTo>
                  <a:cubicBezTo>
                    <a:pt x="15846" y="860"/>
                    <a:pt x="13329" y="0"/>
                    <a:pt x="10844" y="0"/>
                  </a:cubicBezTo>
                  <a:close/>
                </a:path>
              </a:pathLst>
            </a:custGeom>
            <a:solidFill>
              <a:srgbClr val="FFFFFF"/>
            </a:solidFill>
            <a:ln w="12700" cap="flat">
              <a:noFill/>
              <a:miter lim="400000"/>
            </a:ln>
            <a:effectLst/>
          </p:spPr>
          <p:txBody>
            <a:bodyPr wrap="square" lIns="0" tIns="0" rIns="0" bIns="0" numCol="1" anchor="ctr">
              <a:noAutofit/>
            </a:bodyPr>
            <a:lstStyle/>
            <a:p>
              <a:pPr/>
            </a:p>
          </p:txBody>
        </p:sp>
      </p:grpSp>
      <p:grpSp>
        <p:nvGrpSpPr>
          <p:cNvPr id="2534" name="Google Shape;4319;p45"/>
          <p:cNvGrpSpPr/>
          <p:nvPr/>
        </p:nvGrpSpPr>
        <p:grpSpPr>
          <a:xfrm>
            <a:off x="1338666" y="1974163"/>
            <a:ext cx="335551" cy="333860"/>
            <a:chOff x="0" y="0"/>
            <a:chExt cx="335550" cy="333858"/>
          </a:xfrm>
        </p:grpSpPr>
        <p:sp>
          <p:nvSpPr>
            <p:cNvPr id="2531" name="Google Shape;4320;p45"/>
            <p:cNvSpPr/>
            <p:nvPr/>
          </p:nvSpPr>
          <p:spPr>
            <a:xfrm>
              <a:off x="0" y="0"/>
              <a:ext cx="335551" cy="333859"/>
            </a:xfrm>
            <a:custGeom>
              <a:avLst/>
              <a:gdLst/>
              <a:ahLst/>
              <a:cxnLst>
                <a:cxn ang="0">
                  <a:pos x="wd2" y="hd2"/>
                </a:cxn>
                <a:cxn ang="5400000">
                  <a:pos x="wd2" y="hd2"/>
                </a:cxn>
                <a:cxn ang="10800000">
                  <a:pos x="wd2" y="hd2"/>
                </a:cxn>
                <a:cxn ang="16200000">
                  <a:pos x="wd2" y="hd2"/>
                </a:cxn>
              </a:cxnLst>
              <a:rect l="0" t="0" r="r" b="b"/>
              <a:pathLst>
                <a:path w="20254" h="21600" fill="norm" stroke="1" extrusionOk="0">
                  <a:moveTo>
                    <a:pt x="13272" y="0"/>
                  </a:moveTo>
                  <a:cubicBezTo>
                    <a:pt x="9508" y="0"/>
                    <a:pt x="9048" y="6462"/>
                    <a:pt x="9048" y="6462"/>
                  </a:cubicBezTo>
                  <a:cubicBezTo>
                    <a:pt x="9048" y="6462"/>
                    <a:pt x="7489" y="134"/>
                    <a:pt x="4990" y="134"/>
                  </a:cubicBezTo>
                  <a:cubicBezTo>
                    <a:pt x="4607" y="134"/>
                    <a:pt x="4203" y="283"/>
                    <a:pt x="3777" y="626"/>
                  </a:cubicBezTo>
                  <a:cubicBezTo>
                    <a:pt x="580" y="3224"/>
                    <a:pt x="5692" y="9870"/>
                    <a:pt x="5692" y="9870"/>
                  </a:cubicBezTo>
                  <a:cubicBezTo>
                    <a:pt x="5692" y="9870"/>
                    <a:pt x="3473" y="8956"/>
                    <a:pt x="1805" y="8956"/>
                  </a:cubicBezTo>
                  <a:cubicBezTo>
                    <a:pt x="786" y="8956"/>
                    <a:pt x="-26" y="9297"/>
                    <a:pt x="1" y="10397"/>
                  </a:cubicBezTo>
                  <a:cubicBezTo>
                    <a:pt x="70" y="13296"/>
                    <a:pt x="4779" y="13937"/>
                    <a:pt x="4779" y="13937"/>
                  </a:cubicBezTo>
                  <a:cubicBezTo>
                    <a:pt x="3426" y="14182"/>
                    <a:pt x="1142" y="19622"/>
                    <a:pt x="3918" y="20225"/>
                  </a:cubicBezTo>
                  <a:cubicBezTo>
                    <a:pt x="4118" y="20269"/>
                    <a:pt x="4312" y="20290"/>
                    <a:pt x="4499" y="20290"/>
                  </a:cubicBezTo>
                  <a:cubicBezTo>
                    <a:pt x="6920" y="20290"/>
                    <a:pt x="8327" y="16837"/>
                    <a:pt x="8328" y="16836"/>
                  </a:cubicBezTo>
                  <a:cubicBezTo>
                    <a:pt x="8328" y="16837"/>
                    <a:pt x="8047" y="21525"/>
                    <a:pt x="10822" y="21600"/>
                  </a:cubicBezTo>
                  <a:cubicBezTo>
                    <a:pt x="10847" y="21600"/>
                    <a:pt x="10871" y="21600"/>
                    <a:pt x="10893" y="21600"/>
                  </a:cubicBezTo>
                  <a:cubicBezTo>
                    <a:pt x="13582" y="21600"/>
                    <a:pt x="12667" y="17363"/>
                    <a:pt x="12667" y="17363"/>
                  </a:cubicBezTo>
                  <a:cubicBezTo>
                    <a:pt x="12667" y="17363"/>
                    <a:pt x="15600" y="19889"/>
                    <a:pt x="17586" y="19889"/>
                  </a:cubicBezTo>
                  <a:cubicBezTo>
                    <a:pt x="18333" y="19889"/>
                    <a:pt x="18946" y="19532"/>
                    <a:pt x="19220" y="18550"/>
                  </a:cubicBezTo>
                  <a:cubicBezTo>
                    <a:pt x="20222" y="14972"/>
                    <a:pt x="15443" y="12525"/>
                    <a:pt x="15443" y="12525"/>
                  </a:cubicBezTo>
                  <a:cubicBezTo>
                    <a:pt x="15443" y="12525"/>
                    <a:pt x="21574" y="11696"/>
                    <a:pt x="19993" y="8289"/>
                  </a:cubicBezTo>
                  <a:cubicBezTo>
                    <a:pt x="19472" y="7153"/>
                    <a:pt x="18595" y="6774"/>
                    <a:pt x="17658" y="6774"/>
                  </a:cubicBezTo>
                  <a:cubicBezTo>
                    <a:pt x="15784" y="6774"/>
                    <a:pt x="13668" y="8289"/>
                    <a:pt x="13668" y="8289"/>
                  </a:cubicBezTo>
                  <a:cubicBezTo>
                    <a:pt x="13668" y="8289"/>
                    <a:pt x="17797" y="476"/>
                    <a:pt x="13668" y="24"/>
                  </a:cubicBezTo>
                  <a:cubicBezTo>
                    <a:pt x="13532" y="8"/>
                    <a:pt x="13400" y="0"/>
                    <a:pt x="13272" y="0"/>
                  </a:cubicBezTo>
                  <a:close/>
                </a:path>
              </a:pathLst>
            </a:custGeom>
            <a:solidFill>
              <a:schemeClr val="accent2"/>
            </a:solidFill>
            <a:ln w="12700" cap="flat">
              <a:noFill/>
              <a:miter lim="400000"/>
            </a:ln>
            <a:effectLst/>
          </p:spPr>
          <p:txBody>
            <a:bodyPr wrap="square" lIns="0" tIns="0" rIns="0" bIns="0" numCol="1" anchor="ctr">
              <a:noAutofit/>
            </a:bodyPr>
            <a:lstStyle/>
            <a:p>
              <a:pPr/>
            </a:p>
          </p:txBody>
        </p:sp>
        <p:sp>
          <p:nvSpPr>
            <p:cNvPr id="2532" name="Google Shape;4321;p45"/>
            <p:cNvSpPr/>
            <p:nvPr/>
          </p:nvSpPr>
          <p:spPr>
            <a:xfrm>
              <a:off x="58717" y="75440"/>
              <a:ext cx="228392" cy="225942"/>
            </a:xfrm>
            <a:custGeom>
              <a:avLst/>
              <a:gdLst/>
              <a:ahLst/>
              <a:cxnLst>
                <a:cxn ang="0">
                  <a:pos x="wd2" y="hd2"/>
                </a:cxn>
                <a:cxn ang="5400000">
                  <a:pos x="wd2" y="hd2"/>
                </a:cxn>
                <a:cxn ang="10800000">
                  <a:pos x="wd2" y="hd2"/>
                </a:cxn>
                <a:cxn ang="16200000">
                  <a:pos x="wd2" y="hd2"/>
                </a:cxn>
              </a:cxnLst>
              <a:rect l="0" t="0" r="r" b="b"/>
              <a:pathLst>
                <a:path w="21036" h="21600" fill="norm" stroke="1" extrusionOk="0">
                  <a:moveTo>
                    <a:pt x="11696" y="0"/>
                  </a:moveTo>
                  <a:cubicBezTo>
                    <a:pt x="8693" y="0"/>
                    <a:pt x="9686" y="8735"/>
                    <a:pt x="9686" y="8735"/>
                  </a:cubicBezTo>
                  <a:cubicBezTo>
                    <a:pt x="9686" y="8735"/>
                    <a:pt x="5719" y="1104"/>
                    <a:pt x="4522" y="1104"/>
                  </a:cubicBezTo>
                  <a:cubicBezTo>
                    <a:pt x="4283" y="1104"/>
                    <a:pt x="4154" y="1410"/>
                    <a:pt x="4189" y="2141"/>
                  </a:cubicBezTo>
                  <a:cubicBezTo>
                    <a:pt x="4378" y="6537"/>
                    <a:pt x="7942" y="9653"/>
                    <a:pt x="7942" y="9653"/>
                  </a:cubicBezTo>
                  <a:cubicBezTo>
                    <a:pt x="7942" y="9653"/>
                    <a:pt x="4480" y="8785"/>
                    <a:pt x="2127" y="8785"/>
                  </a:cubicBezTo>
                  <a:cubicBezTo>
                    <a:pt x="783" y="8785"/>
                    <a:pt x="-200" y="9069"/>
                    <a:pt x="35" y="9959"/>
                  </a:cubicBezTo>
                  <a:cubicBezTo>
                    <a:pt x="705" y="12380"/>
                    <a:pt x="7272" y="12491"/>
                    <a:pt x="7272" y="12491"/>
                  </a:cubicBezTo>
                  <a:cubicBezTo>
                    <a:pt x="7272" y="12491"/>
                    <a:pt x="329" y="19028"/>
                    <a:pt x="2205" y="19696"/>
                  </a:cubicBezTo>
                  <a:cubicBezTo>
                    <a:pt x="2302" y="19733"/>
                    <a:pt x="2405" y="19748"/>
                    <a:pt x="2515" y="19748"/>
                  </a:cubicBezTo>
                  <a:cubicBezTo>
                    <a:pt x="4568" y="19748"/>
                    <a:pt x="8961" y="13939"/>
                    <a:pt x="8961" y="13937"/>
                  </a:cubicBezTo>
                  <a:cubicBezTo>
                    <a:pt x="8961" y="13939"/>
                    <a:pt x="8881" y="20893"/>
                    <a:pt x="11320" y="21561"/>
                  </a:cubicBezTo>
                  <a:cubicBezTo>
                    <a:pt x="11413" y="21587"/>
                    <a:pt x="11500" y="21600"/>
                    <a:pt x="11584" y="21600"/>
                  </a:cubicBezTo>
                  <a:cubicBezTo>
                    <a:pt x="13690" y="21600"/>
                    <a:pt x="12821" y="13465"/>
                    <a:pt x="12821" y="13465"/>
                  </a:cubicBezTo>
                  <a:cubicBezTo>
                    <a:pt x="12823" y="13465"/>
                    <a:pt x="18065" y="17116"/>
                    <a:pt x="20174" y="17116"/>
                  </a:cubicBezTo>
                  <a:cubicBezTo>
                    <a:pt x="20642" y="17116"/>
                    <a:pt x="20956" y="16936"/>
                    <a:pt x="21024" y="16497"/>
                  </a:cubicBezTo>
                  <a:cubicBezTo>
                    <a:pt x="21400" y="14049"/>
                    <a:pt x="12071" y="10433"/>
                    <a:pt x="12071" y="10433"/>
                  </a:cubicBezTo>
                  <a:cubicBezTo>
                    <a:pt x="12071" y="10433"/>
                    <a:pt x="21293" y="9569"/>
                    <a:pt x="20060" y="6621"/>
                  </a:cubicBezTo>
                  <a:cubicBezTo>
                    <a:pt x="19743" y="5852"/>
                    <a:pt x="19007" y="5569"/>
                    <a:pt x="18096" y="5569"/>
                  </a:cubicBezTo>
                  <a:cubicBezTo>
                    <a:pt x="15545" y="5569"/>
                    <a:pt x="11615" y="7790"/>
                    <a:pt x="11615" y="7790"/>
                  </a:cubicBezTo>
                  <a:cubicBezTo>
                    <a:pt x="11615" y="7790"/>
                    <a:pt x="14697" y="0"/>
                    <a:pt x="11696" y="0"/>
                  </a:cubicBezTo>
                  <a:close/>
                </a:path>
              </a:pathLst>
            </a:custGeom>
            <a:solidFill>
              <a:schemeClr val="accent3"/>
            </a:solidFill>
            <a:ln w="12700" cap="flat">
              <a:noFill/>
              <a:miter lim="400000"/>
            </a:ln>
            <a:effectLst/>
          </p:spPr>
          <p:txBody>
            <a:bodyPr wrap="square" lIns="0" tIns="0" rIns="0" bIns="0" numCol="1" anchor="ctr">
              <a:noAutofit/>
            </a:bodyPr>
            <a:lstStyle/>
            <a:p>
              <a:pPr/>
            </a:p>
          </p:txBody>
        </p:sp>
        <p:sp>
          <p:nvSpPr>
            <p:cNvPr id="2533" name="Google Shape;4322;p45"/>
            <p:cNvSpPr/>
            <p:nvPr/>
          </p:nvSpPr>
          <p:spPr>
            <a:xfrm>
              <a:off x="120517" y="136544"/>
              <a:ext cx="87167" cy="95840"/>
            </a:xfrm>
            <a:custGeom>
              <a:avLst/>
              <a:gdLst/>
              <a:ahLst/>
              <a:cxnLst>
                <a:cxn ang="0">
                  <a:pos x="wd2" y="hd2"/>
                </a:cxn>
                <a:cxn ang="5400000">
                  <a:pos x="wd2" y="hd2"/>
                </a:cxn>
                <a:cxn ang="10800000">
                  <a:pos x="wd2" y="hd2"/>
                </a:cxn>
                <a:cxn ang="16200000">
                  <a:pos x="wd2" y="hd2"/>
                </a:cxn>
              </a:cxnLst>
              <a:rect l="0" t="0" r="r" b="b"/>
              <a:pathLst>
                <a:path w="19555" h="21600" fill="norm" stroke="1" extrusionOk="0">
                  <a:moveTo>
                    <a:pt x="13359" y="0"/>
                  </a:moveTo>
                  <a:cubicBezTo>
                    <a:pt x="11567" y="0"/>
                    <a:pt x="9578" y="673"/>
                    <a:pt x="7769" y="1510"/>
                  </a:cubicBezTo>
                  <a:cubicBezTo>
                    <a:pt x="3590" y="3477"/>
                    <a:pt x="519" y="7412"/>
                    <a:pt x="63" y="12135"/>
                  </a:cubicBezTo>
                  <a:cubicBezTo>
                    <a:pt x="-331" y="16005"/>
                    <a:pt x="975" y="20203"/>
                    <a:pt x="7701" y="21381"/>
                  </a:cubicBezTo>
                  <a:cubicBezTo>
                    <a:pt x="8555" y="21532"/>
                    <a:pt x="9357" y="21600"/>
                    <a:pt x="10105" y="21600"/>
                  </a:cubicBezTo>
                  <a:cubicBezTo>
                    <a:pt x="21269" y="21600"/>
                    <a:pt x="21021" y="6001"/>
                    <a:pt x="17103" y="1575"/>
                  </a:cubicBezTo>
                  <a:cubicBezTo>
                    <a:pt x="16114" y="434"/>
                    <a:pt x="14801" y="0"/>
                    <a:pt x="13359" y="0"/>
                  </a:cubicBezTo>
                  <a:close/>
                </a:path>
              </a:pathLst>
            </a:custGeom>
            <a:solidFill>
              <a:schemeClr val="accent4"/>
            </a:solidFill>
            <a:ln w="12700" cap="flat">
              <a:noFill/>
              <a:miter lim="400000"/>
            </a:ln>
            <a:effectLst/>
          </p:spPr>
          <p:txBody>
            <a:bodyPr wrap="square" lIns="0" tIns="0" rIns="0" bIns="0" numCol="1" anchor="ctr">
              <a:noAutofit/>
            </a:bodyPr>
            <a:lstStyle/>
            <a:p>
              <a:pPr/>
            </a:p>
          </p:txBody>
        </p:sp>
      </p:grpSp>
      <p:sp>
        <p:nvSpPr>
          <p:cNvPr id="2535" name="Google Shape;4324;p45"/>
          <p:cNvSpPr/>
          <p:nvPr/>
        </p:nvSpPr>
        <p:spPr>
          <a:xfrm rot="2153969">
            <a:off x="4027894" y="1044846"/>
            <a:ext cx="1088221" cy="94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0" y="14813"/>
                </a:lnTo>
                <a:cubicBezTo>
                  <a:pt x="0" y="14813"/>
                  <a:pt x="933" y="14813"/>
                  <a:pt x="1287" y="15356"/>
                </a:cubicBezTo>
                <a:cubicBezTo>
                  <a:pt x="1609" y="15938"/>
                  <a:pt x="1320" y="16791"/>
                  <a:pt x="1320" y="16791"/>
                </a:cubicBezTo>
                <a:cubicBezTo>
                  <a:pt x="1320" y="16791"/>
                  <a:pt x="2253" y="16791"/>
                  <a:pt x="2607" y="17372"/>
                </a:cubicBezTo>
                <a:cubicBezTo>
                  <a:pt x="2961" y="17993"/>
                  <a:pt x="2672" y="19351"/>
                  <a:pt x="2672" y="19351"/>
                </a:cubicBezTo>
                <a:cubicBezTo>
                  <a:pt x="2672" y="19351"/>
                  <a:pt x="3702" y="19506"/>
                  <a:pt x="3927" y="19893"/>
                </a:cubicBezTo>
                <a:cubicBezTo>
                  <a:pt x="4152" y="20281"/>
                  <a:pt x="4024" y="21600"/>
                  <a:pt x="4024" y="21600"/>
                </a:cubicBezTo>
                <a:lnTo>
                  <a:pt x="21600" y="6941"/>
                </a:lnTo>
                <a:cubicBezTo>
                  <a:pt x="19958" y="6747"/>
                  <a:pt x="20248" y="4692"/>
                  <a:pt x="20248" y="4692"/>
                </a:cubicBezTo>
                <a:cubicBezTo>
                  <a:pt x="20248" y="4692"/>
                  <a:pt x="19507" y="4343"/>
                  <a:pt x="19121" y="3916"/>
                </a:cubicBezTo>
                <a:cubicBezTo>
                  <a:pt x="18767" y="3489"/>
                  <a:pt x="19024" y="2210"/>
                  <a:pt x="19024" y="2210"/>
                </a:cubicBezTo>
                <a:cubicBezTo>
                  <a:pt x="19024" y="2210"/>
                  <a:pt x="18027" y="2171"/>
                  <a:pt x="17705" y="1667"/>
                </a:cubicBezTo>
                <a:cubicBezTo>
                  <a:pt x="17415" y="1163"/>
                  <a:pt x="17737" y="0"/>
                  <a:pt x="17737" y="0"/>
                </a:cubicBezTo>
                <a:close/>
              </a:path>
            </a:pathLst>
          </a:custGeom>
          <a:solidFill>
            <a:schemeClr val="accent4"/>
          </a:solidFill>
          <a:ln w="12700">
            <a:miter lim="400000"/>
          </a:ln>
        </p:spPr>
        <p:txBody>
          <a:bodyPr lIns="0" tIns="0" rIns="0" bIns="0" anchor="ctr"/>
          <a:lstStyle/>
          <a:p>
            <a:pPr rtl="0">
              <a:defRPr sz="500"/>
            </a:pPr>
          </a:p>
        </p:txBody>
      </p:sp>
      <p:sp>
        <p:nvSpPr>
          <p:cNvPr id="2536" name="Google Shape;4326;p45"/>
          <p:cNvSpPr/>
          <p:nvPr/>
        </p:nvSpPr>
        <p:spPr>
          <a:xfrm>
            <a:off x="2305876" y="3569179"/>
            <a:ext cx="2063218" cy="586629"/>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latin typeface="Quicksand Light"/>
                <a:ea typeface="Quicksand Light"/>
                <a:cs typeface="Quicksand Light"/>
                <a:sym typeface="Quicksand Light"/>
              </a:defRPr>
            </a:lvl1pPr>
          </a:lstStyle>
          <a:p>
            <a:pPr rtl="0">
              <a:defRPr/>
            </a:pPr>
            <a:r>
              <a:t>لا</a:t>
            </a:r>
          </a:p>
        </p:txBody>
      </p:sp>
      <p:sp>
        <p:nvSpPr>
          <p:cNvPr id="2537" name="Google Shape;4328;p45"/>
          <p:cNvSpPr/>
          <p:nvPr/>
        </p:nvSpPr>
        <p:spPr>
          <a:xfrm>
            <a:off x="4479051" y="3567412"/>
            <a:ext cx="2201345" cy="625902"/>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latin typeface="Quicksand Light"/>
                <a:ea typeface="Quicksand Light"/>
                <a:cs typeface="Quicksand Light"/>
                <a:sym typeface="Quicksand Light"/>
              </a:defRPr>
            </a:lvl1pPr>
          </a:lstStyle>
          <a:p>
            <a:pPr rtl="0">
              <a:defRPr/>
            </a:pPr>
            <a:r>
              <a:t>نعم </a:t>
            </a:r>
          </a:p>
        </p:txBody>
      </p:sp>
      <p:sp>
        <p:nvSpPr>
          <p:cNvPr id="2538" name="Google Shape;4329;p45"/>
          <p:cNvSpPr txBox="1"/>
          <p:nvPr/>
        </p:nvSpPr>
        <p:spPr>
          <a:xfrm>
            <a:off x="3370350" y="4252438"/>
            <a:ext cx="2403301" cy="51329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2000">
                <a:solidFill>
                  <a:schemeClr val="accent1"/>
                </a:solidFill>
                <a:latin typeface="Jua"/>
                <a:ea typeface="Jua"/>
                <a:cs typeface="Jua"/>
                <a:sym typeface="Jua"/>
              </a:defRPr>
            </a:lvl1pPr>
          </a:lstStyle>
          <a:p>
            <a:pPr rtl="0">
              <a:defRPr/>
            </a:pPr>
            <a:r>
              <a:t>عودة </a:t>
            </a:r>
          </a:p>
        </p:txBody>
      </p:sp>
      <p:pic>
        <p:nvPicPr>
          <p:cNvPr id="2539" name="IMG_2031.jpeg" descr="IMG_2031.jpeg"/>
          <p:cNvPicPr>
            <a:picLocks noChangeAspect="1"/>
          </p:cNvPicPr>
          <p:nvPr/>
        </p:nvPicPr>
        <p:blipFill>
          <a:blip r:embed="rId3">
            <a:extLst/>
          </a:blip>
          <a:srcRect l="50296" t="37532" r="25817" b="43679"/>
          <a:stretch>
            <a:fillRect/>
          </a:stretch>
        </p:blipFill>
        <p:spPr>
          <a:xfrm>
            <a:off x="790597" y="421932"/>
            <a:ext cx="1895531" cy="1254510"/>
          </a:xfrm>
          <a:prstGeom prst="rect">
            <a:avLst/>
          </a:prstGeom>
          <a:ln w="12700">
            <a:miter lim="400000"/>
          </a:ln>
        </p:spPr>
      </p:pic>
      <p:grpSp>
        <p:nvGrpSpPr>
          <p:cNvPr id="2545" name="Google Shape;4240;p45">
            <a:hlinkClick r:id="rId4" invalidUrl="" action="ppaction://hlinksldjump" tgtFrame="" tooltip="" history="1" highlightClick="0" endSnd="0"/>
          </p:cNvPr>
          <p:cNvGrpSpPr/>
          <p:nvPr/>
        </p:nvGrpSpPr>
        <p:grpSpPr>
          <a:xfrm>
            <a:off x="3758414" y="4336192"/>
            <a:ext cx="366815" cy="366828"/>
            <a:chOff x="0" y="0"/>
            <a:chExt cx="366814" cy="366827"/>
          </a:xfrm>
        </p:grpSpPr>
        <p:sp>
          <p:nvSpPr>
            <p:cNvPr id="2540" name="Google Shape;4241;p45"/>
            <p:cNvSpPr/>
            <p:nvPr/>
          </p:nvSpPr>
          <p:spPr>
            <a:xfrm>
              <a:off x="260859" y="21582"/>
              <a:ext cx="63208" cy="5955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3126" y="0"/>
                  </a:moveTo>
                  <a:cubicBezTo>
                    <a:pt x="1813" y="0"/>
                    <a:pt x="611" y="780"/>
                    <a:pt x="0" y="2016"/>
                  </a:cubicBezTo>
                  <a:lnTo>
                    <a:pt x="21581" y="21600"/>
                  </a:lnTo>
                  <a:lnTo>
                    <a:pt x="21581" y="3886"/>
                  </a:lnTo>
                  <a:cubicBezTo>
                    <a:pt x="21600" y="1740"/>
                    <a:pt x="19956" y="0"/>
                    <a:pt x="17935" y="0"/>
                  </a:cubicBezTo>
                  <a:cubicBezTo>
                    <a:pt x="17929" y="0"/>
                    <a:pt x="17916" y="0"/>
                    <a:pt x="17903" y="0"/>
                  </a:cubicBezTo>
                  <a:lnTo>
                    <a:pt x="3223" y="0"/>
                  </a:lnTo>
                  <a:cubicBezTo>
                    <a:pt x="3191" y="0"/>
                    <a:pt x="3158" y="0"/>
                    <a:pt x="3126"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41" name="Google Shape;4242;p45"/>
            <p:cNvSpPr/>
            <p:nvPr/>
          </p:nvSpPr>
          <p:spPr>
            <a:xfrm>
              <a:off x="141869" y="257943"/>
              <a:ext cx="85970" cy="108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5" y="4263"/>
                  </a:moveTo>
                  <a:cubicBezTo>
                    <a:pt x="15900" y="4263"/>
                    <a:pt x="17110" y="6558"/>
                    <a:pt x="15407" y="7898"/>
                  </a:cubicBezTo>
                  <a:cubicBezTo>
                    <a:pt x="14853" y="8336"/>
                    <a:pt x="14174" y="8529"/>
                    <a:pt x="13509" y="8529"/>
                  </a:cubicBezTo>
                  <a:cubicBezTo>
                    <a:pt x="12122" y="8529"/>
                    <a:pt x="10802" y="7683"/>
                    <a:pt x="10802" y="6400"/>
                  </a:cubicBezTo>
                  <a:cubicBezTo>
                    <a:pt x="10802" y="5218"/>
                    <a:pt x="11998" y="4263"/>
                    <a:pt x="13495" y="4263"/>
                  </a:cubicBezTo>
                  <a:close/>
                  <a:moveTo>
                    <a:pt x="0" y="0"/>
                  </a:moveTo>
                  <a:lnTo>
                    <a:pt x="0" y="21600"/>
                  </a:lnTo>
                  <a:lnTo>
                    <a:pt x="21600" y="21600"/>
                  </a:lnTo>
                  <a:lnTo>
                    <a:pt x="21600"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42" name="Google Shape;4243;p45"/>
            <p:cNvSpPr/>
            <p:nvPr/>
          </p:nvSpPr>
          <p:spPr>
            <a:xfrm>
              <a:off x="162614" y="150468"/>
              <a:ext cx="42995" cy="42995"/>
            </a:xfrm>
            <a:prstGeom prst="rect">
              <a:avLst/>
            </a:pr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43" name="Google Shape;4244;p45"/>
            <p:cNvSpPr/>
            <p:nvPr/>
          </p:nvSpPr>
          <p:spPr>
            <a:xfrm>
              <a:off x="0" y="0"/>
              <a:ext cx="366815" cy="181054"/>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0714" y="0"/>
                  </a:moveTo>
                  <a:cubicBezTo>
                    <a:pt x="10424" y="0"/>
                    <a:pt x="10134" y="209"/>
                    <a:pt x="9901" y="627"/>
                  </a:cubicBezTo>
                  <a:lnTo>
                    <a:pt x="438" y="17077"/>
                  </a:lnTo>
                  <a:cubicBezTo>
                    <a:pt x="-82" y="17985"/>
                    <a:pt x="-148" y="19586"/>
                    <a:pt x="288" y="20660"/>
                  </a:cubicBezTo>
                  <a:cubicBezTo>
                    <a:pt x="537" y="21273"/>
                    <a:pt x="893" y="21589"/>
                    <a:pt x="1251" y="21589"/>
                  </a:cubicBezTo>
                  <a:cubicBezTo>
                    <a:pt x="1538" y="21589"/>
                    <a:pt x="1825" y="21387"/>
                    <a:pt x="2060" y="20973"/>
                  </a:cubicBezTo>
                  <a:lnTo>
                    <a:pt x="10714" y="5953"/>
                  </a:lnTo>
                  <a:lnTo>
                    <a:pt x="19256" y="20980"/>
                  </a:lnTo>
                  <a:cubicBezTo>
                    <a:pt x="19494" y="21400"/>
                    <a:pt x="19782" y="21600"/>
                    <a:pt x="20068" y="21600"/>
                  </a:cubicBezTo>
                  <a:cubicBezTo>
                    <a:pt x="20492" y="21600"/>
                    <a:pt x="20910" y="21157"/>
                    <a:pt x="21146" y="20331"/>
                  </a:cubicBezTo>
                  <a:cubicBezTo>
                    <a:pt x="21452" y="19259"/>
                    <a:pt x="21342" y="17890"/>
                    <a:pt x="20882" y="17084"/>
                  </a:cubicBezTo>
                  <a:lnTo>
                    <a:pt x="11526" y="627"/>
                  </a:lnTo>
                  <a:cubicBezTo>
                    <a:pt x="11294" y="209"/>
                    <a:pt x="11004" y="0"/>
                    <a:pt x="10714" y="0"/>
                  </a:cubicBez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sp>
          <p:nvSpPr>
            <p:cNvPr id="2544" name="Google Shape;4245;p45"/>
            <p:cNvSpPr/>
            <p:nvPr/>
          </p:nvSpPr>
          <p:spPr>
            <a:xfrm>
              <a:off x="42444" y="78146"/>
              <a:ext cx="281394" cy="288682"/>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346" y="3804"/>
                  </a:moveTo>
                  <a:cubicBezTo>
                    <a:pt x="13799" y="3804"/>
                    <a:pt x="14169" y="4164"/>
                    <a:pt x="14169" y="4610"/>
                  </a:cubicBezTo>
                  <a:lnTo>
                    <a:pt x="14169" y="9434"/>
                  </a:lnTo>
                  <a:cubicBezTo>
                    <a:pt x="14169" y="9876"/>
                    <a:pt x="13799" y="10236"/>
                    <a:pt x="13346" y="10236"/>
                  </a:cubicBezTo>
                  <a:lnTo>
                    <a:pt x="8399" y="10236"/>
                  </a:lnTo>
                  <a:cubicBezTo>
                    <a:pt x="7942" y="10236"/>
                    <a:pt x="7572" y="9876"/>
                    <a:pt x="7572" y="9434"/>
                  </a:cubicBezTo>
                  <a:lnTo>
                    <a:pt x="7572" y="4610"/>
                  </a:lnTo>
                  <a:cubicBezTo>
                    <a:pt x="7572" y="4164"/>
                    <a:pt x="7942" y="3804"/>
                    <a:pt x="8399" y="3804"/>
                  </a:cubicBezTo>
                  <a:close/>
                  <a:moveTo>
                    <a:pt x="10871" y="0"/>
                  </a:moveTo>
                  <a:lnTo>
                    <a:pt x="0" y="8959"/>
                  </a:lnTo>
                  <a:lnTo>
                    <a:pt x="0" y="20798"/>
                  </a:lnTo>
                  <a:cubicBezTo>
                    <a:pt x="-4" y="21237"/>
                    <a:pt x="365" y="21600"/>
                    <a:pt x="818" y="21600"/>
                  </a:cubicBezTo>
                  <a:cubicBezTo>
                    <a:pt x="821" y="21600"/>
                    <a:pt x="824" y="21600"/>
                    <a:pt x="827" y="21600"/>
                  </a:cubicBezTo>
                  <a:lnTo>
                    <a:pt x="5924" y="21600"/>
                  </a:lnTo>
                  <a:lnTo>
                    <a:pt x="5924" y="12650"/>
                  </a:lnTo>
                  <a:cubicBezTo>
                    <a:pt x="5924" y="12204"/>
                    <a:pt x="6293" y="11844"/>
                    <a:pt x="6750" y="11844"/>
                  </a:cubicBezTo>
                  <a:lnTo>
                    <a:pt x="14995" y="11844"/>
                  </a:lnTo>
                  <a:cubicBezTo>
                    <a:pt x="15448" y="11844"/>
                    <a:pt x="15817" y="12204"/>
                    <a:pt x="15817" y="12650"/>
                  </a:cubicBezTo>
                  <a:lnTo>
                    <a:pt x="15817" y="21600"/>
                  </a:lnTo>
                  <a:lnTo>
                    <a:pt x="20765" y="21600"/>
                  </a:lnTo>
                  <a:cubicBezTo>
                    <a:pt x="20768" y="21600"/>
                    <a:pt x="20771" y="21600"/>
                    <a:pt x="20772" y="21600"/>
                  </a:cubicBezTo>
                  <a:cubicBezTo>
                    <a:pt x="21227" y="21600"/>
                    <a:pt x="21596" y="21237"/>
                    <a:pt x="21592" y="20798"/>
                  </a:cubicBezTo>
                  <a:lnTo>
                    <a:pt x="21592" y="8959"/>
                  </a:lnTo>
                  <a:lnTo>
                    <a:pt x="10871" y="0"/>
                  </a:lnTo>
                  <a:close/>
                </a:path>
              </a:pathLst>
            </a:custGeom>
            <a:solidFill>
              <a:srgbClr val="0E2A47"/>
            </a:solidFill>
            <a:ln w="12700" cap="flat">
              <a:noFill/>
              <a:miter lim="400000"/>
            </a:ln>
            <a:effectLst/>
          </p:spPr>
          <p:txBody>
            <a:bodyPr wrap="square" lIns="0" tIns="0" rIns="0" bIns="0" numCol="1" anchor="ctr">
              <a:noAutofit/>
            </a:bodyPr>
            <a:lstStyle/>
            <a:p>
              <a:pPr rtl="0">
                <a:defRPr>
                  <a:solidFill>
                    <a:srgbClr val="435D74"/>
                  </a:solidFill>
                </a:defRPr>
              </a:pPr>
            </a:p>
          </p:txBody>
        </p:sp>
      </p:grpSp>
      <p:sp>
        <p:nvSpPr>
          <p:cNvPr id="2546" name="Google Shape;196;p31"/>
          <p:cNvSpPr/>
          <p:nvPr/>
        </p:nvSpPr>
        <p:spPr>
          <a:xfrm>
            <a:off x="5774465" y="345003"/>
            <a:ext cx="885711" cy="765394"/>
          </a:xfrm>
          <a:custGeom>
            <a:avLst/>
            <a:gdLst/>
            <a:ahLst/>
            <a:cxnLst>
              <a:cxn ang="0">
                <a:pos x="wd2" y="hd2"/>
              </a:cxn>
              <a:cxn ang="5400000">
                <a:pos x="wd2" y="hd2"/>
              </a:cxn>
              <a:cxn ang="10800000">
                <a:pos x="wd2" y="hd2"/>
              </a:cxn>
              <a:cxn ang="16200000">
                <a:pos x="wd2" y="hd2"/>
              </a:cxn>
            </a:cxnLst>
            <a:rect l="0" t="0" r="r" b="b"/>
            <a:pathLst>
              <a:path w="21028" h="21600" fill="norm" stroke="1" extrusionOk="0">
                <a:moveTo>
                  <a:pt x="16814" y="2435"/>
                </a:moveTo>
                <a:cubicBezTo>
                  <a:pt x="17594" y="4174"/>
                  <a:pt x="18363" y="5922"/>
                  <a:pt x="19140" y="7662"/>
                </a:cubicBezTo>
                <a:cubicBezTo>
                  <a:pt x="19409" y="8264"/>
                  <a:pt x="19678" y="8866"/>
                  <a:pt x="19947" y="9468"/>
                </a:cubicBezTo>
                <a:cubicBezTo>
                  <a:pt x="19086" y="8699"/>
                  <a:pt x="18151" y="8033"/>
                  <a:pt x="17219" y="7429"/>
                </a:cubicBezTo>
                <a:cubicBezTo>
                  <a:pt x="16425" y="6915"/>
                  <a:pt x="15497" y="6251"/>
                  <a:pt x="14594" y="5978"/>
                </a:cubicBezTo>
                <a:cubicBezTo>
                  <a:pt x="15307" y="4772"/>
                  <a:pt x="16047" y="3590"/>
                  <a:pt x="16814" y="2435"/>
                </a:cubicBezTo>
                <a:close/>
                <a:moveTo>
                  <a:pt x="16111" y="878"/>
                </a:moveTo>
                <a:cubicBezTo>
                  <a:pt x="16276" y="1239"/>
                  <a:pt x="16438" y="1602"/>
                  <a:pt x="16601" y="1964"/>
                </a:cubicBezTo>
                <a:cubicBezTo>
                  <a:pt x="16576" y="1980"/>
                  <a:pt x="16553" y="2003"/>
                  <a:pt x="16535" y="2031"/>
                </a:cubicBezTo>
                <a:cubicBezTo>
                  <a:pt x="15587" y="3450"/>
                  <a:pt x="14679" y="4910"/>
                  <a:pt x="13811" y="6410"/>
                </a:cubicBezTo>
                <a:cubicBezTo>
                  <a:pt x="13356" y="7202"/>
                  <a:pt x="12916" y="8006"/>
                  <a:pt x="12490" y="8823"/>
                </a:cubicBezTo>
                <a:cubicBezTo>
                  <a:pt x="12213" y="9353"/>
                  <a:pt x="12000" y="9935"/>
                  <a:pt x="11481" y="10122"/>
                </a:cubicBezTo>
                <a:cubicBezTo>
                  <a:pt x="11091" y="10261"/>
                  <a:pt x="10636" y="10275"/>
                  <a:pt x="10236" y="10345"/>
                </a:cubicBezTo>
                <a:cubicBezTo>
                  <a:pt x="8534" y="10644"/>
                  <a:pt x="6828" y="10919"/>
                  <a:pt x="5115" y="11086"/>
                </a:cubicBezTo>
                <a:cubicBezTo>
                  <a:pt x="3680" y="11225"/>
                  <a:pt x="2253" y="11201"/>
                  <a:pt x="819" y="11223"/>
                </a:cubicBezTo>
                <a:cubicBezTo>
                  <a:pt x="846" y="11132"/>
                  <a:pt x="856" y="11032"/>
                  <a:pt x="835" y="10947"/>
                </a:cubicBezTo>
                <a:cubicBezTo>
                  <a:pt x="825" y="10906"/>
                  <a:pt x="814" y="10864"/>
                  <a:pt x="803" y="10823"/>
                </a:cubicBezTo>
                <a:cubicBezTo>
                  <a:pt x="795" y="10791"/>
                  <a:pt x="785" y="10759"/>
                  <a:pt x="772" y="10730"/>
                </a:cubicBezTo>
                <a:cubicBezTo>
                  <a:pt x="5911" y="7513"/>
                  <a:pt x="10968" y="4089"/>
                  <a:pt x="16111" y="878"/>
                </a:cubicBezTo>
                <a:close/>
                <a:moveTo>
                  <a:pt x="14441" y="6233"/>
                </a:moveTo>
                <a:cubicBezTo>
                  <a:pt x="15332" y="6897"/>
                  <a:pt x="16388" y="7315"/>
                  <a:pt x="17295" y="7940"/>
                </a:cubicBezTo>
                <a:cubicBezTo>
                  <a:pt x="18314" y="8643"/>
                  <a:pt x="19251" y="9468"/>
                  <a:pt x="20209" y="10287"/>
                </a:cubicBezTo>
                <a:cubicBezTo>
                  <a:pt x="20207" y="10300"/>
                  <a:pt x="20207" y="10314"/>
                  <a:pt x="20204" y="10328"/>
                </a:cubicBezTo>
                <a:cubicBezTo>
                  <a:pt x="20131" y="10655"/>
                  <a:pt x="19843" y="10730"/>
                  <a:pt x="19618" y="10881"/>
                </a:cubicBezTo>
                <a:cubicBezTo>
                  <a:pt x="18618" y="11546"/>
                  <a:pt x="17622" y="12219"/>
                  <a:pt x="16625" y="12888"/>
                </a:cubicBezTo>
                <a:lnTo>
                  <a:pt x="5538" y="20335"/>
                </a:lnTo>
                <a:cubicBezTo>
                  <a:pt x="5725" y="18920"/>
                  <a:pt x="5694" y="17396"/>
                  <a:pt x="5842" y="15984"/>
                </a:cubicBezTo>
                <a:cubicBezTo>
                  <a:pt x="6001" y="14471"/>
                  <a:pt x="6316" y="12960"/>
                  <a:pt x="6437" y="11440"/>
                </a:cubicBezTo>
                <a:cubicBezTo>
                  <a:pt x="7895" y="11246"/>
                  <a:pt x="9343" y="10973"/>
                  <a:pt x="10742" y="10740"/>
                </a:cubicBezTo>
                <a:cubicBezTo>
                  <a:pt x="11235" y="10659"/>
                  <a:pt x="11794" y="10666"/>
                  <a:pt x="12184" y="10229"/>
                </a:cubicBezTo>
                <a:cubicBezTo>
                  <a:pt x="12694" y="9658"/>
                  <a:pt x="13026" y="8727"/>
                  <a:pt x="13416" y="8024"/>
                </a:cubicBezTo>
                <a:cubicBezTo>
                  <a:pt x="13752" y="7420"/>
                  <a:pt x="14095" y="6825"/>
                  <a:pt x="14441" y="6233"/>
                </a:cubicBezTo>
                <a:close/>
                <a:moveTo>
                  <a:pt x="6232" y="11466"/>
                </a:moveTo>
                <a:cubicBezTo>
                  <a:pt x="5835" y="12932"/>
                  <a:pt x="5692" y="14581"/>
                  <a:pt x="5524" y="16096"/>
                </a:cubicBezTo>
                <a:cubicBezTo>
                  <a:pt x="5371" y="17479"/>
                  <a:pt x="5111" y="19053"/>
                  <a:pt x="5184" y="20475"/>
                </a:cubicBezTo>
                <a:cubicBezTo>
                  <a:pt x="4377" y="19071"/>
                  <a:pt x="3608" y="17635"/>
                  <a:pt x="2890" y="16153"/>
                </a:cubicBezTo>
                <a:cubicBezTo>
                  <a:pt x="2495" y="15337"/>
                  <a:pt x="2114" y="14510"/>
                  <a:pt x="1748" y="13673"/>
                </a:cubicBezTo>
                <a:cubicBezTo>
                  <a:pt x="1566" y="13255"/>
                  <a:pt x="1386" y="12833"/>
                  <a:pt x="1211" y="12409"/>
                </a:cubicBezTo>
                <a:cubicBezTo>
                  <a:pt x="1143" y="12247"/>
                  <a:pt x="941" y="11872"/>
                  <a:pt x="816" y="11540"/>
                </a:cubicBezTo>
                <a:cubicBezTo>
                  <a:pt x="1548" y="11648"/>
                  <a:pt x="2290" y="11694"/>
                  <a:pt x="3038" y="11694"/>
                </a:cubicBezTo>
                <a:cubicBezTo>
                  <a:pt x="4097" y="11694"/>
                  <a:pt x="5167" y="11602"/>
                  <a:pt x="6232" y="11466"/>
                </a:cubicBezTo>
                <a:close/>
                <a:moveTo>
                  <a:pt x="16237" y="0"/>
                </a:moveTo>
                <a:cubicBezTo>
                  <a:pt x="16184" y="0"/>
                  <a:pt x="16129" y="15"/>
                  <a:pt x="16080" y="46"/>
                </a:cubicBezTo>
                <a:cubicBezTo>
                  <a:pt x="10795" y="3275"/>
                  <a:pt x="5486" y="6566"/>
                  <a:pt x="422" y="10322"/>
                </a:cubicBezTo>
                <a:cubicBezTo>
                  <a:pt x="364" y="10365"/>
                  <a:pt x="332" y="10425"/>
                  <a:pt x="320" y="10487"/>
                </a:cubicBezTo>
                <a:cubicBezTo>
                  <a:pt x="217" y="10507"/>
                  <a:pt x="116" y="10573"/>
                  <a:pt x="75" y="10695"/>
                </a:cubicBezTo>
                <a:cubicBezTo>
                  <a:pt x="-170" y="11426"/>
                  <a:pt x="246" y="12063"/>
                  <a:pt x="514" y="12716"/>
                </a:cubicBezTo>
                <a:cubicBezTo>
                  <a:pt x="929" y="13725"/>
                  <a:pt x="1365" y="14718"/>
                  <a:pt x="1822" y="15697"/>
                </a:cubicBezTo>
                <a:cubicBezTo>
                  <a:pt x="2735" y="17656"/>
                  <a:pt x="3733" y="19546"/>
                  <a:pt x="4801" y="21374"/>
                </a:cubicBezTo>
                <a:cubicBezTo>
                  <a:pt x="4883" y="21515"/>
                  <a:pt x="4996" y="21600"/>
                  <a:pt x="5120" y="21600"/>
                </a:cubicBezTo>
                <a:cubicBezTo>
                  <a:pt x="5178" y="21600"/>
                  <a:pt x="5239" y="21581"/>
                  <a:pt x="5300" y="21540"/>
                </a:cubicBezTo>
                <a:lnTo>
                  <a:pt x="18217" y="12863"/>
                </a:lnTo>
                <a:cubicBezTo>
                  <a:pt x="18716" y="12529"/>
                  <a:pt x="19214" y="12194"/>
                  <a:pt x="19713" y="11860"/>
                </a:cubicBezTo>
                <a:cubicBezTo>
                  <a:pt x="20073" y="11616"/>
                  <a:pt x="20575" y="11389"/>
                  <a:pt x="20848" y="10989"/>
                </a:cubicBezTo>
                <a:cubicBezTo>
                  <a:pt x="21430" y="10140"/>
                  <a:pt x="20443" y="8774"/>
                  <a:pt x="20108" y="8044"/>
                </a:cubicBezTo>
                <a:cubicBezTo>
                  <a:pt x="18906" y="5420"/>
                  <a:pt x="17679" y="2816"/>
                  <a:pt x="16493" y="183"/>
                </a:cubicBezTo>
                <a:cubicBezTo>
                  <a:pt x="16436" y="58"/>
                  <a:pt x="16339" y="0"/>
                  <a:pt x="16237" y="0"/>
                </a:cubicBezTo>
                <a:close/>
              </a:path>
            </a:pathLst>
          </a:custGeom>
          <a:solidFill>
            <a:srgbClr val="595959"/>
          </a:solidFill>
          <a:ln w="12700">
            <a:miter lim="400000"/>
          </a:ln>
        </p:spPr>
        <p:txBody>
          <a:bodyPr lIns="0" tIns="0" rIns="0" bIns="0" anchor="ctr"/>
          <a:lstStyle/>
          <a:p>
            <a:pPr/>
          </a:p>
        </p:txBody>
      </p:sp>
      <p:grpSp>
        <p:nvGrpSpPr>
          <p:cNvPr id="2549" name="IMG_2165.jpeg"/>
          <p:cNvGrpSpPr/>
          <p:nvPr/>
        </p:nvGrpSpPr>
        <p:grpSpPr>
          <a:xfrm>
            <a:off x="2626866" y="1963525"/>
            <a:ext cx="4132800" cy="355137"/>
            <a:chOff x="0" y="0"/>
            <a:chExt cx="4132798" cy="355135"/>
          </a:xfrm>
        </p:grpSpPr>
        <p:pic>
          <p:nvPicPr>
            <p:cNvPr id="2548" name="IMG_2165.jpeg" descr="IMG_2165.jpeg"/>
            <p:cNvPicPr>
              <a:picLocks noChangeAspect="1"/>
            </p:cNvPicPr>
            <p:nvPr/>
          </p:nvPicPr>
          <p:blipFill>
            <a:blip r:embed="rId5">
              <a:extLst/>
            </a:blip>
            <a:stretch>
              <a:fillRect/>
            </a:stretch>
          </p:blipFill>
          <p:spPr>
            <a:xfrm>
              <a:off x="6350" y="6350"/>
              <a:ext cx="4120099" cy="342436"/>
            </a:xfrm>
            <a:prstGeom prst="rect">
              <a:avLst/>
            </a:prstGeom>
            <a:ln>
              <a:noFill/>
            </a:ln>
            <a:effectLst/>
          </p:spPr>
        </p:pic>
        <p:pic>
          <p:nvPicPr>
            <p:cNvPr id="2547" name="IMG_2165.jpeg" descr="IMG_2165.jpeg"/>
            <p:cNvPicPr>
              <a:picLocks noChangeAspect="0"/>
            </p:cNvPicPr>
            <p:nvPr/>
          </p:nvPicPr>
          <p:blipFill>
            <a:blip r:embed="rId6">
              <a:extLst/>
            </a:blip>
            <a:stretch>
              <a:fillRect/>
            </a:stretch>
          </p:blipFill>
          <p:spPr>
            <a:xfrm>
              <a:off x="0" y="0"/>
              <a:ext cx="4132799" cy="355136"/>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p:transition>
    </mc:Choice>
    <mc:Choice xmlns:p14="http://schemas.microsoft.com/office/powerpoint/2010/main" Requires="p14">
      <p:transition spd="med" advClick="1" p14:dur="1000">
        <p:wipe dir="r"/>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Nature Activities Binder by Slidesgo">
  <a:themeElements>
    <a:clrScheme name="Nature Activities Binder by Slidesgo">
      <a:dk1>
        <a:srgbClr val="000000"/>
      </a:dk1>
      <a:lt1>
        <a:srgbClr val="FFF2CC"/>
      </a:lt1>
      <a:dk2>
        <a:srgbClr val="A7A7A7"/>
      </a:dk2>
      <a:lt2>
        <a:srgbClr val="535353"/>
      </a:lt2>
      <a:accent1>
        <a:srgbClr val="F1D048"/>
      </a:accent1>
      <a:accent2>
        <a:srgbClr val="A7CE9A"/>
      </a:accent2>
      <a:accent3>
        <a:srgbClr val="E0F1F1"/>
      </a:accent3>
      <a:accent4>
        <a:srgbClr val="9DE0B8"/>
      </a:accent4>
      <a:accent5>
        <a:srgbClr val="6AACA2"/>
      </a:accent5>
      <a:accent6>
        <a:srgbClr val="668A80"/>
      </a:accent6>
      <a:hlink>
        <a:srgbClr val="0000FF"/>
      </a:hlink>
      <a:folHlink>
        <a:srgbClr val="FF00FF"/>
      </a:folHlink>
    </a:clrScheme>
    <a:fontScheme name="Nature Activities Binder by Slidesgo">
      <a:majorFont>
        <a:latin typeface="Helvetica"/>
        <a:ea typeface="Helvetica"/>
        <a:cs typeface="Helvetica"/>
      </a:majorFont>
      <a:minorFont>
        <a:latin typeface="Arial"/>
        <a:ea typeface="Arial"/>
        <a:cs typeface="Arial"/>
      </a:minorFont>
    </a:fontScheme>
    <a:fmtScheme name="Nature Activities Binder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ature Activities Binder by Slidesgo">
  <a:themeElements>
    <a:clrScheme name="Nature Activities Binder by Slidesgo">
      <a:dk1>
        <a:srgbClr val="000000"/>
      </a:dk1>
      <a:lt1>
        <a:srgbClr val="FFFFFF"/>
      </a:lt1>
      <a:dk2>
        <a:srgbClr val="A7A7A7"/>
      </a:dk2>
      <a:lt2>
        <a:srgbClr val="535353"/>
      </a:lt2>
      <a:accent1>
        <a:srgbClr val="F1D048"/>
      </a:accent1>
      <a:accent2>
        <a:srgbClr val="A7CE9A"/>
      </a:accent2>
      <a:accent3>
        <a:srgbClr val="E0F1F1"/>
      </a:accent3>
      <a:accent4>
        <a:srgbClr val="9DE0B8"/>
      </a:accent4>
      <a:accent5>
        <a:srgbClr val="6AACA2"/>
      </a:accent5>
      <a:accent6>
        <a:srgbClr val="668A80"/>
      </a:accent6>
      <a:hlink>
        <a:srgbClr val="0000FF"/>
      </a:hlink>
      <a:folHlink>
        <a:srgbClr val="FF00FF"/>
      </a:folHlink>
    </a:clrScheme>
    <a:fontScheme name="Nature Activities Binder by Slidesgo">
      <a:majorFont>
        <a:latin typeface="Helvetica"/>
        <a:ea typeface="Helvetica"/>
        <a:cs typeface="Helvetica"/>
      </a:majorFont>
      <a:minorFont>
        <a:latin typeface="Arial"/>
        <a:ea typeface="Arial"/>
        <a:cs typeface="Arial"/>
      </a:minorFont>
    </a:fontScheme>
    <a:fmtScheme name="Nature Activities Binder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1"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