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media1.mp3" ContentType="audio/unknown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media2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AEECE"/>
          </a:solidFill>
        </a:fill>
      </a:tcStyle>
    </a:wholeTbl>
    <a:band2H>
      <a:tcTxStyle b="def" i="def"/>
      <a:tcStyle>
        <a:tcBdr/>
        <a:fill>
          <a:solidFill>
            <a:srgbClr val="FCF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FAFA"/>
          </a:solidFill>
        </a:fill>
      </a:tcStyle>
    </a:wholeTbl>
    <a:band2H>
      <a:tcTxStyle b="def" i="def"/>
      <a:tcStyle>
        <a:tcBdr/>
        <a:fill>
          <a:solidFill>
            <a:srgbClr val="F9FCF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D9D7"/>
          </a:solidFill>
        </a:fill>
      </a:tcStyle>
    </a:wholeTbl>
    <a:band2H>
      <a:tcTxStyle b="def" i="def"/>
      <a:tcStyle>
        <a:tcBdr/>
        <a:fill>
          <a:solidFill>
            <a:srgbClr val="EAED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6" name="Shape 223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7" name="Shape 223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9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7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0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5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3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4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8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6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7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09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4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5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" name="Google Shape;31;p2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5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3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6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9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7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0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1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2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6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6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7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8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9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7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0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0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1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2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" name="IMG_1532.jpeg" descr="IMG_1532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"/>
          <a:stretch>
            <a:fillRect/>
          </a:stretch>
        </p:blipFill>
        <p:spPr>
          <a:xfrm>
            <a:off x="511762" y="4637008"/>
            <a:ext cx="355048" cy="331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788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788" y="0"/>
                </a:lnTo>
                <a:lnTo>
                  <a:pt x="0" y="0"/>
                </a:lnTo>
                <a:close/>
                <a:moveTo>
                  <a:pt x="13684" y="6330"/>
                </a:moveTo>
                <a:cubicBezTo>
                  <a:pt x="13911" y="6340"/>
                  <a:pt x="14135" y="6472"/>
                  <a:pt x="14263" y="6692"/>
                </a:cubicBezTo>
                <a:cubicBezTo>
                  <a:pt x="14468" y="7044"/>
                  <a:pt x="14353" y="7508"/>
                  <a:pt x="14022" y="7725"/>
                </a:cubicBezTo>
                <a:cubicBezTo>
                  <a:pt x="13691" y="7943"/>
                  <a:pt x="13261" y="7845"/>
                  <a:pt x="13057" y="7493"/>
                </a:cubicBezTo>
                <a:cubicBezTo>
                  <a:pt x="12852" y="7141"/>
                  <a:pt x="12943" y="6677"/>
                  <a:pt x="13274" y="6459"/>
                </a:cubicBezTo>
                <a:cubicBezTo>
                  <a:pt x="13398" y="6378"/>
                  <a:pt x="13548" y="6324"/>
                  <a:pt x="13684" y="6330"/>
                </a:cubicBezTo>
                <a:close/>
                <a:moveTo>
                  <a:pt x="12405" y="7700"/>
                </a:moveTo>
                <a:cubicBezTo>
                  <a:pt x="12632" y="7710"/>
                  <a:pt x="12856" y="7816"/>
                  <a:pt x="12984" y="8035"/>
                </a:cubicBezTo>
                <a:cubicBezTo>
                  <a:pt x="13189" y="8387"/>
                  <a:pt x="13074" y="8852"/>
                  <a:pt x="12743" y="9069"/>
                </a:cubicBezTo>
                <a:cubicBezTo>
                  <a:pt x="12412" y="9286"/>
                  <a:pt x="11982" y="9188"/>
                  <a:pt x="11777" y="8836"/>
                </a:cubicBezTo>
                <a:cubicBezTo>
                  <a:pt x="11573" y="8485"/>
                  <a:pt x="11688" y="8020"/>
                  <a:pt x="12019" y="7803"/>
                </a:cubicBezTo>
                <a:cubicBezTo>
                  <a:pt x="12143" y="7721"/>
                  <a:pt x="12269" y="7693"/>
                  <a:pt x="12405" y="770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4" name="IMG_1531.png" descr="IMG_1531.png"/>
          <p:cNvPicPr>
            <a:picLocks noChangeAspect="1"/>
          </p:cNvPicPr>
          <p:nvPr/>
        </p:nvPicPr>
        <p:blipFill>
          <a:blip r:embed="rId3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47697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G_1584.png" descr="IMG_15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3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11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4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12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15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8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16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7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1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9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0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4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22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3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7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25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6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30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8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9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31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32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4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835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36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2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3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4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5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6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7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6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97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900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898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9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3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901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2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6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904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5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09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907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08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2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910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1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15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913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14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16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7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8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19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0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1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2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4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5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6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7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8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718750" y="438312"/>
            <a:ext cx="7706401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964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96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965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6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7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8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69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0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1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2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3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4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978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976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77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79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0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8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1169104" y="260376"/>
            <a:ext cx="494780" cy="63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G_5931.jpeg" descr="IMG_5931.jpeg"/>
          <p:cNvPicPr>
            <a:picLocks noChangeAspect="1"/>
          </p:cNvPicPr>
          <p:nvPr/>
        </p:nvPicPr>
        <p:blipFill>
          <a:blip r:embed="rId3">
            <a:extLst/>
          </a:blip>
          <a:srcRect l="5452" t="6972" r="6972" b="12759"/>
          <a:stretch>
            <a:fillRect/>
          </a:stretch>
        </p:blipFill>
        <p:spPr>
          <a:xfrm>
            <a:off x="395871" y="4546696"/>
            <a:ext cx="459585" cy="4612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6" fill="norm" stroke="1" extrusionOk="0">
                <a:moveTo>
                  <a:pt x="10780" y="0"/>
                </a:moveTo>
                <a:cubicBezTo>
                  <a:pt x="9000" y="-12"/>
                  <a:pt x="7536" y="323"/>
                  <a:pt x="5931" y="1112"/>
                </a:cubicBezTo>
                <a:cubicBezTo>
                  <a:pt x="2951" y="2578"/>
                  <a:pt x="881" y="5263"/>
                  <a:pt x="149" y="8598"/>
                </a:cubicBezTo>
                <a:cubicBezTo>
                  <a:pt x="22" y="9176"/>
                  <a:pt x="0" y="9414"/>
                  <a:pt x="0" y="10765"/>
                </a:cubicBezTo>
                <a:cubicBezTo>
                  <a:pt x="0" y="12101"/>
                  <a:pt x="10" y="12370"/>
                  <a:pt x="131" y="12915"/>
                </a:cubicBezTo>
                <a:cubicBezTo>
                  <a:pt x="776" y="15825"/>
                  <a:pt x="2343" y="18143"/>
                  <a:pt x="4737" y="19733"/>
                </a:cubicBezTo>
                <a:cubicBezTo>
                  <a:pt x="6176" y="20689"/>
                  <a:pt x="7781" y="21280"/>
                  <a:pt x="9512" y="21494"/>
                </a:cubicBezTo>
                <a:cubicBezTo>
                  <a:pt x="10278" y="21588"/>
                  <a:pt x="12016" y="21513"/>
                  <a:pt x="12776" y="21364"/>
                </a:cubicBezTo>
                <a:cubicBezTo>
                  <a:pt x="17327" y="20473"/>
                  <a:pt x="20646" y="17138"/>
                  <a:pt x="21486" y="12600"/>
                </a:cubicBezTo>
                <a:cubicBezTo>
                  <a:pt x="21574" y="12123"/>
                  <a:pt x="21600" y="11687"/>
                  <a:pt x="21598" y="10710"/>
                </a:cubicBezTo>
                <a:cubicBezTo>
                  <a:pt x="21595" y="9580"/>
                  <a:pt x="21577" y="9345"/>
                  <a:pt x="21430" y="8653"/>
                </a:cubicBezTo>
                <a:cubicBezTo>
                  <a:pt x="20718" y="5300"/>
                  <a:pt x="18643" y="2596"/>
                  <a:pt x="15667" y="1130"/>
                </a:cubicBezTo>
                <a:cubicBezTo>
                  <a:pt x="14087" y="353"/>
                  <a:pt x="12893" y="57"/>
                  <a:pt x="11135" y="0"/>
                </a:cubicBezTo>
                <a:lnTo>
                  <a:pt x="10780" y="0"/>
                </a:lnTo>
                <a:close/>
                <a:moveTo>
                  <a:pt x="10892" y="556"/>
                </a:moveTo>
                <a:cubicBezTo>
                  <a:pt x="12045" y="570"/>
                  <a:pt x="13204" y="777"/>
                  <a:pt x="14343" y="1186"/>
                </a:cubicBezTo>
                <a:cubicBezTo>
                  <a:pt x="15775" y="1700"/>
                  <a:pt x="16971" y="2488"/>
                  <a:pt x="18147" y="3687"/>
                </a:cubicBezTo>
                <a:cubicBezTo>
                  <a:pt x="19618" y="5186"/>
                  <a:pt x="20453" y="6784"/>
                  <a:pt x="20889" y="8894"/>
                </a:cubicBezTo>
                <a:cubicBezTo>
                  <a:pt x="21087" y="9854"/>
                  <a:pt x="21089" y="11684"/>
                  <a:pt x="20889" y="12655"/>
                </a:cubicBezTo>
                <a:cubicBezTo>
                  <a:pt x="20448" y="14792"/>
                  <a:pt x="19574" y="16410"/>
                  <a:pt x="18017" y="17955"/>
                </a:cubicBezTo>
                <a:cubicBezTo>
                  <a:pt x="16215" y="19742"/>
                  <a:pt x="14214" y="20700"/>
                  <a:pt x="11731" y="20938"/>
                </a:cubicBezTo>
                <a:cubicBezTo>
                  <a:pt x="9908" y="21112"/>
                  <a:pt x="8053" y="20780"/>
                  <a:pt x="6397" y="19993"/>
                </a:cubicBezTo>
                <a:cubicBezTo>
                  <a:pt x="5333" y="19487"/>
                  <a:pt x="4585" y="18946"/>
                  <a:pt x="3656" y="18047"/>
                </a:cubicBezTo>
                <a:cubicBezTo>
                  <a:pt x="1886" y="16335"/>
                  <a:pt x="872" y="14322"/>
                  <a:pt x="578" y="11914"/>
                </a:cubicBezTo>
                <a:cubicBezTo>
                  <a:pt x="476" y="11080"/>
                  <a:pt x="539" y="9569"/>
                  <a:pt x="709" y="8764"/>
                </a:cubicBezTo>
                <a:cubicBezTo>
                  <a:pt x="1518" y="4929"/>
                  <a:pt x="4444" y="1869"/>
                  <a:pt x="8225" y="890"/>
                </a:cubicBezTo>
                <a:cubicBezTo>
                  <a:pt x="9108" y="661"/>
                  <a:pt x="9995" y="545"/>
                  <a:pt x="10892" y="556"/>
                </a:cubicBezTo>
                <a:close/>
                <a:moveTo>
                  <a:pt x="11657" y="1408"/>
                </a:moveTo>
                <a:cubicBezTo>
                  <a:pt x="11614" y="1415"/>
                  <a:pt x="11552" y="1588"/>
                  <a:pt x="11470" y="1872"/>
                </a:cubicBezTo>
                <a:cubicBezTo>
                  <a:pt x="11246" y="2649"/>
                  <a:pt x="11118" y="3466"/>
                  <a:pt x="11116" y="4206"/>
                </a:cubicBezTo>
                <a:cubicBezTo>
                  <a:pt x="11113" y="5017"/>
                  <a:pt x="11203" y="5261"/>
                  <a:pt x="11769" y="6244"/>
                </a:cubicBezTo>
                <a:cubicBezTo>
                  <a:pt x="12313" y="7191"/>
                  <a:pt x="12392" y="7382"/>
                  <a:pt x="12645" y="8005"/>
                </a:cubicBezTo>
                <a:cubicBezTo>
                  <a:pt x="12918" y="8676"/>
                  <a:pt x="12917" y="8764"/>
                  <a:pt x="12664" y="9190"/>
                </a:cubicBezTo>
                <a:cubicBezTo>
                  <a:pt x="12471" y="9516"/>
                  <a:pt x="11856" y="10115"/>
                  <a:pt x="11769" y="10061"/>
                </a:cubicBezTo>
                <a:cubicBezTo>
                  <a:pt x="11731" y="10038"/>
                  <a:pt x="11713" y="9890"/>
                  <a:pt x="11713" y="9728"/>
                </a:cubicBezTo>
                <a:cubicBezTo>
                  <a:pt x="11713" y="9318"/>
                  <a:pt x="11578" y="8742"/>
                  <a:pt x="11470" y="8653"/>
                </a:cubicBezTo>
                <a:cubicBezTo>
                  <a:pt x="11299" y="8512"/>
                  <a:pt x="10988" y="8753"/>
                  <a:pt x="10799" y="9172"/>
                </a:cubicBezTo>
                <a:cubicBezTo>
                  <a:pt x="10646" y="9509"/>
                  <a:pt x="10629" y="9591"/>
                  <a:pt x="10668" y="10006"/>
                </a:cubicBezTo>
                <a:cubicBezTo>
                  <a:pt x="10711" y="10458"/>
                  <a:pt x="10771" y="10552"/>
                  <a:pt x="10929" y="10395"/>
                </a:cubicBezTo>
                <a:cubicBezTo>
                  <a:pt x="11019" y="10306"/>
                  <a:pt x="11135" y="10379"/>
                  <a:pt x="11135" y="10525"/>
                </a:cubicBezTo>
                <a:cubicBezTo>
                  <a:pt x="11135" y="10697"/>
                  <a:pt x="10673" y="11347"/>
                  <a:pt x="10463" y="11469"/>
                </a:cubicBezTo>
                <a:cubicBezTo>
                  <a:pt x="10217" y="11613"/>
                  <a:pt x="10075" y="11595"/>
                  <a:pt x="9866" y="11432"/>
                </a:cubicBezTo>
                <a:cubicBezTo>
                  <a:pt x="9653" y="11266"/>
                  <a:pt x="9358" y="10661"/>
                  <a:pt x="9307" y="10284"/>
                </a:cubicBezTo>
                <a:cubicBezTo>
                  <a:pt x="9253" y="9889"/>
                  <a:pt x="9216" y="9783"/>
                  <a:pt x="9139" y="9783"/>
                </a:cubicBezTo>
                <a:cubicBezTo>
                  <a:pt x="9094" y="9783"/>
                  <a:pt x="9081" y="9957"/>
                  <a:pt x="9102" y="10321"/>
                </a:cubicBezTo>
                <a:cubicBezTo>
                  <a:pt x="9127" y="10770"/>
                  <a:pt x="9164" y="10952"/>
                  <a:pt x="9363" y="11414"/>
                </a:cubicBezTo>
                <a:cubicBezTo>
                  <a:pt x="9679" y="12149"/>
                  <a:pt x="9818" y="12363"/>
                  <a:pt x="10016" y="12470"/>
                </a:cubicBezTo>
                <a:cubicBezTo>
                  <a:pt x="10106" y="12519"/>
                  <a:pt x="10273" y="12561"/>
                  <a:pt x="10389" y="12563"/>
                </a:cubicBezTo>
                <a:cubicBezTo>
                  <a:pt x="10635" y="12566"/>
                  <a:pt x="10934" y="12278"/>
                  <a:pt x="11209" y="11803"/>
                </a:cubicBezTo>
                <a:cubicBezTo>
                  <a:pt x="11318" y="11615"/>
                  <a:pt x="11463" y="11474"/>
                  <a:pt x="11620" y="11395"/>
                </a:cubicBezTo>
                <a:cubicBezTo>
                  <a:pt x="11926" y="11240"/>
                  <a:pt x="12558" y="10573"/>
                  <a:pt x="12776" y="10172"/>
                </a:cubicBezTo>
                <a:cubicBezTo>
                  <a:pt x="12901" y="9941"/>
                  <a:pt x="12965" y="9705"/>
                  <a:pt x="13018" y="9228"/>
                </a:cubicBezTo>
                <a:cubicBezTo>
                  <a:pt x="13156" y="7987"/>
                  <a:pt x="12930" y="7178"/>
                  <a:pt x="11937" y="5355"/>
                </a:cubicBezTo>
                <a:cubicBezTo>
                  <a:pt x="11226" y="4052"/>
                  <a:pt x="11195" y="3846"/>
                  <a:pt x="11582" y="2242"/>
                </a:cubicBezTo>
                <a:cubicBezTo>
                  <a:pt x="11649" y="1963"/>
                  <a:pt x="11713" y="1663"/>
                  <a:pt x="11713" y="1575"/>
                </a:cubicBezTo>
                <a:cubicBezTo>
                  <a:pt x="11713" y="1465"/>
                  <a:pt x="11682" y="1405"/>
                  <a:pt x="11657" y="1408"/>
                </a:cubicBezTo>
                <a:close/>
                <a:moveTo>
                  <a:pt x="13130" y="1464"/>
                </a:moveTo>
                <a:cubicBezTo>
                  <a:pt x="13120" y="1467"/>
                  <a:pt x="13124" y="1470"/>
                  <a:pt x="13112" y="1482"/>
                </a:cubicBezTo>
                <a:cubicBezTo>
                  <a:pt x="13091" y="1503"/>
                  <a:pt x="13013" y="1733"/>
                  <a:pt x="12944" y="1983"/>
                </a:cubicBezTo>
                <a:cubicBezTo>
                  <a:pt x="12764" y="2629"/>
                  <a:pt x="12713" y="4064"/>
                  <a:pt x="12850" y="4725"/>
                </a:cubicBezTo>
                <a:cubicBezTo>
                  <a:pt x="12959" y="5244"/>
                  <a:pt x="13359" y="6129"/>
                  <a:pt x="13858" y="6986"/>
                </a:cubicBezTo>
                <a:cubicBezTo>
                  <a:pt x="14627" y="8307"/>
                  <a:pt x="14725" y="8520"/>
                  <a:pt x="14790" y="8838"/>
                </a:cubicBezTo>
                <a:cubicBezTo>
                  <a:pt x="14884" y="9298"/>
                  <a:pt x="14818" y="9697"/>
                  <a:pt x="14510" y="10284"/>
                </a:cubicBezTo>
                <a:cubicBezTo>
                  <a:pt x="14162" y="10949"/>
                  <a:pt x="13642" y="11519"/>
                  <a:pt x="12981" y="11988"/>
                </a:cubicBezTo>
                <a:cubicBezTo>
                  <a:pt x="12672" y="12208"/>
                  <a:pt x="12416" y="12416"/>
                  <a:pt x="12403" y="12452"/>
                </a:cubicBezTo>
                <a:cubicBezTo>
                  <a:pt x="12372" y="12537"/>
                  <a:pt x="12609" y="12477"/>
                  <a:pt x="13205" y="12248"/>
                </a:cubicBezTo>
                <a:cubicBezTo>
                  <a:pt x="13575" y="12105"/>
                  <a:pt x="13755" y="11986"/>
                  <a:pt x="14081" y="11673"/>
                </a:cubicBezTo>
                <a:cubicBezTo>
                  <a:pt x="14769" y="11015"/>
                  <a:pt x="15013" y="10331"/>
                  <a:pt x="15014" y="9005"/>
                </a:cubicBezTo>
                <a:cubicBezTo>
                  <a:pt x="15014" y="7949"/>
                  <a:pt x="14925" y="7646"/>
                  <a:pt x="14231" y="6485"/>
                </a:cubicBezTo>
                <a:cubicBezTo>
                  <a:pt x="13588" y="5410"/>
                  <a:pt x="13157" y="4489"/>
                  <a:pt x="13037" y="3891"/>
                </a:cubicBezTo>
                <a:cubicBezTo>
                  <a:pt x="12926" y="3341"/>
                  <a:pt x="12925" y="3423"/>
                  <a:pt x="13149" y="2020"/>
                </a:cubicBezTo>
                <a:cubicBezTo>
                  <a:pt x="13209" y="1640"/>
                  <a:pt x="13199" y="1441"/>
                  <a:pt x="13130" y="1464"/>
                </a:cubicBezTo>
                <a:close/>
                <a:moveTo>
                  <a:pt x="8057" y="1575"/>
                </a:moveTo>
                <a:cubicBezTo>
                  <a:pt x="8037" y="1578"/>
                  <a:pt x="7976" y="1660"/>
                  <a:pt x="7889" y="1853"/>
                </a:cubicBezTo>
                <a:cubicBezTo>
                  <a:pt x="7695" y="2283"/>
                  <a:pt x="7675" y="3270"/>
                  <a:pt x="7852" y="3539"/>
                </a:cubicBezTo>
                <a:cubicBezTo>
                  <a:pt x="7979" y="3732"/>
                  <a:pt x="8066" y="3750"/>
                  <a:pt x="8262" y="3613"/>
                </a:cubicBezTo>
                <a:cubicBezTo>
                  <a:pt x="8487" y="3457"/>
                  <a:pt x="8756" y="2828"/>
                  <a:pt x="8598" y="2835"/>
                </a:cubicBezTo>
                <a:cubicBezTo>
                  <a:pt x="8572" y="2836"/>
                  <a:pt x="8497" y="2878"/>
                  <a:pt x="8430" y="2928"/>
                </a:cubicBezTo>
                <a:cubicBezTo>
                  <a:pt x="8273" y="3046"/>
                  <a:pt x="8142" y="3054"/>
                  <a:pt x="8001" y="2928"/>
                </a:cubicBezTo>
                <a:cubicBezTo>
                  <a:pt x="7856" y="2797"/>
                  <a:pt x="7847" y="2234"/>
                  <a:pt x="7983" y="1853"/>
                </a:cubicBezTo>
                <a:cubicBezTo>
                  <a:pt x="8050" y="1663"/>
                  <a:pt x="8077" y="1572"/>
                  <a:pt x="8057" y="1575"/>
                </a:cubicBezTo>
                <a:close/>
                <a:moveTo>
                  <a:pt x="14809" y="1760"/>
                </a:moveTo>
                <a:cubicBezTo>
                  <a:pt x="14709" y="1752"/>
                  <a:pt x="14640" y="1907"/>
                  <a:pt x="14641" y="2187"/>
                </a:cubicBezTo>
                <a:cubicBezTo>
                  <a:pt x="14642" y="2614"/>
                  <a:pt x="14771" y="3003"/>
                  <a:pt x="15145" y="3743"/>
                </a:cubicBezTo>
                <a:cubicBezTo>
                  <a:pt x="15531" y="4507"/>
                  <a:pt x="15617" y="4939"/>
                  <a:pt x="15499" y="5466"/>
                </a:cubicBezTo>
                <a:cubicBezTo>
                  <a:pt x="15443" y="5714"/>
                  <a:pt x="15392" y="5837"/>
                  <a:pt x="15331" y="5837"/>
                </a:cubicBezTo>
                <a:cubicBezTo>
                  <a:pt x="15268" y="5837"/>
                  <a:pt x="15211" y="5721"/>
                  <a:pt x="15163" y="5466"/>
                </a:cubicBezTo>
                <a:cubicBezTo>
                  <a:pt x="14995" y="4563"/>
                  <a:pt x="14801" y="4175"/>
                  <a:pt x="14529" y="4206"/>
                </a:cubicBezTo>
                <a:cubicBezTo>
                  <a:pt x="14372" y="4224"/>
                  <a:pt x="14361" y="4245"/>
                  <a:pt x="14361" y="4503"/>
                </a:cubicBezTo>
                <a:cubicBezTo>
                  <a:pt x="14361" y="4780"/>
                  <a:pt x="14368" y="4799"/>
                  <a:pt x="14585" y="4799"/>
                </a:cubicBezTo>
                <a:cubicBezTo>
                  <a:pt x="14794" y="4799"/>
                  <a:pt x="14792" y="4806"/>
                  <a:pt x="14902" y="5133"/>
                </a:cubicBezTo>
                <a:cubicBezTo>
                  <a:pt x="14965" y="5320"/>
                  <a:pt x="15035" y="5694"/>
                  <a:pt x="15051" y="5966"/>
                </a:cubicBezTo>
                <a:cubicBezTo>
                  <a:pt x="15068" y="6239"/>
                  <a:pt x="15107" y="6508"/>
                  <a:pt x="15126" y="6559"/>
                </a:cubicBezTo>
                <a:cubicBezTo>
                  <a:pt x="15168" y="6674"/>
                  <a:pt x="15434" y="6122"/>
                  <a:pt x="15555" y="5670"/>
                </a:cubicBezTo>
                <a:cubicBezTo>
                  <a:pt x="15739" y="4984"/>
                  <a:pt x="15625" y="4416"/>
                  <a:pt x="15107" y="3391"/>
                </a:cubicBezTo>
                <a:cubicBezTo>
                  <a:pt x="14832" y="2846"/>
                  <a:pt x="14660" y="2268"/>
                  <a:pt x="14734" y="2149"/>
                </a:cubicBezTo>
                <a:cubicBezTo>
                  <a:pt x="14757" y="2112"/>
                  <a:pt x="14819" y="2102"/>
                  <a:pt x="14883" y="2112"/>
                </a:cubicBezTo>
                <a:cubicBezTo>
                  <a:pt x="14947" y="2123"/>
                  <a:pt x="15012" y="2101"/>
                  <a:pt x="15014" y="2075"/>
                </a:cubicBezTo>
                <a:cubicBezTo>
                  <a:pt x="15022" y="1942"/>
                  <a:pt x="15013" y="1907"/>
                  <a:pt x="14921" y="1816"/>
                </a:cubicBezTo>
                <a:cubicBezTo>
                  <a:pt x="14880" y="1776"/>
                  <a:pt x="14842" y="1763"/>
                  <a:pt x="14809" y="1760"/>
                </a:cubicBezTo>
                <a:close/>
                <a:moveTo>
                  <a:pt x="5353" y="2464"/>
                </a:moveTo>
                <a:cubicBezTo>
                  <a:pt x="4965" y="2464"/>
                  <a:pt x="4186" y="3223"/>
                  <a:pt x="3767" y="4021"/>
                </a:cubicBezTo>
                <a:cubicBezTo>
                  <a:pt x="3506" y="4521"/>
                  <a:pt x="3509" y="4555"/>
                  <a:pt x="3469" y="5299"/>
                </a:cubicBezTo>
                <a:cubicBezTo>
                  <a:pt x="3446" y="5739"/>
                  <a:pt x="3402" y="5917"/>
                  <a:pt x="3357" y="6022"/>
                </a:cubicBezTo>
                <a:cubicBezTo>
                  <a:pt x="3426" y="5759"/>
                  <a:pt x="3581" y="5483"/>
                  <a:pt x="3581" y="5188"/>
                </a:cubicBezTo>
                <a:cubicBezTo>
                  <a:pt x="3581" y="4672"/>
                  <a:pt x="3601" y="4609"/>
                  <a:pt x="3842" y="4151"/>
                </a:cubicBezTo>
                <a:cubicBezTo>
                  <a:pt x="4149" y="3567"/>
                  <a:pt x="4257" y="3458"/>
                  <a:pt x="4514" y="3428"/>
                </a:cubicBezTo>
                <a:cubicBezTo>
                  <a:pt x="4772" y="3398"/>
                  <a:pt x="4932" y="3301"/>
                  <a:pt x="5260" y="3002"/>
                </a:cubicBezTo>
                <a:cubicBezTo>
                  <a:pt x="5592" y="2698"/>
                  <a:pt x="5632" y="2464"/>
                  <a:pt x="5353" y="2464"/>
                </a:cubicBezTo>
                <a:close/>
                <a:moveTo>
                  <a:pt x="3357" y="6022"/>
                </a:moveTo>
                <a:cubicBezTo>
                  <a:pt x="3348" y="6058"/>
                  <a:pt x="3331" y="6097"/>
                  <a:pt x="3320" y="6133"/>
                </a:cubicBezTo>
                <a:cubicBezTo>
                  <a:pt x="3332" y="6126"/>
                  <a:pt x="3347" y="6046"/>
                  <a:pt x="3357" y="6022"/>
                </a:cubicBezTo>
                <a:close/>
                <a:moveTo>
                  <a:pt x="3320" y="6133"/>
                </a:moveTo>
                <a:cubicBezTo>
                  <a:pt x="3261" y="6166"/>
                  <a:pt x="3188" y="6022"/>
                  <a:pt x="3077" y="5651"/>
                </a:cubicBezTo>
                <a:cubicBezTo>
                  <a:pt x="3034" y="5508"/>
                  <a:pt x="2933" y="5318"/>
                  <a:pt x="2854" y="5244"/>
                </a:cubicBezTo>
                <a:cubicBezTo>
                  <a:pt x="2719" y="5118"/>
                  <a:pt x="2714" y="5116"/>
                  <a:pt x="2574" y="5207"/>
                </a:cubicBezTo>
                <a:cubicBezTo>
                  <a:pt x="2429" y="5301"/>
                  <a:pt x="2331" y="5546"/>
                  <a:pt x="2331" y="5855"/>
                </a:cubicBezTo>
                <a:cubicBezTo>
                  <a:pt x="2331" y="6030"/>
                  <a:pt x="2343" y="6020"/>
                  <a:pt x="2592" y="5892"/>
                </a:cubicBezTo>
                <a:cubicBezTo>
                  <a:pt x="2764" y="5804"/>
                  <a:pt x="2806" y="5808"/>
                  <a:pt x="2891" y="5892"/>
                </a:cubicBezTo>
                <a:cubicBezTo>
                  <a:pt x="2999" y="6000"/>
                  <a:pt x="3018" y="6411"/>
                  <a:pt x="2947" y="6967"/>
                </a:cubicBezTo>
                <a:lnTo>
                  <a:pt x="2891" y="7338"/>
                </a:lnTo>
                <a:lnTo>
                  <a:pt x="3115" y="6930"/>
                </a:lnTo>
                <a:cubicBezTo>
                  <a:pt x="3274" y="6628"/>
                  <a:pt x="3244" y="6386"/>
                  <a:pt x="3320" y="6133"/>
                </a:cubicBezTo>
                <a:close/>
                <a:moveTo>
                  <a:pt x="16208" y="3187"/>
                </a:moveTo>
                <a:lnTo>
                  <a:pt x="16114" y="3335"/>
                </a:lnTo>
                <a:cubicBezTo>
                  <a:pt x="15910" y="3697"/>
                  <a:pt x="15939" y="4366"/>
                  <a:pt x="16170" y="4595"/>
                </a:cubicBezTo>
                <a:cubicBezTo>
                  <a:pt x="16318" y="4742"/>
                  <a:pt x="16477" y="4713"/>
                  <a:pt x="16655" y="4503"/>
                </a:cubicBezTo>
                <a:cubicBezTo>
                  <a:pt x="16876" y="4242"/>
                  <a:pt x="16867" y="4198"/>
                  <a:pt x="16581" y="4243"/>
                </a:cubicBezTo>
                <a:cubicBezTo>
                  <a:pt x="16365" y="4277"/>
                  <a:pt x="16322" y="4259"/>
                  <a:pt x="16226" y="4114"/>
                </a:cubicBezTo>
                <a:cubicBezTo>
                  <a:pt x="16115" y="3945"/>
                  <a:pt x="16096" y="3605"/>
                  <a:pt x="16170" y="3335"/>
                </a:cubicBezTo>
                <a:lnTo>
                  <a:pt x="16208" y="3187"/>
                </a:lnTo>
                <a:close/>
                <a:moveTo>
                  <a:pt x="9997" y="3280"/>
                </a:moveTo>
                <a:cubicBezTo>
                  <a:pt x="9958" y="3259"/>
                  <a:pt x="9869" y="3377"/>
                  <a:pt x="9717" y="3632"/>
                </a:cubicBezTo>
                <a:cubicBezTo>
                  <a:pt x="9402" y="4160"/>
                  <a:pt x="8992" y="4660"/>
                  <a:pt x="8412" y="5262"/>
                </a:cubicBezTo>
                <a:cubicBezTo>
                  <a:pt x="8127" y="5558"/>
                  <a:pt x="7889" y="5836"/>
                  <a:pt x="7889" y="5874"/>
                </a:cubicBezTo>
                <a:cubicBezTo>
                  <a:pt x="7889" y="6050"/>
                  <a:pt x="8486" y="5577"/>
                  <a:pt x="8934" y="5040"/>
                </a:cubicBezTo>
                <a:cubicBezTo>
                  <a:pt x="9226" y="4689"/>
                  <a:pt x="10016" y="3441"/>
                  <a:pt x="10016" y="3335"/>
                </a:cubicBezTo>
                <a:cubicBezTo>
                  <a:pt x="10016" y="3297"/>
                  <a:pt x="10010" y="3287"/>
                  <a:pt x="9997" y="3280"/>
                </a:cubicBezTo>
                <a:close/>
                <a:moveTo>
                  <a:pt x="7237" y="4225"/>
                </a:moveTo>
                <a:cubicBezTo>
                  <a:pt x="7126" y="4237"/>
                  <a:pt x="6946" y="4358"/>
                  <a:pt x="6696" y="4614"/>
                </a:cubicBezTo>
                <a:cubicBezTo>
                  <a:pt x="6428" y="4887"/>
                  <a:pt x="6332" y="5039"/>
                  <a:pt x="6304" y="5225"/>
                </a:cubicBezTo>
                <a:lnTo>
                  <a:pt x="6285" y="5466"/>
                </a:lnTo>
                <a:lnTo>
                  <a:pt x="6621" y="5133"/>
                </a:lnTo>
                <a:cubicBezTo>
                  <a:pt x="6845" y="4913"/>
                  <a:pt x="6984" y="4811"/>
                  <a:pt x="7050" y="4836"/>
                </a:cubicBezTo>
                <a:cubicBezTo>
                  <a:pt x="7194" y="4891"/>
                  <a:pt x="7177" y="4967"/>
                  <a:pt x="6901" y="5429"/>
                </a:cubicBezTo>
                <a:cubicBezTo>
                  <a:pt x="6763" y="5659"/>
                  <a:pt x="6640" y="5886"/>
                  <a:pt x="6640" y="5929"/>
                </a:cubicBezTo>
                <a:cubicBezTo>
                  <a:pt x="6640" y="6091"/>
                  <a:pt x="6797" y="5943"/>
                  <a:pt x="7031" y="5559"/>
                </a:cubicBezTo>
                <a:cubicBezTo>
                  <a:pt x="7290" y="5135"/>
                  <a:pt x="7387" y="4838"/>
                  <a:pt x="7386" y="4540"/>
                </a:cubicBezTo>
                <a:cubicBezTo>
                  <a:pt x="7385" y="4312"/>
                  <a:pt x="7348" y="4212"/>
                  <a:pt x="7237" y="4225"/>
                </a:cubicBezTo>
                <a:close/>
                <a:moveTo>
                  <a:pt x="17905" y="4262"/>
                </a:moveTo>
                <a:cubicBezTo>
                  <a:pt x="17863" y="4269"/>
                  <a:pt x="17796" y="4342"/>
                  <a:pt x="17737" y="4466"/>
                </a:cubicBezTo>
                <a:cubicBezTo>
                  <a:pt x="17683" y="4578"/>
                  <a:pt x="17438" y="4950"/>
                  <a:pt x="17196" y="5281"/>
                </a:cubicBezTo>
                <a:cubicBezTo>
                  <a:pt x="16850" y="5753"/>
                  <a:pt x="15817" y="7374"/>
                  <a:pt x="15648" y="7708"/>
                </a:cubicBezTo>
                <a:cubicBezTo>
                  <a:pt x="15517" y="7969"/>
                  <a:pt x="16017" y="7306"/>
                  <a:pt x="16749" y="6263"/>
                </a:cubicBezTo>
                <a:cubicBezTo>
                  <a:pt x="17557" y="5110"/>
                  <a:pt x="17942" y="4495"/>
                  <a:pt x="17942" y="4336"/>
                </a:cubicBezTo>
                <a:cubicBezTo>
                  <a:pt x="17942" y="4286"/>
                  <a:pt x="17930" y="4257"/>
                  <a:pt x="17905" y="4262"/>
                </a:cubicBezTo>
                <a:close/>
                <a:moveTo>
                  <a:pt x="5036" y="6689"/>
                </a:moveTo>
                <a:cubicBezTo>
                  <a:pt x="4627" y="6674"/>
                  <a:pt x="4137" y="7282"/>
                  <a:pt x="3823" y="8171"/>
                </a:cubicBezTo>
                <a:cubicBezTo>
                  <a:pt x="3656" y="8646"/>
                  <a:pt x="3624" y="8797"/>
                  <a:pt x="3600" y="9635"/>
                </a:cubicBezTo>
                <a:cubicBezTo>
                  <a:pt x="3569" y="10670"/>
                  <a:pt x="3645" y="11119"/>
                  <a:pt x="3917" y="11432"/>
                </a:cubicBezTo>
                <a:lnTo>
                  <a:pt x="4066" y="11599"/>
                </a:lnTo>
                <a:lnTo>
                  <a:pt x="4514" y="11488"/>
                </a:lnTo>
                <a:cubicBezTo>
                  <a:pt x="4950" y="11376"/>
                  <a:pt x="4961" y="11370"/>
                  <a:pt x="5092" y="11488"/>
                </a:cubicBezTo>
                <a:cubicBezTo>
                  <a:pt x="5265" y="11643"/>
                  <a:pt x="5238" y="12031"/>
                  <a:pt x="5017" y="12507"/>
                </a:cubicBezTo>
                <a:cubicBezTo>
                  <a:pt x="4488" y="13645"/>
                  <a:pt x="3464" y="14127"/>
                  <a:pt x="2667" y="13619"/>
                </a:cubicBezTo>
                <a:cubicBezTo>
                  <a:pt x="1987" y="13186"/>
                  <a:pt x="1638" y="12667"/>
                  <a:pt x="1399" y="11673"/>
                </a:cubicBezTo>
                <a:cubicBezTo>
                  <a:pt x="1140" y="10599"/>
                  <a:pt x="1354" y="9500"/>
                  <a:pt x="2089" y="8079"/>
                </a:cubicBezTo>
                <a:cubicBezTo>
                  <a:pt x="2400" y="7478"/>
                  <a:pt x="2477" y="7197"/>
                  <a:pt x="2331" y="7245"/>
                </a:cubicBezTo>
                <a:cubicBezTo>
                  <a:pt x="2292" y="7258"/>
                  <a:pt x="2223" y="7388"/>
                  <a:pt x="2182" y="7523"/>
                </a:cubicBezTo>
                <a:cubicBezTo>
                  <a:pt x="2141" y="7657"/>
                  <a:pt x="2013" y="7974"/>
                  <a:pt x="1884" y="8227"/>
                </a:cubicBezTo>
                <a:cubicBezTo>
                  <a:pt x="1544" y="8892"/>
                  <a:pt x="1218" y="9900"/>
                  <a:pt x="1175" y="10450"/>
                </a:cubicBezTo>
                <a:cubicBezTo>
                  <a:pt x="1106" y="11337"/>
                  <a:pt x="1357" y="12619"/>
                  <a:pt x="1772" y="13471"/>
                </a:cubicBezTo>
                <a:cubicBezTo>
                  <a:pt x="2137" y="14220"/>
                  <a:pt x="2554" y="14628"/>
                  <a:pt x="3096" y="14805"/>
                </a:cubicBezTo>
                <a:cubicBezTo>
                  <a:pt x="3368" y="14893"/>
                  <a:pt x="3920" y="14823"/>
                  <a:pt x="4252" y="14656"/>
                </a:cubicBezTo>
                <a:cubicBezTo>
                  <a:pt x="5026" y="14268"/>
                  <a:pt x="5463" y="13376"/>
                  <a:pt x="5465" y="12192"/>
                </a:cubicBezTo>
                <a:cubicBezTo>
                  <a:pt x="5466" y="11451"/>
                  <a:pt x="5360" y="10892"/>
                  <a:pt x="5185" y="10636"/>
                </a:cubicBezTo>
                <a:cubicBezTo>
                  <a:pt x="5063" y="10457"/>
                  <a:pt x="5022" y="10425"/>
                  <a:pt x="4775" y="10432"/>
                </a:cubicBezTo>
                <a:cubicBezTo>
                  <a:pt x="4622" y="10436"/>
                  <a:pt x="4375" y="10462"/>
                  <a:pt x="4234" y="10487"/>
                </a:cubicBezTo>
                <a:cubicBezTo>
                  <a:pt x="4008" y="10528"/>
                  <a:pt x="3969" y="10522"/>
                  <a:pt x="3879" y="10395"/>
                </a:cubicBezTo>
                <a:cubicBezTo>
                  <a:pt x="3550" y="9928"/>
                  <a:pt x="3973" y="8509"/>
                  <a:pt x="4625" y="7912"/>
                </a:cubicBezTo>
                <a:cubicBezTo>
                  <a:pt x="4911" y="7651"/>
                  <a:pt x="5115" y="7613"/>
                  <a:pt x="5316" y="7764"/>
                </a:cubicBezTo>
                <a:cubicBezTo>
                  <a:pt x="5507" y="7908"/>
                  <a:pt x="5521" y="7875"/>
                  <a:pt x="5521" y="7504"/>
                </a:cubicBezTo>
                <a:cubicBezTo>
                  <a:pt x="5521" y="7102"/>
                  <a:pt x="5342" y="6765"/>
                  <a:pt x="5110" y="6708"/>
                </a:cubicBezTo>
                <a:cubicBezTo>
                  <a:pt x="5084" y="6701"/>
                  <a:pt x="5063" y="6690"/>
                  <a:pt x="5036" y="6689"/>
                </a:cubicBezTo>
                <a:close/>
                <a:moveTo>
                  <a:pt x="10127" y="6800"/>
                </a:moveTo>
                <a:cubicBezTo>
                  <a:pt x="10059" y="6810"/>
                  <a:pt x="10025" y="6850"/>
                  <a:pt x="9978" y="6986"/>
                </a:cubicBezTo>
                <a:cubicBezTo>
                  <a:pt x="9937" y="7105"/>
                  <a:pt x="9906" y="7322"/>
                  <a:pt x="9904" y="7467"/>
                </a:cubicBezTo>
                <a:cubicBezTo>
                  <a:pt x="9901" y="7677"/>
                  <a:pt x="9910" y="7725"/>
                  <a:pt x="9997" y="7727"/>
                </a:cubicBezTo>
                <a:cubicBezTo>
                  <a:pt x="10057" y="7728"/>
                  <a:pt x="10212" y="7791"/>
                  <a:pt x="10333" y="7856"/>
                </a:cubicBezTo>
                <a:cubicBezTo>
                  <a:pt x="10453" y="7922"/>
                  <a:pt x="10570" y="7985"/>
                  <a:pt x="10594" y="7986"/>
                </a:cubicBezTo>
                <a:cubicBezTo>
                  <a:pt x="10650" y="7989"/>
                  <a:pt x="10726" y="7382"/>
                  <a:pt x="10706" y="7115"/>
                </a:cubicBezTo>
                <a:cubicBezTo>
                  <a:pt x="10697" y="7003"/>
                  <a:pt x="10422" y="6831"/>
                  <a:pt x="10202" y="6800"/>
                </a:cubicBezTo>
                <a:cubicBezTo>
                  <a:pt x="10170" y="6796"/>
                  <a:pt x="10150" y="6797"/>
                  <a:pt x="10127" y="6800"/>
                </a:cubicBezTo>
                <a:close/>
                <a:moveTo>
                  <a:pt x="19602" y="6948"/>
                </a:moveTo>
                <a:cubicBezTo>
                  <a:pt x="19552" y="6939"/>
                  <a:pt x="19450" y="7012"/>
                  <a:pt x="19304" y="7152"/>
                </a:cubicBezTo>
                <a:cubicBezTo>
                  <a:pt x="18918" y="7522"/>
                  <a:pt x="18575" y="7667"/>
                  <a:pt x="18017" y="7708"/>
                </a:cubicBezTo>
                <a:cubicBezTo>
                  <a:pt x="17453" y="7750"/>
                  <a:pt x="17298" y="7844"/>
                  <a:pt x="17159" y="8190"/>
                </a:cubicBezTo>
                <a:cubicBezTo>
                  <a:pt x="16986" y="8619"/>
                  <a:pt x="17166" y="9486"/>
                  <a:pt x="17662" y="10654"/>
                </a:cubicBezTo>
                <a:cubicBezTo>
                  <a:pt x="17842" y="11077"/>
                  <a:pt x="17886" y="11247"/>
                  <a:pt x="17886" y="11618"/>
                </a:cubicBezTo>
                <a:cubicBezTo>
                  <a:pt x="17886" y="12069"/>
                  <a:pt x="17731" y="13006"/>
                  <a:pt x="17550" y="13600"/>
                </a:cubicBezTo>
                <a:cubicBezTo>
                  <a:pt x="17425" y="14013"/>
                  <a:pt x="17112" y="14716"/>
                  <a:pt x="17028" y="14768"/>
                </a:cubicBezTo>
                <a:cubicBezTo>
                  <a:pt x="16940" y="14822"/>
                  <a:pt x="16901" y="14737"/>
                  <a:pt x="16767" y="14230"/>
                </a:cubicBezTo>
                <a:cubicBezTo>
                  <a:pt x="16703" y="13988"/>
                  <a:pt x="16638" y="13787"/>
                  <a:pt x="16618" y="13767"/>
                </a:cubicBezTo>
                <a:cubicBezTo>
                  <a:pt x="16538" y="13688"/>
                  <a:pt x="16511" y="13797"/>
                  <a:pt x="16562" y="14119"/>
                </a:cubicBezTo>
                <a:cubicBezTo>
                  <a:pt x="16602" y="14372"/>
                  <a:pt x="16598" y="14534"/>
                  <a:pt x="16525" y="14768"/>
                </a:cubicBezTo>
                <a:cubicBezTo>
                  <a:pt x="16377" y="15238"/>
                  <a:pt x="16322" y="15275"/>
                  <a:pt x="16152" y="15064"/>
                </a:cubicBezTo>
                <a:lnTo>
                  <a:pt x="16021" y="14897"/>
                </a:lnTo>
                <a:lnTo>
                  <a:pt x="16021" y="15212"/>
                </a:lnTo>
                <a:cubicBezTo>
                  <a:pt x="16021" y="15391"/>
                  <a:pt x="15958" y="15685"/>
                  <a:pt x="15891" y="15861"/>
                </a:cubicBezTo>
                <a:cubicBezTo>
                  <a:pt x="15767" y="16184"/>
                  <a:pt x="15483" y="16528"/>
                  <a:pt x="15350" y="16528"/>
                </a:cubicBezTo>
                <a:cubicBezTo>
                  <a:pt x="15217" y="16528"/>
                  <a:pt x="15085" y="16307"/>
                  <a:pt x="14939" y="15879"/>
                </a:cubicBezTo>
                <a:cubicBezTo>
                  <a:pt x="14860" y="15646"/>
                  <a:pt x="14752" y="15447"/>
                  <a:pt x="14716" y="15435"/>
                </a:cubicBezTo>
                <a:cubicBezTo>
                  <a:pt x="14591" y="15393"/>
                  <a:pt x="14250" y="15917"/>
                  <a:pt x="13988" y="16546"/>
                </a:cubicBezTo>
                <a:cubicBezTo>
                  <a:pt x="13487" y="17749"/>
                  <a:pt x="13167" y="18242"/>
                  <a:pt x="12515" y="18881"/>
                </a:cubicBezTo>
                <a:cubicBezTo>
                  <a:pt x="12033" y="19353"/>
                  <a:pt x="11463" y="19739"/>
                  <a:pt x="11302" y="19678"/>
                </a:cubicBezTo>
                <a:cubicBezTo>
                  <a:pt x="11229" y="19650"/>
                  <a:pt x="11236" y="19596"/>
                  <a:pt x="11340" y="19363"/>
                </a:cubicBezTo>
                <a:cubicBezTo>
                  <a:pt x="11437" y="19143"/>
                  <a:pt x="11447" y="18960"/>
                  <a:pt x="11433" y="18585"/>
                </a:cubicBezTo>
                <a:lnTo>
                  <a:pt x="11414" y="18103"/>
                </a:lnTo>
                <a:lnTo>
                  <a:pt x="11302" y="18344"/>
                </a:lnTo>
                <a:cubicBezTo>
                  <a:pt x="11169" y="18611"/>
                  <a:pt x="10660" y="19108"/>
                  <a:pt x="10426" y="19196"/>
                </a:cubicBezTo>
                <a:cubicBezTo>
                  <a:pt x="10182" y="19288"/>
                  <a:pt x="9949" y="19270"/>
                  <a:pt x="9736" y="19140"/>
                </a:cubicBezTo>
                <a:cubicBezTo>
                  <a:pt x="9385" y="18928"/>
                  <a:pt x="8798" y="17604"/>
                  <a:pt x="8766" y="16954"/>
                </a:cubicBezTo>
                <a:cubicBezTo>
                  <a:pt x="8759" y="16808"/>
                  <a:pt x="8775" y="16483"/>
                  <a:pt x="8803" y="16231"/>
                </a:cubicBezTo>
                <a:cubicBezTo>
                  <a:pt x="8845" y="15853"/>
                  <a:pt x="8838" y="15782"/>
                  <a:pt x="8766" y="15805"/>
                </a:cubicBezTo>
                <a:cubicBezTo>
                  <a:pt x="8585" y="15864"/>
                  <a:pt x="8503" y="16155"/>
                  <a:pt x="8505" y="16824"/>
                </a:cubicBezTo>
                <a:cubicBezTo>
                  <a:pt x="8507" y="17653"/>
                  <a:pt x="8626" y="18257"/>
                  <a:pt x="8952" y="19085"/>
                </a:cubicBezTo>
                <a:cubicBezTo>
                  <a:pt x="9261" y="19867"/>
                  <a:pt x="9511" y="20227"/>
                  <a:pt x="9792" y="20308"/>
                </a:cubicBezTo>
                <a:cubicBezTo>
                  <a:pt x="10075" y="20389"/>
                  <a:pt x="10085" y="20385"/>
                  <a:pt x="10407" y="20289"/>
                </a:cubicBezTo>
                <a:cubicBezTo>
                  <a:pt x="10564" y="20242"/>
                  <a:pt x="10769" y="20217"/>
                  <a:pt x="10855" y="20234"/>
                </a:cubicBezTo>
                <a:cubicBezTo>
                  <a:pt x="11003" y="20262"/>
                  <a:pt x="11572" y="20070"/>
                  <a:pt x="12291" y="19752"/>
                </a:cubicBezTo>
                <a:cubicBezTo>
                  <a:pt x="12763" y="19543"/>
                  <a:pt x="13492" y="18781"/>
                  <a:pt x="13802" y="18177"/>
                </a:cubicBezTo>
                <a:cubicBezTo>
                  <a:pt x="13941" y="17904"/>
                  <a:pt x="14096" y="17582"/>
                  <a:pt x="14137" y="17454"/>
                </a:cubicBezTo>
                <a:cubicBezTo>
                  <a:pt x="14225" y="17181"/>
                  <a:pt x="14660" y="16565"/>
                  <a:pt x="14772" y="16565"/>
                </a:cubicBezTo>
                <a:cubicBezTo>
                  <a:pt x="14814" y="16565"/>
                  <a:pt x="14950" y="16753"/>
                  <a:pt x="15070" y="16991"/>
                </a:cubicBezTo>
                <a:cubicBezTo>
                  <a:pt x="15520" y="17884"/>
                  <a:pt x="15996" y="17663"/>
                  <a:pt x="16674" y="16231"/>
                </a:cubicBezTo>
                <a:cubicBezTo>
                  <a:pt x="16759" y="16051"/>
                  <a:pt x="16823" y="15891"/>
                  <a:pt x="16823" y="15861"/>
                </a:cubicBezTo>
                <a:cubicBezTo>
                  <a:pt x="16823" y="15831"/>
                  <a:pt x="16990" y="15555"/>
                  <a:pt x="17196" y="15249"/>
                </a:cubicBezTo>
                <a:cubicBezTo>
                  <a:pt x="17402" y="14944"/>
                  <a:pt x="17629" y="14523"/>
                  <a:pt x="17700" y="14323"/>
                </a:cubicBezTo>
                <a:cubicBezTo>
                  <a:pt x="17872" y="13834"/>
                  <a:pt x="18057" y="12908"/>
                  <a:pt x="18110" y="12211"/>
                </a:cubicBezTo>
                <a:cubicBezTo>
                  <a:pt x="18165" y="11480"/>
                  <a:pt x="18236" y="11382"/>
                  <a:pt x="18539" y="11710"/>
                </a:cubicBezTo>
                <a:cubicBezTo>
                  <a:pt x="18659" y="11841"/>
                  <a:pt x="18763" y="12013"/>
                  <a:pt x="18763" y="12099"/>
                </a:cubicBezTo>
                <a:cubicBezTo>
                  <a:pt x="18763" y="12253"/>
                  <a:pt x="18858" y="12357"/>
                  <a:pt x="18931" y="12285"/>
                </a:cubicBezTo>
                <a:cubicBezTo>
                  <a:pt x="18987" y="12229"/>
                  <a:pt x="18672" y="11646"/>
                  <a:pt x="18408" y="11321"/>
                </a:cubicBezTo>
                <a:cubicBezTo>
                  <a:pt x="18191" y="11053"/>
                  <a:pt x="18183" y="11035"/>
                  <a:pt x="18222" y="10673"/>
                </a:cubicBezTo>
                <a:cubicBezTo>
                  <a:pt x="18302" y="9935"/>
                  <a:pt x="18701" y="9084"/>
                  <a:pt x="19154" y="8672"/>
                </a:cubicBezTo>
                <a:cubicBezTo>
                  <a:pt x="19245" y="8589"/>
                  <a:pt x="19322" y="8481"/>
                  <a:pt x="19322" y="8431"/>
                </a:cubicBezTo>
                <a:cubicBezTo>
                  <a:pt x="19322" y="8380"/>
                  <a:pt x="19432" y="8238"/>
                  <a:pt x="19565" y="8116"/>
                </a:cubicBezTo>
                <a:lnTo>
                  <a:pt x="19807" y="7893"/>
                </a:lnTo>
                <a:lnTo>
                  <a:pt x="19751" y="7449"/>
                </a:lnTo>
                <a:cubicBezTo>
                  <a:pt x="19719" y="7210"/>
                  <a:pt x="19653" y="7000"/>
                  <a:pt x="19621" y="6967"/>
                </a:cubicBezTo>
                <a:cubicBezTo>
                  <a:pt x="19616" y="6962"/>
                  <a:pt x="19609" y="6950"/>
                  <a:pt x="19602" y="6948"/>
                </a:cubicBezTo>
                <a:close/>
                <a:moveTo>
                  <a:pt x="8430" y="7615"/>
                </a:moveTo>
                <a:cubicBezTo>
                  <a:pt x="8285" y="7614"/>
                  <a:pt x="8136" y="7728"/>
                  <a:pt x="8020" y="7912"/>
                </a:cubicBezTo>
                <a:cubicBezTo>
                  <a:pt x="7886" y="8124"/>
                  <a:pt x="7871" y="8210"/>
                  <a:pt x="7871" y="8931"/>
                </a:cubicBezTo>
                <a:lnTo>
                  <a:pt x="7871" y="9709"/>
                </a:lnTo>
                <a:lnTo>
                  <a:pt x="7647" y="10006"/>
                </a:lnTo>
                <a:cubicBezTo>
                  <a:pt x="7527" y="10165"/>
                  <a:pt x="7392" y="10307"/>
                  <a:pt x="7348" y="10321"/>
                </a:cubicBezTo>
                <a:cubicBezTo>
                  <a:pt x="7267" y="10346"/>
                  <a:pt x="6901" y="9616"/>
                  <a:pt x="6901" y="9431"/>
                </a:cubicBezTo>
                <a:cubicBezTo>
                  <a:pt x="6901" y="9245"/>
                  <a:pt x="6701" y="9261"/>
                  <a:pt x="6546" y="9450"/>
                </a:cubicBezTo>
                <a:cubicBezTo>
                  <a:pt x="6260" y="9801"/>
                  <a:pt x="6181" y="10212"/>
                  <a:pt x="6211" y="11303"/>
                </a:cubicBezTo>
                <a:cubicBezTo>
                  <a:pt x="6274" y="13632"/>
                  <a:pt x="6209" y="14254"/>
                  <a:pt x="5800" y="15064"/>
                </a:cubicBezTo>
                <a:cubicBezTo>
                  <a:pt x="5331" y="15995"/>
                  <a:pt x="4640" y="16649"/>
                  <a:pt x="3674" y="17084"/>
                </a:cubicBezTo>
                <a:cubicBezTo>
                  <a:pt x="3454" y="17183"/>
                  <a:pt x="3283" y="17284"/>
                  <a:pt x="3283" y="17306"/>
                </a:cubicBezTo>
                <a:cubicBezTo>
                  <a:pt x="3283" y="17329"/>
                  <a:pt x="3460" y="17327"/>
                  <a:pt x="3674" y="17306"/>
                </a:cubicBezTo>
                <a:cubicBezTo>
                  <a:pt x="3963" y="17277"/>
                  <a:pt x="4234" y="17187"/>
                  <a:pt x="4719" y="16954"/>
                </a:cubicBezTo>
                <a:cubicBezTo>
                  <a:pt x="5316" y="16667"/>
                  <a:pt x="5396" y="16599"/>
                  <a:pt x="5707" y="16213"/>
                </a:cubicBezTo>
                <a:cubicBezTo>
                  <a:pt x="6318" y="15455"/>
                  <a:pt x="6411" y="14949"/>
                  <a:pt x="6416" y="12581"/>
                </a:cubicBezTo>
                <a:cubicBezTo>
                  <a:pt x="6420" y="10906"/>
                  <a:pt x="6439" y="10841"/>
                  <a:pt x="6565" y="10673"/>
                </a:cubicBezTo>
                <a:cubicBezTo>
                  <a:pt x="6794" y="10367"/>
                  <a:pt x="6873" y="10398"/>
                  <a:pt x="7125" y="10932"/>
                </a:cubicBezTo>
                <a:cubicBezTo>
                  <a:pt x="7250" y="11199"/>
                  <a:pt x="7358" y="11439"/>
                  <a:pt x="7367" y="11451"/>
                </a:cubicBezTo>
                <a:cubicBezTo>
                  <a:pt x="7424" y="11527"/>
                  <a:pt x="7752" y="11154"/>
                  <a:pt x="8020" y="10710"/>
                </a:cubicBezTo>
                <a:cubicBezTo>
                  <a:pt x="8499" y="9917"/>
                  <a:pt x="8708" y="9335"/>
                  <a:pt x="8747" y="8653"/>
                </a:cubicBezTo>
                <a:cubicBezTo>
                  <a:pt x="8782" y="8046"/>
                  <a:pt x="8736" y="7750"/>
                  <a:pt x="8579" y="7653"/>
                </a:cubicBezTo>
                <a:cubicBezTo>
                  <a:pt x="8538" y="7627"/>
                  <a:pt x="8478" y="7616"/>
                  <a:pt x="8430" y="7615"/>
                </a:cubicBezTo>
                <a:close/>
                <a:moveTo>
                  <a:pt x="19453" y="9802"/>
                </a:moveTo>
                <a:lnTo>
                  <a:pt x="19266" y="10006"/>
                </a:lnTo>
                <a:cubicBezTo>
                  <a:pt x="19103" y="10182"/>
                  <a:pt x="19079" y="10252"/>
                  <a:pt x="19080" y="10562"/>
                </a:cubicBezTo>
                <a:cubicBezTo>
                  <a:pt x="19081" y="10935"/>
                  <a:pt x="19138" y="11129"/>
                  <a:pt x="19248" y="11062"/>
                </a:cubicBezTo>
                <a:cubicBezTo>
                  <a:pt x="19366" y="10989"/>
                  <a:pt x="19416" y="11168"/>
                  <a:pt x="19397" y="11655"/>
                </a:cubicBezTo>
                <a:cubicBezTo>
                  <a:pt x="19376" y="12190"/>
                  <a:pt x="19397" y="12213"/>
                  <a:pt x="19733" y="12007"/>
                </a:cubicBezTo>
                <a:cubicBezTo>
                  <a:pt x="20044" y="11816"/>
                  <a:pt x="20204" y="11428"/>
                  <a:pt x="20180" y="10932"/>
                </a:cubicBezTo>
                <a:cubicBezTo>
                  <a:pt x="20155" y="10398"/>
                  <a:pt x="20069" y="10395"/>
                  <a:pt x="20068" y="10932"/>
                </a:cubicBezTo>
                <a:cubicBezTo>
                  <a:pt x="20068" y="11375"/>
                  <a:pt x="19962" y="11617"/>
                  <a:pt x="19695" y="11803"/>
                </a:cubicBezTo>
                <a:cubicBezTo>
                  <a:pt x="19574" y="11887"/>
                  <a:pt x="19565" y="11882"/>
                  <a:pt x="19527" y="11784"/>
                </a:cubicBezTo>
                <a:cubicBezTo>
                  <a:pt x="19505" y="11725"/>
                  <a:pt x="19520" y="11490"/>
                  <a:pt x="19565" y="11266"/>
                </a:cubicBezTo>
                <a:cubicBezTo>
                  <a:pt x="19610" y="11042"/>
                  <a:pt x="19661" y="10693"/>
                  <a:pt x="19677" y="10487"/>
                </a:cubicBezTo>
                <a:cubicBezTo>
                  <a:pt x="19700" y="10174"/>
                  <a:pt x="19692" y="10096"/>
                  <a:pt x="19583" y="9969"/>
                </a:cubicBezTo>
                <a:lnTo>
                  <a:pt x="19453" y="9802"/>
                </a:lnTo>
                <a:close/>
                <a:moveTo>
                  <a:pt x="15387" y="11488"/>
                </a:moveTo>
                <a:cubicBezTo>
                  <a:pt x="15338" y="11488"/>
                  <a:pt x="15118" y="11720"/>
                  <a:pt x="14883" y="12007"/>
                </a:cubicBezTo>
                <a:cubicBezTo>
                  <a:pt x="14553" y="12412"/>
                  <a:pt x="14454" y="12574"/>
                  <a:pt x="14454" y="12729"/>
                </a:cubicBezTo>
                <a:cubicBezTo>
                  <a:pt x="14454" y="13118"/>
                  <a:pt x="14511" y="13144"/>
                  <a:pt x="14716" y="12859"/>
                </a:cubicBezTo>
                <a:cubicBezTo>
                  <a:pt x="14982" y="12486"/>
                  <a:pt x="15213" y="12247"/>
                  <a:pt x="15275" y="12285"/>
                </a:cubicBezTo>
                <a:cubicBezTo>
                  <a:pt x="15383" y="12351"/>
                  <a:pt x="15318" y="12680"/>
                  <a:pt x="15145" y="12952"/>
                </a:cubicBezTo>
                <a:cubicBezTo>
                  <a:pt x="15046" y="13106"/>
                  <a:pt x="14754" y="13406"/>
                  <a:pt x="14492" y="13619"/>
                </a:cubicBezTo>
                <a:cubicBezTo>
                  <a:pt x="14230" y="13831"/>
                  <a:pt x="14007" y="14012"/>
                  <a:pt x="14007" y="14026"/>
                </a:cubicBezTo>
                <a:cubicBezTo>
                  <a:pt x="14007" y="14091"/>
                  <a:pt x="14144" y="14033"/>
                  <a:pt x="14604" y="13786"/>
                </a:cubicBezTo>
                <a:cubicBezTo>
                  <a:pt x="15070" y="13535"/>
                  <a:pt x="15113" y="13501"/>
                  <a:pt x="15294" y="13119"/>
                </a:cubicBezTo>
                <a:cubicBezTo>
                  <a:pt x="15464" y="12757"/>
                  <a:pt x="15478" y="12658"/>
                  <a:pt x="15480" y="12099"/>
                </a:cubicBezTo>
                <a:cubicBezTo>
                  <a:pt x="15483" y="11602"/>
                  <a:pt x="15458" y="11488"/>
                  <a:pt x="15387" y="11488"/>
                </a:cubicBezTo>
                <a:close/>
                <a:moveTo>
                  <a:pt x="12030" y="11951"/>
                </a:moveTo>
                <a:cubicBezTo>
                  <a:pt x="12000" y="11952"/>
                  <a:pt x="11805" y="12197"/>
                  <a:pt x="11582" y="12489"/>
                </a:cubicBezTo>
                <a:cubicBezTo>
                  <a:pt x="11076" y="13150"/>
                  <a:pt x="10333" y="13852"/>
                  <a:pt x="9680" y="14286"/>
                </a:cubicBezTo>
                <a:cubicBezTo>
                  <a:pt x="9125" y="14655"/>
                  <a:pt x="9191" y="14731"/>
                  <a:pt x="9792" y="14416"/>
                </a:cubicBezTo>
                <a:cubicBezTo>
                  <a:pt x="10287" y="14156"/>
                  <a:pt x="11179" y="13303"/>
                  <a:pt x="11657" y="12637"/>
                </a:cubicBezTo>
                <a:cubicBezTo>
                  <a:pt x="12048" y="12091"/>
                  <a:pt x="12118" y="11948"/>
                  <a:pt x="12030" y="11951"/>
                </a:cubicBezTo>
                <a:close/>
                <a:moveTo>
                  <a:pt x="8561" y="12285"/>
                </a:moveTo>
                <a:cubicBezTo>
                  <a:pt x="8461" y="12291"/>
                  <a:pt x="8393" y="12355"/>
                  <a:pt x="8393" y="12470"/>
                </a:cubicBezTo>
                <a:cubicBezTo>
                  <a:pt x="8393" y="12575"/>
                  <a:pt x="8326" y="12661"/>
                  <a:pt x="8132" y="12767"/>
                </a:cubicBezTo>
                <a:cubicBezTo>
                  <a:pt x="7890" y="12899"/>
                  <a:pt x="7870" y="12928"/>
                  <a:pt x="7852" y="13174"/>
                </a:cubicBezTo>
                <a:cubicBezTo>
                  <a:pt x="7837" y="13378"/>
                  <a:pt x="7887" y="13577"/>
                  <a:pt x="8057" y="13971"/>
                </a:cubicBezTo>
                <a:cubicBezTo>
                  <a:pt x="8182" y="14259"/>
                  <a:pt x="8315" y="14637"/>
                  <a:pt x="8356" y="14805"/>
                </a:cubicBezTo>
                <a:cubicBezTo>
                  <a:pt x="8396" y="14972"/>
                  <a:pt x="8441" y="15101"/>
                  <a:pt x="8468" y="15101"/>
                </a:cubicBezTo>
                <a:cubicBezTo>
                  <a:pt x="8572" y="15101"/>
                  <a:pt x="8502" y="14726"/>
                  <a:pt x="8318" y="14267"/>
                </a:cubicBezTo>
                <a:cubicBezTo>
                  <a:pt x="8212" y="14001"/>
                  <a:pt x="8087" y="13637"/>
                  <a:pt x="8020" y="13471"/>
                </a:cubicBezTo>
                <a:cubicBezTo>
                  <a:pt x="7906" y="13186"/>
                  <a:pt x="7901" y="13173"/>
                  <a:pt x="8001" y="13063"/>
                </a:cubicBezTo>
                <a:cubicBezTo>
                  <a:pt x="8060" y="12999"/>
                  <a:pt x="8147" y="12933"/>
                  <a:pt x="8206" y="12933"/>
                </a:cubicBezTo>
                <a:cubicBezTo>
                  <a:pt x="8389" y="12933"/>
                  <a:pt x="8761" y="12765"/>
                  <a:pt x="8803" y="12655"/>
                </a:cubicBezTo>
                <a:cubicBezTo>
                  <a:pt x="8856" y="12518"/>
                  <a:pt x="8787" y="12347"/>
                  <a:pt x="8673" y="12303"/>
                </a:cubicBezTo>
                <a:cubicBezTo>
                  <a:pt x="8635" y="12289"/>
                  <a:pt x="8594" y="12283"/>
                  <a:pt x="8561" y="12285"/>
                </a:cubicBezTo>
                <a:close/>
                <a:moveTo>
                  <a:pt x="12216" y="13952"/>
                </a:moveTo>
                <a:lnTo>
                  <a:pt x="12216" y="14545"/>
                </a:lnTo>
                <a:cubicBezTo>
                  <a:pt x="12208" y="15236"/>
                  <a:pt x="12294" y="15649"/>
                  <a:pt x="12477" y="15842"/>
                </a:cubicBezTo>
                <a:cubicBezTo>
                  <a:pt x="12550" y="15919"/>
                  <a:pt x="12659" y="15972"/>
                  <a:pt x="12720" y="15972"/>
                </a:cubicBezTo>
                <a:cubicBezTo>
                  <a:pt x="12852" y="15972"/>
                  <a:pt x="13108" y="15636"/>
                  <a:pt x="13168" y="15398"/>
                </a:cubicBezTo>
                <a:cubicBezTo>
                  <a:pt x="13221" y="15186"/>
                  <a:pt x="13168" y="15179"/>
                  <a:pt x="12981" y="15379"/>
                </a:cubicBezTo>
                <a:cubicBezTo>
                  <a:pt x="12830" y="15541"/>
                  <a:pt x="12699" y="15533"/>
                  <a:pt x="12496" y="15361"/>
                </a:cubicBezTo>
                <a:cubicBezTo>
                  <a:pt x="12372" y="15255"/>
                  <a:pt x="12334" y="15067"/>
                  <a:pt x="12272" y="14434"/>
                </a:cubicBezTo>
                <a:lnTo>
                  <a:pt x="12216" y="13952"/>
                </a:lnTo>
                <a:close/>
                <a:moveTo>
                  <a:pt x="18446" y="14953"/>
                </a:moveTo>
                <a:cubicBezTo>
                  <a:pt x="18425" y="14956"/>
                  <a:pt x="18414" y="15032"/>
                  <a:pt x="18427" y="15120"/>
                </a:cubicBezTo>
                <a:cubicBezTo>
                  <a:pt x="18458" y="15328"/>
                  <a:pt x="18354" y="15485"/>
                  <a:pt x="18222" y="15435"/>
                </a:cubicBezTo>
                <a:cubicBezTo>
                  <a:pt x="18159" y="15411"/>
                  <a:pt x="18129" y="15456"/>
                  <a:pt x="18129" y="15564"/>
                </a:cubicBezTo>
                <a:cubicBezTo>
                  <a:pt x="18129" y="15741"/>
                  <a:pt x="17983" y="15887"/>
                  <a:pt x="17830" y="15861"/>
                </a:cubicBezTo>
                <a:cubicBezTo>
                  <a:pt x="17723" y="15843"/>
                  <a:pt x="17572" y="16073"/>
                  <a:pt x="17569" y="16268"/>
                </a:cubicBezTo>
                <a:cubicBezTo>
                  <a:pt x="17566" y="16473"/>
                  <a:pt x="17328" y="16897"/>
                  <a:pt x="17047" y="17195"/>
                </a:cubicBezTo>
                <a:cubicBezTo>
                  <a:pt x="16890" y="17361"/>
                  <a:pt x="16767" y="17523"/>
                  <a:pt x="16767" y="17547"/>
                </a:cubicBezTo>
                <a:cubicBezTo>
                  <a:pt x="16767" y="17571"/>
                  <a:pt x="16845" y="17534"/>
                  <a:pt x="16954" y="17473"/>
                </a:cubicBezTo>
                <a:cubicBezTo>
                  <a:pt x="17230" y="17316"/>
                  <a:pt x="17528" y="16906"/>
                  <a:pt x="17644" y="16491"/>
                </a:cubicBezTo>
                <a:cubicBezTo>
                  <a:pt x="17731" y="16180"/>
                  <a:pt x="17767" y="16128"/>
                  <a:pt x="17942" y="16083"/>
                </a:cubicBezTo>
                <a:cubicBezTo>
                  <a:pt x="18064" y="16052"/>
                  <a:pt x="18166" y="15968"/>
                  <a:pt x="18222" y="15861"/>
                </a:cubicBezTo>
                <a:cubicBezTo>
                  <a:pt x="18272" y="15766"/>
                  <a:pt x="18355" y="15646"/>
                  <a:pt x="18408" y="15601"/>
                </a:cubicBezTo>
                <a:cubicBezTo>
                  <a:pt x="18512" y="15516"/>
                  <a:pt x="18558" y="15010"/>
                  <a:pt x="18464" y="14953"/>
                </a:cubicBezTo>
                <a:cubicBezTo>
                  <a:pt x="18461" y="14951"/>
                  <a:pt x="18449" y="14953"/>
                  <a:pt x="18446" y="14953"/>
                </a:cubicBezTo>
                <a:close/>
                <a:moveTo>
                  <a:pt x="4215" y="14990"/>
                </a:moveTo>
                <a:cubicBezTo>
                  <a:pt x="4149" y="14990"/>
                  <a:pt x="3807" y="15207"/>
                  <a:pt x="3506" y="15453"/>
                </a:cubicBezTo>
                <a:cubicBezTo>
                  <a:pt x="3313" y="15612"/>
                  <a:pt x="3258" y="15688"/>
                  <a:pt x="3227" y="15953"/>
                </a:cubicBezTo>
                <a:cubicBezTo>
                  <a:pt x="3206" y="16127"/>
                  <a:pt x="3223" y="16347"/>
                  <a:pt x="3245" y="16435"/>
                </a:cubicBezTo>
                <a:cubicBezTo>
                  <a:pt x="3297" y="16639"/>
                  <a:pt x="3347" y="16635"/>
                  <a:pt x="3600" y="16417"/>
                </a:cubicBezTo>
                <a:cubicBezTo>
                  <a:pt x="3712" y="16319"/>
                  <a:pt x="3899" y="16195"/>
                  <a:pt x="4010" y="16139"/>
                </a:cubicBezTo>
                <a:cubicBezTo>
                  <a:pt x="4216" y="16034"/>
                  <a:pt x="4243" y="15973"/>
                  <a:pt x="4308" y="15472"/>
                </a:cubicBezTo>
                <a:cubicBezTo>
                  <a:pt x="4346" y="15182"/>
                  <a:pt x="4310" y="14990"/>
                  <a:pt x="4215" y="14990"/>
                </a:cubicBezTo>
                <a:close/>
                <a:moveTo>
                  <a:pt x="10109" y="15509"/>
                </a:moveTo>
                <a:cubicBezTo>
                  <a:pt x="10089" y="15509"/>
                  <a:pt x="10081" y="15518"/>
                  <a:pt x="10071" y="15527"/>
                </a:cubicBezTo>
                <a:cubicBezTo>
                  <a:pt x="10038" y="15560"/>
                  <a:pt x="9967" y="15784"/>
                  <a:pt x="9904" y="16028"/>
                </a:cubicBezTo>
                <a:lnTo>
                  <a:pt x="9773" y="16472"/>
                </a:lnTo>
                <a:lnTo>
                  <a:pt x="10016" y="16583"/>
                </a:lnTo>
                <a:cubicBezTo>
                  <a:pt x="10143" y="16648"/>
                  <a:pt x="10287" y="16751"/>
                  <a:pt x="10333" y="16806"/>
                </a:cubicBezTo>
                <a:cubicBezTo>
                  <a:pt x="10494" y="16999"/>
                  <a:pt x="10601" y="16883"/>
                  <a:pt x="10724" y="16417"/>
                </a:cubicBezTo>
                <a:cubicBezTo>
                  <a:pt x="10860" y="15903"/>
                  <a:pt x="10850" y="15896"/>
                  <a:pt x="10407" y="15638"/>
                </a:cubicBezTo>
                <a:cubicBezTo>
                  <a:pt x="10271" y="15559"/>
                  <a:pt x="10168" y="15508"/>
                  <a:pt x="10109" y="15509"/>
                </a:cubicBezTo>
                <a:close/>
                <a:moveTo>
                  <a:pt x="7815" y="16176"/>
                </a:moveTo>
                <a:cubicBezTo>
                  <a:pt x="7668" y="16194"/>
                  <a:pt x="7223" y="16593"/>
                  <a:pt x="7031" y="16880"/>
                </a:cubicBezTo>
                <a:cubicBezTo>
                  <a:pt x="6831" y="17180"/>
                  <a:pt x="6605" y="17835"/>
                  <a:pt x="6658" y="17973"/>
                </a:cubicBezTo>
                <a:cubicBezTo>
                  <a:pt x="6678" y="18023"/>
                  <a:pt x="6807" y="18098"/>
                  <a:pt x="6938" y="18140"/>
                </a:cubicBezTo>
                <a:cubicBezTo>
                  <a:pt x="7296" y="18253"/>
                  <a:pt x="7317" y="18320"/>
                  <a:pt x="7106" y="18492"/>
                </a:cubicBezTo>
                <a:cubicBezTo>
                  <a:pt x="6856" y="18696"/>
                  <a:pt x="6385" y="18863"/>
                  <a:pt x="5931" y="18918"/>
                </a:cubicBezTo>
                <a:cubicBezTo>
                  <a:pt x="5505" y="18969"/>
                  <a:pt x="5445" y="18994"/>
                  <a:pt x="5502" y="19085"/>
                </a:cubicBezTo>
                <a:cubicBezTo>
                  <a:pt x="5573" y="19199"/>
                  <a:pt x="6520" y="19102"/>
                  <a:pt x="6808" y="18955"/>
                </a:cubicBezTo>
                <a:cubicBezTo>
                  <a:pt x="7356" y="18674"/>
                  <a:pt x="7775" y="18031"/>
                  <a:pt x="7572" y="17788"/>
                </a:cubicBezTo>
                <a:cubicBezTo>
                  <a:pt x="7525" y="17731"/>
                  <a:pt x="7384" y="17628"/>
                  <a:pt x="7255" y="17547"/>
                </a:cubicBezTo>
                <a:cubicBezTo>
                  <a:pt x="7109" y="17455"/>
                  <a:pt x="7013" y="17348"/>
                  <a:pt x="7013" y="17269"/>
                </a:cubicBezTo>
                <a:cubicBezTo>
                  <a:pt x="7013" y="17197"/>
                  <a:pt x="7223" y="16945"/>
                  <a:pt x="7479" y="16676"/>
                </a:cubicBezTo>
                <a:cubicBezTo>
                  <a:pt x="7730" y="16413"/>
                  <a:pt x="7894" y="16190"/>
                  <a:pt x="7852" y="16176"/>
                </a:cubicBezTo>
                <a:cubicBezTo>
                  <a:pt x="7845" y="16174"/>
                  <a:pt x="7824" y="16175"/>
                  <a:pt x="7815" y="16176"/>
                </a:cubicBezTo>
                <a:close/>
                <a:moveTo>
                  <a:pt x="14790" y="18233"/>
                </a:moveTo>
                <a:cubicBezTo>
                  <a:pt x="14783" y="18239"/>
                  <a:pt x="14774" y="18286"/>
                  <a:pt x="14772" y="18381"/>
                </a:cubicBezTo>
                <a:cubicBezTo>
                  <a:pt x="14768" y="18494"/>
                  <a:pt x="14792" y="18630"/>
                  <a:pt x="14827" y="18696"/>
                </a:cubicBezTo>
                <a:cubicBezTo>
                  <a:pt x="14911" y="18851"/>
                  <a:pt x="15004" y="18862"/>
                  <a:pt x="15182" y="18696"/>
                </a:cubicBezTo>
                <a:cubicBezTo>
                  <a:pt x="15382" y="18509"/>
                  <a:pt x="15355" y="18458"/>
                  <a:pt x="15089" y="18473"/>
                </a:cubicBezTo>
                <a:cubicBezTo>
                  <a:pt x="14892" y="18485"/>
                  <a:pt x="14866" y="18458"/>
                  <a:pt x="14827" y="18325"/>
                </a:cubicBezTo>
                <a:cubicBezTo>
                  <a:pt x="14807" y="18254"/>
                  <a:pt x="14797" y="18226"/>
                  <a:pt x="14790" y="182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9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9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9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9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9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9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0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0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0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0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0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1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1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01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01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1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2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01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3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03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3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03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80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81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8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90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3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91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2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97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95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6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0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98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99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3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01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2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6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104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5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09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107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08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16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114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117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128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35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133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6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7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7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8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1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0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188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1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192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195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8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1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4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07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8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11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2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3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4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5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6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8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9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0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1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2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3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4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5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6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7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8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9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0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1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2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3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4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5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6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7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8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9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0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1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2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3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4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5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6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7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8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9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0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1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2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3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253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4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5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7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8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4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67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265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68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7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27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2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79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2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80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1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83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86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84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5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89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87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88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2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90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1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5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93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4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98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96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97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99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00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02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0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1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2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3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4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5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6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7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8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9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0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1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2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3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4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5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6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7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8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9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0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1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2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3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46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44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5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57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47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8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9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0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1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2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3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4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5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6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60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58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59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1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2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65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63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64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66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67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6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76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79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77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80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83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81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6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84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5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89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87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2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90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95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93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96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7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9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1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444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442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3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5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445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6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7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8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49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458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456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59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0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6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6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4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1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4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2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3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5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8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6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7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1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79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0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4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2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3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7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5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6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0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88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9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1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2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4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5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6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38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536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7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49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539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8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52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550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5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6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7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68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558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9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0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1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2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3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71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569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2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572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8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9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0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1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5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583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4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588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586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87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8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9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9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5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1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99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2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600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1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3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606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604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9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607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8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2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610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1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5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13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4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18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16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17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19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20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22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23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24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3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4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5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6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7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8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9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0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1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2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3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4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65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68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666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79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69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0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1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3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4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5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6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7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8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82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680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1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83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4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5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6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87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98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688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01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699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0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2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702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3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4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5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6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7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8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9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0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1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5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713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4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18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716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7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19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20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17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6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4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7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5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28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1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29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2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7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5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6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0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38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9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3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1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2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4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7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8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9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0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7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5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8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9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2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0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1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57368" y="70551"/>
            <a:ext cx="658997" cy="850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452" t="6972" r="6972" b="12759"/>
          <a:stretch>
            <a:fillRect/>
          </a:stretch>
        </p:blipFill>
        <p:spPr>
          <a:xfrm>
            <a:off x="395957" y="4447719"/>
            <a:ext cx="459585" cy="4612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36" fill="norm" stroke="1" extrusionOk="0">
                <a:moveTo>
                  <a:pt x="10780" y="0"/>
                </a:moveTo>
                <a:cubicBezTo>
                  <a:pt x="9000" y="-12"/>
                  <a:pt x="7536" y="323"/>
                  <a:pt x="5931" y="1112"/>
                </a:cubicBezTo>
                <a:cubicBezTo>
                  <a:pt x="2951" y="2578"/>
                  <a:pt x="881" y="5263"/>
                  <a:pt x="149" y="8598"/>
                </a:cubicBezTo>
                <a:cubicBezTo>
                  <a:pt x="22" y="9176"/>
                  <a:pt x="0" y="9414"/>
                  <a:pt x="0" y="10765"/>
                </a:cubicBezTo>
                <a:cubicBezTo>
                  <a:pt x="0" y="12101"/>
                  <a:pt x="10" y="12370"/>
                  <a:pt x="131" y="12915"/>
                </a:cubicBezTo>
                <a:cubicBezTo>
                  <a:pt x="776" y="15825"/>
                  <a:pt x="2343" y="18143"/>
                  <a:pt x="4737" y="19733"/>
                </a:cubicBezTo>
                <a:cubicBezTo>
                  <a:pt x="6176" y="20689"/>
                  <a:pt x="7781" y="21280"/>
                  <a:pt x="9512" y="21494"/>
                </a:cubicBezTo>
                <a:cubicBezTo>
                  <a:pt x="10278" y="21588"/>
                  <a:pt x="12016" y="21513"/>
                  <a:pt x="12776" y="21364"/>
                </a:cubicBezTo>
                <a:cubicBezTo>
                  <a:pt x="17327" y="20473"/>
                  <a:pt x="20646" y="17138"/>
                  <a:pt x="21486" y="12600"/>
                </a:cubicBezTo>
                <a:cubicBezTo>
                  <a:pt x="21574" y="12123"/>
                  <a:pt x="21600" y="11687"/>
                  <a:pt x="21598" y="10710"/>
                </a:cubicBezTo>
                <a:cubicBezTo>
                  <a:pt x="21595" y="9580"/>
                  <a:pt x="21577" y="9345"/>
                  <a:pt x="21430" y="8653"/>
                </a:cubicBezTo>
                <a:cubicBezTo>
                  <a:pt x="20718" y="5300"/>
                  <a:pt x="18643" y="2596"/>
                  <a:pt x="15667" y="1130"/>
                </a:cubicBezTo>
                <a:cubicBezTo>
                  <a:pt x="14087" y="353"/>
                  <a:pt x="12893" y="57"/>
                  <a:pt x="11135" y="0"/>
                </a:cubicBezTo>
                <a:lnTo>
                  <a:pt x="10780" y="0"/>
                </a:lnTo>
                <a:close/>
                <a:moveTo>
                  <a:pt x="10892" y="556"/>
                </a:moveTo>
                <a:cubicBezTo>
                  <a:pt x="12045" y="570"/>
                  <a:pt x="13204" y="777"/>
                  <a:pt x="14343" y="1186"/>
                </a:cubicBezTo>
                <a:cubicBezTo>
                  <a:pt x="15775" y="1700"/>
                  <a:pt x="16971" y="2488"/>
                  <a:pt x="18147" y="3687"/>
                </a:cubicBezTo>
                <a:cubicBezTo>
                  <a:pt x="19618" y="5186"/>
                  <a:pt x="20453" y="6784"/>
                  <a:pt x="20889" y="8894"/>
                </a:cubicBezTo>
                <a:cubicBezTo>
                  <a:pt x="21087" y="9854"/>
                  <a:pt x="21089" y="11684"/>
                  <a:pt x="20889" y="12655"/>
                </a:cubicBezTo>
                <a:cubicBezTo>
                  <a:pt x="20448" y="14792"/>
                  <a:pt x="19574" y="16410"/>
                  <a:pt x="18017" y="17955"/>
                </a:cubicBezTo>
                <a:cubicBezTo>
                  <a:pt x="16215" y="19742"/>
                  <a:pt x="14214" y="20700"/>
                  <a:pt x="11731" y="20938"/>
                </a:cubicBezTo>
                <a:cubicBezTo>
                  <a:pt x="9908" y="21112"/>
                  <a:pt x="8053" y="20780"/>
                  <a:pt x="6397" y="19993"/>
                </a:cubicBezTo>
                <a:cubicBezTo>
                  <a:pt x="5333" y="19487"/>
                  <a:pt x="4585" y="18946"/>
                  <a:pt x="3656" y="18047"/>
                </a:cubicBezTo>
                <a:cubicBezTo>
                  <a:pt x="1886" y="16335"/>
                  <a:pt x="872" y="14322"/>
                  <a:pt x="578" y="11914"/>
                </a:cubicBezTo>
                <a:cubicBezTo>
                  <a:pt x="476" y="11080"/>
                  <a:pt x="539" y="9569"/>
                  <a:pt x="709" y="8764"/>
                </a:cubicBezTo>
                <a:cubicBezTo>
                  <a:pt x="1518" y="4929"/>
                  <a:pt x="4444" y="1869"/>
                  <a:pt x="8225" y="890"/>
                </a:cubicBezTo>
                <a:cubicBezTo>
                  <a:pt x="9108" y="661"/>
                  <a:pt x="9995" y="545"/>
                  <a:pt x="10892" y="556"/>
                </a:cubicBezTo>
                <a:close/>
                <a:moveTo>
                  <a:pt x="11657" y="1408"/>
                </a:moveTo>
                <a:cubicBezTo>
                  <a:pt x="11614" y="1415"/>
                  <a:pt x="11552" y="1588"/>
                  <a:pt x="11470" y="1872"/>
                </a:cubicBezTo>
                <a:cubicBezTo>
                  <a:pt x="11246" y="2649"/>
                  <a:pt x="11118" y="3466"/>
                  <a:pt x="11116" y="4206"/>
                </a:cubicBezTo>
                <a:cubicBezTo>
                  <a:pt x="11113" y="5017"/>
                  <a:pt x="11203" y="5261"/>
                  <a:pt x="11769" y="6244"/>
                </a:cubicBezTo>
                <a:cubicBezTo>
                  <a:pt x="12313" y="7191"/>
                  <a:pt x="12392" y="7382"/>
                  <a:pt x="12645" y="8005"/>
                </a:cubicBezTo>
                <a:cubicBezTo>
                  <a:pt x="12918" y="8676"/>
                  <a:pt x="12917" y="8764"/>
                  <a:pt x="12664" y="9190"/>
                </a:cubicBezTo>
                <a:cubicBezTo>
                  <a:pt x="12471" y="9516"/>
                  <a:pt x="11856" y="10115"/>
                  <a:pt x="11769" y="10061"/>
                </a:cubicBezTo>
                <a:cubicBezTo>
                  <a:pt x="11731" y="10038"/>
                  <a:pt x="11713" y="9890"/>
                  <a:pt x="11713" y="9728"/>
                </a:cubicBezTo>
                <a:cubicBezTo>
                  <a:pt x="11713" y="9318"/>
                  <a:pt x="11578" y="8742"/>
                  <a:pt x="11470" y="8653"/>
                </a:cubicBezTo>
                <a:cubicBezTo>
                  <a:pt x="11299" y="8512"/>
                  <a:pt x="10988" y="8753"/>
                  <a:pt x="10799" y="9172"/>
                </a:cubicBezTo>
                <a:cubicBezTo>
                  <a:pt x="10646" y="9509"/>
                  <a:pt x="10629" y="9591"/>
                  <a:pt x="10668" y="10006"/>
                </a:cubicBezTo>
                <a:cubicBezTo>
                  <a:pt x="10711" y="10458"/>
                  <a:pt x="10771" y="10552"/>
                  <a:pt x="10929" y="10395"/>
                </a:cubicBezTo>
                <a:cubicBezTo>
                  <a:pt x="11019" y="10306"/>
                  <a:pt x="11135" y="10379"/>
                  <a:pt x="11135" y="10525"/>
                </a:cubicBezTo>
                <a:cubicBezTo>
                  <a:pt x="11135" y="10697"/>
                  <a:pt x="10673" y="11347"/>
                  <a:pt x="10463" y="11469"/>
                </a:cubicBezTo>
                <a:cubicBezTo>
                  <a:pt x="10217" y="11613"/>
                  <a:pt x="10075" y="11595"/>
                  <a:pt x="9866" y="11432"/>
                </a:cubicBezTo>
                <a:cubicBezTo>
                  <a:pt x="9653" y="11266"/>
                  <a:pt x="9358" y="10661"/>
                  <a:pt x="9307" y="10284"/>
                </a:cubicBezTo>
                <a:cubicBezTo>
                  <a:pt x="9253" y="9889"/>
                  <a:pt x="9216" y="9783"/>
                  <a:pt x="9139" y="9783"/>
                </a:cubicBezTo>
                <a:cubicBezTo>
                  <a:pt x="9094" y="9783"/>
                  <a:pt x="9081" y="9957"/>
                  <a:pt x="9102" y="10321"/>
                </a:cubicBezTo>
                <a:cubicBezTo>
                  <a:pt x="9127" y="10770"/>
                  <a:pt x="9164" y="10952"/>
                  <a:pt x="9363" y="11414"/>
                </a:cubicBezTo>
                <a:cubicBezTo>
                  <a:pt x="9679" y="12149"/>
                  <a:pt x="9818" y="12363"/>
                  <a:pt x="10016" y="12470"/>
                </a:cubicBezTo>
                <a:cubicBezTo>
                  <a:pt x="10106" y="12519"/>
                  <a:pt x="10273" y="12561"/>
                  <a:pt x="10389" y="12563"/>
                </a:cubicBezTo>
                <a:cubicBezTo>
                  <a:pt x="10635" y="12566"/>
                  <a:pt x="10934" y="12278"/>
                  <a:pt x="11209" y="11803"/>
                </a:cubicBezTo>
                <a:cubicBezTo>
                  <a:pt x="11318" y="11615"/>
                  <a:pt x="11463" y="11474"/>
                  <a:pt x="11620" y="11395"/>
                </a:cubicBezTo>
                <a:cubicBezTo>
                  <a:pt x="11926" y="11240"/>
                  <a:pt x="12558" y="10573"/>
                  <a:pt x="12776" y="10172"/>
                </a:cubicBezTo>
                <a:cubicBezTo>
                  <a:pt x="12901" y="9941"/>
                  <a:pt x="12965" y="9705"/>
                  <a:pt x="13018" y="9228"/>
                </a:cubicBezTo>
                <a:cubicBezTo>
                  <a:pt x="13156" y="7987"/>
                  <a:pt x="12930" y="7178"/>
                  <a:pt x="11937" y="5355"/>
                </a:cubicBezTo>
                <a:cubicBezTo>
                  <a:pt x="11226" y="4052"/>
                  <a:pt x="11195" y="3846"/>
                  <a:pt x="11582" y="2242"/>
                </a:cubicBezTo>
                <a:cubicBezTo>
                  <a:pt x="11649" y="1963"/>
                  <a:pt x="11713" y="1663"/>
                  <a:pt x="11713" y="1575"/>
                </a:cubicBezTo>
                <a:cubicBezTo>
                  <a:pt x="11713" y="1465"/>
                  <a:pt x="11682" y="1405"/>
                  <a:pt x="11657" y="1408"/>
                </a:cubicBezTo>
                <a:close/>
                <a:moveTo>
                  <a:pt x="13130" y="1464"/>
                </a:moveTo>
                <a:cubicBezTo>
                  <a:pt x="13120" y="1467"/>
                  <a:pt x="13124" y="1470"/>
                  <a:pt x="13112" y="1482"/>
                </a:cubicBezTo>
                <a:cubicBezTo>
                  <a:pt x="13091" y="1503"/>
                  <a:pt x="13013" y="1733"/>
                  <a:pt x="12944" y="1983"/>
                </a:cubicBezTo>
                <a:cubicBezTo>
                  <a:pt x="12764" y="2629"/>
                  <a:pt x="12713" y="4064"/>
                  <a:pt x="12850" y="4725"/>
                </a:cubicBezTo>
                <a:cubicBezTo>
                  <a:pt x="12959" y="5244"/>
                  <a:pt x="13359" y="6129"/>
                  <a:pt x="13858" y="6986"/>
                </a:cubicBezTo>
                <a:cubicBezTo>
                  <a:pt x="14627" y="8307"/>
                  <a:pt x="14725" y="8520"/>
                  <a:pt x="14790" y="8838"/>
                </a:cubicBezTo>
                <a:cubicBezTo>
                  <a:pt x="14884" y="9298"/>
                  <a:pt x="14818" y="9697"/>
                  <a:pt x="14510" y="10284"/>
                </a:cubicBezTo>
                <a:cubicBezTo>
                  <a:pt x="14162" y="10949"/>
                  <a:pt x="13642" y="11519"/>
                  <a:pt x="12981" y="11988"/>
                </a:cubicBezTo>
                <a:cubicBezTo>
                  <a:pt x="12672" y="12208"/>
                  <a:pt x="12416" y="12416"/>
                  <a:pt x="12403" y="12452"/>
                </a:cubicBezTo>
                <a:cubicBezTo>
                  <a:pt x="12372" y="12537"/>
                  <a:pt x="12609" y="12477"/>
                  <a:pt x="13205" y="12248"/>
                </a:cubicBezTo>
                <a:cubicBezTo>
                  <a:pt x="13575" y="12105"/>
                  <a:pt x="13755" y="11986"/>
                  <a:pt x="14081" y="11673"/>
                </a:cubicBezTo>
                <a:cubicBezTo>
                  <a:pt x="14769" y="11015"/>
                  <a:pt x="15013" y="10331"/>
                  <a:pt x="15014" y="9005"/>
                </a:cubicBezTo>
                <a:cubicBezTo>
                  <a:pt x="15014" y="7949"/>
                  <a:pt x="14925" y="7646"/>
                  <a:pt x="14231" y="6485"/>
                </a:cubicBezTo>
                <a:cubicBezTo>
                  <a:pt x="13588" y="5410"/>
                  <a:pt x="13157" y="4489"/>
                  <a:pt x="13037" y="3891"/>
                </a:cubicBezTo>
                <a:cubicBezTo>
                  <a:pt x="12926" y="3341"/>
                  <a:pt x="12925" y="3423"/>
                  <a:pt x="13149" y="2020"/>
                </a:cubicBezTo>
                <a:cubicBezTo>
                  <a:pt x="13209" y="1640"/>
                  <a:pt x="13199" y="1441"/>
                  <a:pt x="13130" y="1464"/>
                </a:cubicBezTo>
                <a:close/>
                <a:moveTo>
                  <a:pt x="8057" y="1575"/>
                </a:moveTo>
                <a:cubicBezTo>
                  <a:pt x="8037" y="1578"/>
                  <a:pt x="7976" y="1660"/>
                  <a:pt x="7889" y="1853"/>
                </a:cubicBezTo>
                <a:cubicBezTo>
                  <a:pt x="7695" y="2283"/>
                  <a:pt x="7675" y="3270"/>
                  <a:pt x="7852" y="3539"/>
                </a:cubicBezTo>
                <a:cubicBezTo>
                  <a:pt x="7979" y="3732"/>
                  <a:pt x="8066" y="3750"/>
                  <a:pt x="8262" y="3613"/>
                </a:cubicBezTo>
                <a:cubicBezTo>
                  <a:pt x="8487" y="3457"/>
                  <a:pt x="8756" y="2828"/>
                  <a:pt x="8598" y="2835"/>
                </a:cubicBezTo>
                <a:cubicBezTo>
                  <a:pt x="8572" y="2836"/>
                  <a:pt x="8497" y="2878"/>
                  <a:pt x="8430" y="2928"/>
                </a:cubicBezTo>
                <a:cubicBezTo>
                  <a:pt x="8273" y="3046"/>
                  <a:pt x="8142" y="3054"/>
                  <a:pt x="8001" y="2928"/>
                </a:cubicBezTo>
                <a:cubicBezTo>
                  <a:pt x="7856" y="2797"/>
                  <a:pt x="7847" y="2234"/>
                  <a:pt x="7983" y="1853"/>
                </a:cubicBezTo>
                <a:cubicBezTo>
                  <a:pt x="8050" y="1663"/>
                  <a:pt x="8077" y="1572"/>
                  <a:pt x="8057" y="1575"/>
                </a:cubicBezTo>
                <a:close/>
                <a:moveTo>
                  <a:pt x="14809" y="1760"/>
                </a:moveTo>
                <a:cubicBezTo>
                  <a:pt x="14709" y="1752"/>
                  <a:pt x="14640" y="1907"/>
                  <a:pt x="14641" y="2187"/>
                </a:cubicBezTo>
                <a:cubicBezTo>
                  <a:pt x="14642" y="2614"/>
                  <a:pt x="14771" y="3003"/>
                  <a:pt x="15145" y="3743"/>
                </a:cubicBezTo>
                <a:cubicBezTo>
                  <a:pt x="15531" y="4507"/>
                  <a:pt x="15617" y="4939"/>
                  <a:pt x="15499" y="5466"/>
                </a:cubicBezTo>
                <a:cubicBezTo>
                  <a:pt x="15443" y="5714"/>
                  <a:pt x="15392" y="5837"/>
                  <a:pt x="15331" y="5837"/>
                </a:cubicBezTo>
                <a:cubicBezTo>
                  <a:pt x="15268" y="5837"/>
                  <a:pt x="15211" y="5721"/>
                  <a:pt x="15163" y="5466"/>
                </a:cubicBezTo>
                <a:cubicBezTo>
                  <a:pt x="14995" y="4563"/>
                  <a:pt x="14801" y="4175"/>
                  <a:pt x="14529" y="4206"/>
                </a:cubicBezTo>
                <a:cubicBezTo>
                  <a:pt x="14372" y="4224"/>
                  <a:pt x="14361" y="4245"/>
                  <a:pt x="14361" y="4503"/>
                </a:cubicBezTo>
                <a:cubicBezTo>
                  <a:pt x="14361" y="4780"/>
                  <a:pt x="14368" y="4799"/>
                  <a:pt x="14585" y="4799"/>
                </a:cubicBezTo>
                <a:cubicBezTo>
                  <a:pt x="14794" y="4799"/>
                  <a:pt x="14792" y="4806"/>
                  <a:pt x="14902" y="5133"/>
                </a:cubicBezTo>
                <a:cubicBezTo>
                  <a:pt x="14965" y="5320"/>
                  <a:pt x="15035" y="5694"/>
                  <a:pt x="15051" y="5966"/>
                </a:cubicBezTo>
                <a:cubicBezTo>
                  <a:pt x="15068" y="6239"/>
                  <a:pt x="15107" y="6508"/>
                  <a:pt x="15126" y="6559"/>
                </a:cubicBezTo>
                <a:cubicBezTo>
                  <a:pt x="15168" y="6674"/>
                  <a:pt x="15434" y="6122"/>
                  <a:pt x="15555" y="5670"/>
                </a:cubicBezTo>
                <a:cubicBezTo>
                  <a:pt x="15739" y="4984"/>
                  <a:pt x="15625" y="4416"/>
                  <a:pt x="15107" y="3391"/>
                </a:cubicBezTo>
                <a:cubicBezTo>
                  <a:pt x="14832" y="2846"/>
                  <a:pt x="14660" y="2268"/>
                  <a:pt x="14734" y="2149"/>
                </a:cubicBezTo>
                <a:cubicBezTo>
                  <a:pt x="14757" y="2112"/>
                  <a:pt x="14819" y="2102"/>
                  <a:pt x="14883" y="2112"/>
                </a:cubicBezTo>
                <a:cubicBezTo>
                  <a:pt x="14947" y="2123"/>
                  <a:pt x="15012" y="2101"/>
                  <a:pt x="15014" y="2075"/>
                </a:cubicBezTo>
                <a:cubicBezTo>
                  <a:pt x="15022" y="1942"/>
                  <a:pt x="15013" y="1907"/>
                  <a:pt x="14921" y="1816"/>
                </a:cubicBezTo>
                <a:cubicBezTo>
                  <a:pt x="14880" y="1776"/>
                  <a:pt x="14842" y="1763"/>
                  <a:pt x="14809" y="1760"/>
                </a:cubicBezTo>
                <a:close/>
                <a:moveTo>
                  <a:pt x="5353" y="2464"/>
                </a:moveTo>
                <a:cubicBezTo>
                  <a:pt x="4965" y="2464"/>
                  <a:pt x="4186" y="3223"/>
                  <a:pt x="3767" y="4021"/>
                </a:cubicBezTo>
                <a:cubicBezTo>
                  <a:pt x="3506" y="4521"/>
                  <a:pt x="3509" y="4555"/>
                  <a:pt x="3469" y="5299"/>
                </a:cubicBezTo>
                <a:cubicBezTo>
                  <a:pt x="3446" y="5739"/>
                  <a:pt x="3402" y="5917"/>
                  <a:pt x="3357" y="6022"/>
                </a:cubicBezTo>
                <a:cubicBezTo>
                  <a:pt x="3426" y="5759"/>
                  <a:pt x="3581" y="5483"/>
                  <a:pt x="3581" y="5188"/>
                </a:cubicBezTo>
                <a:cubicBezTo>
                  <a:pt x="3581" y="4672"/>
                  <a:pt x="3601" y="4609"/>
                  <a:pt x="3842" y="4151"/>
                </a:cubicBezTo>
                <a:cubicBezTo>
                  <a:pt x="4149" y="3567"/>
                  <a:pt x="4257" y="3458"/>
                  <a:pt x="4514" y="3428"/>
                </a:cubicBezTo>
                <a:cubicBezTo>
                  <a:pt x="4772" y="3398"/>
                  <a:pt x="4932" y="3301"/>
                  <a:pt x="5260" y="3002"/>
                </a:cubicBezTo>
                <a:cubicBezTo>
                  <a:pt x="5592" y="2698"/>
                  <a:pt x="5632" y="2464"/>
                  <a:pt x="5353" y="2464"/>
                </a:cubicBezTo>
                <a:close/>
                <a:moveTo>
                  <a:pt x="3357" y="6022"/>
                </a:moveTo>
                <a:cubicBezTo>
                  <a:pt x="3348" y="6058"/>
                  <a:pt x="3331" y="6097"/>
                  <a:pt x="3320" y="6133"/>
                </a:cubicBezTo>
                <a:cubicBezTo>
                  <a:pt x="3332" y="6126"/>
                  <a:pt x="3347" y="6046"/>
                  <a:pt x="3357" y="6022"/>
                </a:cubicBezTo>
                <a:close/>
                <a:moveTo>
                  <a:pt x="3320" y="6133"/>
                </a:moveTo>
                <a:cubicBezTo>
                  <a:pt x="3261" y="6166"/>
                  <a:pt x="3188" y="6022"/>
                  <a:pt x="3077" y="5651"/>
                </a:cubicBezTo>
                <a:cubicBezTo>
                  <a:pt x="3034" y="5508"/>
                  <a:pt x="2933" y="5318"/>
                  <a:pt x="2854" y="5244"/>
                </a:cubicBezTo>
                <a:cubicBezTo>
                  <a:pt x="2719" y="5118"/>
                  <a:pt x="2714" y="5116"/>
                  <a:pt x="2574" y="5207"/>
                </a:cubicBezTo>
                <a:cubicBezTo>
                  <a:pt x="2429" y="5301"/>
                  <a:pt x="2331" y="5546"/>
                  <a:pt x="2331" y="5855"/>
                </a:cubicBezTo>
                <a:cubicBezTo>
                  <a:pt x="2331" y="6030"/>
                  <a:pt x="2343" y="6020"/>
                  <a:pt x="2592" y="5892"/>
                </a:cubicBezTo>
                <a:cubicBezTo>
                  <a:pt x="2764" y="5804"/>
                  <a:pt x="2806" y="5808"/>
                  <a:pt x="2891" y="5892"/>
                </a:cubicBezTo>
                <a:cubicBezTo>
                  <a:pt x="2999" y="6000"/>
                  <a:pt x="3018" y="6411"/>
                  <a:pt x="2947" y="6967"/>
                </a:cubicBezTo>
                <a:lnTo>
                  <a:pt x="2891" y="7338"/>
                </a:lnTo>
                <a:lnTo>
                  <a:pt x="3115" y="6930"/>
                </a:lnTo>
                <a:cubicBezTo>
                  <a:pt x="3274" y="6628"/>
                  <a:pt x="3244" y="6386"/>
                  <a:pt x="3320" y="6133"/>
                </a:cubicBezTo>
                <a:close/>
                <a:moveTo>
                  <a:pt x="16208" y="3187"/>
                </a:moveTo>
                <a:lnTo>
                  <a:pt x="16114" y="3335"/>
                </a:lnTo>
                <a:cubicBezTo>
                  <a:pt x="15910" y="3697"/>
                  <a:pt x="15939" y="4366"/>
                  <a:pt x="16170" y="4595"/>
                </a:cubicBezTo>
                <a:cubicBezTo>
                  <a:pt x="16318" y="4742"/>
                  <a:pt x="16477" y="4713"/>
                  <a:pt x="16655" y="4503"/>
                </a:cubicBezTo>
                <a:cubicBezTo>
                  <a:pt x="16876" y="4242"/>
                  <a:pt x="16867" y="4198"/>
                  <a:pt x="16581" y="4243"/>
                </a:cubicBezTo>
                <a:cubicBezTo>
                  <a:pt x="16365" y="4277"/>
                  <a:pt x="16322" y="4259"/>
                  <a:pt x="16226" y="4114"/>
                </a:cubicBezTo>
                <a:cubicBezTo>
                  <a:pt x="16115" y="3945"/>
                  <a:pt x="16096" y="3605"/>
                  <a:pt x="16170" y="3335"/>
                </a:cubicBezTo>
                <a:lnTo>
                  <a:pt x="16208" y="3187"/>
                </a:lnTo>
                <a:close/>
                <a:moveTo>
                  <a:pt x="9997" y="3280"/>
                </a:moveTo>
                <a:cubicBezTo>
                  <a:pt x="9958" y="3259"/>
                  <a:pt x="9869" y="3377"/>
                  <a:pt x="9717" y="3632"/>
                </a:cubicBezTo>
                <a:cubicBezTo>
                  <a:pt x="9402" y="4160"/>
                  <a:pt x="8992" y="4660"/>
                  <a:pt x="8412" y="5262"/>
                </a:cubicBezTo>
                <a:cubicBezTo>
                  <a:pt x="8127" y="5558"/>
                  <a:pt x="7889" y="5836"/>
                  <a:pt x="7889" y="5874"/>
                </a:cubicBezTo>
                <a:cubicBezTo>
                  <a:pt x="7889" y="6050"/>
                  <a:pt x="8486" y="5577"/>
                  <a:pt x="8934" y="5040"/>
                </a:cubicBezTo>
                <a:cubicBezTo>
                  <a:pt x="9226" y="4689"/>
                  <a:pt x="10016" y="3441"/>
                  <a:pt x="10016" y="3335"/>
                </a:cubicBezTo>
                <a:cubicBezTo>
                  <a:pt x="10016" y="3297"/>
                  <a:pt x="10010" y="3287"/>
                  <a:pt x="9997" y="3280"/>
                </a:cubicBezTo>
                <a:close/>
                <a:moveTo>
                  <a:pt x="7237" y="4225"/>
                </a:moveTo>
                <a:cubicBezTo>
                  <a:pt x="7126" y="4237"/>
                  <a:pt x="6946" y="4358"/>
                  <a:pt x="6696" y="4614"/>
                </a:cubicBezTo>
                <a:cubicBezTo>
                  <a:pt x="6428" y="4887"/>
                  <a:pt x="6332" y="5039"/>
                  <a:pt x="6304" y="5225"/>
                </a:cubicBezTo>
                <a:lnTo>
                  <a:pt x="6285" y="5466"/>
                </a:lnTo>
                <a:lnTo>
                  <a:pt x="6621" y="5133"/>
                </a:lnTo>
                <a:cubicBezTo>
                  <a:pt x="6845" y="4913"/>
                  <a:pt x="6984" y="4811"/>
                  <a:pt x="7050" y="4836"/>
                </a:cubicBezTo>
                <a:cubicBezTo>
                  <a:pt x="7194" y="4891"/>
                  <a:pt x="7177" y="4967"/>
                  <a:pt x="6901" y="5429"/>
                </a:cubicBezTo>
                <a:cubicBezTo>
                  <a:pt x="6763" y="5659"/>
                  <a:pt x="6640" y="5886"/>
                  <a:pt x="6640" y="5929"/>
                </a:cubicBezTo>
                <a:cubicBezTo>
                  <a:pt x="6640" y="6091"/>
                  <a:pt x="6797" y="5943"/>
                  <a:pt x="7031" y="5559"/>
                </a:cubicBezTo>
                <a:cubicBezTo>
                  <a:pt x="7290" y="5135"/>
                  <a:pt x="7387" y="4838"/>
                  <a:pt x="7386" y="4540"/>
                </a:cubicBezTo>
                <a:cubicBezTo>
                  <a:pt x="7385" y="4312"/>
                  <a:pt x="7348" y="4212"/>
                  <a:pt x="7237" y="4225"/>
                </a:cubicBezTo>
                <a:close/>
                <a:moveTo>
                  <a:pt x="17905" y="4262"/>
                </a:moveTo>
                <a:cubicBezTo>
                  <a:pt x="17863" y="4269"/>
                  <a:pt x="17796" y="4342"/>
                  <a:pt x="17737" y="4466"/>
                </a:cubicBezTo>
                <a:cubicBezTo>
                  <a:pt x="17683" y="4578"/>
                  <a:pt x="17438" y="4950"/>
                  <a:pt x="17196" y="5281"/>
                </a:cubicBezTo>
                <a:cubicBezTo>
                  <a:pt x="16850" y="5753"/>
                  <a:pt x="15817" y="7374"/>
                  <a:pt x="15648" y="7708"/>
                </a:cubicBezTo>
                <a:cubicBezTo>
                  <a:pt x="15517" y="7969"/>
                  <a:pt x="16017" y="7306"/>
                  <a:pt x="16749" y="6263"/>
                </a:cubicBezTo>
                <a:cubicBezTo>
                  <a:pt x="17557" y="5110"/>
                  <a:pt x="17942" y="4495"/>
                  <a:pt x="17942" y="4336"/>
                </a:cubicBezTo>
                <a:cubicBezTo>
                  <a:pt x="17942" y="4286"/>
                  <a:pt x="17930" y="4257"/>
                  <a:pt x="17905" y="4262"/>
                </a:cubicBezTo>
                <a:close/>
                <a:moveTo>
                  <a:pt x="5036" y="6689"/>
                </a:moveTo>
                <a:cubicBezTo>
                  <a:pt x="4627" y="6674"/>
                  <a:pt x="4137" y="7282"/>
                  <a:pt x="3823" y="8171"/>
                </a:cubicBezTo>
                <a:cubicBezTo>
                  <a:pt x="3656" y="8646"/>
                  <a:pt x="3624" y="8797"/>
                  <a:pt x="3600" y="9635"/>
                </a:cubicBezTo>
                <a:cubicBezTo>
                  <a:pt x="3569" y="10670"/>
                  <a:pt x="3645" y="11119"/>
                  <a:pt x="3917" y="11432"/>
                </a:cubicBezTo>
                <a:lnTo>
                  <a:pt x="4066" y="11599"/>
                </a:lnTo>
                <a:lnTo>
                  <a:pt x="4514" y="11488"/>
                </a:lnTo>
                <a:cubicBezTo>
                  <a:pt x="4950" y="11376"/>
                  <a:pt x="4961" y="11370"/>
                  <a:pt x="5092" y="11488"/>
                </a:cubicBezTo>
                <a:cubicBezTo>
                  <a:pt x="5265" y="11643"/>
                  <a:pt x="5238" y="12031"/>
                  <a:pt x="5017" y="12507"/>
                </a:cubicBezTo>
                <a:cubicBezTo>
                  <a:pt x="4488" y="13645"/>
                  <a:pt x="3464" y="14127"/>
                  <a:pt x="2667" y="13619"/>
                </a:cubicBezTo>
                <a:cubicBezTo>
                  <a:pt x="1987" y="13186"/>
                  <a:pt x="1638" y="12667"/>
                  <a:pt x="1399" y="11673"/>
                </a:cubicBezTo>
                <a:cubicBezTo>
                  <a:pt x="1140" y="10599"/>
                  <a:pt x="1354" y="9500"/>
                  <a:pt x="2089" y="8079"/>
                </a:cubicBezTo>
                <a:cubicBezTo>
                  <a:pt x="2400" y="7478"/>
                  <a:pt x="2477" y="7197"/>
                  <a:pt x="2331" y="7245"/>
                </a:cubicBezTo>
                <a:cubicBezTo>
                  <a:pt x="2292" y="7258"/>
                  <a:pt x="2223" y="7388"/>
                  <a:pt x="2182" y="7523"/>
                </a:cubicBezTo>
                <a:cubicBezTo>
                  <a:pt x="2141" y="7657"/>
                  <a:pt x="2013" y="7974"/>
                  <a:pt x="1884" y="8227"/>
                </a:cubicBezTo>
                <a:cubicBezTo>
                  <a:pt x="1544" y="8892"/>
                  <a:pt x="1218" y="9900"/>
                  <a:pt x="1175" y="10450"/>
                </a:cubicBezTo>
                <a:cubicBezTo>
                  <a:pt x="1106" y="11337"/>
                  <a:pt x="1357" y="12619"/>
                  <a:pt x="1772" y="13471"/>
                </a:cubicBezTo>
                <a:cubicBezTo>
                  <a:pt x="2137" y="14220"/>
                  <a:pt x="2554" y="14628"/>
                  <a:pt x="3096" y="14805"/>
                </a:cubicBezTo>
                <a:cubicBezTo>
                  <a:pt x="3368" y="14893"/>
                  <a:pt x="3920" y="14823"/>
                  <a:pt x="4252" y="14656"/>
                </a:cubicBezTo>
                <a:cubicBezTo>
                  <a:pt x="5026" y="14268"/>
                  <a:pt x="5463" y="13376"/>
                  <a:pt x="5465" y="12192"/>
                </a:cubicBezTo>
                <a:cubicBezTo>
                  <a:pt x="5466" y="11451"/>
                  <a:pt x="5360" y="10892"/>
                  <a:pt x="5185" y="10636"/>
                </a:cubicBezTo>
                <a:cubicBezTo>
                  <a:pt x="5063" y="10457"/>
                  <a:pt x="5022" y="10425"/>
                  <a:pt x="4775" y="10432"/>
                </a:cubicBezTo>
                <a:cubicBezTo>
                  <a:pt x="4622" y="10436"/>
                  <a:pt x="4375" y="10462"/>
                  <a:pt x="4234" y="10487"/>
                </a:cubicBezTo>
                <a:cubicBezTo>
                  <a:pt x="4008" y="10528"/>
                  <a:pt x="3969" y="10522"/>
                  <a:pt x="3879" y="10395"/>
                </a:cubicBezTo>
                <a:cubicBezTo>
                  <a:pt x="3550" y="9928"/>
                  <a:pt x="3973" y="8509"/>
                  <a:pt x="4625" y="7912"/>
                </a:cubicBezTo>
                <a:cubicBezTo>
                  <a:pt x="4911" y="7651"/>
                  <a:pt x="5115" y="7613"/>
                  <a:pt x="5316" y="7764"/>
                </a:cubicBezTo>
                <a:cubicBezTo>
                  <a:pt x="5507" y="7908"/>
                  <a:pt x="5521" y="7875"/>
                  <a:pt x="5521" y="7504"/>
                </a:cubicBezTo>
                <a:cubicBezTo>
                  <a:pt x="5521" y="7102"/>
                  <a:pt x="5342" y="6765"/>
                  <a:pt x="5110" y="6708"/>
                </a:cubicBezTo>
                <a:cubicBezTo>
                  <a:pt x="5084" y="6701"/>
                  <a:pt x="5063" y="6690"/>
                  <a:pt x="5036" y="6689"/>
                </a:cubicBezTo>
                <a:close/>
                <a:moveTo>
                  <a:pt x="10127" y="6800"/>
                </a:moveTo>
                <a:cubicBezTo>
                  <a:pt x="10059" y="6810"/>
                  <a:pt x="10025" y="6850"/>
                  <a:pt x="9978" y="6986"/>
                </a:cubicBezTo>
                <a:cubicBezTo>
                  <a:pt x="9937" y="7105"/>
                  <a:pt x="9906" y="7322"/>
                  <a:pt x="9904" y="7467"/>
                </a:cubicBezTo>
                <a:cubicBezTo>
                  <a:pt x="9901" y="7677"/>
                  <a:pt x="9910" y="7725"/>
                  <a:pt x="9997" y="7727"/>
                </a:cubicBezTo>
                <a:cubicBezTo>
                  <a:pt x="10057" y="7728"/>
                  <a:pt x="10212" y="7791"/>
                  <a:pt x="10333" y="7856"/>
                </a:cubicBezTo>
                <a:cubicBezTo>
                  <a:pt x="10453" y="7922"/>
                  <a:pt x="10570" y="7985"/>
                  <a:pt x="10594" y="7986"/>
                </a:cubicBezTo>
                <a:cubicBezTo>
                  <a:pt x="10650" y="7989"/>
                  <a:pt x="10726" y="7382"/>
                  <a:pt x="10706" y="7115"/>
                </a:cubicBezTo>
                <a:cubicBezTo>
                  <a:pt x="10697" y="7003"/>
                  <a:pt x="10422" y="6831"/>
                  <a:pt x="10202" y="6800"/>
                </a:cubicBezTo>
                <a:cubicBezTo>
                  <a:pt x="10170" y="6796"/>
                  <a:pt x="10150" y="6797"/>
                  <a:pt x="10127" y="6800"/>
                </a:cubicBezTo>
                <a:close/>
                <a:moveTo>
                  <a:pt x="19602" y="6948"/>
                </a:moveTo>
                <a:cubicBezTo>
                  <a:pt x="19552" y="6939"/>
                  <a:pt x="19450" y="7012"/>
                  <a:pt x="19304" y="7152"/>
                </a:cubicBezTo>
                <a:cubicBezTo>
                  <a:pt x="18918" y="7522"/>
                  <a:pt x="18575" y="7667"/>
                  <a:pt x="18017" y="7708"/>
                </a:cubicBezTo>
                <a:cubicBezTo>
                  <a:pt x="17453" y="7750"/>
                  <a:pt x="17298" y="7844"/>
                  <a:pt x="17159" y="8190"/>
                </a:cubicBezTo>
                <a:cubicBezTo>
                  <a:pt x="16986" y="8619"/>
                  <a:pt x="17166" y="9486"/>
                  <a:pt x="17662" y="10654"/>
                </a:cubicBezTo>
                <a:cubicBezTo>
                  <a:pt x="17842" y="11077"/>
                  <a:pt x="17886" y="11247"/>
                  <a:pt x="17886" y="11618"/>
                </a:cubicBezTo>
                <a:cubicBezTo>
                  <a:pt x="17886" y="12069"/>
                  <a:pt x="17731" y="13006"/>
                  <a:pt x="17550" y="13600"/>
                </a:cubicBezTo>
                <a:cubicBezTo>
                  <a:pt x="17425" y="14013"/>
                  <a:pt x="17112" y="14716"/>
                  <a:pt x="17028" y="14768"/>
                </a:cubicBezTo>
                <a:cubicBezTo>
                  <a:pt x="16940" y="14822"/>
                  <a:pt x="16901" y="14737"/>
                  <a:pt x="16767" y="14230"/>
                </a:cubicBezTo>
                <a:cubicBezTo>
                  <a:pt x="16703" y="13988"/>
                  <a:pt x="16638" y="13787"/>
                  <a:pt x="16618" y="13767"/>
                </a:cubicBezTo>
                <a:cubicBezTo>
                  <a:pt x="16538" y="13688"/>
                  <a:pt x="16511" y="13797"/>
                  <a:pt x="16562" y="14119"/>
                </a:cubicBezTo>
                <a:cubicBezTo>
                  <a:pt x="16602" y="14372"/>
                  <a:pt x="16598" y="14534"/>
                  <a:pt x="16525" y="14768"/>
                </a:cubicBezTo>
                <a:cubicBezTo>
                  <a:pt x="16377" y="15238"/>
                  <a:pt x="16322" y="15275"/>
                  <a:pt x="16152" y="15064"/>
                </a:cubicBezTo>
                <a:lnTo>
                  <a:pt x="16021" y="14897"/>
                </a:lnTo>
                <a:lnTo>
                  <a:pt x="16021" y="15212"/>
                </a:lnTo>
                <a:cubicBezTo>
                  <a:pt x="16021" y="15391"/>
                  <a:pt x="15958" y="15685"/>
                  <a:pt x="15891" y="15861"/>
                </a:cubicBezTo>
                <a:cubicBezTo>
                  <a:pt x="15767" y="16184"/>
                  <a:pt x="15483" y="16528"/>
                  <a:pt x="15350" y="16528"/>
                </a:cubicBezTo>
                <a:cubicBezTo>
                  <a:pt x="15217" y="16528"/>
                  <a:pt x="15085" y="16307"/>
                  <a:pt x="14939" y="15879"/>
                </a:cubicBezTo>
                <a:cubicBezTo>
                  <a:pt x="14860" y="15646"/>
                  <a:pt x="14752" y="15447"/>
                  <a:pt x="14716" y="15435"/>
                </a:cubicBezTo>
                <a:cubicBezTo>
                  <a:pt x="14591" y="15393"/>
                  <a:pt x="14250" y="15917"/>
                  <a:pt x="13988" y="16546"/>
                </a:cubicBezTo>
                <a:cubicBezTo>
                  <a:pt x="13487" y="17749"/>
                  <a:pt x="13167" y="18242"/>
                  <a:pt x="12515" y="18881"/>
                </a:cubicBezTo>
                <a:cubicBezTo>
                  <a:pt x="12033" y="19353"/>
                  <a:pt x="11463" y="19739"/>
                  <a:pt x="11302" y="19678"/>
                </a:cubicBezTo>
                <a:cubicBezTo>
                  <a:pt x="11229" y="19650"/>
                  <a:pt x="11236" y="19596"/>
                  <a:pt x="11340" y="19363"/>
                </a:cubicBezTo>
                <a:cubicBezTo>
                  <a:pt x="11437" y="19143"/>
                  <a:pt x="11447" y="18960"/>
                  <a:pt x="11433" y="18585"/>
                </a:cubicBezTo>
                <a:lnTo>
                  <a:pt x="11414" y="18103"/>
                </a:lnTo>
                <a:lnTo>
                  <a:pt x="11302" y="18344"/>
                </a:lnTo>
                <a:cubicBezTo>
                  <a:pt x="11169" y="18611"/>
                  <a:pt x="10660" y="19108"/>
                  <a:pt x="10426" y="19196"/>
                </a:cubicBezTo>
                <a:cubicBezTo>
                  <a:pt x="10182" y="19288"/>
                  <a:pt x="9949" y="19270"/>
                  <a:pt x="9736" y="19140"/>
                </a:cubicBezTo>
                <a:cubicBezTo>
                  <a:pt x="9385" y="18928"/>
                  <a:pt x="8798" y="17604"/>
                  <a:pt x="8766" y="16954"/>
                </a:cubicBezTo>
                <a:cubicBezTo>
                  <a:pt x="8759" y="16808"/>
                  <a:pt x="8775" y="16483"/>
                  <a:pt x="8803" y="16231"/>
                </a:cubicBezTo>
                <a:cubicBezTo>
                  <a:pt x="8845" y="15853"/>
                  <a:pt x="8838" y="15782"/>
                  <a:pt x="8766" y="15805"/>
                </a:cubicBezTo>
                <a:cubicBezTo>
                  <a:pt x="8585" y="15864"/>
                  <a:pt x="8503" y="16155"/>
                  <a:pt x="8505" y="16824"/>
                </a:cubicBezTo>
                <a:cubicBezTo>
                  <a:pt x="8507" y="17653"/>
                  <a:pt x="8626" y="18257"/>
                  <a:pt x="8952" y="19085"/>
                </a:cubicBezTo>
                <a:cubicBezTo>
                  <a:pt x="9261" y="19867"/>
                  <a:pt x="9511" y="20227"/>
                  <a:pt x="9792" y="20308"/>
                </a:cubicBezTo>
                <a:cubicBezTo>
                  <a:pt x="10075" y="20389"/>
                  <a:pt x="10085" y="20385"/>
                  <a:pt x="10407" y="20289"/>
                </a:cubicBezTo>
                <a:cubicBezTo>
                  <a:pt x="10564" y="20242"/>
                  <a:pt x="10769" y="20217"/>
                  <a:pt x="10855" y="20234"/>
                </a:cubicBezTo>
                <a:cubicBezTo>
                  <a:pt x="11003" y="20262"/>
                  <a:pt x="11572" y="20070"/>
                  <a:pt x="12291" y="19752"/>
                </a:cubicBezTo>
                <a:cubicBezTo>
                  <a:pt x="12763" y="19543"/>
                  <a:pt x="13492" y="18781"/>
                  <a:pt x="13802" y="18177"/>
                </a:cubicBezTo>
                <a:cubicBezTo>
                  <a:pt x="13941" y="17904"/>
                  <a:pt x="14096" y="17582"/>
                  <a:pt x="14137" y="17454"/>
                </a:cubicBezTo>
                <a:cubicBezTo>
                  <a:pt x="14225" y="17181"/>
                  <a:pt x="14660" y="16565"/>
                  <a:pt x="14772" y="16565"/>
                </a:cubicBezTo>
                <a:cubicBezTo>
                  <a:pt x="14814" y="16565"/>
                  <a:pt x="14950" y="16753"/>
                  <a:pt x="15070" y="16991"/>
                </a:cubicBezTo>
                <a:cubicBezTo>
                  <a:pt x="15520" y="17884"/>
                  <a:pt x="15996" y="17663"/>
                  <a:pt x="16674" y="16231"/>
                </a:cubicBezTo>
                <a:cubicBezTo>
                  <a:pt x="16759" y="16051"/>
                  <a:pt x="16823" y="15891"/>
                  <a:pt x="16823" y="15861"/>
                </a:cubicBezTo>
                <a:cubicBezTo>
                  <a:pt x="16823" y="15831"/>
                  <a:pt x="16990" y="15555"/>
                  <a:pt x="17196" y="15249"/>
                </a:cubicBezTo>
                <a:cubicBezTo>
                  <a:pt x="17402" y="14944"/>
                  <a:pt x="17629" y="14523"/>
                  <a:pt x="17700" y="14323"/>
                </a:cubicBezTo>
                <a:cubicBezTo>
                  <a:pt x="17872" y="13834"/>
                  <a:pt x="18057" y="12908"/>
                  <a:pt x="18110" y="12211"/>
                </a:cubicBezTo>
                <a:cubicBezTo>
                  <a:pt x="18165" y="11480"/>
                  <a:pt x="18236" y="11382"/>
                  <a:pt x="18539" y="11710"/>
                </a:cubicBezTo>
                <a:cubicBezTo>
                  <a:pt x="18659" y="11841"/>
                  <a:pt x="18763" y="12013"/>
                  <a:pt x="18763" y="12099"/>
                </a:cubicBezTo>
                <a:cubicBezTo>
                  <a:pt x="18763" y="12253"/>
                  <a:pt x="18858" y="12357"/>
                  <a:pt x="18931" y="12285"/>
                </a:cubicBezTo>
                <a:cubicBezTo>
                  <a:pt x="18987" y="12229"/>
                  <a:pt x="18672" y="11646"/>
                  <a:pt x="18408" y="11321"/>
                </a:cubicBezTo>
                <a:cubicBezTo>
                  <a:pt x="18191" y="11053"/>
                  <a:pt x="18183" y="11035"/>
                  <a:pt x="18222" y="10673"/>
                </a:cubicBezTo>
                <a:cubicBezTo>
                  <a:pt x="18302" y="9935"/>
                  <a:pt x="18701" y="9084"/>
                  <a:pt x="19154" y="8672"/>
                </a:cubicBezTo>
                <a:cubicBezTo>
                  <a:pt x="19245" y="8589"/>
                  <a:pt x="19322" y="8481"/>
                  <a:pt x="19322" y="8431"/>
                </a:cubicBezTo>
                <a:cubicBezTo>
                  <a:pt x="19322" y="8380"/>
                  <a:pt x="19432" y="8238"/>
                  <a:pt x="19565" y="8116"/>
                </a:cubicBezTo>
                <a:lnTo>
                  <a:pt x="19807" y="7893"/>
                </a:lnTo>
                <a:lnTo>
                  <a:pt x="19751" y="7449"/>
                </a:lnTo>
                <a:cubicBezTo>
                  <a:pt x="19719" y="7210"/>
                  <a:pt x="19653" y="7000"/>
                  <a:pt x="19621" y="6967"/>
                </a:cubicBezTo>
                <a:cubicBezTo>
                  <a:pt x="19616" y="6962"/>
                  <a:pt x="19609" y="6950"/>
                  <a:pt x="19602" y="6948"/>
                </a:cubicBezTo>
                <a:close/>
                <a:moveTo>
                  <a:pt x="8430" y="7615"/>
                </a:moveTo>
                <a:cubicBezTo>
                  <a:pt x="8285" y="7614"/>
                  <a:pt x="8136" y="7728"/>
                  <a:pt x="8020" y="7912"/>
                </a:cubicBezTo>
                <a:cubicBezTo>
                  <a:pt x="7886" y="8124"/>
                  <a:pt x="7871" y="8210"/>
                  <a:pt x="7871" y="8931"/>
                </a:cubicBezTo>
                <a:lnTo>
                  <a:pt x="7871" y="9709"/>
                </a:lnTo>
                <a:lnTo>
                  <a:pt x="7647" y="10006"/>
                </a:lnTo>
                <a:cubicBezTo>
                  <a:pt x="7527" y="10165"/>
                  <a:pt x="7392" y="10307"/>
                  <a:pt x="7348" y="10321"/>
                </a:cubicBezTo>
                <a:cubicBezTo>
                  <a:pt x="7267" y="10346"/>
                  <a:pt x="6901" y="9616"/>
                  <a:pt x="6901" y="9431"/>
                </a:cubicBezTo>
                <a:cubicBezTo>
                  <a:pt x="6901" y="9245"/>
                  <a:pt x="6701" y="9261"/>
                  <a:pt x="6546" y="9450"/>
                </a:cubicBezTo>
                <a:cubicBezTo>
                  <a:pt x="6260" y="9801"/>
                  <a:pt x="6181" y="10212"/>
                  <a:pt x="6211" y="11303"/>
                </a:cubicBezTo>
                <a:cubicBezTo>
                  <a:pt x="6274" y="13632"/>
                  <a:pt x="6209" y="14254"/>
                  <a:pt x="5800" y="15064"/>
                </a:cubicBezTo>
                <a:cubicBezTo>
                  <a:pt x="5331" y="15995"/>
                  <a:pt x="4640" y="16649"/>
                  <a:pt x="3674" y="17084"/>
                </a:cubicBezTo>
                <a:cubicBezTo>
                  <a:pt x="3454" y="17183"/>
                  <a:pt x="3283" y="17284"/>
                  <a:pt x="3283" y="17306"/>
                </a:cubicBezTo>
                <a:cubicBezTo>
                  <a:pt x="3283" y="17329"/>
                  <a:pt x="3460" y="17327"/>
                  <a:pt x="3674" y="17306"/>
                </a:cubicBezTo>
                <a:cubicBezTo>
                  <a:pt x="3963" y="17277"/>
                  <a:pt x="4234" y="17187"/>
                  <a:pt x="4719" y="16954"/>
                </a:cubicBezTo>
                <a:cubicBezTo>
                  <a:pt x="5316" y="16667"/>
                  <a:pt x="5396" y="16599"/>
                  <a:pt x="5707" y="16213"/>
                </a:cubicBezTo>
                <a:cubicBezTo>
                  <a:pt x="6318" y="15455"/>
                  <a:pt x="6411" y="14949"/>
                  <a:pt x="6416" y="12581"/>
                </a:cubicBezTo>
                <a:cubicBezTo>
                  <a:pt x="6420" y="10906"/>
                  <a:pt x="6439" y="10841"/>
                  <a:pt x="6565" y="10673"/>
                </a:cubicBezTo>
                <a:cubicBezTo>
                  <a:pt x="6794" y="10367"/>
                  <a:pt x="6873" y="10398"/>
                  <a:pt x="7125" y="10932"/>
                </a:cubicBezTo>
                <a:cubicBezTo>
                  <a:pt x="7250" y="11199"/>
                  <a:pt x="7358" y="11439"/>
                  <a:pt x="7367" y="11451"/>
                </a:cubicBezTo>
                <a:cubicBezTo>
                  <a:pt x="7424" y="11527"/>
                  <a:pt x="7752" y="11154"/>
                  <a:pt x="8020" y="10710"/>
                </a:cubicBezTo>
                <a:cubicBezTo>
                  <a:pt x="8499" y="9917"/>
                  <a:pt x="8708" y="9335"/>
                  <a:pt x="8747" y="8653"/>
                </a:cubicBezTo>
                <a:cubicBezTo>
                  <a:pt x="8782" y="8046"/>
                  <a:pt x="8736" y="7750"/>
                  <a:pt x="8579" y="7653"/>
                </a:cubicBezTo>
                <a:cubicBezTo>
                  <a:pt x="8538" y="7627"/>
                  <a:pt x="8478" y="7616"/>
                  <a:pt x="8430" y="7615"/>
                </a:cubicBezTo>
                <a:close/>
                <a:moveTo>
                  <a:pt x="19453" y="9802"/>
                </a:moveTo>
                <a:lnTo>
                  <a:pt x="19266" y="10006"/>
                </a:lnTo>
                <a:cubicBezTo>
                  <a:pt x="19103" y="10182"/>
                  <a:pt x="19079" y="10252"/>
                  <a:pt x="19080" y="10562"/>
                </a:cubicBezTo>
                <a:cubicBezTo>
                  <a:pt x="19081" y="10935"/>
                  <a:pt x="19138" y="11129"/>
                  <a:pt x="19248" y="11062"/>
                </a:cubicBezTo>
                <a:cubicBezTo>
                  <a:pt x="19366" y="10989"/>
                  <a:pt x="19416" y="11168"/>
                  <a:pt x="19397" y="11655"/>
                </a:cubicBezTo>
                <a:cubicBezTo>
                  <a:pt x="19376" y="12190"/>
                  <a:pt x="19397" y="12213"/>
                  <a:pt x="19733" y="12007"/>
                </a:cubicBezTo>
                <a:cubicBezTo>
                  <a:pt x="20044" y="11816"/>
                  <a:pt x="20204" y="11428"/>
                  <a:pt x="20180" y="10932"/>
                </a:cubicBezTo>
                <a:cubicBezTo>
                  <a:pt x="20155" y="10398"/>
                  <a:pt x="20069" y="10395"/>
                  <a:pt x="20068" y="10932"/>
                </a:cubicBezTo>
                <a:cubicBezTo>
                  <a:pt x="20068" y="11375"/>
                  <a:pt x="19962" y="11617"/>
                  <a:pt x="19695" y="11803"/>
                </a:cubicBezTo>
                <a:cubicBezTo>
                  <a:pt x="19574" y="11887"/>
                  <a:pt x="19565" y="11882"/>
                  <a:pt x="19527" y="11784"/>
                </a:cubicBezTo>
                <a:cubicBezTo>
                  <a:pt x="19505" y="11725"/>
                  <a:pt x="19520" y="11490"/>
                  <a:pt x="19565" y="11266"/>
                </a:cubicBezTo>
                <a:cubicBezTo>
                  <a:pt x="19610" y="11042"/>
                  <a:pt x="19661" y="10693"/>
                  <a:pt x="19677" y="10487"/>
                </a:cubicBezTo>
                <a:cubicBezTo>
                  <a:pt x="19700" y="10174"/>
                  <a:pt x="19692" y="10096"/>
                  <a:pt x="19583" y="9969"/>
                </a:cubicBezTo>
                <a:lnTo>
                  <a:pt x="19453" y="9802"/>
                </a:lnTo>
                <a:close/>
                <a:moveTo>
                  <a:pt x="15387" y="11488"/>
                </a:moveTo>
                <a:cubicBezTo>
                  <a:pt x="15338" y="11488"/>
                  <a:pt x="15118" y="11720"/>
                  <a:pt x="14883" y="12007"/>
                </a:cubicBezTo>
                <a:cubicBezTo>
                  <a:pt x="14553" y="12412"/>
                  <a:pt x="14454" y="12574"/>
                  <a:pt x="14454" y="12729"/>
                </a:cubicBezTo>
                <a:cubicBezTo>
                  <a:pt x="14454" y="13118"/>
                  <a:pt x="14511" y="13144"/>
                  <a:pt x="14716" y="12859"/>
                </a:cubicBezTo>
                <a:cubicBezTo>
                  <a:pt x="14982" y="12486"/>
                  <a:pt x="15213" y="12247"/>
                  <a:pt x="15275" y="12285"/>
                </a:cubicBezTo>
                <a:cubicBezTo>
                  <a:pt x="15383" y="12351"/>
                  <a:pt x="15318" y="12680"/>
                  <a:pt x="15145" y="12952"/>
                </a:cubicBezTo>
                <a:cubicBezTo>
                  <a:pt x="15046" y="13106"/>
                  <a:pt x="14754" y="13406"/>
                  <a:pt x="14492" y="13619"/>
                </a:cubicBezTo>
                <a:cubicBezTo>
                  <a:pt x="14230" y="13831"/>
                  <a:pt x="14007" y="14012"/>
                  <a:pt x="14007" y="14026"/>
                </a:cubicBezTo>
                <a:cubicBezTo>
                  <a:pt x="14007" y="14091"/>
                  <a:pt x="14144" y="14033"/>
                  <a:pt x="14604" y="13786"/>
                </a:cubicBezTo>
                <a:cubicBezTo>
                  <a:pt x="15070" y="13535"/>
                  <a:pt x="15113" y="13501"/>
                  <a:pt x="15294" y="13119"/>
                </a:cubicBezTo>
                <a:cubicBezTo>
                  <a:pt x="15464" y="12757"/>
                  <a:pt x="15478" y="12658"/>
                  <a:pt x="15480" y="12099"/>
                </a:cubicBezTo>
                <a:cubicBezTo>
                  <a:pt x="15483" y="11602"/>
                  <a:pt x="15458" y="11488"/>
                  <a:pt x="15387" y="11488"/>
                </a:cubicBezTo>
                <a:close/>
                <a:moveTo>
                  <a:pt x="12030" y="11951"/>
                </a:moveTo>
                <a:cubicBezTo>
                  <a:pt x="12000" y="11952"/>
                  <a:pt x="11805" y="12197"/>
                  <a:pt x="11582" y="12489"/>
                </a:cubicBezTo>
                <a:cubicBezTo>
                  <a:pt x="11076" y="13150"/>
                  <a:pt x="10333" y="13852"/>
                  <a:pt x="9680" y="14286"/>
                </a:cubicBezTo>
                <a:cubicBezTo>
                  <a:pt x="9125" y="14655"/>
                  <a:pt x="9191" y="14731"/>
                  <a:pt x="9792" y="14416"/>
                </a:cubicBezTo>
                <a:cubicBezTo>
                  <a:pt x="10287" y="14156"/>
                  <a:pt x="11179" y="13303"/>
                  <a:pt x="11657" y="12637"/>
                </a:cubicBezTo>
                <a:cubicBezTo>
                  <a:pt x="12048" y="12091"/>
                  <a:pt x="12118" y="11948"/>
                  <a:pt x="12030" y="11951"/>
                </a:cubicBezTo>
                <a:close/>
                <a:moveTo>
                  <a:pt x="8561" y="12285"/>
                </a:moveTo>
                <a:cubicBezTo>
                  <a:pt x="8461" y="12291"/>
                  <a:pt x="8393" y="12355"/>
                  <a:pt x="8393" y="12470"/>
                </a:cubicBezTo>
                <a:cubicBezTo>
                  <a:pt x="8393" y="12575"/>
                  <a:pt x="8326" y="12661"/>
                  <a:pt x="8132" y="12767"/>
                </a:cubicBezTo>
                <a:cubicBezTo>
                  <a:pt x="7890" y="12899"/>
                  <a:pt x="7870" y="12928"/>
                  <a:pt x="7852" y="13174"/>
                </a:cubicBezTo>
                <a:cubicBezTo>
                  <a:pt x="7837" y="13378"/>
                  <a:pt x="7887" y="13577"/>
                  <a:pt x="8057" y="13971"/>
                </a:cubicBezTo>
                <a:cubicBezTo>
                  <a:pt x="8182" y="14259"/>
                  <a:pt x="8315" y="14637"/>
                  <a:pt x="8356" y="14805"/>
                </a:cubicBezTo>
                <a:cubicBezTo>
                  <a:pt x="8396" y="14972"/>
                  <a:pt x="8441" y="15101"/>
                  <a:pt x="8468" y="15101"/>
                </a:cubicBezTo>
                <a:cubicBezTo>
                  <a:pt x="8572" y="15101"/>
                  <a:pt x="8502" y="14726"/>
                  <a:pt x="8318" y="14267"/>
                </a:cubicBezTo>
                <a:cubicBezTo>
                  <a:pt x="8212" y="14001"/>
                  <a:pt x="8087" y="13637"/>
                  <a:pt x="8020" y="13471"/>
                </a:cubicBezTo>
                <a:cubicBezTo>
                  <a:pt x="7906" y="13186"/>
                  <a:pt x="7901" y="13173"/>
                  <a:pt x="8001" y="13063"/>
                </a:cubicBezTo>
                <a:cubicBezTo>
                  <a:pt x="8060" y="12999"/>
                  <a:pt x="8147" y="12933"/>
                  <a:pt x="8206" y="12933"/>
                </a:cubicBezTo>
                <a:cubicBezTo>
                  <a:pt x="8389" y="12933"/>
                  <a:pt x="8761" y="12765"/>
                  <a:pt x="8803" y="12655"/>
                </a:cubicBezTo>
                <a:cubicBezTo>
                  <a:pt x="8856" y="12518"/>
                  <a:pt x="8787" y="12347"/>
                  <a:pt x="8673" y="12303"/>
                </a:cubicBezTo>
                <a:cubicBezTo>
                  <a:pt x="8635" y="12289"/>
                  <a:pt x="8594" y="12283"/>
                  <a:pt x="8561" y="12285"/>
                </a:cubicBezTo>
                <a:close/>
                <a:moveTo>
                  <a:pt x="12216" y="13952"/>
                </a:moveTo>
                <a:lnTo>
                  <a:pt x="12216" y="14545"/>
                </a:lnTo>
                <a:cubicBezTo>
                  <a:pt x="12208" y="15236"/>
                  <a:pt x="12294" y="15649"/>
                  <a:pt x="12477" y="15842"/>
                </a:cubicBezTo>
                <a:cubicBezTo>
                  <a:pt x="12550" y="15919"/>
                  <a:pt x="12659" y="15972"/>
                  <a:pt x="12720" y="15972"/>
                </a:cubicBezTo>
                <a:cubicBezTo>
                  <a:pt x="12852" y="15972"/>
                  <a:pt x="13108" y="15636"/>
                  <a:pt x="13168" y="15398"/>
                </a:cubicBezTo>
                <a:cubicBezTo>
                  <a:pt x="13221" y="15186"/>
                  <a:pt x="13168" y="15179"/>
                  <a:pt x="12981" y="15379"/>
                </a:cubicBezTo>
                <a:cubicBezTo>
                  <a:pt x="12830" y="15541"/>
                  <a:pt x="12699" y="15533"/>
                  <a:pt x="12496" y="15361"/>
                </a:cubicBezTo>
                <a:cubicBezTo>
                  <a:pt x="12372" y="15255"/>
                  <a:pt x="12334" y="15067"/>
                  <a:pt x="12272" y="14434"/>
                </a:cubicBezTo>
                <a:lnTo>
                  <a:pt x="12216" y="13952"/>
                </a:lnTo>
                <a:close/>
                <a:moveTo>
                  <a:pt x="18446" y="14953"/>
                </a:moveTo>
                <a:cubicBezTo>
                  <a:pt x="18425" y="14956"/>
                  <a:pt x="18414" y="15032"/>
                  <a:pt x="18427" y="15120"/>
                </a:cubicBezTo>
                <a:cubicBezTo>
                  <a:pt x="18458" y="15328"/>
                  <a:pt x="18354" y="15485"/>
                  <a:pt x="18222" y="15435"/>
                </a:cubicBezTo>
                <a:cubicBezTo>
                  <a:pt x="18159" y="15411"/>
                  <a:pt x="18129" y="15456"/>
                  <a:pt x="18129" y="15564"/>
                </a:cubicBezTo>
                <a:cubicBezTo>
                  <a:pt x="18129" y="15741"/>
                  <a:pt x="17983" y="15887"/>
                  <a:pt x="17830" y="15861"/>
                </a:cubicBezTo>
                <a:cubicBezTo>
                  <a:pt x="17723" y="15843"/>
                  <a:pt x="17572" y="16073"/>
                  <a:pt x="17569" y="16268"/>
                </a:cubicBezTo>
                <a:cubicBezTo>
                  <a:pt x="17566" y="16473"/>
                  <a:pt x="17328" y="16897"/>
                  <a:pt x="17047" y="17195"/>
                </a:cubicBezTo>
                <a:cubicBezTo>
                  <a:pt x="16890" y="17361"/>
                  <a:pt x="16767" y="17523"/>
                  <a:pt x="16767" y="17547"/>
                </a:cubicBezTo>
                <a:cubicBezTo>
                  <a:pt x="16767" y="17571"/>
                  <a:pt x="16845" y="17534"/>
                  <a:pt x="16954" y="17473"/>
                </a:cubicBezTo>
                <a:cubicBezTo>
                  <a:pt x="17230" y="17316"/>
                  <a:pt x="17528" y="16906"/>
                  <a:pt x="17644" y="16491"/>
                </a:cubicBezTo>
                <a:cubicBezTo>
                  <a:pt x="17731" y="16180"/>
                  <a:pt x="17767" y="16128"/>
                  <a:pt x="17942" y="16083"/>
                </a:cubicBezTo>
                <a:cubicBezTo>
                  <a:pt x="18064" y="16052"/>
                  <a:pt x="18166" y="15968"/>
                  <a:pt x="18222" y="15861"/>
                </a:cubicBezTo>
                <a:cubicBezTo>
                  <a:pt x="18272" y="15766"/>
                  <a:pt x="18355" y="15646"/>
                  <a:pt x="18408" y="15601"/>
                </a:cubicBezTo>
                <a:cubicBezTo>
                  <a:pt x="18512" y="15516"/>
                  <a:pt x="18558" y="15010"/>
                  <a:pt x="18464" y="14953"/>
                </a:cubicBezTo>
                <a:cubicBezTo>
                  <a:pt x="18461" y="14951"/>
                  <a:pt x="18449" y="14953"/>
                  <a:pt x="18446" y="14953"/>
                </a:cubicBezTo>
                <a:close/>
                <a:moveTo>
                  <a:pt x="4215" y="14990"/>
                </a:moveTo>
                <a:cubicBezTo>
                  <a:pt x="4149" y="14990"/>
                  <a:pt x="3807" y="15207"/>
                  <a:pt x="3506" y="15453"/>
                </a:cubicBezTo>
                <a:cubicBezTo>
                  <a:pt x="3313" y="15612"/>
                  <a:pt x="3258" y="15688"/>
                  <a:pt x="3227" y="15953"/>
                </a:cubicBezTo>
                <a:cubicBezTo>
                  <a:pt x="3206" y="16127"/>
                  <a:pt x="3223" y="16347"/>
                  <a:pt x="3245" y="16435"/>
                </a:cubicBezTo>
                <a:cubicBezTo>
                  <a:pt x="3297" y="16639"/>
                  <a:pt x="3347" y="16635"/>
                  <a:pt x="3600" y="16417"/>
                </a:cubicBezTo>
                <a:cubicBezTo>
                  <a:pt x="3712" y="16319"/>
                  <a:pt x="3899" y="16195"/>
                  <a:pt x="4010" y="16139"/>
                </a:cubicBezTo>
                <a:cubicBezTo>
                  <a:pt x="4216" y="16034"/>
                  <a:pt x="4243" y="15973"/>
                  <a:pt x="4308" y="15472"/>
                </a:cubicBezTo>
                <a:cubicBezTo>
                  <a:pt x="4346" y="15182"/>
                  <a:pt x="4310" y="14990"/>
                  <a:pt x="4215" y="14990"/>
                </a:cubicBezTo>
                <a:close/>
                <a:moveTo>
                  <a:pt x="10109" y="15509"/>
                </a:moveTo>
                <a:cubicBezTo>
                  <a:pt x="10089" y="15509"/>
                  <a:pt x="10081" y="15518"/>
                  <a:pt x="10071" y="15527"/>
                </a:cubicBezTo>
                <a:cubicBezTo>
                  <a:pt x="10038" y="15560"/>
                  <a:pt x="9967" y="15784"/>
                  <a:pt x="9904" y="16028"/>
                </a:cubicBezTo>
                <a:lnTo>
                  <a:pt x="9773" y="16472"/>
                </a:lnTo>
                <a:lnTo>
                  <a:pt x="10016" y="16583"/>
                </a:lnTo>
                <a:cubicBezTo>
                  <a:pt x="10143" y="16648"/>
                  <a:pt x="10287" y="16751"/>
                  <a:pt x="10333" y="16806"/>
                </a:cubicBezTo>
                <a:cubicBezTo>
                  <a:pt x="10494" y="16999"/>
                  <a:pt x="10601" y="16883"/>
                  <a:pt x="10724" y="16417"/>
                </a:cubicBezTo>
                <a:cubicBezTo>
                  <a:pt x="10860" y="15903"/>
                  <a:pt x="10850" y="15896"/>
                  <a:pt x="10407" y="15638"/>
                </a:cubicBezTo>
                <a:cubicBezTo>
                  <a:pt x="10271" y="15559"/>
                  <a:pt x="10168" y="15508"/>
                  <a:pt x="10109" y="15509"/>
                </a:cubicBezTo>
                <a:close/>
                <a:moveTo>
                  <a:pt x="7815" y="16176"/>
                </a:moveTo>
                <a:cubicBezTo>
                  <a:pt x="7668" y="16194"/>
                  <a:pt x="7223" y="16593"/>
                  <a:pt x="7031" y="16880"/>
                </a:cubicBezTo>
                <a:cubicBezTo>
                  <a:pt x="6831" y="17180"/>
                  <a:pt x="6605" y="17835"/>
                  <a:pt x="6658" y="17973"/>
                </a:cubicBezTo>
                <a:cubicBezTo>
                  <a:pt x="6678" y="18023"/>
                  <a:pt x="6807" y="18098"/>
                  <a:pt x="6938" y="18140"/>
                </a:cubicBezTo>
                <a:cubicBezTo>
                  <a:pt x="7296" y="18253"/>
                  <a:pt x="7317" y="18320"/>
                  <a:pt x="7106" y="18492"/>
                </a:cubicBezTo>
                <a:cubicBezTo>
                  <a:pt x="6856" y="18696"/>
                  <a:pt x="6385" y="18863"/>
                  <a:pt x="5931" y="18918"/>
                </a:cubicBezTo>
                <a:cubicBezTo>
                  <a:pt x="5505" y="18969"/>
                  <a:pt x="5445" y="18994"/>
                  <a:pt x="5502" y="19085"/>
                </a:cubicBezTo>
                <a:cubicBezTo>
                  <a:pt x="5573" y="19199"/>
                  <a:pt x="6520" y="19102"/>
                  <a:pt x="6808" y="18955"/>
                </a:cubicBezTo>
                <a:cubicBezTo>
                  <a:pt x="7356" y="18674"/>
                  <a:pt x="7775" y="18031"/>
                  <a:pt x="7572" y="17788"/>
                </a:cubicBezTo>
                <a:cubicBezTo>
                  <a:pt x="7525" y="17731"/>
                  <a:pt x="7384" y="17628"/>
                  <a:pt x="7255" y="17547"/>
                </a:cubicBezTo>
                <a:cubicBezTo>
                  <a:pt x="7109" y="17455"/>
                  <a:pt x="7013" y="17348"/>
                  <a:pt x="7013" y="17269"/>
                </a:cubicBezTo>
                <a:cubicBezTo>
                  <a:pt x="7013" y="17197"/>
                  <a:pt x="7223" y="16945"/>
                  <a:pt x="7479" y="16676"/>
                </a:cubicBezTo>
                <a:cubicBezTo>
                  <a:pt x="7730" y="16413"/>
                  <a:pt x="7894" y="16190"/>
                  <a:pt x="7852" y="16176"/>
                </a:cubicBezTo>
                <a:cubicBezTo>
                  <a:pt x="7845" y="16174"/>
                  <a:pt x="7824" y="16175"/>
                  <a:pt x="7815" y="16176"/>
                </a:cubicBezTo>
                <a:close/>
                <a:moveTo>
                  <a:pt x="14790" y="18233"/>
                </a:moveTo>
                <a:cubicBezTo>
                  <a:pt x="14783" y="18239"/>
                  <a:pt x="14774" y="18286"/>
                  <a:pt x="14772" y="18381"/>
                </a:cubicBezTo>
                <a:cubicBezTo>
                  <a:pt x="14768" y="18494"/>
                  <a:pt x="14792" y="18630"/>
                  <a:pt x="14827" y="18696"/>
                </a:cubicBezTo>
                <a:cubicBezTo>
                  <a:pt x="14911" y="18851"/>
                  <a:pt x="15004" y="18862"/>
                  <a:pt x="15182" y="18696"/>
                </a:cubicBezTo>
                <a:cubicBezTo>
                  <a:pt x="15382" y="18509"/>
                  <a:pt x="15355" y="18458"/>
                  <a:pt x="15089" y="18473"/>
                </a:cubicBezTo>
                <a:cubicBezTo>
                  <a:pt x="14892" y="18485"/>
                  <a:pt x="14866" y="18458"/>
                  <a:pt x="14827" y="18325"/>
                </a:cubicBezTo>
                <a:cubicBezTo>
                  <a:pt x="14807" y="18254"/>
                  <a:pt x="14797" y="18226"/>
                  <a:pt x="14790" y="1823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7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38" name="Google Shape;881;p13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741" name="Google Shape;882;p13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739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0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4" name="Google Shape;885;p13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742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3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47" name="Google Shape;888;p13"/>
          <p:cNvGrpSpPr/>
          <p:nvPr/>
        </p:nvGrpSpPr>
        <p:grpSpPr>
          <a:xfrm>
            <a:off x="8278180" y="1090648"/>
            <a:ext cx="704672" cy="480926"/>
            <a:chOff x="0" y="0"/>
            <a:chExt cx="704670" cy="480924"/>
          </a:xfrm>
        </p:grpSpPr>
        <p:sp>
          <p:nvSpPr>
            <p:cNvPr id="1745" name="Google Shape;889;p13"/>
            <p:cNvSpPr/>
            <p:nvPr/>
          </p:nvSpPr>
          <p:spPr>
            <a:xfrm>
              <a:off x="-1" y="98885"/>
              <a:ext cx="704672" cy="382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6" name="Google Shape;890;p13"/>
            <p:cNvSpPr/>
            <p:nvPr/>
          </p:nvSpPr>
          <p:spPr>
            <a:xfrm>
              <a:off x="-1" y="-1"/>
              <a:ext cx="704672" cy="382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0" name="Google Shape;891;p13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748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49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3" name="Google Shape;894;p13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751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2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756" name="Google Shape;897;p13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754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755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757" name="Google Shape;900;p13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8" name="Google Shape;901;p13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59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0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1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2" name="Google Shape;906;p13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3" name="Google Shape;907;p13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4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5" name="Google Shape;910;p13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6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7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8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69" name="Google Shape;915;p13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0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1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2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3" name="Google Shape;919;p13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4" name="Google Shape;920;p13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5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6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7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8" name="Google Shape;925;p13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79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0" name="Google Shape;927;p13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1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2" name="Google Shape;929;p13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3" name="Google Shape;930;p13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4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5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6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7" name="Google Shape;935;p13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8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89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0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1" name="Google Shape;940;p13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2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3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4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5" name="Google Shape;945;p13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6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7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8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799" name="Google Shape;950;p13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0" name="Google Shape;952;p13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01" name="نص العنوان"/>
          <p:cNvSpPr txBox="1"/>
          <p:nvPr>
            <p:ph type="title"/>
          </p:nvPr>
        </p:nvSpPr>
        <p:spPr>
          <a:xfrm>
            <a:off x="718749" y="438311"/>
            <a:ext cx="7706402" cy="572701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802" name="مستوى النص الأول…"/>
          <p:cNvSpPr txBox="1"/>
          <p:nvPr>
            <p:ph type="body" sz="quarter" idx="1"/>
          </p:nvPr>
        </p:nvSpPr>
        <p:spPr>
          <a:xfrm>
            <a:off x="1796843" y="1229699"/>
            <a:ext cx="2728801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805" name="Google Shape;972;p13"/>
          <p:cNvGrpSpPr/>
          <p:nvPr/>
        </p:nvGrpSpPr>
        <p:grpSpPr>
          <a:xfrm>
            <a:off x="1118671" y="879023"/>
            <a:ext cx="297885" cy="313811"/>
            <a:chOff x="0" y="0"/>
            <a:chExt cx="297884" cy="313810"/>
          </a:xfrm>
        </p:grpSpPr>
        <p:sp>
          <p:nvSpPr>
            <p:cNvPr id="180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6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806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7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8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09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0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1" name="Google Shape;981;p13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2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3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4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5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19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817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18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20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1" name="Google Shape;990;p13"/>
          <p:cNvSpPr/>
          <p:nvPr/>
        </p:nvSpPr>
        <p:spPr>
          <a:xfrm>
            <a:off x="8228955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2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823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406;p6"/>
          <p:cNvSpPr/>
          <p:nvPr/>
        </p:nvSpPr>
        <p:spPr>
          <a:xfrm>
            <a:off x="395956" y="291355"/>
            <a:ext cx="8336032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32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33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836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834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35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39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837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38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2" name="Google Shape;415;p6"/>
          <p:cNvGrpSpPr/>
          <p:nvPr/>
        </p:nvGrpSpPr>
        <p:grpSpPr>
          <a:xfrm>
            <a:off x="8346270" y="1183589"/>
            <a:ext cx="568490" cy="387986"/>
            <a:chOff x="0" y="-1"/>
            <a:chExt cx="568488" cy="387985"/>
          </a:xfrm>
        </p:grpSpPr>
        <p:sp>
          <p:nvSpPr>
            <p:cNvPr id="1840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1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5" name="Google Shape;418;p6"/>
          <p:cNvGrpSpPr/>
          <p:nvPr/>
        </p:nvGrpSpPr>
        <p:grpSpPr>
          <a:xfrm>
            <a:off x="8341541" y="606633"/>
            <a:ext cx="569679" cy="387985"/>
            <a:chOff x="0" y="0"/>
            <a:chExt cx="569678" cy="387984"/>
          </a:xfrm>
        </p:grpSpPr>
        <p:sp>
          <p:nvSpPr>
            <p:cNvPr id="1843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4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48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846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47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851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849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50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52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3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4" name="Google Shape;429;p6"/>
          <p:cNvSpPr/>
          <p:nvPr/>
        </p:nvSpPr>
        <p:spPr>
          <a:xfrm>
            <a:off x="546315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5" name="Google Shape;430;p6"/>
          <p:cNvSpPr/>
          <p:nvPr/>
        </p:nvSpPr>
        <p:spPr>
          <a:xfrm>
            <a:off x="281023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6" name="Google Shape;433;p6"/>
          <p:cNvSpPr/>
          <p:nvPr/>
        </p:nvSpPr>
        <p:spPr>
          <a:xfrm>
            <a:off x="546315" y="1298239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7" name="Google Shape;434;p6"/>
          <p:cNvSpPr/>
          <p:nvPr/>
        </p:nvSpPr>
        <p:spPr>
          <a:xfrm>
            <a:off x="281023" y="1324129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8" name="Google Shape;437;p6"/>
          <p:cNvSpPr/>
          <p:nvPr/>
        </p:nvSpPr>
        <p:spPr>
          <a:xfrm>
            <a:off x="282215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59" name="Google Shape;438;p6"/>
          <p:cNvSpPr/>
          <p:nvPr/>
        </p:nvSpPr>
        <p:spPr>
          <a:xfrm>
            <a:off x="546315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0" name="Google Shape;439;p6"/>
          <p:cNvSpPr/>
          <p:nvPr/>
        </p:nvSpPr>
        <p:spPr>
          <a:xfrm>
            <a:off x="281023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1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2" name="Google Shape;442;p6"/>
          <p:cNvSpPr/>
          <p:nvPr/>
        </p:nvSpPr>
        <p:spPr>
          <a:xfrm>
            <a:off x="282215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3" name="Google Shape;443;p6"/>
          <p:cNvSpPr/>
          <p:nvPr/>
        </p:nvSpPr>
        <p:spPr>
          <a:xfrm>
            <a:off x="546315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4" name="Google Shape;444;p6"/>
          <p:cNvSpPr/>
          <p:nvPr/>
        </p:nvSpPr>
        <p:spPr>
          <a:xfrm>
            <a:off x="281023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5" name="Google Shape;447;p6"/>
          <p:cNvSpPr/>
          <p:nvPr/>
        </p:nvSpPr>
        <p:spPr>
          <a:xfrm>
            <a:off x="282215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6" name="Google Shape;448;p6"/>
          <p:cNvSpPr/>
          <p:nvPr/>
        </p:nvSpPr>
        <p:spPr>
          <a:xfrm>
            <a:off x="546315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7" name="Google Shape;449;p6"/>
          <p:cNvSpPr/>
          <p:nvPr/>
        </p:nvSpPr>
        <p:spPr>
          <a:xfrm>
            <a:off x="281023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8" name="Google Shape;452;p6"/>
          <p:cNvSpPr/>
          <p:nvPr/>
        </p:nvSpPr>
        <p:spPr>
          <a:xfrm>
            <a:off x="282215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69" name="Google Shape;453;p6"/>
          <p:cNvSpPr/>
          <p:nvPr/>
        </p:nvSpPr>
        <p:spPr>
          <a:xfrm>
            <a:off x="546315" y="2725828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0" name="Google Shape;454;p6"/>
          <p:cNvSpPr/>
          <p:nvPr/>
        </p:nvSpPr>
        <p:spPr>
          <a:xfrm>
            <a:off x="281023" y="2751718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1" name="Google Shape;457;p6"/>
          <p:cNvSpPr/>
          <p:nvPr/>
        </p:nvSpPr>
        <p:spPr>
          <a:xfrm>
            <a:off x="282215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2" name="Google Shape;458;p6"/>
          <p:cNvSpPr/>
          <p:nvPr/>
        </p:nvSpPr>
        <p:spPr>
          <a:xfrm>
            <a:off x="546315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3" name="Google Shape;459;p6"/>
          <p:cNvSpPr/>
          <p:nvPr/>
        </p:nvSpPr>
        <p:spPr>
          <a:xfrm>
            <a:off x="281023" y="3108021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4" name="Google Shape;462;p6"/>
          <p:cNvSpPr/>
          <p:nvPr/>
        </p:nvSpPr>
        <p:spPr>
          <a:xfrm>
            <a:off x="282215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5" name="Google Shape;463;p6"/>
          <p:cNvSpPr/>
          <p:nvPr/>
        </p:nvSpPr>
        <p:spPr>
          <a:xfrm>
            <a:off x="546315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6" name="Google Shape;464;p6"/>
          <p:cNvSpPr/>
          <p:nvPr/>
        </p:nvSpPr>
        <p:spPr>
          <a:xfrm>
            <a:off x="281023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7" name="Google Shape;467;p6"/>
          <p:cNvSpPr/>
          <p:nvPr/>
        </p:nvSpPr>
        <p:spPr>
          <a:xfrm>
            <a:off x="282215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8" name="Google Shape;468;p6"/>
          <p:cNvSpPr/>
          <p:nvPr/>
        </p:nvSpPr>
        <p:spPr>
          <a:xfrm>
            <a:off x="546315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79" name="Google Shape;469;p6"/>
          <p:cNvSpPr/>
          <p:nvPr/>
        </p:nvSpPr>
        <p:spPr>
          <a:xfrm>
            <a:off x="281023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0" name="Google Shape;472;p6"/>
          <p:cNvSpPr/>
          <p:nvPr/>
        </p:nvSpPr>
        <p:spPr>
          <a:xfrm>
            <a:off x="282215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1" name="Google Shape;473;p6"/>
          <p:cNvSpPr/>
          <p:nvPr/>
        </p:nvSpPr>
        <p:spPr>
          <a:xfrm>
            <a:off x="546315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2" name="Google Shape;474;p6"/>
          <p:cNvSpPr/>
          <p:nvPr/>
        </p:nvSpPr>
        <p:spPr>
          <a:xfrm>
            <a:off x="281023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3" name="Google Shape;477;p6"/>
          <p:cNvSpPr/>
          <p:nvPr/>
        </p:nvSpPr>
        <p:spPr>
          <a:xfrm>
            <a:off x="282215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4" name="Google Shape;479;p6"/>
          <p:cNvSpPr/>
          <p:nvPr/>
        </p:nvSpPr>
        <p:spPr>
          <a:xfrm>
            <a:off x="282215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885" name="نص العنوان"/>
          <p:cNvSpPr txBox="1"/>
          <p:nvPr>
            <p:ph type="title"/>
          </p:nvPr>
        </p:nvSpPr>
        <p:spPr>
          <a:xfrm>
            <a:off x="1091334" y="514274"/>
            <a:ext cx="7691403" cy="572702"/>
          </a:xfrm>
          <a:prstGeom prst="rect">
            <a:avLst/>
          </a:prstGeom>
        </p:spPr>
        <p:txBody>
          <a:bodyPr lIns="91423" tIns="91423" rIns="91423" bIns="91423"/>
          <a:lstStyle>
            <a:lvl1pPr>
              <a:defRPr sz="2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grpSp>
        <p:nvGrpSpPr>
          <p:cNvPr id="1896" name="Google Shape;481;p6"/>
          <p:cNvGrpSpPr/>
          <p:nvPr/>
        </p:nvGrpSpPr>
        <p:grpSpPr>
          <a:xfrm>
            <a:off x="726236" y="4500449"/>
            <a:ext cx="291353" cy="281329"/>
            <a:chOff x="0" y="0"/>
            <a:chExt cx="291352" cy="281327"/>
          </a:xfrm>
        </p:grpSpPr>
        <p:sp>
          <p:nvSpPr>
            <p:cNvPr id="1886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7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8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89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0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1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2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3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4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5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897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900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898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899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01" name="Google Shape;496;p6"/>
          <p:cNvSpPr/>
          <p:nvPr/>
        </p:nvSpPr>
        <p:spPr>
          <a:xfrm>
            <a:off x="1438404" y="4781813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02" name="Google Shape;632;p19"/>
          <p:cNvSpPr txBox="1"/>
          <p:nvPr/>
        </p:nvSpPr>
        <p:spPr>
          <a:xfrm rot="5400000">
            <a:off x="-248648" y="3630215"/>
            <a:ext cx="941523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03" name="Google Shape;1105;p42"/>
          <p:cNvSpPr/>
          <p:nvPr/>
        </p:nvSpPr>
        <p:spPr>
          <a:xfrm>
            <a:off x="81024" y="3189377"/>
            <a:ext cx="244075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190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2" t="3020" r="30813" b="47658"/>
          <a:stretch>
            <a:fillRect/>
          </a:stretch>
        </p:blipFill>
        <p:spPr>
          <a:xfrm>
            <a:off x="412158" y="4189186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7"/>
            <a:ext cx="5122927" cy="5143503"/>
          </a:xfrm>
          <a:prstGeom prst="rect">
            <a:avLst/>
          </a:prstGeom>
          <a:ln w="12700">
            <a:miter lim="400000"/>
          </a:ln>
        </p:spPr>
      </p:pic>
      <p:sp>
        <p:nvSpPr>
          <p:cNvPr id="1906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</p:spPr>
        <p:txBody>
          <a:bodyPr lIns="45718" tIns="45718" rIns="45718" bIns="45718"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14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1917" name="Google Shape;11;p2"/>
          <p:cNvGrpSpPr/>
          <p:nvPr/>
        </p:nvGrpSpPr>
        <p:grpSpPr>
          <a:xfrm>
            <a:off x="8341543" y="2282040"/>
            <a:ext cx="569677" cy="380581"/>
            <a:chOff x="0" y="32"/>
            <a:chExt cx="569675" cy="380579"/>
          </a:xfrm>
        </p:grpSpPr>
        <p:sp>
          <p:nvSpPr>
            <p:cNvPr id="1915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16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0" name="Google Shape;14;p2"/>
          <p:cNvGrpSpPr/>
          <p:nvPr/>
        </p:nvGrpSpPr>
        <p:grpSpPr>
          <a:xfrm>
            <a:off x="8341543" y="1721093"/>
            <a:ext cx="569677" cy="380581"/>
            <a:chOff x="0" y="0"/>
            <a:chExt cx="569675" cy="380579"/>
          </a:xfrm>
        </p:grpSpPr>
        <p:sp>
          <p:nvSpPr>
            <p:cNvPr id="1918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19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3" name="Google Shape;17;p2"/>
          <p:cNvGrpSpPr/>
          <p:nvPr/>
        </p:nvGrpSpPr>
        <p:grpSpPr>
          <a:xfrm>
            <a:off x="8346273" y="1183591"/>
            <a:ext cx="568487" cy="387983"/>
            <a:chOff x="0" y="0"/>
            <a:chExt cx="568485" cy="387981"/>
          </a:xfrm>
        </p:grpSpPr>
        <p:sp>
          <p:nvSpPr>
            <p:cNvPr id="1921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2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6" name="Google Shape;20;p2"/>
          <p:cNvGrpSpPr/>
          <p:nvPr/>
        </p:nvGrpSpPr>
        <p:grpSpPr>
          <a:xfrm>
            <a:off x="8341543" y="606634"/>
            <a:ext cx="569677" cy="387983"/>
            <a:chOff x="0" y="0"/>
            <a:chExt cx="569675" cy="387981"/>
          </a:xfrm>
        </p:grpSpPr>
        <p:sp>
          <p:nvSpPr>
            <p:cNvPr id="1924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5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29" name="Google Shape;23;p2"/>
          <p:cNvGrpSpPr/>
          <p:nvPr/>
        </p:nvGrpSpPr>
        <p:grpSpPr>
          <a:xfrm>
            <a:off x="8341543" y="2842965"/>
            <a:ext cx="569677" cy="380581"/>
            <a:chOff x="0" y="32"/>
            <a:chExt cx="569675" cy="380579"/>
          </a:xfrm>
        </p:grpSpPr>
        <p:sp>
          <p:nvSpPr>
            <p:cNvPr id="1927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28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32" name="Google Shape;26;p2"/>
          <p:cNvGrpSpPr/>
          <p:nvPr/>
        </p:nvGrpSpPr>
        <p:grpSpPr>
          <a:xfrm>
            <a:off x="8341543" y="3403890"/>
            <a:ext cx="569677" cy="380581"/>
            <a:chOff x="0" y="32"/>
            <a:chExt cx="569675" cy="380579"/>
          </a:xfrm>
        </p:grpSpPr>
        <p:sp>
          <p:nvSpPr>
            <p:cNvPr id="1930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31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33" name="Google Shape;29;p2"/>
          <p:cNvSpPr/>
          <p:nvPr/>
        </p:nvSpPr>
        <p:spPr>
          <a:xfrm>
            <a:off x="8341543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4" name="Google Shape;30;p2"/>
          <p:cNvSpPr/>
          <p:nvPr/>
        </p:nvSpPr>
        <p:spPr>
          <a:xfrm>
            <a:off x="8341543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5" name="Google Shape;31;p2"/>
          <p:cNvSpPr/>
          <p:nvPr/>
        </p:nvSpPr>
        <p:spPr>
          <a:xfrm>
            <a:off x="395925" y="219551"/>
            <a:ext cx="8053407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6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7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8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39" name="Google Shape;36;p2"/>
          <p:cNvSpPr/>
          <p:nvPr/>
        </p:nvSpPr>
        <p:spPr>
          <a:xfrm>
            <a:off x="546316" y="1298239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0" name="Google Shape;37;p2"/>
          <p:cNvSpPr/>
          <p:nvPr/>
        </p:nvSpPr>
        <p:spPr>
          <a:xfrm>
            <a:off x="281024" y="1324129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1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2" name="Google Shape;40;p2"/>
          <p:cNvSpPr/>
          <p:nvPr/>
        </p:nvSpPr>
        <p:spPr>
          <a:xfrm>
            <a:off x="282215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3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4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5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6" name="Google Shape;45;p2"/>
          <p:cNvSpPr/>
          <p:nvPr/>
        </p:nvSpPr>
        <p:spPr>
          <a:xfrm>
            <a:off x="282215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7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8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49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0" name="Google Shape;49;p2"/>
          <p:cNvSpPr/>
          <p:nvPr/>
        </p:nvSpPr>
        <p:spPr>
          <a:xfrm>
            <a:off x="605551" y="2071650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1" name="Google Shape;50;p2"/>
          <p:cNvSpPr/>
          <p:nvPr/>
        </p:nvSpPr>
        <p:spPr>
          <a:xfrm>
            <a:off x="282215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2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3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4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5" name="Google Shape;55;p2"/>
          <p:cNvSpPr/>
          <p:nvPr/>
        </p:nvSpPr>
        <p:spPr>
          <a:xfrm>
            <a:off x="282215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6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7" name="Google Shape;57;p2"/>
          <p:cNvSpPr/>
          <p:nvPr/>
        </p:nvSpPr>
        <p:spPr>
          <a:xfrm>
            <a:off x="281024" y="2751718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8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59" name="Google Shape;59;p2"/>
          <p:cNvSpPr/>
          <p:nvPr/>
        </p:nvSpPr>
        <p:spPr>
          <a:xfrm>
            <a:off x="605551" y="2785443"/>
            <a:ext cx="1" cy="12701"/>
          </a:xfr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0" name="Google Shape;60;p2"/>
          <p:cNvSpPr/>
          <p:nvPr/>
        </p:nvSpPr>
        <p:spPr>
          <a:xfrm>
            <a:off x="282215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1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2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3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4" name="Google Shape;65;p2"/>
          <p:cNvSpPr/>
          <p:nvPr/>
        </p:nvSpPr>
        <p:spPr>
          <a:xfrm>
            <a:off x="282215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5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6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7" name="Google Shape;68;p2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8" name="Google Shape;70;p2"/>
          <p:cNvSpPr/>
          <p:nvPr/>
        </p:nvSpPr>
        <p:spPr>
          <a:xfrm>
            <a:off x="282215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69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0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1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2" name="Google Shape;75;p2"/>
          <p:cNvSpPr/>
          <p:nvPr/>
        </p:nvSpPr>
        <p:spPr>
          <a:xfrm>
            <a:off x="282215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3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4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5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6" name="Google Shape;80;p2"/>
          <p:cNvSpPr/>
          <p:nvPr/>
        </p:nvSpPr>
        <p:spPr>
          <a:xfrm>
            <a:off x="282215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7" name="Google Shape;81;p2"/>
          <p:cNvSpPr/>
          <p:nvPr/>
        </p:nvSpPr>
        <p:spPr>
          <a:xfrm>
            <a:off x="188648" y="81448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8" name="Google Shape;82;p2"/>
          <p:cNvSpPr/>
          <p:nvPr/>
        </p:nvSpPr>
        <p:spPr>
          <a:xfrm>
            <a:off x="282215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967699" y="1345750"/>
            <a:ext cx="7208703" cy="1918800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980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>
                <a:solidFill>
                  <a:schemeClr val="accent1"/>
                </a:solidFill>
              </a:defRPr>
            </a:lvl4pPr>
            <a:lvl5pPr>
              <a:defRPr sz="2000">
                <a:solidFill>
                  <a:schemeClr val="accent1"/>
                </a:solidFill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grpSp>
        <p:nvGrpSpPr>
          <p:cNvPr id="1983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981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2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94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984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5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6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7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8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89" name="Google Shape;9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0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1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2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3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1997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995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1996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1998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1999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0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1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2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sp>
        <p:nvSpPr>
          <p:cNvPr id="2003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grpSp>
        <p:nvGrpSpPr>
          <p:cNvPr id="2014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2004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5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6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7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8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09" name="Google Shape;114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0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1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2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3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2017" name="Google Shape;119;p2"/>
          <p:cNvGrpSpPr/>
          <p:nvPr/>
        </p:nvGrpSpPr>
        <p:grpSpPr>
          <a:xfrm>
            <a:off x="1160471" y="4196998"/>
            <a:ext cx="297885" cy="313811"/>
            <a:chOff x="0" y="0"/>
            <a:chExt cx="297884" cy="313810"/>
          </a:xfrm>
        </p:grpSpPr>
        <p:sp>
          <p:nvSpPr>
            <p:cNvPr id="2015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6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grpSp>
        <p:nvGrpSpPr>
          <p:cNvPr id="2028" name="Google Shape;122;p2"/>
          <p:cNvGrpSpPr/>
          <p:nvPr/>
        </p:nvGrpSpPr>
        <p:grpSpPr>
          <a:xfrm>
            <a:off x="6975824" y="4368975"/>
            <a:ext cx="291351" cy="281326"/>
            <a:chOff x="24" y="24"/>
            <a:chExt cx="291350" cy="281325"/>
          </a:xfrm>
        </p:grpSpPr>
        <p:sp>
          <p:nvSpPr>
            <p:cNvPr id="2018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19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0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1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2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3" name="Google Shape;128;p2"/>
            <p:cNvSpPr/>
            <p:nvPr/>
          </p:nvSpPr>
          <p:spPr>
            <a:xfrm>
              <a:off x="23199" y="85875"/>
              <a:ext cx="268176" cy="93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4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5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540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6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  <p:sp>
          <p:nvSpPr>
            <p:cNvPr id="2027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200"/>
              </a:pPr>
            </a:p>
          </p:txBody>
        </p:sp>
      </p:grpSp>
      <p:sp>
        <p:nvSpPr>
          <p:cNvPr id="2029" name="Google Shape;632;p19"/>
          <p:cNvSpPr txBox="1"/>
          <p:nvPr/>
        </p:nvSpPr>
        <p:spPr>
          <a:xfrm rot="5400000">
            <a:off x="-248649" y="3630214"/>
            <a:ext cx="941522" cy="36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 sz="12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30" name="Google Shape;1105;p42"/>
          <p:cNvSpPr/>
          <p:nvPr/>
        </p:nvSpPr>
        <p:spPr>
          <a:xfrm>
            <a:off x="81024" y="3189377"/>
            <a:ext cx="244075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rtl="0">
              <a:defRPr sz="1200"/>
            </a:pPr>
          </a:p>
        </p:txBody>
      </p:sp>
      <p:pic>
        <p:nvPicPr>
          <p:cNvPr id="20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8" y="4189187"/>
            <a:ext cx="347698" cy="448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2648" y="971846"/>
            <a:ext cx="6183212" cy="6208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3" name="IMG_0473.jpeg" descr="IMG_047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74927" y="256520"/>
            <a:ext cx="2378091" cy="1585394"/>
          </a:xfrm>
          <a:prstGeom prst="rect">
            <a:avLst/>
          </a:prstGeom>
          <a:ln w="12700">
            <a:miter lim="400000"/>
          </a:ln>
        </p:spPr>
      </p:pic>
      <p:sp>
        <p:nvSpPr>
          <p:cNvPr id="20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64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042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45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043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4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46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049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047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8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2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050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1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5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053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4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58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056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7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061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059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0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062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3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65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6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7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8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9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0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1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2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3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4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5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6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7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8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79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0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1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2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3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4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5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6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7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8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89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0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1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2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3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4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5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6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7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8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99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0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1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2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3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4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5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6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07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43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2108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11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109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2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112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0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1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5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123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4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26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27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30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128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29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3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3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49437" y="1095332"/>
            <a:ext cx="5122928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4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42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5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43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4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6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9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47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8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2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50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1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5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53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4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8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56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7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61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59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0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62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3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2168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2166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67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79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2169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0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1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2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3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4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5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6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7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78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82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2180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1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83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87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2185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86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88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9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0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1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2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3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4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5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6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7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8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9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0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1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2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3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4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5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6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7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8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9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0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1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2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3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4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5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6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7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8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9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0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1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2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3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4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5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6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7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8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9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26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34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7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35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8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41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39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0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4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42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3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47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45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6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0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48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9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3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351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2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4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5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8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9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4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5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6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8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0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1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3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4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5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6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7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9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0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1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4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5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6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7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8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9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0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1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3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4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5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6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7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8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9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0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16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14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9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17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2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20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5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23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28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26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7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1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429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0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32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1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2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3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4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5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6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7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8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9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0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1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3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4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5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6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7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8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9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0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1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2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3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4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5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6" name="نص العنوان"/>
          <p:cNvSpPr txBox="1"/>
          <p:nvPr>
            <p:ph type="title"/>
          </p:nvPr>
        </p:nvSpPr>
        <p:spPr>
          <a:xfrm>
            <a:off x="1091335" y="514275"/>
            <a:ext cx="7691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487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477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9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0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1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2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3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4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5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6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88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91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489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0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92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3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94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9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33838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7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581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4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582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85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588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586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1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589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4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592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7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595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6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00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598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9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1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02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04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5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06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7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8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9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0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1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2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3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4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5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6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7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8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9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0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1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2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3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4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5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6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7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8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9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49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0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58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1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59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0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62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65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63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4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68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66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1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69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0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4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72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3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77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75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8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79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81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3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4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5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6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7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8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9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0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1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2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3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4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5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6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7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8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99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0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1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2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3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4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5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6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7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8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9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0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1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2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3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4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5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6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7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8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0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1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2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3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4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2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35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38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36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37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39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42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40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1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5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43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4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46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47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1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49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0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54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52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53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55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6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58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59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2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3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4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5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6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7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8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9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0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1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2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4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5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6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7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8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89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0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1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2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3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4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5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6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7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8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01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2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0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0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68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9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0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2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2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3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3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632;p19"/>
          <p:cNvSpPr txBox="1"/>
          <p:nvPr/>
        </p:nvSpPr>
        <p:spPr>
          <a:xfrm rot="5400000">
            <a:off x="-267699" y="3611164"/>
            <a:ext cx="941522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6" name="Google Shape;1105;p42"/>
          <p:cNvSpPr/>
          <p:nvPr/>
        </p:nvSpPr>
        <p:spPr>
          <a:xfrm>
            <a:off x="81025" y="3189377"/>
            <a:ext cx="244074" cy="218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Light"/>
          <a:ea typeface="Quicksand Light"/>
          <a:cs typeface="Quicksand Light"/>
          <a:sym typeface="Quicksand Light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2" Type="http://schemas.openxmlformats.org/officeDocument/2006/relationships/image" Target="../media/image35.png"/><Relationship Id="rId13" Type="http://schemas.openxmlformats.org/officeDocument/2006/relationships/image" Target="../media/image6.jpe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5.jpeg"/><Relationship Id="rId18" Type="http://schemas.openxmlformats.org/officeDocument/2006/relationships/image" Target="../media/image3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7.jpeg"/><Relationship Id="rId13" Type="http://schemas.openxmlformats.org/officeDocument/2006/relationships/image" Target="../media/image39.png"/><Relationship Id="rId14" Type="http://schemas.openxmlformats.org/officeDocument/2006/relationships/image" Target="../media/image4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39.png"/><Relationship Id="rId13" Type="http://schemas.openxmlformats.org/officeDocument/2006/relationships/image" Target="../media/image41.png"/><Relationship Id="rId14" Type="http://schemas.openxmlformats.org/officeDocument/2006/relationships/image" Target="../media/image7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41.png"/><Relationship Id="rId13" Type="http://schemas.openxmlformats.org/officeDocument/2006/relationships/image" Target="../media/image2.png"/><Relationship Id="rId14" Type="http://schemas.openxmlformats.org/officeDocument/2006/relationships/image" Target="../media/image8.jpeg"/><Relationship Id="rId15" Type="http://schemas.openxmlformats.org/officeDocument/2006/relationships/image" Target="../media/image42.png"/><Relationship Id="rId16" Type="http://schemas.openxmlformats.org/officeDocument/2006/relationships/image" Target="../media/image43.png"/><Relationship Id="rId17" Type="http://schemas.openxmlformats.org/officeDocument/2006/relationships/image" Target="../media/image44.png"/><Relationship Id="rId18" Type="http://schemas.openxmlformats.org/officeDocument/2006/relationships/image" Target="../media/image4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9.jpeg"/><Relationship Id="rId13" Type="http://schemas.openxmlformats.org/officeDocument/2006/relationships/image" Target="../media/image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10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50.png"/><Relationship Id="rId17" Type="http://schemas.openxmlformats.org/officeDocument/2006/relationships/image" Target="../media/image2.gif"/><Relationship Id="rId18" Type="http://schemas.openxmlformats.org/officeDocument/2006/relationships/image" Target="../media/image51.png"/><Relationship Id="rId19" Type="http://schemas.openxmlformats.org/officeDocument/2006/relationships/image" Target="../media/image39.png"/><Relationship Id="rId20" Type="http://schemas.openxmlformats.org/officeDocument/2006/relationships/image" Target="../media/image52.png"/><Relationship Id="rId21" Type="http://schemas.openxmlformats.org/officeDocument/2006/relationships/image" Target="../media/image1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2.png"/><Relationship Id="rId12" Type="http://schemas.openxmlformats.org/officeDocument/2006/relationships/image" Target="../media/image53.png"/><Relationship Id="rId13" Type="http://schemas.openxmlformats.org/officeDocument/2006/relationships/image" Target="../media/image39.png"/><Relationship Id="rId14" Type="http://schemas.openxmlformats.org/officeDocument/2006/relationships/image" Target="../media/image11.jpeg"/><Relationship Id="rId15" Type="http://schemas.openxmlformats.org/officeDocument/2006/relationships/image" Target="../media/image5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39.png"/><Relationship Id="rId15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57.png"/><Relationship Id="rId12" Type="http://schemas.openxmlformats.org/officeDocument/2006/relationships/image" Target="../media/image39.png"/><Relationship Id="rId13" Type="http://schemas.openxmlformats.org/officeDocument/2006/relationships/image" Target="../media/image13.jpeg"/><Relationship Id="rId14" Type="http://schemas.openxmlformats.org/officeDocument/2006/relationships/image" Target="../media/image58.png"/><Relationship Id="rId15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3.jpeg"/><Relationship Id="rId7" Type="http://schemas.openxmlformats.org/officeDocument/2006/relationships/image" Target="../media/image5.png"/><Relationship Id="rId8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14.jpeg"/><Relationship Id="rId13" Type="http://schemas.openxmlformats.org/officeDocument/2006/relationships/image" Target="../media/image59.png"/><Relationship Id="rId14" Type="http://schemas.openxmlformats.org/officeDocument/2006/relationships/image" Target="../media/image15.jpeg"/><Relationship Id="rId15" Type="http://schemas.openxmlformats.org/officeDocument/2006/relationships/image" Target="../media/image16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2" Type="http://schemas.openxmlformats.org/officeDocument/2006/relationships/image" Target="../media/image3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60.png"/><Relationship Id="rId12" Type="http://schemas.openxmlformats.org/officeDocument/2006/relationships/image" Target="../media/image17.jpeg"/><Relationship Id="rId13" Type="http://schemas.openxmlformats.org/officeDocument/2006/relationships/image" Target="../media/image39.png"/><Relationship Id="rId14" Type="http://schemas.openxmlformats.org/officeDocument/2006/relationships/image" Target="../media/image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2" Type="http://schemas.openxmlformats.org/officeDocument/2006/relationships/image" Target="../media/image35.png"/><Relationship Id="rId13" Type="http://schemas.openxmlformats.org/officeDocument/2006/relationships/image" Target="../media/image6.jpe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9.png"/><Relationship Id="rId17" Type="http://schemas.openxmlformats.org/officeDocument/2006/relationships/image" Target="../media/image61.png"/><Relationship Id="rId18" Type="http://schemas.openxmlformats.org/officeDocument/2006/relationships/image" Target="../media/image1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2" Type="http://schemas.openxmlformats.org/officeDocument/2006/relationships/image" Target="../media/image62.png"/><Relationship Id="rId13" Type="http://schemas.openxmlformats.org/officeDocument/2006/relationships/image" Target="../media/image19.jpeg"/><Relationship Id="rId14" Type="http://schemas.openxmlformats.org/officeDocument/2006/relationships/image" Target="../media/image14.jpeg"/><Relationship Id="rId15" Type="http://schemas.openxmlformats.org/officeDocument/2006/relationships/image" Target="../media/image63.png"/><Relationship Id="rId16" Type="http://schemas.openxmlformats.org/officeDocument/2006/relationships/image" Target="../media/image60.png"/><Relationship Id="rId17" Type="http://schemas.openxmlformats.org/officeDocument/2006/relationships/image" Target="../media/image6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4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27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" Target="slide28.xml"/><Relationship Id="rId3" Type="http://schemas.openxmlformats.org/officeDocument/2006/relationships/image" Target="../media/image1.g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" Target="slide29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" Target="slide30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.gif"/><Relationship Id="rId7" Type="http://schemas.openxmlformats.org/officeDocument/2006/relationships/slide" Target="slide31.xml"/><Relationship Id="rId8" Type="http://schemas.openxmlformats.org/officeDocument/2006/relationships/image" Target="../media/image20.jpeg"/><Relationship Id="rId9" Type="http://schemas.openxmlformats.org/officeDocument/2006/relationships/slide" Target="slide33.xml"/><Relationship Id="rId10" Type="http://schemas.openxmlformats.org/officeDocument/2006/relationships/slide" Target="slide32.xml"/><Relationship Id="rId11" Type="http://schemas.openxmlformats.org/officeDocument/2006/relationships/slide" Target="slide3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31.xml"/><Relationship Id="rId3" Type="http://schemas.openxmlformats.org/officeDocument/2006/relationships/image" Target="../media/image20.jpeg"/><Relationship Id="rId4" Type="http://schemas.openxmlformats.org/officeDocument/2006/relationships/slide" Target="slide30.xml"/><Relationship Id="rId5" Type="http://schemas.openxmlformats.org/officeDocument/2006/relationships/image" Target="../media/image21.jpeg"/><Relationship Id="rId6" Type="http://schemas.openxmlformats.org/officeDocument/2006/relationships/image" Target="../media/image6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32.xml"/><Relationship Id="rId3" Type="http://schemas.openxmlformats.org/officeDocument/2006/relationships/slide" Target="slide30.xml"/><Relationship Id="rId4" Type="http://schemas.openxmlformats.org/officeDocument/2006/relationships/image" Target="../media/image20.jpeg"/><Relationship Id="rId5" Type="http://schemas.openxmlformats.org/officeDocument/2006/relationships/image" Target="../media/image6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33.xml"/><Relationship Id="rId3" Type="http://schemas.openxmlformats.org/officeDocument/2006/relationships/slide" Target="slide30.xml"/><Relationship Id="rId4" Type="http://schemas.openxmlformats.org/officeDocument/2006/relationships/image" Target="../media/image20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34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5.jpeg"/><Relationship Id="rId7" Type="http://schemas.openxmlformats.org/officeDocument/2006/relationships/image" Target="../media/image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5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2" Type="http://schemas.openxmlformats.org/officeDocument/2006/relationships/image" Target="../media/image35.png"/><Relationship Id="rId13" Type="http://schemas.openxmlformats.org/officeDocument/2006/relationships/image" Target="../media/image6.jpeg"/><Relationship Id="rId14" Type="http://schemas.openxmlformats.org/officeDocument/2006/relationships/image" Target="../media/image36.png"/><Relationship Id="rId15" Type="http://schemas.openxmlformats.org/officeDocument/2006/relationships/image" Target="../media/image37.png"/><Relationship Id="rId16" Type="http://schemas.openxmlformats.org/officeDocument/2006/relationships/image" Target="../media/image38.png"/><Relationship Id="rId17" Type="http://schemas.openxmlformats.org/officeDocument/2006/relationships/image" Target="../media/image5.jpeg"/><Relationship Id="rId18" Type="http://schemas.openxmlformats.org/officeDocument/2006/relationships/image" Target="../media/image39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7.jpeg"/><Relationship Id="rId13" Type="http://schemas.openxmlformats.org/officeDocument/2006/relationships/image" Target="../media/image39.png"/><Relationship Id="rId14" Type="http://schemas.openxmlformats.org/officeDocument/2006/relationships/image" Target="../media/image67.png"/><Relationship Id="rId15" Type="http://schemas.openxmlformats.org/officeDocument/2006/relationships/image" Target="../media/image68.png"/><Relationship Id="rId16" Type="http://schemas.openxmlformats.org/officeDocument/2006/relationships/image" Target="../media/image69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7.jpeg"/><Relationship Id="rId13" Type="http://schemas.openxmlformats.org/officeDocument/2006/relationships/image" Target="../media/image39.png"/><Relationship Id="rId14" Type="http://schemas.openxmlformats.org/officeDocument/2006/relationships/image" Target="../media/image67.png"/><Relationship Id="rId15" Type="http://schemas.openxmlformats.org/officeDocument/2006/relationships/image" Target="../media/image70.png"/><Relationship Id="rId16" Type="http://schemas.openxmlformats.org/officeDocument/2006/relationships/image" Target="../media/image7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4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47.png"/><Relationship Id="rId13" Type="http://schemas.openxmlformats.org/officeDocument/2006/relationships/image" Target="../media/image40.png"/><Relationship Id="rId14" Type="http://schemas.openxmlformats.org/officeDocument/2006/relationships/image" Target="../media/image22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10.jpeg"/><Relationship Id="rId14" Type="http://schemas.openxmlformats.org/officeDocument/2006/relationships/video" Target="../media/media2.mp4"/><Relationship Id="rId15" Type="http://schemas.microsoft.com/office/2007/relationships/media" Target="../media/media2.mp4"/><Relationship Id="rId16" Type="http://schemas.openxmlformats.org/officeDocument/2006/relationships/image" Target="../media/image50.png"/><Relationship Id="rId17" Type="http://schemas.openxmlformats.org/officeDocument/2006/relationships/image" Target="../media/image2.gif"/><Relationship Id="rId18" Type="http://schemas.openxmlformats.org/officeDocument/2006/relationships/image" Target="../media/image51.png"/><Relationship Id="rId19" Type="http://schemas.openxmlformats.org/officeDocument/2006/relationships/image" Target="../media/image39.png"/><Relationship Id="rId20" Type="http://schemas.openxmlformats.org/officeDocument/2006/relationships/image" Target="../media/image23.jpeg"/><Relationship Id="rId21" Type="http://schemas.openxmlformats.org/officeDocument/2006/relationships/image" Target="../media/image72.png"/><Relationship Id="rId22" Type="http://schemas.openxmlformats.org/officeDocument/2006/relationships/image" Target="../media/image5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73.png"/><Relationship Id="rId12" Type="http://schemas.openxmlformats.org/officeDocument/2006/relationships/image" Target="../media/image7.jpeg"/><Relationship Id="rId13" Type="http://schemas.openxmlformats.org/officeDocument/2006/relationships/image" Target="../media/image1.gif"/><Relationship Id="rId14" Type="http://schemas.openxmlformats.org/officeDocument/2006/relationships/image" Target="../media/image74.png"/><Relationship Id="rId15" Type="http://schemas.openxmlformats.org/officeDocument/2006/relationships/image" Target="../media/image24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40.png"/><Relationship Id="rId12" Type="http://schemas.openxmlformats.org/officeDocument/2006/relationships/image" Target="../media/image55.png"/><Relationship Id="rId13" Type="http://schemas.openxmlformats.org/officeDocument/2006/relationships/image" Target="../media/image56.png"/><Relationship Id="rId14" Type="http://schemas.openxmlformats.org/officeDocument/2006/relationships/image" Target="../media/image39.png"/><Relationship Id="rId15" Type="http://schemas.openxmlformats.org/officeDocument/2006/relationships/image" Target="../media/image25.jpeg"/><Relationship Id="rId16" Type="http://schemas.openxmlformats.org/officeDocument/2006/relationships/image" Target="../media/image75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57.png"/><Relationship Id="rId12" Type="http://schemas.openxmlformats.org/officeDocument/2006/relationships/image" Target="../media/image39.png"/><Relationship Id="rId13" Type="http://schemas.openxmlformats.org/officeDocument/2006/relationships/image" Target="../media/image76.png"/><Relationship Id="rId14" Type="http://schemas.openxmlformats.org/officeDocument/2006/relationships/image" Target="../media/image2.png"/><Relationship Id="rId15" Type="http://schemas.openxmlformats.org/officeDocument/2006/relationships/image" Target="../media/image7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Relationship Id="rId12" Type="http://schemas.openxmlformats.org/officeDocument/2006/relationships/image" Target="../media/image26.jpeg"/><Relationship Id="rId13" Type="http://schemas.openxmlformats.org/officeDocument/2006/relationships/image" Target="../media/image2.png"/><Relationship Id="rId14" Type="http://schemas.openxmlformats.org/officeDocument/2006/relationships/image" Target="../media/image14.jpeg"/><Relationship Id="rId15" Type="http://schemas.openxmlformats.org/officeDocument/2006/relationships/image" Target="../media/image78.png"/><Relationship Id="rId16" Type="http://schemas.openxmlformats.org/officeDocument/2006/relationships/image" Target="../media/image1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2" Type="http://schemas.openxmlformats.org/officeDocument/2006/relationships/image" Target="../media/image27.jpeg"/><Relationship Id="rId13" Type="http://schemas.openxmlformats.org/officeDocument/2006/relationships/image" Target="../media/image35.png"/><Relationship Id="rId14" Type="http://schemas.openxmlformats.org/officeDocument/2006/relationships/image" Target="../media/image6.jpeg"/><Relationship Id="rId15" Type="http://schemas.openxmlformats.org/officeDocument/2006/relationships/image" Target="../media/image79.png"/><Relationship Id="rId16" Type="http://schemas.openxmlformats.org/officeDocument/2006/relationships/image" Target="../media/image80.png"/><Relationship Id="rId17" Type="http://schemas.openxmlformats.org/officeDocument/2006/relationships/image" Target="../media/image39.png"/><Relationship Id="rId18" Type="http://schemas.openxmlformats.org/officeDocument/2006/relationships/image" Target="../media/image81.png"/><Relationship Id="rId19" Type="http://schemas.openxmlformats.org/officeDocument/2006/relationships/image" Target="../media/image18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39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5.png"/><Relationship Id="rId11" Type="http://schemas.openxmlformats.org/officeDocument/2006/relationships/image" Target="../media/image60.png"/><Relationship Id="rId12" Type="http://schemas.openxmlformats.org/officeDocument/2006/relationships/image" Target="../media/image17.jpeg"/><Relationship Id="rId13" Type="http://schemas.openxmlformats.org/officeDocument/2006/relationships/image" Target="../media/image39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5.png"/><Relationship Id="rId12" Type="http://schemas.openxmlformats.org/officeDocument/2006/relationships/image" Target="../media/image62.png"/><Relationship Id="rId13" Type="http://schemas.openxmlformats.org/officeDocument/2006/relationships/image" Target="../media/image19.jpeg"/><Relationship Id="rId14" Type="http://schemas.openxmlformats.org/officeDocument/2006/relationships/image" Target="../media/image14.jpeg"/><Relationship Id="rId15" Type="http://schemas.openxmlformats.org/officeDocument/2006/relationships/image" Target="../media/image63.png"/><Relationship Id="rId16" Type="http://schemas.openxmlformats.org/officeDocument/2006/relationships/image" Target="../media/image60.png"/><Relationship Id="rId17" Type="http://schemas.openxmlformats.org/officeDocument/2006/relationships/image" Target="../media/image64.png"/><Relationship Id="rId18" Type="http://schemas.openxmlformats.org/officeDocument/2006/relationships/image" Target="../media/image3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5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6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3.jpeg"/><Relationship Id="rId6" Type="http://schemas.openxmlformats.org/officeDocument/2006/relationships/image" Target="../media/image5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audio" Target="../media/media1.mp3"/><Relationship Id="rId10" Type="http://schemas.microsoft.com/office/2007/relationships/media" Target="../media/media1.mp3"/><Relationship Id="rId11" Type="http://schemas.openxmlformats.org/officeDocument/2006/relationships/image" Target="../media/image2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" Target="slide7.xml"/><Relationship Id="rId3" Type="http://schemas.openxmlformats.org/officeDocument/2006/relationships/slide" Target="slide8.xml"/><Relationship Id="rId4" Type="http://schemas.openxmlformats.org/officeDocument/2006/relationships/image" Target="../media/image4.png"/><Relationship Id="rId5" Type="http://schemas.openxmlformats.org/officeDocument/2006/relationships/image" Target="../media/image3.jpeg"/><Relationship Id="rId6" Type="http://schemas.openxmlformats.org/officeDocument/2006/relationships/image" Target="../media/image24.png"/><Relationship Id="rId7" Type="http://schemas.openxmlformats.org/officeDocument/2006/relationships/image" Target="../media/image5.jpeg"/><Relationship Id="rId8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png"/><Relationship Id="rId4" Type="http://schemas.openxmlformats.org/officeDocument/2006/relationships/image" Target="../media/image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9" name="Google Shape;1731;p23"/>
          <p:cNvSpPr txBox="1"/>
          <p:nvPr>
            <p:ph type="subTitle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2240" name="Google Shape;1730;p23"/>
          <p:cNvSpPr txBox="1"/>
          <p:nvPr/>
        </p:nvSpPr>
        <p:spPr>
          <a:xfrm>
            <a:off x="1552685" y="1687120"/>
            <a:ext cx="5739887" cy="1570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75487" rtl="0">
              <a:lnSpc>
                <a:spcPct val="80000"/>
              </a:lnSpc>
              <a:defRPr b="1" sz="4419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٣-٤</a:t>
            </a:r>
          </a:p>
          <a:p>
            <a:pPr algn="ctr" defTabSz="475487" rtl="0">
              <a:lnSpc>
                <a:spcPct val="80000"/>
              </a:lnSpc>
              <a:defRPr b="1" sz="4419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حل التناسب </a:t>
            </a:r>
          </a:p>
        </p:txBody>
      </p:sp>
      <p:sp>
        <p:nvSpPr>
          <p:cNvPr id="2241" name="وسيلة شرح"/>
          <p:cNvSpPr/>
          <p:nvPr/>
        </p:nvSpPr>
        <p:spPr>
          <a:xfrm>
            <a:off x="1158592" y="1759517"/>
            <a:ext cx="6132116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739"/>
                  <a:pt x="2290" y="1649"/>
                </a:cubicBezTo>
                <a:lnTo>
                  <a:pt x="2290" y="8600"/>
                </a:lnTo>
                <a:lnTo>
                  <a:pt x="0" y="10820"/>
                </a:lnTo>
                <a:lnTo>
                  <a:pt x="2290" y="13036"/>
                </a:lnTo>
                <a:lnTo>
                  <a:pt x="2290" y="19951"/>
                </a:lnTo>
                <a:cubicBezTo>
                  <a:pt x="2290" y="20861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49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49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0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0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0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0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0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0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0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1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251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1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1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1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1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1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1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aphicFrame>
        <p:nvGraphicFramePr>
          <p:cNvPr id="2520" name="الجدول"/>
          <p:cNvGraphicFramePr/>
          <p:nvPr/>
        </p:nvGraphicFramePr>
        <p:xfrm>
          <a:off x="5835674" y="2191923"/>
          <a:ext cx="4851341" cy="222653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2203"/>
                <a:gridCol w="1916566"/>
                <a:gridCol w="939871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240938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531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252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2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34" name="تجميع"/>
          <p:cNvGrpSpPr/>
          <p:nvPr/>
        </p:nvGrpSpPr>
        <p:grpSpPr>
          <a:xfrm>
            <a:off x="1852336" y="1954474"/>
            <a:ext cx="2351846" cy="557250"/>
            <a:chOff x="-25400" y="-25400"/>
            <a:chExt cx="2351845" cy="557249"/>
          </a:xfrm>
        </p:grpSpPr>
        <p:pic>
          <p:nvPicPr>
            <p:cNvPr id="2532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2533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2537" name="🔹العلاقات المتناسبة والغير متناسبة…"/>
          <p:cNvGrpSpPr/>
          <p:nvPr/>
        </p:nvGrpSpPr>
        <p:grpSpPr>
          <a:xfrm>
            <a:off x="3786298" y="3270405"/>
            <a:ext cx="2050397" cy="1286868"/>
            <a:chOff x="0" y="0"/>
            <a:chExt cx="2050395" cy="1286867"/>
          </a:xfrm>
        </p:grpSpPr>
        <p:sp>
          <p:nvSpPr>
            <p:cNvPr id="2536" name="🔹العلاقات المتناسبة والغير متناسبة…"/>
            <p:cNvSpPr/>
            <p:nvPr/>
          </p:nvSpPr>
          <p:spPr>
            <a:xfrm>
              <a:off x="38100" y="38099"/>
              <a:ext cx="1974196" cy="1210669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🔹العلاقات المتناسبة والغير متناسبة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🔹الضرب التبادلي </a:t>
              </a:r>
            </a:p>
          </p:txBody>
        </p:sp>
        <p:pic>
          <p:nvPicPr>
            <p:cNvPr id="2535" name="🔹العلاقات المتناسبة والغير متناسبة… 🔹العلاقات المتناسبة والغير متناسبة 🔹الضرب التبادلي " descr="🔹العلاقات المتناسبة والغير متناسبة… 🔹العلاقات المتناسبة والغير متناسبة 🔹الضرب التبادلي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50396" cy="1286868"/>
            </a:xfrm>
            <a:prstGeom prst="rect">
              <a:avLst/>
            </a:prstGeom>
            <a:effectLst/>
          </p:spPr>
        </p:pic>
      </p:grpSp>
      <p:grpSp>
        <p:nvGrpSpPr>
          <p:cNvPr id="2540" name="🔹استعمال التناسب…"/>
          <p:cNvGrpSpPr/>
          <p:nvPr/>
        </p:nvGrpSpPr>
        <p:grpSpPr>
          <a:xfrm>
            <a:off x="1917411" y="3252078"/>
            <a:ext cx="1941703" cy="1305195"/>
            <a:chOff x="0" y="0"/>
            <a:chExt cx="1941701" cy="1305194"/>
          </a:xfrm>
        </p:grpSpPr>
        <p:sp>
          <p:nvSpPr>
            <p:cNvPr id="2539" name="🔹استعمال التناسب…"/>
            <p:cNvSpPr/>
            <p:nvPr/>
          </p:nvSpPr>
          <p:spPr>
            <a:xfrm>
              <a:off x="38100" y="38100"/>
              <a:ext cx="1865502" cy="122899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🔹استعمال التناسب</a:t>
              </a:r>
            </a:p>
            <a:p>
              <a:pPr algn="ctr" rtl="0">
                <a:defRPr b="1" sz="1800">
                  <a:solidFill>
                    <a:srgbClr val="B51A00"/>
                  </a:solidFill>
                </a:defRPr>
              </a:pPr>
              <a:r>
                <a:t> في حل المسائل </a:t>
              </a:r>
            </a:p>
            <a:p>
              <a:pPr algn="ctr" rtl="0">
                <a:defRPr b="1" sz="1200"/>
              </a:pPr>
              <a:r>
                <a:t>النسب المتكافئة-التناسب </a:t>
              </a:r>
            </a:p>
            <a:p>
              <a:pPr algn="ctr" rtl="0">
                <a:defRPr b="1" sz="1200"/>
              </a:pPr>
              <a:r>
                <a:t>-الضرب التبادلي - ثابت التناسب </a:t>
              </a:r>
            </a:p>
          </p:txBody>
        </p:sp>
        <p:pic>
          <p:nvPicPr>
            <p:cNvPr id="2538" name="🔹استعمال التناسب… 🔹استعمال التناسب في حل المسائل النسب المتكافئة-التناسب -الضرب التبادلي - ثابت التناسب " descr="🔹استعمال التناسب… 🔹استعمال التناسب في حل المسائل النسب المتكافئة-التناسب -الضرب التبادلي - ثابت التناسب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1702" cy="1305195"/>
            </a:xfrm>
            <a:prstGeom prst="rect">
              <a:avLst/>
            </a:prstGeom>
            <a:effectLst/>
          </p:spPr>
        </p:pic>
      </p:grpSp>
      <p:pic>
        <p:nvPicPr>
          <p:cNvPr id="2541" name="Google Shape;714;p59" descr="Google Shape;714;p59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0800000">
            <a:off x="1100103" y="1036517"/>
            <a:ext cx="3856312" cy="9713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542" name="Google Shape;713;p59"/>
          <p:cNvSpPr/>
          <p:nvPr/>
        </p:nvSpPr>
        <p:spPr>
          <a:xfrm rot="10800000">
            <a:off x="4750847" y="1089779"/>
            <a:ext cx="1357584" cy="816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3" name="مرادف كلمة"/>
          <p:cNvSpPr txBox="1"/>
          <p:nvPr/>
        </p:nvSpPr>
        <p:spPr>
          <a:xfrm>
            <a:off x="4978217" y="1331528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2544" name="حل………"/>
          <p:cNvSpPr txBox="1"/>
          <p:nvPr/>
        </p:nvSpPr>
        <p:spPr>
          <a:xfrm>
            <a:off x="1107223" y="1049216"/>
            <a:ext cx="3562079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حل……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rPr>
                <a:solidFill>
                  <a:srgbClr val="004D65"/>
                </a:solidFill>
              </a:rPr>
              <a:t>بمعنى سكن أو فك او تسوية أو اجاز او مباح او ناتج</a:t>
            </a:r>
            <a:r>
              <a:t> </a:t>
            </a:r>
          </a:p>
        </p:txBody>
      </p:sp>
      <p:grpSp>
        <p:nvGrpSpPr>
          <p:cNvPr id="254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54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2548" name="التناسب ………"/>
          <p:cNvSpPr txBox="1"/>
          <p:nvPr/>
        </p:nvSpPr>
        <p:spPr>
          <a:xfrm>
            <a:off x="1193750" y="1510800"/>
            <a:ext cx="356208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التناسب ……</a:t>
            </a:r>
          </a:p>
          <a:p>
            <a:pPr algn="ctr" rtl="0">
              <a:defRPr b="1">
                <a:solidFill>
                  <a:srgbClr val="004D65"/>
                </a:solidFill>
              </a:defRPr>
            </a:pPr>
            <a:r>
              <a:t>بمعنى تطابق أو توافق او انسجام أو تناسق او ملائم </a:t>
            </a:r>
          </a:p>
        </p:txBody>
      </p:sp>
      <p:pic>
        <p:nvPicPr>
          <p:cNvPr id="2549" name="IMG_2183.png" descr="IMG_2183.png"/>
          <p:cNvPicPr>
            <a:picLocks noChangeAspect="1"/>
          </p:cNvPicPr>
          <p:nvPr/>
        </p:nvPicPr>
        <p:blipFill>
          <a:blip r:embed="rId18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550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551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sp>
        <p:nvSpPr>
          <p:cNvPr id="2552" name="المفردات…"/>
          <p:cNvSpPr txBox="1"/>
          <p:nvPr/>
        </p:nvSpPr>
        <p:spPr>
          <a:xfrm>
            <a:off x="6507608" y="2422562"/>
            <a:ext cx="1066695" cy="9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2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200"/>
            </a:pPr>
            <a:r>
              <a:t>النسب المتكافئة</a:t>
            </a:r>
          </a:p>
          <a:p>
            <a:pPr algn="ctr" rtl="0">
              <a:defRPr b="1" sz="1200"/>
            </a:pPr>
            <a:r>
              <a:t> التناسب </a:t>
            </a:r>
          </a:p>
          <a:p>
            <a:pPr algn="ctr" rtl="0">
              <a:defRPr b="1" sz="1200"/>
            </a:pPr>
            <a:r>
              <a:t>الضرب التبادلي </a:t>
            </a:r>
          </a:p>
          <a:p>
            <a:pPr algn="ctr" rtl="0">
              <a:defRPr b="1" sz="1200"/>
            </a:pPr>
            <a:r>
              <a:t> ثابت التناسب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5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2000"/>
                                        <p:tgtEl>
                                          <p:spTgt spid="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48" grpId="5"/>
      <p:bldP build="whole" bldLvl="1" animBg="1" rev="0" advAuto="0" spid="2543" grpId="2"/>
      <p:bldP build="whole" bldLvl="1" animBg="1" rev="0" advAuto="0" spid="2544" grpId="4"/>
      <p:bldP build="whole" bldLvl="1" animBg="1" rev="0" advAuto="0" spid="2540" grpId="9"/>
      <p:bldP build="whole" bldLvl="1" animBg="1" rev="0" advAuto="0" spid="2537" grpId="8"/>
      <p:bldP build="whole" bldLvl="1" animBg="1" rev="0" advAuto="0" spid="2520" grpId="7"/>
      <p:bldP build="whole" bldLvl="1" animBg="1" rev="0" advAuto="0" spid="2541" grpId="3"/>
      <p:bldP build="whole" bldLvl="1" animBg="1" rev="0" advAuto="0" spid="2534" grpId="6"/>
      <p:bldP build="whole" bldLvl="1" animBg="1" rev="0" advAuto="0" spid="254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6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5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55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55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5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56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6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56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56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56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56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56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57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57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57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7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57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57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7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pSp>
        <p:nvGrpSpPr>
          <p:cNvPr id="2587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58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57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7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8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8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588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9" name="IMG_1079.jpeg" descr="IMG_1079.jpeg"/>
          <p:cNvPicPr>
            <a:picLocks noChangeAspect="1"/>
          </p:cNvPicPr>
          <p:nvPr/>
        </p:nvPicPr>
        <p:blipFill>
          <a:blip r:embed="rId12">
            <a:extLst/>
          </a:blip>
          <a:srcRect l="13789" t="21085" r="26318" b="29618"/>
          <a:stretch>
            <a:fillRect/>
          </a:stretch>
        </p:blipFill>
        <p:spPr>
          <a:xfrm>
            <a:off x="6263775" y="3441789"/>
            <a:ext cx="1314776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9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59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9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593" name="IMG_2183.png" descr="IMG_2183.png"/>
          <p:cNvPicPr>
            <a:picLocks noChangeAspect="1"/>
          </p:cNvPicPr>
          <p:nvPr/>
        </p:nvPicPr>
        <p:blipFill>
          <a:blip r:embed="rId13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594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595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596" name="IMG_2185.png" descr="IMG_2185.png"/>
          <p:cNvPicPr>
            <a:picLocks noChangeAspect="1"/>
          </p:cNvPicPr>
          <p:nvPr/>
        </p:nvPicPr>
        <p:blipFill>
          <a:blip r:embed="rId14">
            <a:extLst/>
          </a:blip>
          <a:srcRect l="12496" t="24452" r="31108" b="27999"/>
          <a:stretch>
            <a:fillRect/>
          </a:stretch>
        </p:blipFill>
        <p:spPr>
          <a:xfrm>
            <a:off x="1665804" y="1234519"/>
            <a:ext cx="4589196" cy="2901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0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59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0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0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0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0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0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0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0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1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1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1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1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1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1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2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1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1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pSp>
        <p:nvGrpSpPr>
          <p:cNvPr id="263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2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2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2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3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632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63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636" name="IMG_2183.png" descr="IMG_2183.png"/>
          <p:cNvPicPr>
            <a:picLocks noChangeAspect="1"/>
          </p:cNvPicPr>
          <p:nvPr/>
        </p:nvPicPr>
        <p:blipFill>
          <a:blip r:embed="rId12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637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638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639" name="IMG_2185.png" descr="IMG_2185.png"/>
          <p:cNvPicPr>
            <a:picLocks noChangeAspect="1"/>
          </p:cNvPicPr>
          <p:nvPr/>
        </p:nvPicPr>
        <p:blipFill>
          <a:blip r:embed="rId13">
            <a:extLst/>
          </a:blip>
          <a:srcRect l="12496" t="24452" r="31108" b="27999"/>
          <a:stretch>
            <a:fillRect/>
          </a:stretch>
        </p:blipFill>
        <p:spPr>
          <a:xfrm>
            <a:off x="1665804" y="1234519"/>
            <a:ext cx="4589196" cy="2901920"/>
          </a:xfrm>
          <a:prstGeom prst="rect">
            <a:avLst/>
          </a:prstGeom>
          <a:ln w="12700">
            <a:miter lim="400000"/>
          </a:ln>
        </p:spPr>
      </p:pic>
      <p:sp>
        <p:nvSpPr>
          <p:cNvPr id="2640" name="٥…"/>
          <p:cNvSpPr txBox="1"/>
          <p:nvPr/>
        </p:nvSpPr>
        <p:spPr>
          <a:xfrm>
            <a:off x="3448649" y="2325714"/>
            <a:ext cx="185754" cy="575891"/>
          </a:xfrm>
          <a:prstGeom prst="rect">
            <a:avLst/>
          </a:prstGeom>
          <a:solidFill>
            <a:schemeClr val="accent1">
              <a:lumOff val="1931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2000" u="sng">
                <a:solidFill>
                  <a:srgbClr val="B92D5D"/>
                </a:solidFill>
              </a:defRPr>
            </a:pPr>
            <a:r>
              <a:t>٥</a:t>
            </a:r>
            <a:endParaRPr u="none"/>
          </a:p>
          <a:p>
            <a:pPr algn="r" rtl="0">
              <a:defRPr b="1" sz="2000" u="sng">
                <a:solidFill>
                  <a:srgbClr val="B92D5D"/>
                </a:solidFill>
              </a:defRPr>
            </a:pPr>
            <a:r>
              <a:rPr u="none"/>
              <a:t>٢</a:t>
            </a:r>
          </a:p>
        </p:txBody>
      </p:sp>
      <p:sp>
        <p:nvSpPr>
          <p:cNvPr id="2641" name="١٥…"/>
          <p:cNvSpPr txBox="1"/>
          <p:nvPr/>
        </p:nvSpPr>
        <p:spPr>
          <a:xfrm>
            <a:off x="3330670" y="3313717"/>
            <a:ext cx="279725" cy="350616"/>
          </a:xfrm>
          <a:prstGeom prst="rect">
            <a:avLst/>
          </a:prstGeom>
          <a:solidFill>
            <a:schemeClr val="accent1">
              <a:lumOff val="1931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1200" u="sng">
                <a:solidFill>
                  <a:srgbClr val="B92D5D"/>
                </a:solidFill>
              </a:defRPr>
            </a:pPr>
            <a:r>
              <a:t>١٥</a:t>
            </a:r>
            <a:endParaRPr u="none"/>
          </a:p>
          <a:p>
            <a:pPr algn="r" rtl="0">
              <a:defRPr b="1" sz="1200" u="sng">
                <a:solidFill>
                  <a:srgbClr val="B92D5D"/>
                </a:solidFill>
              </a:defRPr>
            </a:pPr>
            <a:r>
              <a:rPr u="none"/>
              <a:t>٦</a:t>
            </a:r>
          </a:p>
        </p:txBody>
      </p:sp>
      <p:pic>
        <p:nvPicPr>
          <p:cNvPr id="2642" name="IMG_1079.jpeg" descr="IMG_1079.jpeg"/>
          <p:cNvPicPr>
            <a:picLocks noChangeAspect="1"/>
          </p:cNvPicPr>
          <p:nvPr/>
        </p:nvPicPr>
        <p:blipFill>
          <a:blip r:embed="rId14">
            <a:extLst/>
          </a:blip>
          <a:srcRect l="13805" t="21086" r="26313" b="29620"/>
          <a:stretch>
            <a:fillRect/>
          </a:stretch>
        </p:blipFill>
        <p:spPr>
          <a:xfrm>
            <a:off x="2286825" y="3517887"/>
            <a:ext cx="692234" cy="5853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3" h="21498" fill="norm" stroke="1" extrusionOk="0">
                <a:moveTo>
                  <a:pt x="11851" y="116"/>
                </a:moveTo>
                <a:cubicBezTo>
                  <a:pt x="11131" y="273"/>
                  <a:pt x="10397" y="711"/>
                  <a:pt x="9871" y="1297"/>
                </a:cubicBezTo>
                <a:cubicBezTo>
                  <a:pt x="9639" y="1555"/>
                  <a:pt x="9371" y="1817"/>
                  <a:pt x="9275" y="1880"/>
                </a:cubicBezTo>
                <a:cubicBezTo>
                  <a:pt x="9178" y="1942"/>
                  <a:pt x="8680" y="2322"/>
                  <a:pt x="8177" y="2725"/>
                </a:cubicBezTo>
                <a:cubicBezTo>
                  <a:pt x="7174" y="3530"/>
                  <a:pt x="6274" y="4539"/>
                  <a:pt x="5732" y="5480"/>
                </a:cubicBezTo>
                <a:cubicBezTo>
                  <a:pt x="5379" y="6094"/>
                  <a:pt x="4809" y="7442"/>
                  <a:pt x="4730" y="7842"/>
                </a:cubicBezTo>
                <a:cubicBezTo>
                  <a:pt x="4657" y="8218"/>
                  <a:pt x="4647" y="8238"/>
                  <a:pt x="4385" y="8104"/>
                </a:cubicBezTo>
                <a:cubicBezTo>
                  <a:pt x="3640" y="7724"/>
                  <a:pt x="2485" y="7789"/>
                  <a:pt x="1641" y="8265"/>
                </a:cubicBezTo>
                <a:cubicBezTo>
                  <a:pt x="649" y="8825"/>
                  <a:pt x="68" y="9781"/>
                  <a:pt x="7" y="10932"/>
                </a:cubicBezTo>
                <a:cubicBezTo>
                  <a:pt x="-30" y="11645"/>
                  <a:pt x="82" y="12081"/>
                  <a:pt x="377" y="12317"/>
                </a:cubicBezTo>
                <a:cubicBezTo>
                  <a:pt x="811" y="12664"/>
                  <a:pt x="1566" y="12345"/>
                  <a:pt x="1820" y="11705"/>
                </a:cubicBezTo>
                <a:cubicBezTo>
                  <a:pt x="1980" y="11302"/>
                  <a:pt x="1990" y="11005"/>
                  <a:pt x="1880" y="10378"/>
                </a:cubicBezTo>
                <a:cubicBezTo>
                  <a:pt x="1816" y="10012"/>
                  <a:pt x="1820" y="9914"/>
                  <a:pt x="1916" y="9737"/>
                </a:cubicBezTo>
                <a:cubicBezTo>
                  <a:pt x="2139" y="9322"/>
                  <a:pt x="2609" y="9535"/>
                  <a:pt x="2798" y="10145"/>
                </a:cubicBezTo>
                <a:cubicBezTo>
                  <a:pt x="2907" y="10494"/>
                  <a:pt x="2884" y="11265"/>
                  <a:pt x="2751" y="12084"/>
                </a:cubicBezTo>
                <a:cubicBezTo>
                  <a:pt x="2500" y="13626"/>
                  <a:pt x="2991" y="14439"/>
                  <a:pt x="3848" y="13906"/>
                </a:cubicBezTo>
                <a:cubicBezTo>
                  <a:pt x="3996" y="13813"/>
                  <a:pt x="4134" y="13676"/>
                  <a:pt x="4158" y="13600"/>
                </a:cubicBezTo>
                <a:cubicBezTo>
                  <a:pt x="4182" y="13523"/>
                  <a:pt x="4246" y="13465"/>
                  <a:pt x="4289" y="13483"/>
                </a:cubicBezTo>
                <a:cubicBezTo>
                  <a:pt x="4377" y="13519"/>
                  <a:pt x="4712" y="14837"/>
                  <a:pt x="4659" y="14941"/>
                </a:cubicBezTo>
                <a:cubicBezTo>
                  <a:pt x="4641" y="14977"/>
                  <a:pt x="4487" y="15013"/>
                  <a:pt x="4325" y="15014"/>
                </a:cubicBezTo>
                <a:cubicBezTo>
                  <a:pt x="3812" y="15014"/>
                  <a:pt x="3367" y="15453"/>
                  <a:pt x="3216" y="16107"/>
                </a:cubicBezTo>
                <a:cubicBezTo>
                  <a:pt x="3056" y="16796"/>
                  <a:pt x="3305" y="17555"/>
                  <a:pt x="3788" y="17856"/>
                </a:cubicBezTo>
                <a:cubicBezTo>
                  <a:pt x="4353" y="18208"/>
                  <a:pt x="5037" y="18020"/>
                  <a:pt x="5470" y="17404"/>
                </a:cubicBezTo>
                <a:lnTo>
                  <a:pt x="5649" y="17156"/>
                </a:lnTo>
                <a:lnTo>
                  <a:pt x="6030" y="17769"/>
                </a:lnTo>
                <a:cubicBezTo>
                  <a:pt x="6706" y="18840"/>
                  <a:pt x="7689" y="19786"/>
                  <a:pt x="8881" y="20524"/>
                </a:cubicBezTo>
                <a:cubicBezTo>
                  <a:pt x="9634" y="20990"/>
                  <a:pt x="10344" y="21260"/>
                  <a:pt x="11207" y="21413"/>
                </a:cubicBezTo>
                <a:cubicBezTo>
                  <a:pt x="12041" y="21561"/>
                  <a:pt x="13611" y="21510"/>
                  <a:pt x="14451" y="21296"/>
                </a:cubicBezTo>
                <a:cubicBezTo>
                  <a:pt x="15212" y="21102"/>
                  <a:pt x="16447" y="20408"/>
                  <a:pt x="17266" y="19722"/>
                </a:cubicBezTo>
                <a:cubicBezTo>
                  <a:pt x="17564" y="19471"/>
                  <a:pt x="18065" y="18949"/>
                  <a:pt x="18375" y="18570"/>
                </a:cubicBezTo>
                <a:cubicBezTo>
                  <a:pt x="21030" y="15328"/>
                  <a:pt x="21570" y="10295"/>
                  <a:pt x="19687" y="6297"/>
                </a:cubicBezTo>
                <a:cubicBezTo>
                  <a:pt x="19553" y="6013"/>
                  <a:pt x="19309" y="5479"/>
                  <a:pt x="19150" y="5101"/>
                </a:cubicBezTo>
                <a:cubicBezTo>
                  <a:pt x="17942" y="2226"/>
                  <a:pt x="16195" y="590"/>
                  <a:pt x="13807" y="116"/>
                </a:cubicBezTo>
                <a:cubicBezTo>
                  <a:pt x="13026" y="-39"/>
                  <a:pt x="12562" y="-39"/>
                  <a:pt x="11851" y="11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1" grpId="2"/>
      <p:bldP build="whole" bldLvl="1" animBg="1" rev="0" advAuto="0" spid="2640" grpId="1"/>
      <p:bldP build="whole" bldLvl="1" animBg="1" rev="0" advAuto="0" spid="2642" grpId="3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64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64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64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4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65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5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65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65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65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65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65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66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6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66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6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66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66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6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٨٤</a:t>
              </a:r>
            </a:p>
          </p:txBody>
        </p:sp>
      </p:grpSp>
      <p:grpSp>
        <p:nvGrpSpPr>
          <p:cNvPr id="2677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67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66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6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67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67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8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67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681" name="IMG_2183.png" descr="IMG_2183.png"/>
          <p:cNvPicPr>
            <a:picLocks noChangeAspect="1"/>
          </p:cNvPicPr>
          <p:nvPr/>
        </p:nvPicPr>
        <p:blipFill>
          <a:blip r:embed="rId11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682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683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684" name="IMG_2185.png" descr="IMG_2185.png"/>
          <p:cNvPicPr>
            <a:picLocks noChangeAspect="1"/>
          </p:cNvPicPr>
          <p:nvPr/>
        </p:nvPicPr>
        <p:blipFill>
          <a:blip r:embed="rId12">
            <a:extLst/>
          </a:blip>
          <a:srcRect l="13013" t="72168" r="32238" b="8151"/>
          <a:stretch>
            <a:fillRect/>
          </a:stretch>
        </p:blipFill>
        <p:spPr>
          <a:xfrm>
            <a:off x="716418" y="1166250"/>
            <a:ext cx="5508126" cy="14850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5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372728" y="976979"/>
            <a:ext cx="5089014" cy="5056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6" name="IMG_2186.jpeg" descr="IMG_2186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38404" y="2907672"/>
            <a:ext cx="4846812" cy="1477589"/>
          </a:xfrm>
          <a:prstGeom prst="rect">
            <a:avLst/>
          </a:prstGeom>
          <a:ln w="12700">
            <a:miter lim="400000"/>
          </a:ln>
        </p:spPr>
      </p:pic>
      <p:sp>
        <p:nvSpPr>
          <p:cNvPr id="2687" name="المفردات…"/>
          <p:cNvSpPr txBox="1"/>
          <p:nvPr/>
        </p:nvSpPr>
        <p:spPr>
          <a:xfrm>
            <a:off x="6507608" y="2422562"/>
            <a:ext cx="1066695" cy="9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2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200"/>
            </a:pPr>
            <a:r>
              <a:t>النسب المتكافئة</a:t>
            </a:r>
          </a:p>
          <a:p>
            <a:pPr algn="ctr" rtl="0">
              <a:defRPr b="1" sz="1200"/>
            </a:pPr>
            <a:r>
              <a:t> التناسب </a:t>
            </a:r>
          </a:p>
          <a:p>
            <a:pPr algn="ctr" rtl="0">
              <a:defRPr b="1" sz="1200"/>
            </a:pPr>
            <a:r>
              <a:t>الضرب التبادلي </a:t>
            </a:r>
          </a:p>
          <a:p>
            <a:pPr algn="ctr" rtl="0">
              <a:defRPr b="1" sz="1200"/>
            </a:pPr>
            <a:r>
              <a:t> ثابت التناسب </a:t>
            </a:r>
          </a:p>
        </p:txBody>
      </p:sp>
      <p:grpSp>
        <p:nvGrpSpPr>
          <p:cNvPr id="2697" name="الرسم"/>
          <p:cNvGrpSpPr/>
          <p:nvPr/>
        </p:nvGrpSpPr>
        <p:grpSpPr>
          <a:xfrm>
            <a:off x="1226342" y="2555478"/>
            <a:ext cx="3026454" cy="1821789"/>
            <a:chOff x="0" y="0"/>
            <a:chExt cx="3026453" cy="1821788"/>
          </a:xfrm>
        </p:grpSpPr>
        <p:sp>
          <p:nvSpPr>
            <p:cNvPr id="2688" name="شكل"/>
            <p:cNvSpPr/>
            <p:nvPr/>
          </p:nvSpPr>
          <p:spPr>
            <a:xfrm>
              <a:off x="-1" y="0"/>
              <a:ext cx="112318" cy="40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292"/>
                    <a:pt x="0" y="1006"/>
                    <a:pt x="0" y="1283"/>
                  </a:cubicBezTo>
                  <a:cubicBezTo>
                    <a:pt x="0" y="7556"/>
                    <a:pt x="111" y="9861"/>
                    <a:pt x="382" y="11762"/>
                  </a:cubicBezTo>
                  <a:cubicBezTo>
                    <a:pt x="653" y="13663"/>
                    <a:pt x="1069" y="15303"/>
                    <a:pt x="2290" y="16253"/>
                  </a:cubicBezTo>
                  <a:cubicBezTo>
                    <a:pt x="3511" y="17204"/>
                    <a:pt x="5513" y="17442"/>
                    <a:pt x="9312" y="18392"/>
                  </a:cubicBezTo>
                  <a:cubicBezTo>
                    <a:pt x="12498" y="19189"/>
                    <a:pt x="17134" y="20449"/>
                    <a:pt x="21600" y="21600"/>
                  </a:cubicBezTo>
                  <a:cubicBezTo>
                    <a:pt x="19834" y="19502"/>
                    <a:pt x="17762" y="18070"/>
                    <a:pt x="16105" y="15612"/>
                  </a:cubicBezTo>
                  <a:cubicBezTo>
                    <a:pt x="15944" y="15374"/>
                    <a:pt x="15881" y="14995"/>
                    <a:pt x="15723" y="14756"/>
                  </a:cubicBezTo>
                  <a:cubicBezTo>
                    <a:pt x="12474" y="12373"/>
                    <a:pt x="9485" y="9632"/>
                    <a:pt x="7099" y="6202"/>
                  </a:cubicBezTo>
                  <a:cubicBezTo>
                    <a:pt x="6231" y="4956"/>
                    <a:pt x="5660" y="2988"/>
                    <a:pt x="4885" y="1497"/>
                  </a:cubicBezTo>
                  <a:cubicBezTo>
                    <a:pt x="3287" y="1004"/>
                    <a:pt x="1501" y="549"/>
                    <a:pt x="0" y="0"/>
                  </a:cubicBezTo>
                  <a:close/>
                </a:path>
              </a:pathLst>
            </a:custGeom>
            <a:solidFill>
              <a:srgbClr val="A200A1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689" name="خط خط" descr="خط خط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884214" y="534326"/>
              <a:ext cx="29826" cy="25600"/>
            </a:xfrm>
            <a:prstGeom prst="rect">
              <a:avLst/>
            </a:prstGeom>
            <a:effectLst/>
          </p:spPr>
        </p:pic>
        <p:pic>
          <p:nvPicPr>
            <p:cNvPr id="2691" name="خط خط" descr="خط خط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926645" y="537650"/>
              <a:ext cx="26852" cy="25578"/>
            </a:xfrm>
            <a:prstGeom prst="rect">
              <a:avLst/>
            </a:prstGeom>
            <a:effectLst/>
          </p:spPr>
        </p:pic>
        <p:pic>
          <p:nvPicPr>
            <p:cNvPr id="2693" name="خط شكل" descr="خط شكل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935536" y="538808"/>
              <a:ext cx="145185" cy="38561"/>
            </a:xfrm>
            <a:prstGeom prst="rect">
              <a:avLst/>
            </a:prstGeom>
            <a:effectLst/>
          </p:spPr>
        </p:pic>
        <p:pic>
          <p:nvPicPr>
            <p:cNvPr id="2695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2973123" y="1778614"/>
              <a:ext cx="53331" cy="4317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0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0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0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0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0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0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0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1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11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13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15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1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16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1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2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1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2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pSp>
        <p:nvGrpSpPr>
          <p:cNvPr id="2732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73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2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2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3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3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73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3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736" name="IMG_2183.png" descr="IMG_2183.png"/>
          <p:cNvPicPr>
            <a:picLocks noChangeAspect="1"/>
          </p:cNvPicPr>
          <p:nvPr/>
        </p:nvPicPr>
        <p:blipFill>
          <a:blip r:embed="rId11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737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738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sp>
        <p:nvSpPr>
          <p:cNvPr id="2739" name="المفردات…"/>
          <p:cNvSpPr txBox="1"/>
          <p:nvPr/>
        </p:nvSpPr>
        <p:spPr>
          <a:xfrm>
            <a:off x="6507608" y="2422562"/>
            <a:ext cx="1066695" cy="9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2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200"/>
            </a:pPr>
            <a:r>
              <a:t>النسب المتكافئة</a:t>
            </a:r>
          </a:p>
          <a:p>
            <a:pPr algn="ctr" rtl="0">
              <a:defRPr b="1" sz="1200"/>
            </a:pPr>
            <a:r>
              <a:t> التناسب </a:t>
            </a:r>
          </a:p>
          <a:p>
            <a:pPr algn="ctr" rtl="0">
              <a:defRPr b="1" sz="1200"/>
            </a:pPr>
            <a:r>
              <a:t>الضرب التبادلي </a:t>
            </a:r>
          </a:p>
          <a:p>
            <a:pPr algn="ctr" rtl="0">
              <a:defRPr b="1" sz="1200"/>
            </a:pPr>
            <a:r>
              <a:t> ثابت التناسب </a:t>
            </a:r>
          </a:p>
        </p:txBody>
      </p:sp>
      <p:sp>
        <p:nvSpPr>
          <p:cNvPr id="2740" name="الضرب التبادلي"/>
          <p:cNvSpPr/>
          <p:nvPr/>
        </p:nvSpPr>
        <p:spPr>
          <a:xfrm>
            <a:off x="2983608" y="889525"/>
            <a:ext cx="2936628" cy="593281"/>
          </a:xfrm>
          <a:prstGeom prst="rect">
            <a:avLst/>
          </a:prstGeom>
          <a:gradFill>
            <a:gsLst>
              <a:gs pos="0">
                <a:schemeClr val="accent3">
                  <a:satOff val="62222"/>
                  <a:lumOff val="4552"/>
                </a:schemeClr>
              </a:gs>
              <a:gs pos="35000">
                <a:srgbClr val="EFFFFF"/>
              </a:gs>
              <a:gs pos="100000">
                <a:schemeClr val="accent3">
                  <a:satOff val="62222"/>
                  <a:lumOff val="7568"/>
                </a:schemeClr>
              </a:gs>
            </a:gsLst>
            <a:lin ang="16200000"/>
          </a:gradFill>
          <a:ln w="12700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lnSpc>
                <a:spcPct val="80000"/>
              </a:lnSpc>
              <a:defRPr b="1" sz="28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الضرب التبادلي </a:t>
            </a:r>
          </a:p>
        </p:txBody>
      </p:sp>
      <p:pic>
        <p:nvPicPr>
          <p:cNvPr id="2741" name="IMG_2187.jpeg" descr="IMG_2187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46213" y="2207304"/>
            <a:ext cx="5048639" cy="728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2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502034" y="770230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4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4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4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4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5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5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75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75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75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75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75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76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76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76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6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76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76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6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١١٩</a:t>
              </a:r>
            </a:p>
          </p:txBody>
        </p:sp>
      </p:grpSp>
      <p:grpSp>
        <p:nvGrpSpPr>
          <p:cNvPr id="2777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77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76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6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7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77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77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781" name="IMG_2183.png" descr="IMG_2183.png"/>
          <p:cNvPicPr>
            <a:picLocks noChangeAspect="1"/>
          </p:cNvPicPr>
          <p:nvPr/>
        </p:nvPicPr>
        <p:blipFill>
          <a:blip r:embed="rId11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782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783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784" name="IMG_2188.png" descr="IMG_2188.png"/>
          <p:cNvPicPr>
            <a:picLocks noChangeAspect="1"/>
          </p:cNvPicPr>
          <p:nvPr/>
        </p:nvPicPr>
        <p:blipFill>
          <a:blip r:embed="rId12">
            <a:extLst/>
          </a:blip>
          <a:srcRect l="28098" t="36182" r="38064" b="50000"/>
          <a:stretch>
            <a:fillRect/>
          </a:stretch>
        </p:blipFill>
        <p:spPr>
          <a:xfrm>
            <a:off x="1815565" y="919606"/>
            <a:ext cx="4391910" cy="1345060"/>
          </a:xfrm>
          <a:prstGeom prst="rect">
            <a:avLst/>
          </a:prstGeom>
          <a:ln w="12700">
            <a:miter lim="400000"/>
          </a:ln>
        </p:spPr>
      </p:pic>
      <p:sp>
        <p:nvSpPr>
          <p:cNvPr id="2785" name="مستطيل"/>
          <p:cNvSpPr/>
          <p:nvPr/>
        </p:nvSpPr>
        <p:spPr>
          <a:xfrm>
            <a:off x="4346020" y="867976"/>
            <a:ext cx="1848664" cy="493615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786" name="خط"/>
          <p:cNvSpPr/>
          <p:nvPr/>
        </p:nvSpPr>
        <p:spPr>
          <a:xfrm flipV="1">
            <a:off x="3754981" y="1873024"/>
            <a:ext cx="1" cy="2300427"/>
          </a:xfrm>
          <a:prstGeom prst="line">
            <a:avLst/>
          </a:prstGeom>
          <a:ln w="25400" cap="rnd"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grpSp>
        <p:nvGrpSpPr>
          <p:cNvPr id="2789" name="الضرب التبادلي"/>
          <p:cNvGrpSpPr/>
          <p:nvPr/>
        </p:nvGrpSpPr>
        <p:grpSpPr>
          <a:xfrm>
            <a:off x="6578793" y="2734000"/>
            <a:ext cx="924324" cy="198216"/>
            <a:chOff x="0" y="0"/>
            <a:chExt cx="924323" cy="198214"/>
          </a:xfrm>
        </p:grpSpPr>
        <p:sp>
          <p:nvSpPr>
            <p:cNvPr id="2788" name="الضرب التبادلي"/>
            <p:cNvSpPr txBox="1"/>
            <p:nvPr/>
          </p:nvSpPr>
          <p:spPr>
            <a:xfrm>
              <a:off x="6350" y="6350"/>
              <a:ext cx="911624" cy="185515"/>
            </a:xfrm>
            <a:prstGeom prst="rect">
              <a:avLst/>
            </a:prstGeom>
            <a:solidFill>
              <a:schemeClr val="accent3">
                <a:lumOff val="4411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/>
              </a:lvl1pPr>
            </a:lstStyle>
            <a:p>
              <a:pPr rtl="0">
                <a:defRPr/>
              </a:pPr>
              <a:r>
                <a:t>الضرب التبادلي</a:t>
              </a:r>
            </a:p>
          </p:txBody>
        </p:sp>
        <p:pic>
          <p:nvPicPr>
            <p:cNvPr id="2787" name="الضرب التبادلي الضرب التبادلي" descr="الضرب التبادلي الضرب التبادلي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924324" cy="198215"/>
            </a:xfrm>
            <a:prstGeom prst="rect">
              <a:avLst/>
            </a:prstGeom>
            <a:effectLst/>
          </p:spPr>
        </p:pic>
      </p:grpSp>
      <p:pic>
        <p:nvPicPr>
          <p:cNvPr id="2790" name="صورة 7" descr="صورة 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539754">
            <a:off x="7184297" y="2197695"/>
            <a:ext cx="761367" cy="748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79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79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79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79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79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0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0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0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0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0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0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1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0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1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1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1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1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١٢٠</a:t>
              </a:r>
            </a:p>
          </p:txBody>
        </p:sp>
      </p:grpSp>
      <p:grpSp>
        <p:nvGrpSpPr>
          <p:cNvPr id="2825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82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1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2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26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7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35550" y="2918548"/>
            <a:ext cx="1266981" cy="46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8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29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0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3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477241" y="4056316"/>
            <a:ext cx="713572" cy="40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2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2833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grpSp>
        <p:nvGrpSpPr>
          <p:cNvPr id="2838" name="الرسم"/>
          <p:cNvGrpSpPr/>
          <p:nvPr/>
        </p:nvGrpSpPr>
        <p:grpSpPr>
          <a:xfrm>
            <a:off x="5433019" y="4580478"/>
            <a:ext cx="892985" cy="1001172"/>
            <a:chOff x="-19050" y="0"/>
            <a:chExt cx="892983" cy="1001171"/>
          </a:xfrm>
        </p:grpSpPr>
        <p:pic>
          <p:nvPicPr>
            <p:cNvPr id="2834" name="خط شكل" descr="خط شكل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-19051" y="745314"/>
              <a:ext cx="470365" cy="255858"/>
            </a:xfrm>
            <a:prstGeom prst="rect">
              <a:avLst/>
            </a:prstGeom>
            <a:effectLst/>
          </p:spPr>
        </p:pic>
        <p:sp>
          <p:nvSpPr>
            <p:cNvPr id="2836" name="خط"/>
            <p:cNvSpPr/>
            <p:nvPr/>
          </p:nvSpPr>
          <p:spPr>
            <a:xfrm>
              <a:off x="98823" y="350935"/>
              <a:ext cx="6104" cy="15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7200" y="14400"/>
                    <a:pt x="14400" y="7200"/>
                    <a:pt x="2160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2837" name="خط"/>
            <p:cNvSpPr/>
            <p:nvPr/>
          </p:nvSpPr>
          <p:spPr>
            <a:xfrm>
              <a:off x="867830" y="0"/>
              <a:ext cx="6104" cy="24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cubicBezTo>
                    <a:pt x="14400" y="14400"/>
                    <a:pt x="7200" y="7200"/>
                    <a:pt x="0" y="0"/>
                  </a:cubicBezTo>
                </a:path>
              </a:pathLst>
            </a:custGeom>
            <a:noFill/>
            <a:ln w="25400" cap="rnd">
              <a:solidFill>
                <a:srgbClr val="147EF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841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39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0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842" name="IMG_2183.png" descr="IMG_2183.png"/>
          <p:cNvPicPr>
            <a:picLocks noChangeAspect="1"/>
          </p:cNvPicPr>
          <p:nvPr/>
        </p:nvPicPr>
        <p:blipFill>
          <a:blip r:embed="rId19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843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844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845" name="IMG_2191.png" descr="IMG_2191.png"/>
          <p:cNvPicPr>
            <a:picLocks noChangeAspect="1"/>
          </p:cNvPicPr>
          <p:nvPr/>
        </p:nvPicPr>
        <p:blipFill>
          <a:blip r:embed="rId20">
            <a:extLst/>
          </a:blip>
          <a:srcRect l="51739" t="25212" r="21295" b="64872"/>
          <a:stretch>
            <a:fillRect/>
          </a:stretch>
        </p:blipFill>
        <p:spPr>
          <a:xfrm>
            <a:off x="2197619" y="1620927"/>
            <a:ext cx="3933753" cy="1084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6" name="IMG_0547.gif" descr="IMG_0547.gif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664007" y="1013462"/>
            <a:ext cx="1016509" cy="762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28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31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83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83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4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5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5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5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5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85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5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85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86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86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86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86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86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6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87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86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6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١١٩</a:t>
              </a:r>
            </a:p>
          </p:txBody>
        </p:sp>
      </p:grpSp>
      <p:grpSp>
        <p:nvGrpSpPr>
          <p:cNvPr id="2881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2879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871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2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3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4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5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6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7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78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880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882" name="IMG_1584.png" descr="IMG_1584.png"/>
          <p:cNvPicPr>
            <a:picLocks noChangeAspect="1"/>
          </p:cNvPicPr>
          <p:nvPr/>
        </p:nvPicPr>
        <p:blipFill>
          <a:blip r:embed="rId11">
            <a:extLst/>
          </a:blip>
          <a:srcRect l="7127" t="0" r="0" b="8082"/>
          <a:stretch>
            <a:fillRect/>
          </a:stretch>
        </p:blipFill>
        <p:spPr>
          <a:xfrm>
            <a:off x="1646521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3" name="IMG_1848.png" descr="IMG_1848.png"/>
          <p:cNvPicPr>
            <a:picLocks noChangeAspect="1"/>
          </p:cNvPicPr>
          <p:nvPr/>
        </p:nvPicPr>
        <p:blipFill>
          <a:blip r:embed="rId12">
            <a:extLst/>
          </a:blip>
          <a:srcRect l="42716" t="20874" r="30777" b="73575"/>
          <a:stretch>
            <a:fillRect/>
          </a:stretch>
        </p:blipFill>
        <p:spPr>
          <a:xfrm>
            <a:off x="3797652" y="854850"/>
            <a:ext cx="2508308" cy="393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428" fill="norm" stroke="1" extrusionOk="0">
                <a:moveTo>
                  <a:pt x="19952" y="10"/>
                </a:moveTo>
                <a:cubicBezTo>
                  <a:pt x="19774" y="74"/>
                  <a:pt x="15413" y="260"/>
                  <a:pt x="10260" y="420"/>
                </a:cubicBezTo>
                <a:cubicBezTo>
                  <a:pt x="1248" y="700"/>
                  <a:pt x="876" y="773"/>
                  <a:pt x="501" y="2191"/>
                </a:cubicBezTo>
                <a:cubicBezTo>
                  <a:pt x="213" y="3277"/>
                  <a:pt x="89" y="4391"/>
                  <a:pt x="29" y="6444"/>
                </a:cubicBezTo>
                <a:cubicBezTo>
                  <a:pt x="-84" y="10289"/>
                  <a:pt x="150" y="14759"/>
                  <a:pt x="561" y="16635"/>
                </a:cubicBezTo>
                <a:cubicBezTo>
                  <a:pt x="896" y="18162"/>
                  <a:pt x="1035" y="18185"/>
                  <a:pt x="10230" y="18211"/>
                </a:cubicBezTo>
                <a:cubicBezTo>
                  <a:pt x="17023" y="18230"/>
                  <a:pt x="19581" y="18472"/>
                  <a:pt x="19642" y="19096"/>
                </a:cubicBezTo>
                <a:cubicBezTo>
                  <a:pt x="19688" y="19579"/>
                  <a:pt x="19586" y="20602"/>
                  <a:pt x="19409" y="21428"/>
                </a:cubicBezTo>
                <a:lnTo>
                  <a:pt x="20623" y="21428"/>
                </a:lnTo>
                <a:cubicBezTo>
                  <a:pt x="20528" y="20869"/>
                  <a:pt x="20415" y="20500"/>
                  <a:pt x="20279" y="20500"/>
                </a:cubicBezTo>
                <a:cubicBezTo>
                  <a:pt x="19876" y="20500"/>
                  <a:pt x="19899" y="18947"/>
                  <a:pt x="20319" y="17822"/>
                </a:cubicBezTo>
                <a:cubicBezTo>
                  <a:pt x="21137" y="15635"/>
                  <a:pt x="21516" y="10094"/>
                  <a:pt x="21189" y="5084"/>
                </a:cubicBezTo>
                <a:cubicBezTo>
                  <a:pt x="20990" y="2035"/>
                  <a:pt x="20455" y="-172"/>
                  <a:pt x="19952" y="1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8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88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8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887" name="IMG_2183.png" descr="IMG_2183.png"/>
          <p:cNvPicPr>
            <a:picLocks noChangeAspect="1"/>
          </p:cNvPicPr>
          <p:nvPr/>
        </p:nvPicPr>
        <p:blipFill>
          <a:blip r:embed="rId13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888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889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890" name="IMG_2189.jpeg" descr="IMG_2189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646521" y="1227108"/>
            <a:ext cx="4079414" cy="2916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1" name="IMG_2190.png" descr="IMG_2190.png"/>
          <p:cNvPicPr>
            <a:picLocks noChangeAspect="1"/>
          </p:cNvPicPr>
          <p:nvPr/>
        </p:nvPicPr>
        <p:blipFill>
          <a:blip r:embed="rId15">
            <a:extLst/>
          </a:blip>
          <a:srcRect l="66400" t="50379" r="9020" b="30957"/>
          <a:stretch>
            <a:fillRect/>
          </a:stretch>
        </p:blipFill>
        <p:spPr>
          <a:xfrm>
            <a:off x="6346968" y="2573504"/>
            <a:ext cx="1324801" cy="754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0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89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89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89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89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89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0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0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0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0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0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0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290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1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1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1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15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291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1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١٢١</a:t>
              </a:r>
            </a:p>
          </p:txBody>
        </p:sp>
      </p:grpSp>
      <p:sp>
        <p:nvSpPr>
          <p:cNvPr id="2916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919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2917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2918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20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1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2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2930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2922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3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4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5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6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7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8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29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31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33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6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34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5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937" name="IMG_2183.png" descr="IMG_2183.png"/>
          <p:cNvPicPr>
            <a:picLocks noChangeAspect="1"/>
          </p:cNvPicPr>
          <p:nvPr/>
        </p:nvPicPr>
        <p:blipFill>
          <a:blip r:embed="rId14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938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939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940" name="IMG_2195.jpeg" descr="IMG_2195.jpeg"/>
          <p:cNvPicPr>
            <a:picLocks noChangeAspect="1"/>
          </p:cNvPicPr>
          <p:nvPr/>
        </p:nvPicPr>
        <p:blipFill>
          <a:blip r:embed="rId15">
            <a:extLst/>
          </a:blip>
          <a:srcRect l="33318" t="0" r="10400" b="60231"/>
          <a:stretch>
            <a:fillRect/>
          </a:stretch>
        </p:blipFill>
        <p:spPr>
          <a:xfrm>
            <a:off x="2872696" y="1486008"/>
            <a:ext cx="3237892" cy="595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1" name="IMG_2195.jpeg" descr="IMG_2195.jpeg"/>
          <p:cNvPicPr>
            <a:picLocks noChangeAspect="1"/>
          </p:cNvPicPr>
          <p:nvPr/>
        </p:nvPicPr>
        <p:blipFill>
          <a:blip r:embed="rId15">
            <a:extLst/>
          </a:blip>
          <a:srcRect l="1057" t="45681" r="61700" b="6429"/>
          <a:stretch>
            <a:fillRect/>
          </a:stretch>
        </p:blipFill>
        <p:spPr>
          <a:xfrm>
            <a:off x="3221247" y="2076733"/>
            <a:ext cx="2142560" cy="7176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29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9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20" grpId="1"/>
      <p:bldP build="whole" bldLvl="1" animBg="1" rev="0" advAuto="0" spid="2920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5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4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4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4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4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4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5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5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5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5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295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295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295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96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96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6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965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963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64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١٢١</a:t>
              </a:r>
            </a:p>
          </p:txBody>
        </p:sp>
      </p:grpSp>
      <p:grpSp>
        <p:nvGrpSpPr>
          <p:cNvPr id="2976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2974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2966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7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8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69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0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1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2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73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975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977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8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297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2981" name="IMG_2183.png" descr="IMG_2183.png"/>
          <p:cNvPicPr>
            <a:picLocks noChangeAspect="1"/>
          </p:cNvPicPr>
          <p:nvPr/>
        </p:nvPicPr>
        <p:blipFill>
          <a:blip r:embed="rId12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2982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2983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2984" name="IMG_2193.jpeg" descr="IMG_2193.jpeg"/>
          <p:cNvPicPr>
            <a:picLocks noChangeAspect="1"/>
          </p:cNvPicPr>
          <p:nvPr/>
        </p:nvPicPr>
        <p:blipFill>
          <a:blip r:embed="rId13">
            <a:extLst/>
          </a:blip>
          <a:srcRect l="0" t="23669" r="0" b="4897"/>
          <a:stretch>
            <a:fillRect/>
          </a:stretch>
        </p:blipFill>
        <p:spPr>
          <a:xfrm>
            <a:off x="1844073" y="1434391"/>
            <a:ext cx="2230392" cy="656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5" name="IMG_2194.png" descr="IMG_2194.png"/>
          <p:cNvPicPr>
            <a:picLocks noChangeAspect="1"/>
          </p:cNvPicPr>
          <p:nvPr/>
        </p:nvPicPr>
        <p:blipFill>
          <a:blip r:embed="rId14">
            <a:extLst/>
          </a:blip>
          <a:srcRect l="51981" t="40126" r="29355" b="55111"/>
          <a:stretch>
            <a:fillRect/>
          </a:stretch>
        </p:blipFill>
        <p:spPr>
          <a:xfrm>
            <a:off x="4130175" y="1495505"/>
            <a:ext cx="2134906" cy="408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6" name="IMG_1584.png" descr="IMG_1584.png"/>
          <p:cNvPicPr>
            <a:picLocks noChangeAspect="1"/>
          </p:cNvPicPr>
          <p:nvPr/>
        </p:nvPicPr>
        <p:blipFill>
          <a:blip r:embed="rId15">
            <a:extLst/>
          </a:blip>
          <a:srcRect l="7127" t="0" r="0" b="8082"/>
          <a:stretch>
            <a:fillRect/>
          </a:stretch>
        </p:blipFill>
        <p:spPr>
          <a:xfrm>
            <a:off x="1646521" y="770230"/>
            <a:ext cx="5089014" cy="5056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1736;p24"/>
          <p:cNvSpPr txBox="1"/>
          <p:nvPr>
            <p:ph type="title"/>
          </p:nvPr>
        </p:nvSpPr>
        <p:spPr>
          <a:xfrm>
            <a:off x="2592890" y="1849179"/>
            <a:ext cx="3304801" cy="194673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252" name="Google Shape;1046;p38"/>
          <p:cNvGrpSpPr/>
          <p:nvPr/>
        </p:nvGrpSpPr>
        <p:grpSpPr>
          <a:xfrm>
            <a:off x="5897690" y="1909735"/>
            <a:ext cx="2208603" cy="1846745"/>
            <a:chOff x="0" y="0"/>
            <a:chExt cx="2208602" cy="1846744"/>
          </a:xfrm>
        </p:grpSpPr>
        <p:grpSp>
          <p:nvGrpSpPr>
            <p:cNvPr id="2250" name="Google Shape;1047;p38"/>
            <p:cNvGrpSpPr/>
            <p:nvPr/>
          </p:nvGrpSpPr>
          <p:grpSpPr>
            <a:xfrm>
              <a:off x="0" y="-1"/>
              <a:ext cx="2208603" cy="1846745"/>
              <a:chOff x="0" y="0"/>
              <a:chExt cx="2208602" cy="1846744"/>
            </a:xfrm>
          </p:grpSpPr>
          <p:grpSp>
            <p:nvGrpSpPr>
              <p:cNvPr id="2247" name="Google Shape;1048;p38"/>
              <p:cNvGrpSpPr/>
              <p:nvPr/>
            </p:nvGrpSpPr>
            <p:grpSpPr>
              <a:xfrm>
                <a:off x="735294" y="1542673"/>
                <a:ext cx="741848" cy="304071"/>
                <a:chOff x="0" y="0"/>
                <a:chExt cx="741847" cy="304070"/>
              </a:xfrm>
            </p:grpSpPr>
            <p:sp>
              <p:nvSpPr>
                <p:cNvPr id="2244" name="Google Shape;1049;p38"/>
                <p:cNvSpPr/>
                <p:nvPr/>
              </p:nvSpPr>
              <p:spPr>
                <a:xfrm rot="10800000">
                  <a:off x="0" y="287409"/>
                  <a:ext cx="738042" cy="16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45" name="Google Shape;1050;p38"/>
                <p:cNvSpPr/>
                <p:nvPr/>
              </p:nvSpPr>
              <p:spPr>
                <a:xfrm>
                  <a:off x="71194" y="-1"/>
                  <a:ext cx="595693" cy="237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246" name="Google Shape;1051;p38"/>
                <p:cNvSpPr/>
                <p:nvPr/>
              </p:nvSpPr>
              <p:spPr>
                <a:xfrm>
                  <a:off x="3807" y="237319"/>
                  <a:ext cx="738041" cy="51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2248" name="Google Shape;1053;p38"/>
              <p:cNvSpPr/>
              <p:nvPr/>
            </p:nvSpPr>
            <p:spPr>
              <a:xfrm>
                <a:off x="5" y="-1"/>
                <a:ext cx="2208598" cy="1542626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49" name="Google Shape;1054;p38"/>
              <p:cNvSpPr/>
              <p:nvPr/>
            </p:nvSpPr>
            <p:spPr>
              <a:xfrm rot="10800000">
                <a:off x="0" y="1371399"/>
                <a:ext cx="2208597" cy="171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51" name="Google Shape;1055;p38"/>
            <p:cNvSpPr/>
            <p:nvPr/>
          </p:nvSpPr>
          <p:spPr>
            <a:xfrm>
              <a:off x="1049629" y="31059"/>
              <a:ext cx="54641" cy="546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253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97690" y="1972618"/>
            <a:ext cx="2208603" cy="1242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4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5" name="IMG_0473.jpeg" descr="IMG_0473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774" y="398852"/>
            <a:ext cx="1637041" cy="1091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0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2256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57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58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2259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2261" name="Google Shape;306;p4"/>
          <p:cNvSpPr/>
          <p:nvPr/>
        </p:nvSpPr>
        <p:spPr>
          <a:xfrm>
            <a:off x="288179" y="4076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64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2262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6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2265" name="IMG_0588.jpeg" descr="IMG_0588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40387" y="2049028"/>
            <a:ext cx="1938553" cy="1460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178" fill="hold"/>
                                        <p:tgtEl>
                                          <p:spTgt spid="2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2253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22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2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253"/>
                  </p:tgtEl>
                </p:cond>
              </p:nextCondLst>
            </p:seq>
          </p:childTnLst>
        </p:cTn>
      </p:par>
    </p:tnLst>
    <p:bldLst>
      <p:bldP build="whole" bldLvl="1" animBg="1" rev="0" advAuto="0" spid="224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9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298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99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99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99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99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99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99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299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0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0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300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0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0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0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01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00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0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١٢١</a:t>
              </a:r>
            </a:p>
          </p:txBody>
        </p:sp>
      </p:grpSp>
      <p:grpSp>
        <p:nvGrpSpPr>
          <p:cNvPr id="3021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3019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3011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2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3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4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5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6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7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18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20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2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025" name="IMG_2183.png" descr="IMG_2183.png"/>
          <p:cNvPicPr>
            <a:picLocks noChangeAspect="1"/>
          </p:cNvPicPr>
          <p:nvPr/>
        </p:nvPicPr>
        <p:blipFill>
          <a:blip r:embed="rId11">
            <a:extLst/>
          </a:blip>
          <a:srcRect l="10056" t="33224" r="78674" b="48999"/>
          <a:stretch>
            <a:fillRect/>
          </a:stretch>
        </p:blipFill>
        <p:spPr>
          <a:xfrm>
            <a:off x="1878442" y="-15083"/>
            <a:ext cx="638457" cy="755340"/>
          </a:xfrm>
          <a:prstGeom prst="rect">
            <a:avLst/>
          </a:prstGeom>
          <a:ln w="12700">
            <a:miter lim="400000"/>
          </a:ln>
        </p:spPr>
      </p:pic>
      <p:sp>
        <p:nvSpPr>
          <p:cNvPr id="3026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3027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grpSp>
        <p:nvGrpSpPr>
          <p:cNvPr id="3030" name="تجميع"/>
          <p:cNvGrpSpPr/>
          <p:nvPr/>
        </p:nvGrpSpPr>
        <p:grpSpPr>
          <a:xfrm>
            <a:off x="1927334" y="750712"/>
            <a:ext cx="4221993" cy="1413274"/>
            <a:chOff x="-132" y="123428"/>
            <a:chExt cx="4221992" cy="1413273"/>
          </a:xfrm>
        </p:grpSpPr>
        <p:pic>
          <p:nvPicPr>
            <p:cNvPr id="3028" name="IMG_0923.jpeg" descr="IMG_0923.jpe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19123" t="49805" r="19158" b="29535"/>
            <a:stretch>
              <a:fillRect/>
            </a:stretch>
          </p:blipFill>
          <p:spPr>
            <a:xfrm>
              <a:off x="-133" y="123428"/>
              <a:ext cx="4221994" cy="1413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6" y="0"/>
                  </a:moveTo>
                  <a:cubicBezTo>
                    <a:pt x="2318" y="0"/>
                    <a:pt x="2105" y="532"/>
                    <a:pt x="1861" y="1183"/>
                  </a:cubicBezTo>
                  <a:cubicBezTo>
                    <a:pt x="1551" y="2005"/>
                    <a:pt x="1369" y="2347"/>
                    <a:pt x="1262" y="2305"/>
                  </a:cubicBezTo>
                  <a:cubicBezTo>
                    <a:pt x="1051" y="2222"/>
                    <a:pt x="820" y="2851"/>
                    <a:pt x="790" y="3596"/>
                  </a:cubicBezTo>
                  <a:cubicBezTo>
                    <a:pt x="772" y="4064"/>
                    <a:pt x="671" y="4434"/>
                    <a:pt x="377" y="5107"/>
                  </a:cubicBezTo>
                  <a:cubicBezTo>
                    <a:pt x="-36" y="6054"/>
                    <a:pt x="-94" y="6433"/>
                    <a:pt x="125" y="6787"/>
                  </a:cubicBezTo>
                  <a:cubicBezTo>
                    <a:pt x="201" y="6908"/>
                    <a:pt x="262" y="7140"/>
                    <a:pt x="262" y="7302"/>
                  </a:cubicBezTo>
                  <a:cubicBezTo>
                    <a:pt x="262" y="7625"/>
                    <a:pt x="511" y="8125"/>
                    <a:pt x="673" y="8127"/>
                  </a:cubicBezTo>
                  <a:cubicBezTo>
                    <a:pt x="762" y="8128"/>
                    <a:pt x="779" y="8975"/>
                    <a:pt x="794" y="14301"/>
                  </a:cubicBezTo>
                  <a:lnTo>
                    <a:pt x="813" y="20475"/>
                  </a:lnTo>
                  <a:lnTo>
                    <a:pt x="9608" y="20432"/>
                  </a:lnTo>
                  <a:lnTo>
                    <a:pt x="18401" y="20390"/>
                  </a:lnTo>
                  <a:lnTo>
                    <a:pt x="18604" y="20996"/>
                  </a:lnTo>
                  <a:cubicBezTo>
                    <a:pt x="18715" y="21330"/>
                    <a:pt x="18827" y="21600"/>
                    <a:pt x="18852" y="21597"/>
                  </a:cubicBezTo>
                  <a:cubicBezTo>
                    <a:pt x="18878" y="21594"/>
                    <a:pt x="19013" y="21332"/>
                    <a:pt x="19155" y="21009"/>
                  </a:cubicBezTo>
                  <a:cubicBezTo>
                    <a:pt x="19379" y="20497"/>
                    <a:pt x="19458" y="20433"/>
                    <a:pt x="19755" y="20517"/>
                  </a:cubicBezTo>
                  <a:cubicBezTo>
                    <a:pt x="20094" y="20613"/>
                    <a:pt x="20096" y="20607"/>
                    <a:pt x="20201" y="19856"/>
                  </a:cubicBezTo>
                  <a:cubicBezTo>
                    <a:pt x="20258" y="19440"/>
                    <a:pt x="20296" y="18814"/>
                    <a:pt x="20285" y="18467"/>
                  </a:cubicBezTo>
                  <a:cubicBezTo>
                    <a:pt x="20267" y="17919"/>
                    <a:pt x="20319" y="17700"/>
                    <a:pt x="20676" y="16787"/>
                  </a:cubicBezTo>
                  <a:cubicBezTo>
                    <a:pt x="20902" y="16211"/>
                    <a:pt x="21176" y="15527"/>
                    <a:pt x="21285" y="15271"/>
                  </a:cubicBezTo>
                  <a:cubicBezTo>
                    <a:pt x="21506" y="14753"/>
                    <a:pt x="21494" y="14612"/>
                    <a:pt x="21224" y="14525"/>
                  </a:cubicBezTo>
                  <a:cubicBezTo>
                    <a:pt x="21123" y="14493"/>
                    <a:pt x="20949" y="14224"/>
                    <a:pt x="20835" y="13925"/>
                  </a:cubicBezTo>
                  <a:cubicBezTo>
                    <a:pt x="20674" y="13499"/>
                    <a:pt x="20602" y="13426"/>
                    <a:pt x="20503" y="13585"/>
                  </a:cubicBezTo>
                  <a:cubicBezTo>
                    <a:pt x="20419" y="13721"/>
                    <a:pt x="20362" y="13717"/>
                    <a:pt x="20334" y="13579"/>
                  </a:cubicBezTo>
                  <a:cubicBezTo>
                    <a:pt x="20310" y="13465"/>
                    <a:pt x="20294" y="10873"/>
                    <a:pt x="20297" y="7818"/>
                  </a:cubicBezTo>
                  <a:lnTo>
                    <a:pt x="20303" y="2262"/>
                  </a:lnTo>
                  <a:lnTo>
                    <a:pt x="11696" y="2262"/>
                  </a:lnTo>
                  <a:cubicBezTo>
                    <a:pt x="6962" y="2262"/>
                    <a:pt x="3069" y="2198"/>
                    <a:pt x="3044" y="2123"/>
                  </a:cubicBezTo>
                  <a:cubicBezTo>
                    <a:pt x="3018" y="2047"/>
                    <a:pt x="3050" y="1814"/>
                    <a:pt x="3112" y="1607"/>
                  </a:cubicBezTo>
                  <a:cubicBezTo>
                    <a:pt x="3218" y="1255"/>
                    <a:pt x="3216" y="1230"/>
                    <a:pt x="3094" y="1201"/>
                  </a:cubicBezTo>
                  <a:cubicBezTo>
                    <a:pt x="3022" y="1184"/>
                    <a:pt x="2927" y="1159"/>
                    <a:pt x="2880" y="1146"/>
                  </a:cubicBezTo>
                  <a:cubicBezTo>
                    <a:pt x="2834" y="1134"/>
                    <a:pt x="2699" y="874"/>
                    <a:pt x="2582" y="564"/>
                  </a:cubicBezTo>
                  <a:cubicBezTo>
                    <a:pt x="2465" y="254"/>
                    <a:pt x="2354" y="0"/>
                    <a:pt x="233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029" name="Google Shape;4625;p49" descr="Google Shape;4625;p49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99161" y="338837"/>
              <a:ext cx="3823406" cy="982456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031" name="IMG_1793.jpeg" descr="IMG_1793.jpeg"/>
          <p:cNvPicPr>
            <a:picLocks noChangeAspect="1"/>
          </p:cNvPicPr>
          <p:nvPr/>
        </p:nvPicPr>
        <p:blipFill>
          <a:blip r:embed="rId14">
            <a:extLst/>
          </a:blip>
          <a:srcRect l="10233" t="0" r="0" b="0"/>
          <a:stretch>
            <a:fillRect/>
          </a:stretch>
        </p:blipFill>
        <p:spPr>
          <a:xfrm>
            <a:off x="6389863" y="2358842"/>
            <a:ext cx="1325401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032" name="قادرون ووطننا يستحق"/>
          <p:cNvSpPr txBox="1"/>
          <p:nvPr/>
        </p:nvSpPr>
        <p:spPr>
          <a:xfrm>
            <a:off x="3217277" y="1664446"/>
            <a:ext cx="1600115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700">
                <a:solidFill>
                  <a:srgbClr val="213B08"/>
                </a:solidFill>
              </a:defRPr>
            </a:lvl1pPr>
          </a:lstStyle>
          <a:p>
            <a:pPr rtl="0">
              <a:defRPr/>
            </a:pPr>
            <a:r>
              <a:t>قادرون ووطننا يستحق</a:t>
            </a:r>
          </a:p>
        </p:txBody>
      </p:sp>
      <p:grpSp>
        <p:nvGrpSpPr>
          <p:cNvPr id="3058" name="تجميع"/>
          <p:cNvGrpSpPr/>
          <p:nvPr/>
        </p:nvGrpSpPr>
        <p:grpSpPr>
          <a:xfrm>
            <a:off x="1416556" y="2242365"/>
            <a:ext cx="4856946" cy="2313614"/>
            <a:chOff x="0" y="0"/>
            <a:chExt cx="4856945" cy="2313612"/>
          </a:xfrm>
        </p:grpSpPr>
        <p:pic>
          <p:nvPicPr>
            <p:cNvPr id="3033" name="IMG_2197.jpeg" descr="IMG_2197.jpeg"/>
            <p:cNvPicPr>
              <a:picLocks noChangeAspect="1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4856946" cy="2313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34" name="س"/>
            <p:cNvSpPr/>
            <p:nvPr/>
          </p:nvSpPr>
          <p:spPr>
            <a:xfrm>
              <a:off x="3332515" y="131272"/>
              <a:ext cx="18128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  <p:sp>
          <p:nvSpPr>
            <p:cNvPr id="3035" name="ص"/>
            <p:cNvSpPr/>
            <p:nvPr/>
          </p:nvSpPr>
          <p:spPr>
            <a:xfrm>
              <a:off x="3072621" y="131272"/>
              <a:ext cx="1656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  <p:sp>
          <p:nvSpPr>
            <p:cNvPr id="3036" name="١٤"/>
            <p:cNvSpPr/>
            <p:nvPr/>
          </p:nvSpPr>
          <p:spPr>
            <a:xfrm>
              <a:off x="1963832" y="27333"/>
              <a:ext cx="2547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u="sng"/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  <p:sp>
          <p:nvSpPr>
            <p:cNvPr id="3037" name="س"/>
            <p:cNvSpPr/>
            <p:nvPr/>
          </p:nvSpPr>
          <p:spPr>
            <a:xfrm>
              <a:off x="1100683" y="27333"/>
              <a:ext cx="18128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u="sng"/>
              </a:lvl1pPr>
            </a:lstStyle>
            <a:p>
              <a:pPr rtl="0">
                <a:defRPr/>
              </a:pPr>
              <a:r>
                <a:t>س</a:t>
              </a:r>
            </a:p>
          </p:txBody>
        </p:sp>
        <p:sp>
          <p:nvSpPr>
            <p:cNvPr id="3038" name="ص"/>
            <p:cNvSpPr/>
            <p:nvPr/>
          </p:nvSpPr>
          <p:spPr>
            <a:xfrm>
              <a:off x="1942489" y="224717"/>
              <a:ext cx="2760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  <p:sp>
          <p:nvSpPr>
            <p:cNvPr id="3039" name="٨"/>
            <p:cNvSpPr/>
            <p:nvPr/>
          </p:nvSpPr>
          <p:spPr>
            <a:xfrm>
              <a:off x="1537768" y="27333"/>
              <a:ext cx="15782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u="sng"/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  <p:sp>
          <p:nvSpPr>
            <p:cNvPr id="3040" name="١٢"/>
            <p:cNvSpPr/>
            <p:nvPr/>
          </p:nvSpPr>
          <p:spPr>
            <a:xfrm>
              <a:off x="1489303" y="229964"/>
              <a:ext cx="25475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١٢</a:t>
              </a:r>
            </a:p>
          </p:txBody>
        </p:sp>
        <p:sp>
          <p:nvSpPr>
            <p:cNvPr id="3041" name="٣"/>
            <p:cNvSpPr/>
            <p:nvPr/>
          </p:nvSpPr>
          <p:spPr>
            <a:xfrm>
              <a:off x="1159663" y="229964"/>
              <a:ext cx="23546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٣</a:t>
              </a:r>
            </a:p>
          </p:txBody>
        </p:sp>
        <p:sp>
          <p:nvSpPr>
            <p:cNvPr id="3042" name="ص"/>
            <p:cNvSpPr/>
            <p:nvPr/>
          </p:nvSpPr>
          <p:spPr>
            <a:xfrm>
              <a:off x="3321175" y="569871"/>
              <a:ext cx="16564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  <p:sp>
          <p:nvSpPr>
            <p:cNvPr id="3043" name="أ) س"/>
            <p:cNvSpPr/>
            <p:nvPr/>
          </p:nvSpPr>
          <p:spPr>
            <a:xfrm>
              <a:off x="3960984" y="590742"/>
              <a:ext cx="557825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أ) س</a:t>
              </a:r>
            </a:p>
          </p:txBody>
        </p:sp>
        <p:sp>
          <p:nvSpPr>
            <p:cNvPr id="3044" name="٢"/>
            <p:cNvSpPr/>
            <p:nvPr/>
          </p:nvSpPr>
          <p:spPr>
            <a:xfrm>
              <a:off x="3593484" y="590742"/>
              <a:ext cx="1887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</a:t>
              </a:r>
            </a:p>
          </p:txBody>
        </p:sp>
        <p:sp>
          <p:nvSpPr>
            <p:cNvPr id="3045" name="٢١"/>
            <p:cNvSpPr/>
            <p:nvPr/>
          </p:nvSpPr>
          <p:spPr>
            <a:xfrm>
              <a:off x="2968473" y="590742"/>
              <a:ext cx="208297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٢١</a:t>
              </a:r>
            </a:p>
          </p:txBody>
        </p:sp>
        <p:sp>
          <p:nvSpPr>
            <p:cNvPr id="3046" name="ب)س"/>
            <p:cNvSpPr/>
            <p:nvPr/>
          </p:nvSpPr>
          <p:spPr>
            <a:xfrm>
              <a:off x="4061784" y="976818"/>
              <a:ext cx="40739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ب)س</a:t>
              </a:r>
            </a:p>
          </p:txBody>
        </p:sp>
        <p:sp>
          <p:nvSpPr>
            <p:cNvPr id="3047" name="ج) س"/>
            <p:cNvSpPr/>
            <p:nvPr/>
          </p:nvSpPr>
          <p:spPr>
            <a:xfrm>
              <a:off x="3984029" y="1341094"/>
              <a:ext cx="52039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ج) س</a:t>
              </a:r>
            </a:p>
          </p:txBody>
        </p:sp>
        <p:sp>
          <p:nvSpPr>
            <p:cNvPr id="3048" name="د)س"/>
            <p:cNvSpPr/>
            <p:nvPr/>
          </p:nvSpPr>
          <p:spPr>
            <a:xfrm>
              <a:off x="3946437" y="1712532"/>
              <a:ext cx="56787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د)س</a:t>
              </a:r>
            </a:p>
          </p:txBody>
        </p:sp>
        <p:sp>
          <p:nvSpPr>
            <p:cNvPr id="3049" name="ص"/>
            <p:cNvSpPr/>
            <p:nvPr/>
          </p:nvSpPr>
          <p:spPr>
            <a:xfrm>
              <a:off x="3374984" y="969656"/>
              <a:ext cx="2407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  <p:sp>
          <p:nvSpPr>
            <p:cNvPr id="3050" name="ص"/>
            <p:cNvSpPr/>
            <p:nvPr/>
          </p:nvSpPr>
          <p:spPr>
            <a:xfrm>
              <a:off x="3262945" y="1341094"/>
              <a:ext cx="320426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  <p:sp>
          <p:nvSpPr>
            <p:cNvPr id="3051" name="ص"/>
            <p:cNvSpPr/>
            <p:nvPr/>
          </p:nvSpPr>
          <p:spPr>
            <a:xfrm>
              <a:off x="3270246" y="1712532"/>
              <a:ext cx="22512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/>
              </a:lvl1pPr>
            </a:lstStyle>
            <a:p>
              <a:pPr rtl="0">
                <a:defRPr/>
              </a:pPr>
              <a:r>
                <a:t>ص</a:t>
              </a:r>
            </a:p>
          </p:txBody>
        </p:sp>
        <p:sp>
          <p:nvSpPr>
            <p:cNvPr id="3052" name="٢١"/>
            <p:cNvSpPr/>
            <p:nvPr/>
          </p:nvSpPr>
          <p:spPr>
            <a:xfrm>
              <a:off x="3660947" y="986610"/>
              <a:ext cx="26821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٢١</a:t>
              </a:r>
            </a:p>
          </p:txBody>
        </p:sp>
        <p:sp>
          <p:nvSpPr>
            <p:cNvPr id="3053" name="٢"/>
            <p:cNvSpPr/>
            <p:nvPr/>
          </p:nvSpPr>
          <p:spPr>
            <a:xfrm>
              <a:off x="3034108" y="976818"/>
              <a:ext cx="20415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</a:t>
              </a:r>
            </a:p>
          </p:txBody>
        </p:sp>
        <p:sp>
          <p:nvSpPr>
            <p:cNvPr id="3054" name="١٠"/>
            <p:cNvSpPr/>
            <p:nvPr/>
          </p:nvSpPr>
          <p:spPr>
            <a:xfrm>
              <a:off x="2954039" y="1372686"/>
              <a:ext cx="2057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١٠</a:t>
              </a:r>
            </a:p>
          </p:txBody>
        </p:sp>
        <p:sp>
          <p:nvSpPr>
            <p:cNvPr id="3055" name="١٢"/>
            <p:cNvSpPr/>
            <p:nvPr/>
          </p:nvSpPr>
          <p:spPr>
            <a:xfrm>
              <a:off x="3558766" y="1372686"/>
              <a:ext cx="23326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١٢</a:t>
              </a:r>
            </a:p>
          </p:txBody>
        </p:sp>
        <p:sp>
          <p:nvSpPr>
            <p:cNvPr id="3056" name="٢٢"/>
            <p:cNvSpPr/>
            <p:nvPr/>
          </p:nvSpPr>
          <p:spPr>
            <a:xfrm>
              <a:off x="2894534" y="1754905"/>
              <a:ext cx="24165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٢٢</a:t>
              </a:r>
            </a:p>
          </p:txBody>
        </p:sp>
        <p:sp>
          <p:nvSpPr>
            <p:cNvPr id="3057" name="١٠"/>
            <p:cNvSpPr/>
            <p:nvPr/>
          </p:nvSpPr>
          <p:spPr>
            <a:xfrm>
              <a:off x="3513800" y="1754905"/>
              <a:ext cx="30980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/>
              <a:r>
                <a:t>١٠</a:t>
              </a:r>
            </a:p>
          </p:txBody>
        </p:sp>
      </p:grpSp>
      <p:sp>
        <p:nvSpPr>
          <p:cNvPr id="3059" name="دائرة"/>
          <p:cNvSpPr/>
          <p:nvPr/>
        </p:nvSpPr>
        <p:spPr>
          <a:xfrm>
            <a:off x="6700173" y="4068030"/>
            <a:ext cx="372488" cy="372488"/>
          </a:xfrm>
          <a:prstGeom prst="ellipse">
            <a:avLst/>
          </a:prstGeom>
          <a:solidFill>
            <a:srgbClr val="C5CBC0"/>
          </a:solidFill>
          <a:ln w="12700">
            <a:miter lim="400000"/>
          </a:ln>
        </p:spPr>
        <p:txBody>
          <a:bodyPr lIns="28983" tIns="28983" rIns="28983" bIns="28983" anchor="ctr"/>
          <a:lstStyle/>
          <a:p>
            <a:pPr algn="ctr" defTabSz="592566" rtl="0">
              <a:defRPr sz="4200">
                <a:solidFill>
                  <a:srgbClr val="515151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71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3062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3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4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5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6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7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8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69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70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07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2393517"/>
            <a:ext cx="3710218" cy="37251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07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07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07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07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7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08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08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08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084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086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088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09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089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9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092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93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94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095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309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09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9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099" name="IMG_2183.png" descr="IMG_2183.png"/>
          <p:cNvPicPr>
            <a:picLocks noChangeAspect="1"/>
          </p:cNvPicPr>
          <p:nvPr/>
        </p:nvPicPr>
        <p:blipFill>
          <a:blip r:embed="rId12">
            <a:extLst/>
          </a:blip>
          <a:srcRect l="10056" t="33224" r="78674" b="48999"/>
          <a:stretch>
            <a:fillRect/>
          </a:stretch>
        </p:blipFill>
        <p:spPr>
          <a:xfrm>
            <a:off x="1878442" y="-15083"/>
            <a:ext cx="638457" cy="755340"/>
          </a:xfrm>
          <a:prstGeom prst="rect">
            <a:avLst/>
          </a:prstGeom>
          <a:ln w="12700">
            <a:miter lim="400000"/>
          </a:ln>
        </p:spPr>
      </p:pic>
      <p:sp>
        <p:nvSpPr>
          <p:cNvPr id="3100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3101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12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04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05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6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07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08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09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10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11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13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14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15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17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119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22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20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2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123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24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125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126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3127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3130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128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29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1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3131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2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3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4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5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6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7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8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9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0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4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142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3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4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4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4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148" name="IMG_1178.jpeg" descr="IMG_1178.jpeg"/>
          <p:cNvPicPr>
            <a:picLocks noChangeAspect="1"/>
          </p:cNvPicPr>
          <p:nvPr/>
        </p:nvPicPr>
        <p:blipFill>
          <a:blip r:embed="rId12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59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3157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3149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0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1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2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3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4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5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56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158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16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16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6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163" name="IMG_2183.png" descr="IMG_2183.png"/>
          <p:cNvPicPr>
            <a:picLocks noChangeAspect="1"/>
          </p:cNvPicPr>
          <p:nvPr/>
        </p:nvPicPr>
        <p:blipFill>
          <a:blip r:embed="rId13">
            <a:extLst/>
          </a:blip>
          <a:srcRect l="10056" t="33224" r="78674" b="48999"/>
          <a:stretch>
            <a:fillRect/>
          </a:stretch>
        </p:blipFill>
        <p:spPr>
          <a:xfrm>
            <a:off x="1878442" y="-15083"/>
            <a:ext cx="638457" cy="755340"/>
          </a:xfrm>
          <a:prstGeom prst="rect">
            <a:avLst/>
          </a:prstGeom>
          <a:ln w="12700">
            <a:miter lim="400000"/>
          </a:ln>
        </p:spPr>
      </p:pic>
      <p:sp>
        <p:nvSpPr>
          <p:cNvPr id="3164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3165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3166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69104" y="1802936"/>
            <a:ext cx="5122927" cy="5143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9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78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170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171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2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173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4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175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76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177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179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180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181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183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3185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188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186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87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191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189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190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aphicFrame>
        <p:nvGraphicFramePr>
          <p:cNvPr id="3192" name="الجدول"/>
          <p:cNvGraphicFramePr/>
          <p:nvPr/>
        </p:nvGraphicFramePr>
        <p:xfrm>
          <a:off x="6198487" y="1397822"/>
          <a:ext cx="5296517" cy="236055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7089"/>
                <a:gridCol w="1879917"/>
                <a:gridCol w="1621800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240938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3203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3201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3193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4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5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6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7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8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199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00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02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06" name="تجميع"/>
          <p:cNvGrpSpPr/>
          <p:nvPr/>
        </p:nvGrpSpPr>
        <p:grpSpPr>
          <a:xfrm>
            <a:off x="1892827" y="770592"/>
            <a:ext cx="2351846" cy="557250"/>
            <a:chOff x="-25400" y="-25400"/>
            <a:chExt cx="2351845" cy="557249"/>
          </a:xfrm>
        </p:grpSpPr>
        <p:pic>
          <p:nvPicPr>
            <p:cNvPr id="3204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3205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3209" name="🔹العلاقات المتناسبة والغير متناسبة…"/>
          <p:cNvGrpSpPr/>
          <p:nvPr/>
        </p:nvGrpSpPr>
        <p:grpSpPr>
          <a:xfrm>
            <a:off x="4159067" y="2488438"/>
            <a:ext cx="2050396" cy="1286869"/>
            <a:chOff x="0" y="0"/>
            <a:chExt cx="2050395" cy="1286867"/>
          </a:xfrm>
        </p:grpSpPr>
        <p:sp>
          <p:nvSpPr>
            <p:cNvPr id="3208" name="🔹العلاقات المتناسبة والغير متناسبة…"/>
            <p:cNvSpPr/>
            <p:nvPr/>
          </p:nvSpPr>
          <p:spPr>
            <a:xfrm>
              <a:off x="38100" y="38099"/>
              <a:ext cx="1974196" cy="1210669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🔹العلاقات المتناسبة والغير متناسبة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🔹الضرب التبادلي </a:t>
              </a:r>
            </a:p>
          </p:txBody>
        </p:sp>
        <p:pic>
          <p:nvPicPr>
            <p:cNvPr id="3207" name="🔹العلاقات المتناسبة والغير متناسبة… 🔹العلاقات المتناسبة والغير متناسبة 🔹الضرب التبادلي " descr="🔹العلاقات المتناسبة والغير متناسبة… 🔹العلاقات المتناسبة والغير متناسبة 🔹الضرب التبادلي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-1"/>
              <a:ext cx="2050396" cy="1286869"/>
            </a:xfrm>
            <a:prstGeom prst="rect">
              <a:avLst/>
            </a:prstGeom>
            <a:effectLst/>
          </p:spPr>
        </p:pic>
      </p:grpSp>
      <p:grpSp>
        <p:nvGrpSpPr>
          <p:cNvPr id="3212" name="🔹استعمال التناسب…"/>
          <p:cNvGrpSpPr/>
          <p:nvPr/>
        </p:nvGrpSpPr>
        <p:grpSpPr>
          <a:xfrm>
            <a:off x="2277571" y="2479275"/>
            <a:ext cx="1941702" cy="1305196"/>
            <a:chOff x="0" y="0"/>
            <a:chExt cx="1941701" cy="1305194"/>
          </a:xfrm>
        </p:grpSpPr>
        <p:sp>
          <p:nvSpPr>
            <p:cNvPr id="3211" name="🔹استعمال التناسب…"/>
            <p:cNvSpPr/>
            <p:nvPr/>
          </p:nvSpPr>
          <p:spPr>
            <a:xfrm>
              <a:off x="38100" y="38100"/>
              <a:ext cx="1865502" cy="122899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🔹استعمال التناسب</a:t>
              </a:r>
            </a:p>
            <a:p>
              <a:pPr algn="ctr" rtl="0">
                <a:defRPr b="1" sz="1800">
                  <a:solidFill>
                    <a:srgbClr val="B51A00"/>
                  </a:solidFill>
                </a:defRPr>
              </a:pPr>
              <a:r>
                <a:t> في حل المسائل </a:t>
              </a:r>
            </a:p>
            <a:p>
              <a:pPr algn="ctr" rtl="0">
                <a:defRPr b="1" sz="1200"/>
              </a:pPr>
              <a:r>
                <a:t>النسب المتكافئة-التناسب </a:t>
              </a:r>
            </a:p>
            <a:p>
              <a:pPr algn="ctr" rtl="0">
                <a:defRPr b="1" sz="1200"/>
              </a:pPr>
              <a:r>
                <a:t>-الضرب التبادلي - ثابت التناسب </a:t>
              </a:r>
            </a:p>
          </p:txBody>
        </p:sp>
        <p:pic>
          <p:nvPicPr>
            <p:cNvPr id="3210" name="🔹استعمال التناسب… 🔹استعمال التناسب في حل المسائل النسب المتكافئة-التناسب -الضرب التبادلي - ثابت التناسب " descr="🔹استعمال التناسب… 🔹استعمال التناسب في حل المسائل النسب المتكافئة-التناسب -الضرب التبادلي - ثابت التناسب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1702" cy="1305195"/>
            </a:xfrm>
            <a:prstGeom prst="rect">
              <a:avLst/>
            </a:prstGeom>
            <a:effectLst/>
          </p:spPr>
        </p:pic>
      </p:grpSp>
      <p:grpSp>
        <p:nvGrpSpPr>
          <p:cNvPr id="3215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13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4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3216" name="IMG_2183.png" descr="IMG_2183.png"/>
          <p:cNvPicPr>
            <a:picLocks noChangeAspect="1"/>
          </p:cNvPicPr>
          <p:nvPr/>
        </p:nvPicPr>
        <p:blipFill>
          <a:blip r:embed="rId16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3217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3218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sp>
        <p:nvSpPr>
          <p:cNvPr id="3219" name="المفردات…"/>
          <p:cNvSpPr txBox="1"/>
          <p:nvPr/>
        </p:nvSpPr>
        <p:spPr>
          <a:xfrm>
            <a:off x="6507608" y="2422562"/>
            <a:ext cx="1066695" cy="9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2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200"/>
            </a:pPr>
            <a:r>
              <a:t>النسب المتكافئة</a:t>
            </a:r>
          </a:p>
          <a:p>
            <a:pPr algn="ctr" rtl="0">
              <a:defRPr b="1" sz="1200"/>
            </a:pPr>
            <a:r>
              <a:t> التناسب </a:t>
            </a:r>
          </a:p>
          <a:p>
            <a:pPr algn="ctr" rtl="0">
              <a:defRPr b="1" sz="1200"/>
            </a:pPr>
            <a:r>
              <a:t>الضرب التبادلي </a:t>
            </a:r>
          </a:p>
          <a:p>
            <a:pPr algn="ctr" rtl="0">
              <a:defRPr b="1" sz="1200"/>
            </a:pPr>
            <a:r>
              <a:t> ثابت التناسب </a:t>
            </a:r>
          </a:p>
        </p:txBody>
      </p:sp>
      <p:grpSp>
        <p:nvGrpSpPr>
          <p:cNvPr id="3222" name="🔹حل التناسب…"/>
          <p:cNvGrpSpPr/>
          <p:nvPr/>
        </p:nvGrpSpPr>
        <p:grpSpPr>
          <a:xfrm>
            <a:off x="702830" y="2476579"/>
            <a:ext cx="1611738" cy="1310587"/>
            <a:chOff x="0" y="0"/>
            <a:chExt cx="1611736" cy="1310585"/>
          </a:xfrm>
        </p:grpSpPr>
        <p:sp>
          <p:nvSpPr>
            <p:cNvPr id="3221" name="🔹حل التناسب…"/>
            <p:cNvSpPr/>
            <p:nvPr/>
          </p:nvSpPr>
          <p:spPr>
            <a:xfrm>
              <a:off x="25400" y="25400"/>
              <a:ext cx="1560937" cy="1259786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2438400" rtl="0">
                <a:defRPr b="1" sz="2300">
                  <a:solidFill>
                    <a:srgbClr val="B51A00"/>
                  </a:solidFill>
                </a:defRPr>
              </a:pPr>
              <a:r>
                <a:t>🔹حل التناسب</a:t>
              </a:r>
            </a:p>
            <a:p>
              <a:pPr algn="ctr" defTabSz="2438400" rtl="0">
                <a:defRPr b="1" sz="2300">
                  <a:solidFill>
                    <a:srgbClr val="B51A00"/>
                  </a:solidFill>
                </a:defRPr>
              </a:pPr>
              <a:r>
                <a:t>بالضرب التبادلي</a:t>
              </a:r>
            </a:p>
          </p:txBody>
        </p:sp>
        <p:pic>
          <p:nvPicPr>
            <p:cNvPr id="3220" name="🔹حل التناسب… 🔹حل التناسببالضرب التبادلي" descr="🔹حل التناسب… 🔹حل التناسببالضرب التبادلي"/>
            <p:cNvPicPr>
              <a:picLocks noChangeAspect="0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0" y="0"/>
              <a:ext cx="1611737" cy="1310586"/>
            </a:xfrm>
            <a:prstGeom prst="rect">
              <a:avLst/>
            </a:prstGeom>
            <a:effectLst/>
          </p:spPr>
        </p:pic>
      </p:grpSp>
      <p:pic>
        <p:nvPicPr>
          <p:cNvPr id="3223" name="IMG_1205.jpeg" descr="IMG_1205.jpeg"/>
          <p:cNvPicPr>
            <a:picLocks noChangeAspect="1"/>
          </p:cNvPicPr>
          <p:nvPr/>
        </p:nvPicPr>
        <p:blipFill>
          <a:blip r:embed="rId18">
            <a:extLst/>
          </a:blip>
          <a:srcRect l="20327" t="22197" r="26759" b="28108"/>
          <a:stretch>
            <a:fillRect/>
          </a:stretch>
        </p:blipFill>
        <p:spPr>
          <a:xfrm>
            <a:off x="1874774" y="3471613"/>
            <a:ext cx="810373" cy="78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283" fill="norm" stroke="1" extrusionOk="0">
                <a:moveTo>
                  <a:pt x="12837" y="8"/>
                </a:moveTo>
                <a:cubicBezTo>
                  <a:pt x="12021" y="53"/>
                  <a:pt x="11203" y="284"/>
                  <a:pt x="10337" y="711"/>
                </a:cubicBezTo>
                <a:cubicBezTo>
                  <a:pt x="9556" y="1095"/>
                  <a:pt x="8512" y="1563"/>
                  <a:pt x="8015" y="1748"/>
                </a:cubicBezTo>
                <a:cubicBezTo>
                  <a:pt x="6782" y="2206"/>
                  <a:pt x="5293" y="3408"/>
                  <a:pt x="4276" y="4773"/>
                </a:cubicBezTo>
                <a:cubicBezTo>
                  <a:pt x="3769" y="5453"/>
                  <a:pt x="3300" y="5879"/>
                  <a:pt x="3110" y="5843"/>
                </a:cubicBezTo>
                <a:cubicBezTo>
                  <a:pt x="2934" y="5809"/>
                  <a:pt x="2638" y="5874"/>
                  <a:pt x="2448" y="5983"/>
                </a:cubicBezTo>
                <a:cubicBezTo>
                  <a:pt x="2174" y="6142"/>
                  <a:pt x="1955" y="6014"/>
                  <a:pt x="1376" y="5368"/>
                </a:cubicBezTo>
                <a:cubicBezTo>
                  <a:pt x="882" y="4816"/>
                  <a:pt x="537" y="4599"/>
                  <a:pt x="315" y="4687"/>
                </a:cubicBezTo>
                <a:cubicBezTo>
                  <a:pt x="110" y="4768"/>
                  <a:pt x="4" y="4937"/>
                  <a:pt x="0" y="5141"/>
                </a:cubicBezTo>
                <a:cubicBezTo>
                  <a:pt x="-4" y="5345"/>
                  <a:pt x="95" y="5583"/>
                  <a:pt x="294" y="5810"/>
                </a:cubicBezTo>
                <a:cubicBezTo>
                  <a:pt x="567" y="6121"/>
                  <a:pt x="565" y="6225"/>
                  <a:pt x="294" y="6761"/>
                </a:cubicBezTo>
                <a:cubicBezTo>
                  <a:pt x="-103" y="7547"/>
                  <a:pt x="-96" y="7711"/>
                  <a:pt x="399" y="8360"/>
                </a:cubicBezTo>
                <a:cubicBezTo>
                  <a:pt x="667" y="8711"/>
                  <a:pt x="1014" y="8911"/>
                  <a:pt x="1366" y="8911"/>
                </a:cubicBezTo>
                <a:cubicBezTo>
                  <a:pt x="2199" y="8911"/>
                  <a:pt x="2395" y="9259"/>
                  <a:pt x="2395" y="10770"/>
                </a:cubicBezTo>
                <a:cubicBezTo>
                  <a:pt x="2395" y="14532"/>
                  <a:pt x="4527" y="17936"/>
                  <a:pt x="7921" y="19598"/>
                </a:cubicBezTo>
                <a:cubicBezTo>
                  <a:pt x="9221" y="20234"/>
                  <a:pt x="9695" y="20351"/>
                  <a:pt x="11282" y="20440"/>
                </a:cubicBezTo>
                <a:cubicBezTo>
                  <a:pt x="12738" y="20522"/>
                  <a:pt x="13205" y="20633"/>
                  <a:pt x="13488" y="20937"/>
                </a:cubicBezTo>
                <a:cubicBezTo>
                  <a:pt x="14069" y="21564"/>
                  <a:pt x="14695" y="21334"/>
                  <a:pt x="15232" y="20300"/>
                </a:cubicBezTo>
                <a:cubicBezTo>
                  <a:pt x="15337" y="20097"/>
                  <a:pt x="15925" y="19667"/>
                  <a:pt x="16534" y="19349"/>
                </a:cubicBezTo>
                <a:cubicBezTo>
                  <a:pt x="18680" y="18230"/>
                  <a:pt x="20344" y="16127"/>
                  <a:pt x="21093" y="13590"/>
                </a:cubicBezTo>
                <a:cubicBezTo>
                  <a:pt x="21436" y="12431"/>
                  <a:pt x="21497" y="11807"/>
                  <a:pt x="21419" y="10176"/>
                </a:cubicBezTo>
                <a:cubicBezTo>
                  <a:pt x="21337" y="8453"/>
                  <a:pt x="21218" y="7926"/>
                  <a:pt x="20558" y="6318"/>
                </a:cubicBezTo>
                <a:cubicBezTo>
                  <a:pt x="19134" y="2856"/>
                  <a:pt x="17840" y="1410"/>
                  <a:pt x="15326" y="440"/>
                </a:cubicBezTo>
                <a:cubicBezTo>
                  <a:pt x="14464" y="108"/>
                  <a:pt x="13653" y="-36"/>
                  <a:pt x="12837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6" grpId="1"/>
      <p:bldP build="whole" bldLvl="1" animBg="1" rev="0" advAuto="0" spid="322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6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3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322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22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2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23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23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3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23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23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323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3238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3240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3242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324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3243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4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24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324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247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3249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0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51" name="عزيزتي الطالبة…"/>
          <p:cNvSpPr txBox="1"/>
          <p:nvPr/>
        </p:nvSpPr>
        <p:spPr>
          <a:xfrm>
            <a:off x="1294658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3252" name="Google Shape;1742;p25"/>
          <p:cNvSpPr txBox="1"/>
          <p:nvPr>
            <p:ph type="title"/>
          </p:nvPr>
        </p:nvSpPr>
        <p:spPr>
          <a:xfrm>
            <a:off x="2746088" y="1920254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3256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3253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54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3255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3259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3257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58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0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3260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1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2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3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4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5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6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7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8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69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73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271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72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274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5" name="تجميع"/>
          <p:cNvGrpSpPr/>
          <p:nvPr/>
        </p:nvGrpSpPr>
        <p:grpSpPr>
          <a:xfrm>
            <a:off x="947299" y="4748181"/>
            <a:ext cx="6772043" cy="42269"/>
            <a:chOff x="0" y="0"/>
            <a:chExt cx="6772041" cy="42267"/>
          </a:xfrm>
        </p:grpSpPr>
        <p:grpSp>
          <p:nvGrpSpPr>
            <p:cNvPr id="3283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3275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6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7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8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9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0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1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2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84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28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328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8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Google Shape;1731;p23"/>
          <p:cNvSpPr txBox="1"/>
          <p:nvPr>
            <p:ph type="subTitle" sz="quarter" idx="1"/>
          </p:nvPr>
        </p:nvSpPr>
        <p:spPr>
          <a:xfrm>
            <a:off x="938639" y="4056453"/>
            <a:ext cx="6866702" cy="594901"/>
          </a:xfrm>
          <a:prstGeom prst="rect">
            <a:avLst/>
          </a:prstGeom>
        </p:spPr>
        <p:txBody>
          <a:bodyPr/>
          <a:lstStyle>
            <a:lvl1pPr marL="0" indent="0" rtl="0">
              <a:defRPr b="1"/>
            </a:lvl1pPr>
          </a:lstStyle>
          <a:p>
            <a:pPr/>
            <a:r>
              <a:t>الفصل الدراسي الأول </a:t>
            </a:r>
          </a:p>
        </p:txBody>
      </p:sp>
      <p:sp>
        <p:nvSpPr>
          <p:cNvPr id="3291" name="Google Shape;1730;p23"/>
          <p:cNvSpPr txBox="1"/>
          <p:nvPr/>
        </p:nvSpPr>
        <p:spPr>
          <a:xfrm>
            <a:off x="2331727" y="1517046"/>
            <a:ext cx="4181803" cy="2109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/>
          <a:p>
            <a:pPr algn="ctr" defTabSz="438911" rtl="0">
              <a:lnSpc>
                <a:spcPct val="80000"/>
              </a:lnSpc>
              <a:defRPr b="1" sz="408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تابع </a:t>
            </a:r>
          </a:p>
          <a:p>
            <a:pPr algn="ctr" defTabSz="438911" rtl="0">
              <a:lnSpc>
                <a:spcPct val="80000"/>
              </a:lnSpc>
              <a:defRPr b="1" sz="408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٣-٤</a:t>
            </a:r>
          </a:p>
          <a:p>
            <a:pPr algn="ctr" defTabSz="438911" rtl="0">
              <a:lnSpc>
                <a:spcPct val="80000"/>
              </a:lnSpc>
              <a:defRPr b="1" sz="408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حل التناسب</a:t>
            </a:r>
          </a:p>
        </p:txBody>
      </p:sp>
      <p:sp>
        <p:nvSpPr>
          <p:cNvPr id="3292" name="وسيلة شرح"/>
          <p:cNvSpPr/>
          <p:nvPr/>
        </p:nvSpPr>
        <p:spPr>
          <a:xfrm>
            <a:off x="1128166" y="1773872"/>
            <a:ext cx="6132116" cy="1823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41" y="0"/>
                </a:moveTo>
                <a:cubicBezTo>
                  <a:pt x="2492" y="0"/>
                  <a:pt x="2290" y="681"/>
                  <a:pt x="2290" y="1519"/>
                </a:cubicBezTo>
                <a:lnTo>
                  <a:pt x="2290" y="9625"/>
                </a:lnTo>
                <a:lnTo>
                  <a:pt x="0" y="11670"/>
                </a:lnTo>
                <a:lnTo>
                  <a:pt x="2290" y="13710"/>
                </a:lnTo>
                <a:lnTo>
                  <a:pt x="2290" y="20081"/>
                </a:lnTo>
                <a:cubicBezTo>
                  <a:pt x="2290" y="20919"/>
                  <a:pt x="2492" y="21600"/>
                  <a:pt x="2741" y="21600"/>
                </a:cubicBezTo>
                <a:lnTo>
                  <a:pt x="21148" y="21600"/>
                </a:lnTo>
                <a:cubicBezTo>
                  <a:pt x="21398" y="21600"/>
                  <a:pt x="21600" y="20919"/>
                  <a:pt x="21600" y="20081"/>
                </a:cubicBezTo>
                <a:lnTo>
                  <a:pt x="21600" y="1519"/>
                </a:lnTo>
                <a:cubicBezTo>
                  <a:pt x="21600" y="681"/>
                  <a:pt x="21398" y="0"/>
                  <a:pt x="21148" y="0"/>
                </a:cubicBezTo>
                <a:lnTo>
                  <a:pt x="2741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1736;p24"/>
          <p:cNvSpPr txBox="1"/>
          <p:nvPr>
            <p:ph type="title"/>
          </p:nvPr>
        </p:nvSpPr>
        <p:spPr>
          <a:xfrm>
            <a:off x="2461039" y="1812078"/>
            <a:ext cx="3304800" cy="194673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 algn="r" rtl="0">
              <a:lnSpc>
                <a:spcPct val="100000"/>
              </a:lnSpc>
              <a:defRPr b="0" sz="45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rtl="0">
              <a:lnSpc>
                <a:spcPct val="100000"/>
              </a:lnSpc>
              <a:defRPr b="0" sz="45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3303" name="Google Shape;1046;p38"/>
          <p:cNvGrpSpPr/>
          <p:nvPr/>
        </p:nvGrpSpPr>
        <p:grpSpPr>
          <a:xfrm>
            <a:off x="5897690" y="1909735"/>
            <a:ext cx="2208603" cy="1846745"/>
            <a:chOff x="0" y="0"/>
            <a:chExt cx="2208602" cy="1846744"/>
          </a:xfrm>
        </p:grpSpPr>
        <p:grpSp>
          <p:nvGrpSpPr>
            <p:cNvPr id="3301" name="Google Shape;1047;p38"/>
            <p:cNvGrpSpPr/>
            <p:nvPr/>
          </p:nvGrpSpPr>
          <p:grpSpPr>
            <a:xfrm>
              <a:off x="0" y="-1"/>
              <a:ext cx="2208603" cy="1846745"/>
              <a:chOff x="0" y="0"/>
              <a:chExt cx="2208602" cy="1846744"/>
            </a:xfrm>
          </p:grpSpPr>
          <p:grpSp>
            <p:nvGrpSpPr>
              <p:cNvPr id="3298" name="Google Shape;1048;p38"/>
              <p:cNvGrpSpPr/>
              <p:nvPr/>
            </p:nvGrpSpPr>
            <p:grpSpPr>
              <a:xfrm>
                <a:off x="735294" y="1542673"/>
                <a:ext cx="741848" cy="304071"/>
                <a:chOff x="0" y="0"/>
                <a:chExt cx="741847" cy="304070"/>
              </a:xfrm>
            </p:grpSpPr>
            <p:sp>
              <p:nvSpPr>
                <p:cNvPr id="3295" name="Google Shape;1049;p38"/>
                <p:cNvSpPr/>
                <p:nvPr/>
              </p:nvSpPr>
              <p:spPr>
                <a:xfrm rot="10800000">
                  <a:off x="0" y="287409"/>
                  <a:ext cx="738042" cy="16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6" name="Google Shape;1050;p38"/>
                <p:cNvSpPr/>
                <p:nvPr/>
              </p:nvSpPr>
              <p:spPr>
                <a:xfrm>
                  <a:off x="71194" y="-1"/>
                  <a:ext cx="595693" cy="2379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297" name="Google Shape;1051;p38"/>
                <p:cNvSpPr/>
                <p:nvPr/>
              </p:nvSpPr>
              <p:spPr>
                <a:xfrm>
                  <a:off x="3807" y="237319"/>
                  <a:ext cx="738041" cy="519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3299" name="Google Shape;1053;p38"/>
              <p:cNvSpPr/>
              <p:nvPr/>
            </p:nvSpPr>
            <p:spPr>
              <a:xfrm>
                <a:off x="5" y="-1"/>
                <a:ext cx="2208598" cy="1542626"/>
              </a:xfrm>
              <a:prstGeom prst="roundRect">
                <a:avLst>
                  <a:gd name="adj" fmla="val 3377"/>
                </a:avLst>
              </a:prstGeom>
              <a:solidFill>
                <a:srgbClr val="262626"/>
              </a:solidFill>
              <a:ln w="12700" cap="flat">
                <a:solidFill>
                  <a:srgbClr val="393536"/>
                </a:solidFill>
                <a:prstDash val="solid"/>
                <a:miter lim="800000"/>
              </a:ln>
              <a:effectLst>
                <a:outerShdw sx="100000" sy="100000" kx="0" ky="0" algn="b" rotWithShape="0" blurRad="63500" dist="0" dir="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00" name="Google Shape;1054;p38"/>
              <p:cNvSpPr/>
              <p:nvPr/>
            </p:nvSpPr>
            <p:spPr>
              <a:xfrm rot="10800000">
                <a:off x="0" y="1371399"/>
                <a:ext cx="2208597" cy="171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" y="0"/>
                    </a:moveTo>
                    <a:lnTo>
                      <a:pt x="21272" y="0"/>
                    </a:lnTo>
                    <a:cubicBezTo>
                      <a:pt x="21453" y="0"/>
                      <a:pt x="21600" y="1893"/>
                      <a:pt x="21600" y="4227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227"/>
                    </a:lnTo>
                    <a:cubicBezTo>
                      <a:pt x="0" y="1893"/>
                      <a:pt x="147" y="0"/>
                      <a:pt x="3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rgbClr val="C6CFD6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302" name="Google Shape;1055;p38"/>
            <p:cNvSpPr/>
            <p:nvPr/>
          </p:nvSpPr>
          <p:spPr>
            <a:xfrm>
              <a:off x="1049629" y="31059"/>
              <a:ext cx="54641" cy="5468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04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897690" y="1972618"/>
            <a:ext cx="2208603" cy="1242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5" name="IMG_0575.png" descr="IMG_057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62105" y="-580498"/>
            <a:ext cx="2403734" cy="24133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0" name="Google Shape;1146;p44"/>
          <p:cNvGrpSpPr/>
          <p:nvPr/>
        </p:nvGrpSpPr>
        <p:grpSpPr>
          <a:xfrm>
            <a:off x="11177360" y="1129803"/>
            <a:ext cx="582726" cy="599694"/>
            <a:chOff x="64" y="0"/>
            <a:chExt cx="582724" cy="599693"/>
          </a:xfrm>
        </p:grpSpPr>
        <p:sp>
          <p:nvSpPr>
            <p:cNvPr id="3306" name="Google Shape;1147;p44"/>
            <p:cNvSpPr/>
            <p:nvPr/>
          </p:nvSpPr>
          <p:spPr>
            <a:xfrm>
              <a:off x="1033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4" y="0"/>
                  </a:moveTo>
                  <a:cubicBezTo>
                    <a:pt x="4788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788" y="21600"/>
                    <a:pt x="10544" y="21600"/>
                  </a:cubicBezTo>
                  <a:cubicBezTo>
                    <a:pt x="16785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6785" y="0"/>
                    <a:pt x="10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3307" name="Google Shape;1148;p44"/>
            <p:cNvSpPr/>
            <p:nvPr/>
          </p:nvSpPr>
          <p:spPr>
            <a:xfrm>
              <a:off x="64" y="211742"/>
              <a:ext cx="582726" cy="387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3" y="2964"/>
                  </a:moveTo>
                  <a:lnTo>
                    <a:pt x="6973" y="6847"/>
                  </a:lnTo>
                  <a:lnTo>
                    <a:pt x="1914" y="6847"/>
                  </a:lnTo>
                  <a:lnTo>
                    <a:pt x="1914" y="2964"/>
                  </a:lnTo>
                  <a:close/>
                  <a:moveTo>
                    <a:pt x="13352" y="2964"/>
                  </a:moveTo>
                  <a:lnTo>
                    <a:pt x="13352" y="6847"/>
                  </a:lnTo>
                  <a:lnTo>
                    <a:pt x="8248" y="6847"/>
                  </a:lnTo>
                  <a:lnTo>
                    <a:pt x="8248" y="2964"/>
                  </a:lnTo>
                  <a:close/>
                  <a:moveTo>
                    <a:pt x="19686" y="2964"/>
                  </a:moveTo>
                  <a:lnTo>
                    <a:pt x="19686" y="6847"/>
                  </a:lnTo>
                  <a:lnTo>
                    <a:pt x="14584" y="6847"/>
                  </a:lnTo>
                  <a:lnTo>
                    <a:pt x="14584" y="2964"/>
                  </a:lnTo>
                  <a:close/>
                  <a:moveTo>
                    <a:pt x="6973" y="8825"/>
                  </a:moveTo>
                  <a:lnTo>
                    <a:pt x="6973" y="12775"/>
                  </a:lnTo>
                  <a:lnTo>
                    <a:pt x="1914" y="12775"/>
                  </a:lnTo>
                  <a:lnTo>
                    <a:pt x="1914" y="8825"/>
                  </a:lnTo>
                  <a:close/>
                  <a:moveTo>
                    <a:pt x="13352" y="8825"/>
                  </a:moveTo>
                  <a:lnTo>
                    <a:pt x="13352" y="12775"/>
                  </a:lnTo>
                  <a:lnTo>
                    <a:pt x="8248" y="12775"/>
                  </a:lnTo>
                  <a:lnTo>
                    <a:pt x="8248" y="8825"/>
                  </a:lnTo>
                  <a:close/>
                  <a:moveTo>
                    <a:pt x="19686" y="8825"/>
                  </a:moveTo>
                  <a:lnTo>
                    <a:pt x="19686" y="12775"/>
                  </a:lnTo>
                  <a:lnTo>
                    <a:pt x="14584" y="12775"/>
                  </a:lnTo>
                  <a:lnTo>
                    <a:pt x="14584" y="8825"/>
                  </a:lnTo>
                  <a:close/>
                  <a:moveTo>
                    <a:pt x="6973" y="14687"/>
                  </a:moveTo>
                  <a:lnTo>
                    <a:pt x="6973" y="18636"/>
                  </a:lnTo>
                  <a:lnTo>
                    <a:pt x="1914" y="18636"/>
                  </a:lnTo>
                  <a:lnTo>
                    <a:pt x="1914" y="14687"/>
                  </a:lnTo>
                  <a:close/>
                  <a:moveTo>
                    <a:pt x="13352" y="14687"/>
                  </a:moveTo>
                  <a:lnTo>
                    <a:pt x="13352" y="18636"/>
                  </a:lnTo>
                  <a:lnTo>
                    <a:pt x="8248" y="18636"/>
                  </a:lnTo>
                  <a:lnTo>
                    <a:pt x="8248" y="14687"/>
                  </a:lnTo>
                  <a:close/>
                  <a:moveTo>
                    <a:pt x="19686" y="14687"/>
                  </a:moveTo>
                  <a:lnTo>
                    <a:pt x="19686" y="18636"/>
                  </a:lnTo>
                  <a:lnTo>
                    <a:pt x="14584" y="18636"/>
                  </a:lnTo>
                  <a:lnTo>
                    <a:pt x="14584" y="14687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3308" name="Google Shape;1149;p44"/>
            <p:cNvSpPr/>
            <p:nvPr/>
          </p:nvSpPr>
          <p:spPr>
            <a:xfrm>
              <a:off x="427914" y="-1"/>
              <a:ext cx="51626" cy="10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56" y="0"/>
                  </a:moveTo>
                  <a:cubicBezTo>
                    <a:pt x="4815" y="0"/>
                    <a:pt x="0" y="2394"/>
                    <a:pt x="0" y="5514"/>
                  </a:cubicBezTo>
                  <a:lnTo>
                    <a:pt x="0" y="16072"/>
                  </a:lnTo>
                  <a:cubicBezTo>
                    <a:pt x="0" y="19193"/>
                    <a:pt x="4815" y="21600"/>
                    <a:pt x="11056" y="21600"/>
                  </a:cubicBezTo>
                  <a:cubicBezTo>
                    <a:pt x="17296" y="21600"/>
                    <a:pt x="21600" y="19193"/>
                    <a:pt x="21600" y="16072"/>
                  </a:cubicBezTo>
                  <a:lnTo>
                    <a:pt x="21600" y="5514"/>
                  </a:lnTo>
                  <a:cubicBezTo>
                    <a:pt x="21600" y="2394"/>
                    <a:pt x="17296" y="0"/>
                    <a:pt x="110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  <p:sp>
          <p:nvSpPr>
            <p:cNvPr id="3309" name="Google Shape;1150;p44"/>
            <p:cNvSpPr/>
            <p:nvPr/>
          </p:nvSpPr>
          <p:spPr>
            <a:xfrm>
              <a:off x="64" y="53233"/>
              <a:ext cx="582726" cy="123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048" y="0"/>
                  </a:lnTo>
                  <a:lnTo>
                    <a:pt x="19048" y="4562"/>
                  </a:lnTo>
                  <a:cubicBezTo>
                    <a:pt x="19048" y="10800"/>
                    <a:pt x="18071" y="15362"/>
                    <a:pt x="16839" y="15362"/>
                  </a:cubicBezTo>
                  <a:cubicBezTo>
                    <a:pt x="15604" y="15362"/>
                    <a:pt x="14584" y="10800"/>
                    <a:pt x="14584" y="4562"/>
                  </a:cubicBezTo>
                  <a:lnTo>
                    <a:pt x="14584" y="0"/>
                  </a:lnTo>
                  <a:lnTo>
                    <a:pt x="6973" y="0"/>
                  </a:lnTo>
                  <a:lnTo>
                    <a:pt x="6973" y="4562"/>
                  </a:lnTo>
                  <a:cubicBezTo>
                    <a:pt x="6973" y="10800"/>
                    <a:pt x="6039" y="15362"/>
                    <a:pt x="4761" y="15362"/>
                  </a:cubicBezTo>
                  <a:cubicBezTo>
                    <a:pt x="3529" y="15362"/>
                    <a:pt x="2552" y="10800"/>
                    <a:pt x="2552" y="4562"/>
                  </a:cubicBezTo>
                  <a:lnTo>
                    <a:pt x="255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4343"/>
                  </a:solidFill>
                </a:defRPr>
              </a:pPr>
            </a:p>
          </p:txBody>
        </p:sp>
      </p:grpSp>
      <p:sp>
        <p:nvSpPr>
          <p:cNvPr id="3311" name="Google Shape;306;p4"/>
          <p:cNvSpPr/>
          <p:nvPr/>
        </p:nvSpPr>
        <p:spPr>
          <a:xfrm>
            <a:off x="288179" y="40764"/>
            <a:ext cx="794685" cy="6866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314" name="تجميع"/>
          <p:cNvGrpSpPr/>
          <p:nvPr/>
        </p:nvGrpSpPr>
        <p:grpSpPr>
          <a:xfrm>
            <a:off x="6823705" y="167289"/>
            <a:ext cx="1460896" cy="581157"/>
            <a:chOff x="0" y="0"/>
            <a:chExt cx="1460895" cy="581156"/>
          </a:xfrm>
        </p:grpSpPr>
        <p:pic>
          <p:nvPicPr>
            <p:cNvPr id="3312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pic>
        <p:nvPicPr>
          <p:cNvPr id="3315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40387" y="1963275"/>
            <a:ext cx="1912322" cy="14406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4178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3304"/>
                </p:tgtEl>
              </p:cMediaNode>
            </p:video>
            <p:seq concurrent="1" prevAc="none" nextAc="seek">
              <p:cTn id="15" evtFilter="cancelBubble" nodeType="interactiveSeq" restart="whenNotActive" fill="hold">
                <p:stCondLst>
                  <p:cond delay="0" evt="onClick">
                    <p:tgtEl>
                      <p:spTgt spid="330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3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04"/>
                  </p:tgtEl>
                </p:cond>
              </p:nextCondLst>
            </p:seq>
          </p:childTnLst>
        </p:cTn>
      </p:par>
    </p:tnLst>
    <p:bldLst>
      <p:bldP build="whole" bldLvl="1" animBg="1" rev="0" advAuto="0" spid="329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1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1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2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32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32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32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32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32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32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3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3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333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3333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3341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3338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3336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3337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3339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340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3342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4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9" name="Google Shape;2356;p30"/>
          <p:cNvGrpSpPr/>
          <p:nvPr/>
        </p:nvGrpSpPr>
        <p:grpSpPr>
          <a:xfrm>
            <a:off x="1477208" y="1085645"/>
            <a:ext cx="6052177" cy="3200128"/>
            <a:chOff x="0" y="0"/>
            <a:chExt cx="6052175" cy="3200126"/>
          </a:xfrm>
        </p:grpSpPr>
        <p:sp>
          <p:nvSpPr>
            <p:cNvPr id="3344" name="Google Shape;2357;p30"/>
            <p:cNvSpPr/>
            <p:nvPr/>
          </p:nvSpPr>
          <p:spPr>
            <a:xfrm>
              <a:off x="1769610" y="0"/>
              <a:ext cx="2590335" cy="1224627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348" name="Google Shape;2358;p30"/>
            <p:cNvGrpSpPr/>
            <p:nvPr/>
          </p:nvGrpSpPr>
          <p:grpSpPr>
            <a:xfrm>
              <a:off x="-1" y="38429"/>
              <a:ext cx="6052177" cy="3161698"/>
              <a:chOff x="0" y="0"/>
              <a:chExt cx="6052175" cy="3161697"/>
            </a:xfrm>
          </p:grpSpPr>
          <p:sp>
            <p:nvSpPr>
              <p:cNvPr id="3345" name="Google Shape;2359;p30"/>
              <p:cNvSpPr/>
              <p:nvPr/>
            </p:nvSpPr>
            <p:spPr>
              <a:xfrm>
                <a:off x="0" y="0"/>
                <a:ext cx="6052176" cy="316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7" h="21600" fill="norm" stroke="1" extrusionOk="0">
                    <a:moveTo>
                      <a:pt x="9101" y="0"/>
                    </a:moveTo>
                    <a:cubicBezTo>
                      <a:pt x="8777" y="0"/>
                      <a:pt x="8422" y="111"/>
                      <a:pt x="8039" y="375"/>
                    </a:cubicBezTo>
                    <a:cubicBezTo>
                      <a:pt x="5627" y="2057"/>
                      <a:pt x="6224" y="5767"/>
                      <a:pt x="6224" y="5767"/>
                    </a:cubicBezTo>
                    <a:cubicBezTo>
                      <a:pt x="6224" y="5767"/>
                      <a:pt x="5806" y="5717"/>
                      <a:pt x="5187" y="5717"/>
                    </a:cubicBezTo>
                    <a:cubicBezTo>
                      <a:pt x="3567" y="5717"/>
                      <a:pt x="566" y="6066"/>
                      <a:pt x="78" y="8591"/>
                    </a:cubicBezTo>
                    <a:cubicBezTo>
                      <a:pt x="-596" y="12049"/>
                      <a:pt x="3345" y="15220"/>
                      <a:pt x="3345" y="15220"/>
                    </a:cubicBezTo>
                    <a:cubicBezTo>
                      <a:pt x="3345" y="15220"/>
                      <a:pt x="2152" y="20423"/>
                      <a:pt x="6638" y="21437"/>
                    </a:cubicBezTo>
                    <a:cubicBezTo>
                      <a:pt x="7136" y="21550"/>
                      <a:pt x="7593" y="21600"/>
                      <a:pt x="8012" y="21600"/>
                    </a:cubicBezTo>
                    <a:cubicBezTo>
                      <a:pt x="11388" y="21600"/>
                      <a:pt x="12292" y="18361"/>
                      <a:pt x="12292" y="18361"/>
                    </a:cubicBezTo>
                    <a:cubicBezTo>
                      <a:pt x="12292" y="18361"/>
                      <a:pt x="13345" y="18568"/>
                      <a:pt x="14699" y="18568"/>
                    </a:cubicBezTo>
                    <a:cubicBezTo>
                      <a:pt x="17012" y="18568"/>
                      <a:pt x="20201" y="17962"/>
                      <a:pt x="20512" y="14681"/>
                    </a:cubicBezTo>
                    <a:cubicBezTo>
                      <a:pt x="21004" y="9479"/>
                      <a:pt x="18022" y="8052"/>
                      <a:pt x="18022" y="8052"/>
                    </a:cubicBezTo>
                    <a:cubicBezTo>
                      <a:pt x="18022" y="8052"/>
                      <a:pt x="20668" y="3262"/>
                      <a:pt x="18022" y="850"/>
                    </a:cubicBezTo>
                    <a:cubicBezTo>
                      <a:pt x="17492" y="364"/>
                      <a:pt x="16921" y="170"/>
                      <a:pt x="16346" y="170"/>
                    </a:cubicBezTo>
                    <a:cubicBezTo>
                      <a:pt x="14074" y="170"/>
                      <a:pt x="11747" y="3199"/>
                      <a:pt x="11747" y="3199"/>
                    </a:cubicBezTo>
                    <a:cubicBezTo>
                      <a:pt x="11747" y="3199"/>
                      <a:pt x="10844" y="0"/>
                      <a:pt x="91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6" name="Google Shape;2360;p30"/>
              <p:cNvSpPr/>
              <p:nvPr/>
            </p:nvSpPr>
            <p:spPr>
              <a:xfrm>
                <a:off x="861617" y="174787"/>
                <a:ext cx="1676392" cy="1159911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7" name="Google Shape;2361;p30"/>
              <p:cNvSpPr/>
              <p:nvPr/>
            </p:nvSpPr>
            <p:spPr>
              <a:xfrm>
                <a:off x="3925535" y="1865971"/>
                <a:ext cx="1676392" cy="1159911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350" name="Google Shape;2363;p30"/>
          <p:cNvSpPr/>
          <p:nvPr/>
        </p:nvSpPr>
        <p:spPr>
          <a:xfrm>
            <a:off x="3268060" y="1564070"/>
            <a:ext cx="136461" cy="360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4"/>
                </a:moveTo>
                <a:cubicBezTo>
                  <a:pt x="2631" y="1915"/>
                  <a:pt x="4996" y="3779"/>
                  <a:pt x="7156" y="5643"/>
                </a:cubicBezTo>
                <a:cubicBezTo>
                  <a:pt x="9316" y="7507"/>
                  <a:pt x="11271" y="9422"/>
                  <a:pt x="13027" y="11336"/>
                </a:cubicBezTo>
                <a:cubicBezTo>
                  <a:pt x="14716" y="13277"/>
                  <a:pt x="16133" y="15243"/>
                  <a:pt x="17280" y="17235"/>
                </a:cubicBezTo>
                <a:cubicBezTo>
                  <a:pt x="18091" y="18664"/>
                  <a:pt x="18629" y="20120"/>
                  <a:pt x="19036" y="21600"/>
                </a:cubicBezTo>
                <a:lnTo>
                  <a:pt x="21600" y="21600"/>
                </a:lnTo>
                <a:cubicBezTo>
                  <a:pt x="21059" y="20069"/>
                  <a:pt x="20385" y="18537"/>
                  <a:pt x="19373" y="17055"/>
                </a:cubicBezTo>
                <a:cubicBezTo>
                  <a:pt x="18091" y="15038"/>
                  <a:pt x="16537" y="13073"/>
                  <a:pt x="14579" y="11133"/>
                </a:cubicBezTo>
                <a:cubicBezTo>
                  <a:pt x="12691" y="9192"/>
                  <a:pt x="10598" y="7302"/>
                  <a:pt x="8236" y="5439"/>
                </a:cubicBezTo>
                <a:cubicBezTo>
                  <a:pt x="5939" y="3600"/>
                  <a:pt x="3442" y="1762"/>
                  <a:pt x="606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1" name="Google Shape;2364;p30"/>
          <p:cNvSpPr/>
          <p:nvPr/>
        </p:nvSpPr>
        <p:spPr>
          <a:xfrm>
            <a:off x="3223695" y="1485601"/>
            <a:ext cx="18343" cy="21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741"/>
                </a:moveTo>
                <a:cubicBezTo>
                  <a:pt x="6031" y="9929"/>
                  <a:pt x="10560" y="15549"/>
                  <a:pt x="15068" y="21600"/>
                </a:cubicBezTo>
                <a:lnTo>
                  <a:pt x="21600" y="17704"/>
                </a:lnTo>
                <a:cubicBezTo>
                  <a:pt x="17092" y="11671"/>
                  <a:pt x="12062" y="5620"/>
                  <a:pt x="6031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2" name="Google Shape;2365;p30"/>
          <p:cNvSpPr/>
          <p:nvPr/>
        </p:nvSpPr>
        <p:spPr>
          <a:xfrm>
            <a:off x="3232559" y="1500679"/>
            <a:ext cx="62020" cy="9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7" h="21600" fill="norm" stroke="1" extrusionOk="0">
                <a:moveTo>
                  <a:pt x="2912" y="0"/>
                </a:moveTo>
                <a:cubicBezTo>
                  <a:pt x="1823" y="0"/>
                  <a:pt x="827" y="309"/>
                  <a:pt x="326" y="1178"/>
                </a:cubicBezTo>
                <a:cubicBezTo>
                  <a:pt x="181" y="1271"/>
                  <a:pt x="181" y="1364"/>
                  <a:pt x="181" y="1457"/>
                </a:cubicBezTo>
                <a:cubicBezTo>
                  <a:pt x="-256" y="2204"/>
                  <a:pt x="181" y="2948"/>
                  <a:pt x="618" y="3598"/>
                </a:cubicBezTo>
                <a:cubicBezTo>
                  <a:pt x="3390" y="8631"/>
                  <a:pt x="6895" y="13567"/>
                  <a:pt x="10395" y="18411"/>
                </a:cubicBezTo>
                <a:cubicBezTo>
                  <a:pt x="10978" y="19344"/>
                  <a:pt x="11712" y="20277"/>
                  <a:pt x="13168" y="20927"/>
                </a:cubicBezTo>
                <a:cubicBezTo>
                  <a:pt x="13995" y="21336"/>
                  <a:pt x="15223" y="21600"/>
                  <a:pt x="16458" y="21600"/>
                </a:cubicBezTo>
                <a:cubicBezTo>
                  <a:pt x="17186" y="21600"/>
                  <a:pt x="17920" y="21507"/>
                  <a:pt x="18572" y="21299"/>
                </a:cubicBezTo>
                <a:cubicBezTo>
                  <a:pt x="20028" y="20834"/>
                  <a:pt x="20907" y="19901"/>
                  <a:pt x="21053" y="19065"/>
                </a:cubicBezTo>
                <a:cubicBezTo>
                  <a:pt x="21198" y="19065"/>
                  <a:pt x="21198" y="19065"/>
                  <a:pt x="21198" y="18972"/>
                </a:cubicBezTo>
                <a:cubicBezTo>
                  <a:pt x="21344" y="18132"/>
                  <a:pt x="20907" y="17296"/>
                  <a:pt x="20465" y="16548"/>
                </a:cubicBezTo>
                <a:cubicBezTo>
                  <a:pt x="18426" y="12263"/>
                  <a:pt x="15357" y="8166"/>
                  <a:pt x="11420" y="4345"/>
                </a:cubicBezTo>
                <a:cubicBezTo>
                  <a:pt x="10104" y="2948"/>
                  <a:pt x="8497" y="1643"/>
                  <a:pt x="6162" y="714"/>
                </a:cubicBezTo>
                <a:cubicBezTo>
                  <a:pt x="5271" y="331"/>
                  <a:pt x="4042" y="0"/>
                  <a:pt x="291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3" name="Google Shape;2366;p30"/>
          <p:cNvSpPr/>
          <p:nvPr/>
        </p:nvSpPr>
        <p:spPr>
          <a:xfrm>
            <a:off x="3232559" y="1506074"/>
            <a:ext cx="61511" cy="93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1" h="21329" fill="norm" stroke="1" extrusionOk="0">
                <a:moveTo>
                  <a:pt x="21341" y="18681"/>
                </a:moveTo>
                <a:cubicBezTo>
                  <a:pt x="21193" y="19554"/>
                  <a:pt x="20302" y="20529"/>
                  <a:pt x="18826" y="21014"/>
                </a:cubicBezTo>
                <a:cubicBezTo>
                  <a:pt x="17049" y="21600"/>
                  <a:pt x="14682" y="21309"/>
                  <a:pt x="13348" y="20626"/>
                </a:cubicBezTo>
                <a:cubicBezTo>
                  <a:pt x="11872" y="19946"/>
                  <a:pt x="11128" y="18972"/>
                  <a:pt x="10538" y="17997"/>
                </a:cubicBezTo>
                <a:cubicBezTo>
                  <a:pt x="6990" y="12939"/>
                  <a:pt x="3436" y="7784"/>
                  <a:pt x="626" y="2527"/>
                </a:cubicBezTo>
                <a:cubicBezTo>
                  <a:pt x="184" y="1848"/>
                  <a:pt x="-259" y="1071"/>
                  <a:pt x="184" y="291"/>
                </a:cubicBezTo>
                <a:cubicBezTo>
                  <a:pt x="184" y="194"/>
                  <a:pt x="184" y="97"/>
                  <a:pt x="331" y="0"/>
                </a:cubicBezTo>
                <a:cubicBezTo>
                  <a:pt x="3584" y="7590"/>
                  <a:pt x="11276" y="14399"/>
                  <a:pt x="21341" y="18681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4" name="Google Shape;2367;p30"/>
          <p:cNvSpPr/>
          <p:nvPr/>
        </p:nvSpPr>
        <p:spPr>
          <a:xfrm>
            <a:off x="3364872" y="1544891"/>
            <a:ext cx="46162" cy="37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600" fill="norm" stroke="1" extrusionOk="0">
                <a:moveTo>
                  <a:pt x="0" y="73"/>
                </a:moveTo>
                <a:cubicBezTo>
                  <a:pt x="3961" y="1939"/>
                  <a:pt x="6934" y="3855"/>
                  <a:pt x="9511" y="5769"/>
                </a:cubicBezTo>
                <a:cubicBezTo>
                  <a:pt x="11891" y="7684"/>
                  <a:pt x="13472" y="9624"/>
                  <a:pt x="14666" y="11539"/>
                </a:cubicBezTo>
                <a:cubicBezTo>
                  <a:pt x="15654" y="13478"/>
                  <a:pt x="15654" y="15418"/>
                  <a:pt x="15061" y="17333"/>
                </a:cubicBezTo>
                <a:cubicBezTo>
                  <a:pt x="14469" y="18764"/>
                  <a:pt x="13077" y="20195"/>
                  <a:pt x="11298" y="21600"/>
                </a:cubicBezTo>
                <a:lnTo>
                  <a:pt x="18825" y="21600"/>
                </a:lnTo>
                <a:cubicBezTo>
                  <a:pt x="20216" y="20195"/>
                  <a:pt x="21205" y="18788"/>
                  <a:pt x="21402" y="17357"/>
                </a:cubicBezTo>
                <a:cubicBezTo>
                  <a:pt x="21600" y="15394"/>
                  <a:pt x="21205" y="13454"/>
                  <a:pt x="19616" y="11491"/>
                </a:cubicBezTo>
                <a:cubicBezTo>
                  <a:pt x="18034" y="9551"/>
                  <a:pt x="15852" y="7612"/>
                  <a:pt x="12879" y="5696"/>
                </a:cubicBezTo>
                <a:cubicBezTo>
                  <a:pt x="9907" y="3781"/>
                  <a:pt x="6539" y="1866"/>
                  <a:pt x="1984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5" name="Google Shape;2368;p30"/>
          <p:cNvSpPr/>
          <p:nvPr/>
        </p:nvSpPr>
        <p:spPr>
          <a:xfrm>
            <a:off x="3341847" y="1457880"/>
            <a:ext cx="14072" cy="22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315"/>
                </a:moveTo>
                <a:cubicBezTo>
                  <a:pt x="4571" y="9134"/>
                  <a:pt x="9168" y="15367"/>
                  <a:pt x="11779" y="21600"/>
                </a:cubicBezTo>
                <a:lnTo>
                  <a:pt x="21600" y="19942"/>
                </a:lnTo>
                <a:cubicBezTo>
                  <a:pt x="18335" y="12880"/>
                  <a:pt x="14391" y="6233"/>
                  <a:pt x="8515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6" name="Google Shape;2369;p30"/>
          <p:cNvSpPr/>
          <p:nvPr/>
        </p:nvSpPr>
        <p:spPr>
          <a:xfrm>
            <a:off x="3344478" y="1475339"/>
            <a:ext cx="41711" cy="106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2" h="21600" fill="norm" stroke="1" extrusionOk="0">
                <a:moveTo>
                  <a:pt x="4478" y="0"/>
                </a:moveTo>
                <a:cubicBezTo>
                  <a:pt x="3338" y="0"/>
                  <a:pt x="2215" y="197"/>
                  <a:pt x="1274" y="697"/>
                </a:cubicBezTo>
                <a:cubicBezTo>
                  <a:pt x="1048" y="783"/>
                  <a:pt x="830" y="870"/>
                  <a:pt x="830" y="870"/>
                </a:cubicBezTo>
                <a:cubicBezTo>
                  <a:pt x="-258" y="1560"/>
                  <a:pt x="-40" y="2253"/>
                  <a:pt x="177" y="2943"/>
                </a:cubicBezTo>
                <a:cubicBezTo>
                  <a:pt x="1274" y="7874"/>
                  <a:pt x="3233" y="12805"/>
                  <a:pt x="5418" y="17732"/>
                </a:cubicBezTo>
                <a:cubicBezTo>
                  <a:pt x="5854" y="18684"/>
                  <a:pt x="6289" y="19637"/>
                  <a:pt x="7813" y="20413"/>
                </a:cubicBezTo>
                <a:cubicBezTo>
                  <a:pt x="9284" y="21069"/>
                  <a:pt x="11669" y="21600"/>
                  <a:pt x="14212" y="21600"/>
                </a:cubicBezTo>
                <a:cubicBezTo>
                  <a:pt x="14690" y="21600"/>
                  <a:pt x="15178" y="21579"/>
                  <a:pt x="15674" y="21538"/>
                </a:cubicBezTo>
                <a:cubicBezTo>
                  <a:pt x="18068" y="21365"/>
                  <a:pt x="19818" y="20672"/>
                  <a:pt x="20471" y="19895"/>
                </a:cubicBezTo>
                <a:lnTo>
                  <a:pt x="20689" y="19895"/>
                </a:lnTo>
                <a:cubicBezTo>
                  <a:pt x="21342" y="19116"/>
                  <a:pt x="21342" y="18339"/>
                  <a:pt x="21342" y="17559"/>
                </a:cubicBezTo>
                <a:cubicBezTo>
                  <a:pt x="20689" y="13409"/>
                  <a:pt x="18730" y="9258"/>
                  <a:pt x="15457" y="5193"/>
                </a:cubicBezTo>
                <a:cubicBezTo>
                  <a:pt x="14360" y="3809"/>
                  <a:pt x="12836" y="2339"/>
                  <a:pt x="9998" y="1215"/>
                </a:cubicBezTo>
                <a:cubicBezTo>
                  <a:pt x="8605" y="607"/>
                  <a:pt x="6498" y="0"/>
                  <a:pt x="4478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7" name="Google Shape;2370;p30"/>
          <p:cNvSpPr/>
          <p:nvPr/>
        </p:nvSpPr>
        <p:spPr>
          <a:xfrm>
            <a:off x="3344478" y="1478777"/>
            <a:ext cx="40010" cy="103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397" fill="norm" stroke="1" extrusionOk="0">
                <a:moveTo>
                  <a:pt x="21332" y="19654"/>
                </a:moveTo>
                <a:cubicBezTo>
                  <a:pt x="20652" y="20448"/>
                  <a:pt x="18828" y="21158"/>
                  <a:pt x="16333" y="21335"/>
                </a:cubicBezTo>
                <a:cubicBezTo>
                  <a:pt x="13149" y="21600"/>
                  <a:pt x="9965" y="20982"/>
                  <a:pt x="8142" y="20184"/>
                </a:cubicBezTo>
                <a:cubicBezTo>
                  <a:pt x="6554" y="19389"/>
                  <a:pt x="6100" y="18414"/>
                  <a:pt x="5647" y="17439"/>
                </a:cubicBezTo>
                <a:cubicBezTo>
                  <a:pt x="3370" y="12395"/>
                  <a:pt x="1329" y="7347"/>
                  <a:pt x="186" y="2300"/>
                </a:cubicBezTo>
                <a:cubicBezTo>
                  <a:pt x="-41" y="1593"/>
                  <a:pt x="-268" y="883"/>
                  <a:pt x="866" y="177"/>
                </a:cubicBezTo>
                <a:cubicBezTo>
                  <a:pt x="866" y="177"/>
                  <a:pt x="1093" y="88"/>
                  <a:pt x="1329" y="0"/>
                </a:cubicBezTo>
                <a:cubicBezTo>
                  <a:pt x="1555" y="7171"/>
                  <a:pt x="9058" y="14341"/>
                  <a:pt x="21332" y="19654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8" name="Google Shape;2371;p30"/>
          <p:cNvSpPr/>
          <p:nvPr/>
        </p:nvSpPr>
        <p:spPr>
          <a:xfrm>
            <a:off x="3253561" y="1711645"/>
            <a:ext cx="118970" cy="21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3" y="777"/>
                </a:moveTo>
                <a:cubicBezTo>
                  <a:pt x="1393" y="777"/>
                  <a:pt x="1393" y="820"/>
                  <a:pt x="1393" y="820"/>
                </a:cubicBezTo>
                <a:cubicBezTo>
                  <a:pt x="5032" y="2937"/>
                  <a:pt x="14245" y="9505"/>
                  <a:pt x="17729" y="21600"/>
                </a:cubicBezTo>
                <a:lnTo>
                  <a:pt x="21600" y="21600"/>
                </a:lnTo>
                <a:cubicBezTo>
                  <a:pt x="19821" y="16503"/>
                  <a:pt x="14245" y="4406"/>
                  <a:pt x="0" y="0"/>
                </a:cubicBezTo>
                <a:cubicBezTo>
                  <a:pt x="0" y="0"/>
                  <a:pt x="463" y="259"/>
                  <a:pt x="1393" y="777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59" name="Google Shape;2372;p30"/>
          <p:cNvSpPr/>
          <p:nvPr/>
        </p:nvSpPr>
        <p:spPr>
          <a:xfrm>
            <a:off x="3261236" y="1719745"/>
            <a:ext cx="102346" cy="20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9891" y="10240"/>
                  <a:pt x="6841" y="3008"/>
                  <a:pt x="0" y="0"/>
                </a:cubicBezTo>
                <a:cubicBezTo>
                  <a:pt x="4230" y="2200"/>
                  <a:pt x="14939" y="9027"/>
                  <a:pt x="18989" y="2160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0" name="Google Shape;2373;p30"/>
          <p:cNvSpPr/>
          <p:nvPr/>
        </p:nvSpPr>
        <p:spPr>
          <a:xfrm>
            <a:off x="3393871" y="1654075"/>
            <a:ext cx="75769" cy="27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5" h="21600" fill="norm" stroke="1" extrusionOk="0">
                <a:moveTo>
                  <a:pt x="11976" y="21600"/>
                </a:moveTo>
                <a:lnTo>
                  <a:pt x="20542" y="21600"/>
                </a:lnTo>
                <a:cubicBezTo>
                  <a:pt x="21483" y="17654"/>
                  <a:pt x="21600" y="7177"/>
                  <a:pt x="1293" y="441"/>
                </a:cubicBezTo>
                <a:cubicBezTo>
                  <a:pt x="824" y="305"/>
                  <a:pt x="356" y="170"/>
                  <a:pt x="0" y="0"/>
                </a:cubicBezTo>
                <a:cubicBezTo>
                  <a:pt x="356" y="305"/>
                  <a:pt x="16434" y="11191"/>
                  <a:pt x="11976" y="21600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1" name="Google Shape;2374;p30"/>
          <p:cNvSpPr/>
          <p:nvPr/>
        </p:nvSpPr>
        <p:spPr>
          <a:xfrm>
            <a:off x="3393871" y="1654075"/>
            <a:ext cx="66798" cy="27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60" h="21600" fill="norm" stroke="1" extrusionOk="0">
                <a:moveTo>
                  <a:pt x="11242" y="21600"/>
                </a:moveTo>
                <a:lnTo>
                  <a:pt x="15977" y="21600"/>
                </a:lnTo>
                <a:cubicBezTo>
                  <a:pt x="21600" y="13777"/>
                  <a:pt x="7276" y="4081"/>
                  <a:pt x="1213" y="441"/>
                </a:cubicBezTo>
                <a:cubicBezTo>
                  <a:pt x="774" y="305"/>
                  <a:pt x="334" y="170"/>
                  <a:pt x="0" y="0"/>
                </a:cubicBezTo>
                <a:cubicBezTo>
                  <a:pt x="334" y="305"/>
                  <a:pt x="15427" y="11191"/>
                  <a:pt x="11242" y="21600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2" name="Google Shape;2375;p30"/>
          <p:cNvSpPr/>
          <p:nvPr/>
        </p:nvSpPr>
        <p:spPr>
          <a:xfrm>
            <a:off x="3298759" y="1924892"/>
            <a:ext cx="212382" cy="1"/>
          </a:xfrm>
          <a:prstGeom prst="line">
            <a:avLst/>
          </a:prstGeom>
          <a:ln w="8775">
            <a:solidFill>
              <a:srgbClr val="82DEEC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63" name="Google Shape;2376;p30"/>
          <p:cNvSpPr/>
          <p:nvPr/>
        </p:nvSpPr>
        <p:spPr>
          <a:xfrm>
            <a:off x="3372548" y="1938116"/>
            <a:ext cx="154803" cy="1"/>
          </a:xfrm>
          <a:prstGeom prst="line">
            <a:avLst/>
          </a:prstGeom>
          <a:ln w="8775">
            <a:solidFill>
              <a:srgbClr val="82DEEC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64" name="Google Shape;2377;p30"/>
          <p:cNvSpPr/>
          <p:nvPr/>
        </p:nvSpPr>
        <p:spPr>
          <a:xfrm>
            <a:off x="2366317" y="2317729"/>
            <a:ext cx="328871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5" name="Google Shape;2378;p30"/>
          <p:cNvSpPr/>
          <p:nvPr/>
        </p:nvSpPr>
        <p:spPr>
          <a:xfrm>
            <a:off x="5610430" y="2977957"/>
            <a:ext cx="118562" cy="31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6"/>
                </a:moveTo>
                <a:cubicBezTo>
                  <a:pt x="2641" y="1853"/>
                  <a:pt x="4972" y="3647"/>
                  <a:pt x="7071" y="5472"/>
                </a:cubicBezTo>
                <a:cubicBezTo>
                  <a:pt x="9247" y="7325"/>
                  <a:pt x="11187" y="9178"/>
                  <a:pt x="12899" y="11061"/>
                </a:cubicBezTo>
                <a:cubicBezTo>
                  <a:pt x="14607" y="12943"/>
                  <a:pt x="15927" y="14883"/>
                  <a:pt x="17093" y="16823"/>
                </a:cubicBezTo>
                <a:cubicBezTo>
                  <a:pt x="18026" y="18386"/>
                  <a:pt x="18646" y="19979"/>
                  <a:pt x="19036" y="21600"/>
                </a:cubicBezTo>
                <a:lnTo>
                  <a:pt x="21600" y="21600"/>
                </a:lnTo>
                <a:cubicBezTo>
                  <a:pt x="21054" y="19921"/>
                  <a:pt x="20357" y="18270"/>
                  <a:pt x="19269" y="16649"/>
                </a:cubicBezTo>
                <a:cubicBezTo>
                  <a:pt x="17871" y="14680"/>
                  <a:pt x="16395" y="12740"/>
                  <a:pt x="14452" y="10858"/>
                </a:cubicBezTo>
                <a:cubicBezTo>
                  <a:pt x="12586" y="8976"/>
                  <a:pt x="10490" y="7123"/>
                  <a:pt x="8159" y="5298"/>
                </a:cubicBezTo>
                <a:cubicBezTo>
                  <a:pt x="5828" y="3474"/>
                  <a:pt x="3342" y="1708"/>
                  <a:pt x="623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6" name="Google Shape;2379;p30"/>
          <p:cNvSpPr/>
          <p:nvPr/>
        </p:nvSpPr>
        <p:spPr>
          <a:xfrm>
            <a:off x="5572481" y="2910143"/>
            <a:ext cx="15349" cy="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620"/>
                </a:moveTo>
                <a:cubicBezTo>
                  <a:pt x="5388" y="9773"/>
                  <a:pt x="10800" y="15420"/>
                  <a:pt x="14991" y="21600"/>
                </a:cubicBezTo>
                <a:lnTo>
                  <a:pt x="21600" y="18007"/>
                </a:lnTo>
                <a:cubicBezTo>
                  <a:pt x="17409" y="11827"/>
                  <a:pt x="11997" y="5646"/>
                  <a:pt x="5388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7" name="Google Shape;2380;p30"/>
          <p:cNvSpPr/>
          <p:nvPr/>
        </p:nvSpPr>
        <p:spPr>
          <a:xfrm>
            <a:off x="5579803" y="2923094"/>
            <a:ext cx="53347" cy="85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fill="norm" stroke="1" extrusionOk="0">
                <a:moveTo>
                  <a:pt x="2895" y="0"/>
                </a:moveTo>
                <a:cubicBezTo>
                  <a:pt x="1796" y="0"/>
                  <a:pt x="805" y="302"/>
                  <a:pt x="310" y="1149"/>
                </a:cubicBezTo>
                <a:cubicBezTo>
                  <a:pt x="140" y="1257"/>
                  <a:pt x="140" y="1257"/>
                  <a:pt x="140" y="1365"/>
                </a:cubicBezTo>
                <a:cubicBezTo>
                  <a:pt x="-199" y="2126"/>
                  <a:pt x="140" y="2882"/>
                  <a:pt x="480" y="3642"/>
                </a:cubicBezTo>
                <a:cubicBezTo>
                  <a:pt x="3370" y="8620"/>
                  <a:pt x="6770" y="13602"/>
                  <a:pt x="10347" y="18368"/>
                </a:cubicBezTo>
                <a:cubicBezTo>
                  <a:pt x="11025" y="19345"/>
                  <a:pt x="11704" y="20317"/>
                  <a:pt x="13237" y="20969"/>
                </a:cubicBezTo>
                <a:cubicBezTo>
                  <a:pt x="14065" y="21362"/>
                  <a:pt x="15212" y="21600"/>
                  <a:pt x="16406" y="21600"/>
                </a:cubicBezTo>
                <a:cubicBezTo>
                  <a:pt x="17167" y="21600"/>
                  <a:pt x="17947" y="21505"/>
                  <a:pt x="18680" y="21293"/>
                </a:cubicBezTo>
                <a:cubicBezTo>
                  <a:pt x="20207" y="20861"/>
                  <a:pt x="20885" y="19885"/>
                  <a:pt x="21231" y="19128"/>
                </a:cubicBezTo>
                <a:cubicBezTo>
                  <a:pt x="21231" y="19016"/>
                  <a:pt x="21231" y="19016"/>
                  <a:pt x="21231" y="19016"/>
                </a:cubicBezTo>
                <a:cubicBezTo>
                  <a:pt x="21401" y="18152"/>
                  <a:pt x="21062" y="17283"/>
                  <a:pt x="20546" y="16527"/>
                </a:cubicBezTo>
                <a:cubicBezTo>
                  <a:pt x="18340" y="12198"/>
                  <a:pt x="15273" y="8080"/>
                  <a:pt x="11534" y="4291"/>
                </a:cubicBezTo>
                <a:cubicBezTo>
                  <a:pt x="10177" y="2990"/>
                  <a:pt x="8643" y="1581"/>
                  <a:pt x="6261" y="717"/>
                </a:cubicBezTo>
                <a:cubicBezTo>
                  <a:pt x="5304" y="328"/>
                  <a:pt x="4042" y="0"/>
                  <a:pt x="2895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8" name="Google Shape;2381;p30"/>
          <p:cNvSpPr/>
          <p:nvPr/>
        </p:nvSpPr>
        <p:spPr>
          <a:xfrm>
            <a:off x="5579803" y="2927619"/>
            <a:ext cx="53236" cy="80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356" fill="norm" stroke="1" extrusionOk="0">
                <a:moveTo>
                  <a:pt x="21400" y="18775"/>
                </a:moveTo>
                <a:cubicBezTo>
                  <a:pt x="21051" y="19565"/>
                  <a:pt x="20367" y="20585"/>
                  <a:pt x="18828" y="21036"/>
                </a:cubicBezTo>
                <a:cubicBezTo>
                  <a:pt x="16940" y="21600"/>
                  <a:pt x="14711" y="21374"/>
                  <a:pt x="13343" y="20698"/>
                </a:cubicBezTo>
                <a:cubicBezTo>
                  <a:pt x="11797" y="20016"/>
                  <a:pt x="11113" y="19001"/>
                  <a:pt x="10429" y="17981"/>
                </a:cubicBezTo>
                <a:cubicBezTo>
                  <a:pt x="6824" y="13004"/>
                  <a:pt x="3398" y="7802"/>
                  <a:pt x="484" y="2604"/>
                </a:cubicBezTo>
                <a:cubicBezTo>
                  <a:pt x="142" y="1809"/>
                  <a:pt x="-200" y="1020"/>
                  <a:pt x="142" y="226"/>
                </a:cubicBezTo>
                <a:cubicBezTo>
                  <a:pt x="142" y="113"/>
                  <a:pt x="142" y="113"/>
                  <a:pt x="313" y="0"/>
                </a:cubicBezTo>
                <a:cubicBezTo>
                  <a:pt x="3569" y="7576"/>
                  <a:pt x="11284" y="14362"/>
                  <a:pt x="21400" y="18775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69" name="Google Shape;2382;p30"/>
          <p:cNvSpPr/>
          <p:nvPr/>
        </p:nvSpPr>
        <p:spPr>
          <a:xfrm>
            <a:off x="5597633" y="3104619"/>
            <a:ext cx="104065" cy="191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6" y="770"/>
                </a:moveTo>
                <a:cubicBezTo>
                  <a:pt x="1416" y="770"/>
                  <a:pt x="1416" y="770"/>
                  <a:pt x="1416" y="818"/>
                </a:cubicBezTo>
                <a:cubicBezTo>
                  <a:pt x="5047" y="2887"/>
                  <a:pt x="14519" y="9429"/>
                  <a:pt x="17793" y="21600"/>
                </a:cubicBezTo>
                <a:lnTo>
                  <a:pt x="21600" y="21600"/>
                </a:lnTo>
                <a:cubicBezTo>
                  <a:pt x="20272" y="17368"/>
                  <a:pt x="14960" y="4522"/>
                  <a:pt x="0" y="0"/>
                </a:cubicBezTo>
                <a:cubicBezTo>
                  <a:pt x="0" y="0"/>
                  <a:pt x="533" y="290"/>
                  <a:pt x="1416" y="77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0" name="Google Shape;2383;p30"/>
          <p:cNvSpPr/>
          <p:nvPr/>
        </p:nvSpPr>
        <p:spPr>
          <a:xfrm>
            <a:off x="5604457" y="3111869"/>
            <a:ext cx="88700" cy="18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0461" y="10200"/>
                  <a:pt x="6961" y="2951"/>
                  <a:pt x="0" y="0"/>
                </a:cubicBezTo>
                <a:cubicBezTo>
                  <a:pt x="4260" y="2151"/>
                  <a:pt x="15372" y="8950"/>
                  <a:pt x="19213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1" name="Google Shape;2384;p30"/>
          <p:cNvSpPr/>
          <p:nvPr/>
        </p:nvSpPr>
        <p:spPr>
          <a:xfrm>
            <a:off x="5718764" y="3055150"/>
            <a:ext cx="65263" cy="240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8" h="21600" fill="norm" stroke="1" extrusionOk="0">
                <a:moveTo>
                  <a:pt x="10994" y="21600"/>
                </a:moveTo>
                <a:lnTo>
                  <a:pt x="19045" y="21600"/>
                </a:lnTo>
                <a:cubicBezTo>
                  <a:pt x="20065" y="18465"/>
                  <a:pt x="21600" y="7417"/>
                  <a:pt x="1152" y="421"/>
                </a:cubicBezTo>
                <a:cubicBezTo>
                  <a:pt x="770" y="305"/>
                  <a:pt x="382" y="153"/>
                  <a:pt x="0" y="0"/>
                </a:cubicBezTo>
                <a:cubicBezTo>
                  <a:pt x="382" y="305"/>
                  <a:pt x="16231" y="11316"/>
                  <a:pt x="10994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2" name="Google Shape;2385;p30"/>
          <p:cNvSpPr/>
          <p:nvPr/>
        </p:nvSpPr>
        <p:spPr>
          <a:xfrm>
            <a:off x="5718764" y="3055150"/>
            <a:ext cx="57547" cy="240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56" h="21600" fill="norm" stroke="1" extrusionOk="0">
                <a:moveTo>
                  <a:pt x="10618" y="21600"/>
                </a:moveTo>
                <a:lnTo>
                  <a:pt x="14937" y="21600"/>
                </a:lnTo>
                <a:cubicBezTo>
                  <a:pt x="21600" y="13916"/>
                  <a:pt x="7161" y="4053"/>
                  <a:pt x="1113" y="421"/>
                </a:cubicBezTo>
                <a:cubicBezTo>
                  <a:pt x="744" y="305"/>
                  <a:pt x="369" y="153"/>
                  <a:pt x="0" y="0"/>
                </a:cubicBezTo>
                <a:cubicBezTo>
                  <a:pt x="369" y="305"/>
                  <a:pt x="15676" y="11316"/>
                  <a:pt x="10618" y="21600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3" name="Google Shape;2386;p30"/>
          <p:cNvSpPr/>
          <p:nvPr/>
        </p:nvSpPr>
        <p:spPr>
          <a:xfrm>
            <a:off x="5647120" y="3296118"/>
            <a:ext cx="189769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74" name="Google Shape;2387;p30"/>
          <p:cNvSpPr/>
          <p:nvPr/>
        </p:nvSpPr>
        <p:spPr>
          <a:xfrm>
            <a:off x="2829175" y="3504260"/>
            <a:ext cx="146704" cy="394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38" y="5324"/>
                </a:moveTo>
                <a:cubicBezTo>
                  <a:pt x="11113" y="7145"/>
                  <a:pt x="9041" y="8990"/>
                  <a:pt x="7160" y="10882"/>
                </a:cubicBezTo>
                <a:cubicBezTo>
                  <a:pt x="5213" y="12750"/>
                  <a:pt x="3705" y="14688"/>
                  <a:pt x="2387" y="16650"/>
                </a:cubicBezTo>
                <a:cubicBezTo>
                  <a:pt x="1258" y="18284"/>
                  <a:pt x="504" y="19942"/>
                  <a:pt x="0" y="21600"/>
                </a:cubicBezTo>
                <a:lnTo>
                  <a:pt x="2575" y="21600"/>
                </a:lnTo>
                <a:cubicBezTo>
                  <a:pt x="2951" y="20012"/>
                  <a:pt x="3580" y="18400"/>
                  <a:pt x="4459" y="16836"/>
                </a:cubicBezTo>
                <a:cubicBezTo>
                  <a:pt x="5652" y="14898"/>
                  <a:pt x="6970" y="12960"/>
                  <a:pt x="8728" y="11092"/>
                </a:cubicBezTo>
                <a:cubicBezTo>
                  <a:pt x="10424" y="9201"/>
                  <a:pt x="12371" y="7333"/>
                  <a:pt x="14505" y="5511"/>
                </a:cubicBezTo>
                <a:cubicBezTo>
                  <a:pt x="16640" y="3690"/>
                  <a:pt x="19025" y="1868"/>
                  <a:pt x="21600" y="140"/>
                </a:cubicBezTo>
                <a:lnTo>
                  <a:pt x="21034" y="0"/>
                </a:lnTo>
                <a:cubicBezTo>
                  <a:pt x="18210" y="1728"/>
                  <a:pt x="15760" y="3502"/>
                  <a:pt x="13438" y="5324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5" name="Google Shape;2388;p30"/>
          <p:cNvSpPr/>
          <p:nvPr/>
        </p:nvSpPr>
        <p:spPr>
          <a:xfrm>
            <a:off x="3003623" y="3420671"/>
            <a:ext cx="19619" cy="22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268"/>
                </a:moveTo>
                <a:lnTo>
                  <a:pt x="7044" y="21600"/>
                </a:lnTo>
                <a:cubicBezTo>
                  <a:pt x="11278" y="15781"/>
                  <a:pt x="15961" y="9963"/>
                  <a:pt x="21600" y="4559"/>
                </a:cubicBezTo>
                <a:lnTo>
                  <a:pt x="15961" y="0"/>
                </a:lnTo>
                <a:cubicBezTo>
                  <a:pt x="9854" y="5404"/>
                  <a:pt x="4702" y="11621"/>
                  <a:pt x="0" y="18268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6" name="Google Shape;2389;p30"/>
          <p:cNvSpPr/>
          <p:nvPr/>
        </p:nvSpPr>
        <p:spPr>
          <a:xfrm>
            <a:off x="2948069" y="3436666"/>
            <a:ext cx="66063" cy="105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2" h="21600" fill="norm" stroke="1" extrusionOk="0">
                <a:moveTo>
                  <a:pt x="18347" y="0"/>
                </a:moveTo>
                <a:cubicBezTo>
                  <a:pt x="17233" y="0"/>
                  <a:pt x="15992" y="303"/>
                  <a:pt x="15032" y="655"/>
                </a:cubicBezTo>
                <a:cubicBezTo>
                  <a:pt x="12693" y="1613"/>
                  <a:pt x="11178" y="2922"/>
                  <a:pt x="9801" y="4319"/>
                </a:cubicBezTo>
                <a:cubicBezTo>
                  <a:pt x="5953" y="8160"/>
                  <a:pt x="2785" y="12263"/>
                  <a:pt x="584" y="16540"/>
                </a:cubicBezTo>
                <a:cubicBezTo>
                  <a:pt x="172" y="17327"/>
                  <a:pt x="-102" y="18110"/>
                  <a:pt x="35" y="18984"/>
                </a:cubicBezTo>
                <a:cubicBezTo>
                  <a:pt x="35" y="18984"/>
                  <a:pt x="35" y="19072"/>
                  <a:pt x="35" y="19072"/>
                </a:cubicBezTo>
                <a:cubicBezTo>
                  <a:pt x="310" y="19942"/>
                  <a:pt x="1133" y="20816"/>
                  <a:pt x="2511" y="21252"/>
                </a:cubicBezTo>
                <a:cubicBezTo>
                  <a:pt x="3274" y="21496"/>
                  <a:pt x="4086" y="21600"/>
                  <a:pt x="4866" y="21600"/>
                </a:cubicBezTo>
                <a:cubicBezTo>
                  <a:pt x="6057" y="21600"/>
                  <a:pt x="7182" y="21360"/>
                  <a:pt x="8017" y="20991"/>
                </a:cubicBezTo>
                <a:cubicBezTo>
                  <a:pt x="9526" y="20294"/>
                  <a:pt x="10218" y="19333"/>
                  <a:pt x="10904" y="18371"/>
                </a:cubicBezTo>
                <a:cubicBezTo>
                  <a:pt x="14340" y="13572"/>
                  <a:pt x="17782" y="8682"/>
                  <a:pt x="20669" y="3622"/>
                </a:cubicBezTo>
                <a:cubicBezTo>
                  <a:pt x="21081" y="2922"/>
                  <a:pt x="21498" y="2138"/>
                  <a:pt x="21224" y="1438"/>
                </a:cubicBezTo>
                <a:cubicBezTo>
                  <a:pt x="21081" y="1351"/>
                  <a:pt x="21081" y="1264"/>
                  <a:pt x="20944" y="1177"/>
                </a:cubicBezTo>
                <a:cubicBezTo>
                  <a:pt x="20466" y="303"/>
                  <a:pt x="19467" y="0"/>
                  <a:pt x="18347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7" name="Google Shape;2390;p30"/>
          <p:cNvSpPr/>
          <p:nvPr/>
        </p:nvSpPr>
        <p:spPr>
          <a:xfrm>
            <a:off x="2948180" y="3442418"/>
            <a:ext cx="65952" cy="99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325" fill="norm" stroke="1" extrusionOk="0">
                <a:moveTo>
                  <a:pt x="0" y="18684"/>
                </a:moveTo>
                <a:cubicBezTo>
                  <a:pt x="276" y="19593"/>
                  <a:pt x="1105" y="20505"/>
                  <a:pt x="2491" y="20960"/>
                </a:cubicBezTo>
                <a:cubicBezTo>
                  <a:pt x="4430" y="21600"/>
                  <a:pt x="6646" y="21327"/>
                  <a:pt x="8032" y="20687"/>
                </a:cubicBezTo>
                <a:cubicBezTo>
                  <a:pt x="9552" y="19960"/>
                  <a:pt x="10248" y="18956"/>
                  <a:pt x="10938" y="17953"/>
                </a:cubicBezTo>
                <a:cubicBezTo>
                  <a:pt x="14396" y="12942"/>
                  <a:pt x="17860" y="7836"/>
                  <a:pt x="20766" y="2553"/>
                </a:cubicBezTo>
                <a:cubicBezTo>
                  <a:pt x="21180" y="1822"/>
                  <a:pt x="21600" y="1004"/>
                  <a:pt x="21324" y="273"/>
                </a:cubicBezTo>
                <a:cubicBezTo>
                  <a:pt x="21180" y="182"/>
                  <a:pt x="21180" y="91"/>
                  <a:pt x="21042" y="0"/>
                </a:cubicBezTo>
                <a:cubicBezTo>
                  <a:pt x="17722" y="7564"/>
                  <a:pt x="10104" y="14400"/>
                  <a:pt x="0" y="18684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8" name="Google Shape;2391;p30"/>
          <p:cNvSpPr/>
          <p:nvPr/>
        </p:nvSpPr>
        <p:spPr>
          <a:xfrm>
            <a:off x="2862870" y="3662064"/>
            <a:ext cx="128788" cy="236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864" y="21600"/>
                </a:lnTo>
                <a:cubicBezTo>
                  <a:pt x="7083" y="9418"/>
                  <a:pt x="16595" y="2881"/>
                  <a:pt x="20170" y="778"/>
                </a:cubicBezTo>
                <a:cubicBezTo>
                  <a:pt x="20242" y="739"/>
                  <a:pt x="20242" y="739"/>
                  <a:pt x="20242" y="739"/>
                </a:cubicBezTo>
                <a:cubicBezTo>
                  <a:pt x="21101" y="234"/>
                  <a:pt x="21600" y="0"/>
                  <a:pt x="21600" y="0"/>
                </a:cubicBezTo>
                <a:cubicBezTo>
                  <a:pt x="6652" y="4516"/>
                  <a:pt x="1361" y="17396"/>
                  <a:pt x="0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79" name="Google Shape;2392;p30"/>
          <p:cNvSpPr/>
          <p:nvPr/>
        </p:nvSpPr>
        <p:spPr>
          <a:xfrm>
            <a:off x="2873541" y="3670591"/>
            <a:ext cx="109595" cy="228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93" y="10214"/>
                  <a:pt x="14625" y="2988"/>
                  <a:pt x="21600" y="0"/>
                </a:cubicBezTo>
                <a:cubicBezTo>
                  <a:pt x="17398" y="2181"/>
                  <a:pt x="6221" y="8963"/>
                  <a:pt x="2438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0" name="Google Shape;2393;p30"/>
          <p:cNvSpPr/>
          <p:nvPr/>
        </p:nvSpPr>
        <p:spPr>
          <a:xfrm>
            <a:off x="2760905" y="3600648"/>
            <a:ext cx="81056" cy="298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1" h="21600" fill="norm" stroke="1" extrusionOk="0">
                <a:moveTo>
                  <a:pt x="18320" y="402"/>
                </a:moveTo>
                <a:cubicBezTo>
                  <a:pt x="-2049" y="7385"/>
                  <a:pt x="-403" y="18479"/>
                  <a:pt x="422" y="21600"/>
                </a:cubicBezTo>
                <a:lnTo>
                  <a:pt x="8548" y="21600"/>
                </a:lnTo>
                <a:cubicBezTo>
                  <a:pt x="3401" y="11310"/>
                  <a:pt x="19141" y="279"/>
                  <a:pt x="19551" y="0"/>
                </a:cubicBezTo>
                <a:cubicBezTo>
                  <a:pt x="19141" y="123"/>
                  <a:pt x="18730" y="279"/>
                  <a:pt x="18320" y="402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1" name="Google Shape;2394;p30"/>
          <p:cNvSpPr/>
          <p:nvPr/>
        </p:nvSpPr>
        <p:spPr>
          <a:xfrm>
            <a:off x="2770465" y="3600648"/>
            <a:ext cx="71494" cy="298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13" h="21600" fill="norm" stroke="1" extrusionOk="0">
                <a:moveTo>
                  <a:pt x="6013" y="21600"/>
                </a:moveTo>
                <a:lnTo>
                  <a:pt x="1750" y="21600"/>
                </a:lnTo>
                <a:cubicBezTo>
                  <a:pt x="-4987" y="13937"/>
                  <a:pt x="9480" y="4048"/>
                  <a:pt x="15427" y="402"/>
                </a:cubicBezTo>
                <a:cubicBezTo>
                  <a:pt x="15822" y="279"/>
                  <a:pt x="16218" y="123"/>
                  <a:pt x="16613" y="0"/>
                </a:cubicBezTo>
                <a:cubicBezTo>
                  <a:pt x="16218" y="279"/>
                  <a:pt x="1055" y="11310"/>
                  <a:pt x="6013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2" name="Google Shape;2395;p30"/>
          <p:cNvSpPr/>
          <p:nvPr/>
        </p:nvSpPr>
        <p:spPr>
          <a:xfrm flipH="1">
            <a:off x="2695263" y="3898779"/>
            <a:ext cx="234961" cy="1"/>
          </a:xfrm>
          <a:prstGeom prst="line">
            <a:avLst/>
          </a:prstGeom>
          <a:ln w="940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83" name="Google Shape;2396;p30"/>
          <p:cNvSpPr/>
          <p:nvPr/>
        </p:nvSpPr>
        <p:spPr>
          <a:xfrm>
            <a:off x="5113975" y="2443964"/>
            <a:ext cx="162052" cy="42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9"/>
                </a:moveTo>
                <a:cubicBezTo>
                  <a:pt x="2615" y="1912"/>
                  <a:pt x="5003" y="3761"/>
                  <a:pt x="7162" y="5631"/>
                </a:cubicBezTo>
                <a:cubicBezTo>
                  <a:pt x="9324" y="7501"/>
                  <a:pt x="11256" y="9413"/>
                  <a:pt x="13018" y="11348"/>
                </a:cubicBezTo>
                <a:cubicBezTo>
                  <a:pt x="14724" y="13261"/>
                  <a:pt x="16087" y="15238"/>
                  <a:pt x="17280" y="17215"/>
                </a:cubicBezTo>
                <a:cubicBezTo>
                  <a:pt x="18076" y="18677"/>
                  <a:pt x="18645" y="20117"/>
                  <a:pt x="19042" y="21600"/>
                </a:cubicBezTo>
                <a:lnTo>
                  <a:pt x="21600" y="21600"/>
                </a:lnTo>
                <a:cubicBezTo>
                  <a:pt x="21090" y="20052"/>
                  <a:pt x="20407" y="18527"/>
                  <a:pt x="19384" y="17044"/>
                </a:cubicBezTo>
                <a:cubicBezTo>
                  <a:pt x="18076" y="15045"/>
                  <a:pt x="16542" y="13046"/>
                  <a:pt x="14608" y="11133"/>
                </a:cubicBezTo>
                <a:cubicBezTo>
                  <a:pt x="12732" y="9199"/>
                  <a:pt x="10573" y="7286"/>
                  <a:pt x="8242" y="5438"/>
                </a:cubicBezTo>
                <a:cubicBezTo>
                  <a:pt x="5913" y="3589"/>
                  <a:pt x="3411" y="1762"/>
                  <a:pt x="626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4" name="Google Shape;2397;p30"/>
          <p:cNvSpPr/>
          <p:nvPr/>
        </p:nvSpPr>
        <p:spPr>
          <a:xfrm>
            <a:off x="5061527" y="2350554"/>
            <a:ext cx="21746" cy="25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761"/>
                </a:moveTo>
                <a:cubicBezTo>
                  <a:pt x="5493" y="9887"/>
                  <a:pt x="10580" y="15379"/>
                  <a:pt x="14400" y="21600"/>
                </a:cubicBezTo>
                <a:lnTo>
                  <a:pt x="21600" y="17934"/>
                </a:lnTo>
                <a:cubicBezTo>
                  <a:pt x="16935" y="11348"/>
                  <a:pt x="11425" y="5491"/>
                  <a:pt x="5493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5" name="Google Shape;2398;p30"/>
          <p:cNvSpPr/>
          <p:nvPr/>
        </p:nvSpPr>
        <p:spPr>
          <a:xfrm>
            <a:off x="5071651" y="2368456"/>
            <a:ext cx="73540" cy="11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5" h="21600" fill="norm" stroke="1" extrusionOk="0">
                <a:moveTo>
                  <a:pt x="2862" y="0"/>
                </a:moveTo>
                <a:cubicBezTo>
                  <a:pt x="1788" y="0"/>
                  <a:pt x="818" y="304"/>
                  <a:pt x="276" y="1180"/>
                </a:cubicBezTo>
                <a:cubicBezTo>
                  <a:pt x="276" y="1258"/>
                  <a:pt x="153" y="1336"/>
                  <a:pt x="153" y="1415"/>
                </a:cubicBezTo>
                <a:cubicBezTo>
                  <a:pt x="-216" y="2200"/>
                  <a:pt x="153" y="2904"/>
                  <a:pt x="523" y="3611"/>
                </a:cubicBezTo>
                <a:cubicBezTo>
                  <a:pt x="3487" y="8631"/>
                  <a:pt x="6945" y="13573"/>
                  <a:pt x="10397" y="18436"/>
                </a:cubicBezTo>
                <a:cubicBezTo>
                  <a:pt x="11140" y="19375"/>
                  <a:pt x="11879" y="20317"/>
                  <a:pt x="13238" y="20946"/>
                </a:cubicBezTo>
                <a:cubicBezTo>
                  <a:pt x="14076" y="21331"/>
                  <a:pt x="15292" y="21600"/>
                  <a:pt x="16508" y="21600"/>
                </a:cubicBezTo>
                <a:cubicBezTo>
                  <a:pt x="17257" y="21600"/>
                  <a:pt x="18011" y="21497"/>
                  <a:pt x="18670" y="21259"/>
                </a:cubicBezTo>
                <a:cubicBezTo>
                  <a:pt x="20148" y="20786"/>
                  <a:pt x="21015" y="19926"/>
                  <a:pt x="21261" y="19062"/>
                </a:cubicBezTo>
                <a:cubicBezTo>
                  <a:pt x="21261" y="19062"/>
                  <a:pt x="21261" y="18984"/>
                  <a:pt x="21261" y="18984"/>
                </a:cubicBezTo>
                <a:cubicBezTo>
                  <a:pt x="21384" y="18120"/>
                  <a:pt x="21015" y="17338"/>
                  <a:pt x="20645" y="16552"/>
                </a:cubicBezTo>
                <a:cubicBezTo>
                  <a:pt x="18419" y="12240"/>
                  <a:pt x="15460" y="8159"/>
                  <a:pt x="11510" y="4316"/>
                </a:cubicBezTo>
                <a:cubicBezTo>
                  <a:pt x="10151" y="2904"/>
                  <a:pt x="8668" y="1571"/>
                  <a:pt x="6201" y="707"/>
                </a:cubicBezTo>
                <a:cubicBezTo>
                  <a:pt x="5246" y="344"/>
                  <a:pt x="4000" y="0"/>
                  <a:pt x="286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6" name="Google Shape;2399;p30"/>
          <p:cNvSpPr/>
          <p:nvPr/>
        </p:nvSpPr>
        <p:spPr>
          <a:xfrm>
            <a:off x="5071651" y="2374447"/>
            <a:ext cx="73456" cy="111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304" fill="norm" stroke="1" extrusionOk="0">
                <a:moveTo>
                  <a:pt x="21382" y="18666"/>
                </a:moveTo>
                <a:cubicBezTo>
                  <a:pt x="21134" y="19564"/>
                  <a:pt x="20263" y="20458"/>
                  <a:pt x="18777" y="20949"/>
                </a:cubicBezTo>
                <a:cubicBezTo>
                  <a:pt x="17038" y="21600"/>
                  <a:pt x="14676" y="21275"/>
                  <a:pt x="13314" y="20624"/>
                </a:cubicBezTo>
                <a:cubicBezTo>
                  <a:pt x="11947" y="19970"/>
                  <a:pt x="11204" y="18991"/>
                  <a:pt x="10456" y="18016"/>
                </a:cubicBezTo>
                <a:cubicBezTo>
                  <a:pt x="6984" y="12961"/>
                  <a:pt x="3507" y="7826"/>
                  <a:pt x="525" y="2609"/>
                </a:cubicBezTo>
                <a:cubicBezTo>
                  <a:pt x="153" y="1873"/>
                  <a:pt x="-218" y="1142"/>
                  <a:pt x="153" y="325"/>
                </a:cubicBezTo>
                <a:cubicBezTo>
                  <a:pt x="153" y="244"/>
                  <a:pt x="277" y="163"/>
                  <a:pt x="277" y="0"/>
                </a:cubicBezTo>
                <a:cubicBezTo>
                  <a:pt x="3630" y="7663"/>
                  <a:pt x="11327" y="14347"/>
                  <a:pt x="21382" y="18666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7" name="Google Shape;2400;p30"/>
          <p:cNvSpPr/>
          <p:nvPr/>
        </p:nvSpPr>
        <p:spPr>
          <a:xfrm>
            <a:off x="5229133" y="2420939"/>
            <a:ext cx="54684" cy="451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0" y="61"/>
                </a:moveTo>
                <a:cubicBezTo>
                  <a:pt x="3855" y="1937"/>
                  <a:pt x="6868" y="3854"/>
                  <a:pt x="9380" y="5772"/>
                </a:cubicBezTo>
                <a:cubicBezTo>
                  <a:pt x="11892" y="7689"/>
                  <a:pt x="13563" y="9607"/>
                  <a:pt x="14571" y="11544"/>
                </a:cubicBezTo>
                <a:cubicBezTo>
                  <a:pt x="15741" y="13482"/>
                  <a:pt x="15741" y="15420"/>
                  <a:pt x="15073" y="17337"/>
                </a:cubicBezTo>
                <a:cubicBezTo>
                  <a:pt x="14404" y="18765"/>
                  <a:pt x="13062" y="20193"/>
                  <a:pt x="11218" y="21600"/>
                </a:cubicBezTo>
                <a:lnTo>
                  <a:pt x="18921" y="21600"/>
                </a:lnTo>
                <a:cubicBezTo>
                  <a:pt x="20264" y="20193"/>
                  <a:pt x="21266" y="18785"/>
                  <a:pt x="21433" y="17357"/>
                </a:cubicBezTo>
                <a:cubicBezTo>
                  <a:pt x="21600" y="15399"/>
                  <a:pt x="21266" y="13441"/>
                  <a:pt x="19596" y="11504"/>
                </a:cubicBezTo>
                <a:cubicBezTo>
                  <a:pt x="18086" y="9545"/>
                  <a:pt x="15741" y="7608"/>
                  <a:pt x="12895" y="5690"/>
                </a:cubicBezTo>
                <a:cubicBezTo>
                  <a:pt x="9881" y="3773"/>
                  <a:pt x="6367" y="1876"/>
                  <a:pt x="2011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8" name="Google Shape;2401;p30"/>
          <p:cNvSpPr/>
          <p:nvPr/>
        </p:nvSpPr>
        <p:spPr>
          <a:xfrm>
            <a:off x="5201411" y="2317710"/>
            <a:ext cx="17067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141"/>
                </a:moveTo>
                <a:cubicBezTo>
                  <a:pt x="4867" y="8715"/>
                  <a:pt x="9174" y="14984"/>
                  <a:pt x="11888" y="21600"/>
                </a:cubicBezTo>
                <a:lnTo>
                  <a:pt x="21600" y="19863"/>
                </a:lnTo>
                <a:cubicBezTo>
                  <a:pt x="18348" y="12899"/>
                  <a:pt x="14041" y="6269"/>
                  <a:pt x="8636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89" name="Google Shape;2402;p30"/>
          <p:cNvSpPr/>
          <p:nvPr/>
        </p:nvSpPr>
        <p:spPr>
          <a:xfrm>
            <a:off x="5204798" y="2338353"/>
            <a:ext cx="49309" cy="12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9" h="21600" fill="norm" stroke="1" extrusionOk="0">
                <a:moveTo>
                  <a:pt x="4472" y="0"/>
                </a:moveTo>
                <a:cubicBezTo>
                  <a:pt x="3293" y="0"/>
                  <a:pt x="2137" y="195"/>
                  <a:pt x="1120" y="701"/>
                </a:cubicBezTo>
                <a:cubicBezTo>
                  <a:pt x="936" y="774"/>
                  <a:pt x="936" y="847"/>
                  <a:pt x="752" y="847"/>
                </a:cubicBezTo>
                <a:cubicBezTo>
                  <a:pt x="-169" y="1504"/>
                  <a:pt x="15" y="2231"/>
                  <a:pt x="15" y="2961"/>
                </a:cubicBezTo>
                <a:cubicBezTo>
                  <a:pt x="1304" y="7919"/>
                  <a:pt x="3154" y="12803"/>
                  <a:pt x="5364" y="17690"/>
                </a:cubicBezTo>
                <a:cubicBezTo>
                  <a:pt x="5739" y="18636"/>
                  <a:pt x="6292" y="19657"/>
                  <a:pt x="7949" y="20460"/>
                </a:cubicBezTo>
                <a:cubicBezTo>
                  <a:pt x="9371" y="21082"/>
                  <a:pt x="11876" y="21600"/>
                  <a:pt x="14418" y="21600"/>
                </a:cubicBezTo>
                <a:cubicBezTo>
                  <a:pt x="14845" y="21600"/>
                  <a:pt x="15280" y="21585"/>
                  <a:pt x="15707" y="21553"/>
                </a:cubicBezTo>
                <a:cubicBezTo>
                  <a:pt x="18108" y="21335"/>
                  <a:pt x="19766" y="20678"/>
                  <a:pt x="20694" y="19951"/>
                </a:cubicBezTo>
                <a:cubicBezTo>
                  <a:pt x="20694" y="19951"/>
                  <a:pt x="20694" y="19875"/>
                  <a:pt x="20694" y="19875"/>
                </a:cubicBezTo>
                <a:cubicBezTo>
                  <a:pt x="21431" y="19148"/>
                  <a:pt x="21431" y="18345"/>
                  <a:pt x="21247" y="17542"/>
                </a:cubicBezTo>
                <a:cubicBezTo>
                  <a:pt x="20694" y="13388"/>
                  <a:pt x="18845" y="9231"/>
                  <a:pt x="15523" y="5222"/>
                </a:cubicBezTo>
                <a:cubicBezTo>
                  <a:pt x="14418" y="3764"/>
                  <a:pt x="12937" y="2304"/>
                  <a:pt x="9983" y="1137"/>
                </a:cubicBezTo>
                <a:cubicBezTo>
                  <a:pt x="8576" y="585"/>
                  <a:pt x="6505" y="0"/>
                  <a:pt x="447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0" name="Google Shape;2403;p30"/>
          <p:cNvSpPr/>
          <p:nvPr/>
        </p:nvSpPr>
        <p:spPr>
          <a:xfrm>
            <a:off x="5204798" y="2342454"/>
            <a:ext cx="47796" cy="122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5" h="21424" fill="norm" stroke="1" extrusionOk="0">
                <a:moveTo>
                  <a:pt x="21425" y="19733"/>
                </a:moveTo>
                <a:cubicBezTo>
                  <a:pt x="20464" y="20479"/>
                  <a:pt x="18748" y="21153"/>
                  <a:pt x="16261" y="21376"/>
                </a:cubicBezTo>
                <a:cubicBezTo>
                  <a:pt x="13203" y="21600"/>
                  <a:pt x="9954" y="21004"/>
                  <a:pt x="8230" y="20255"/>
                </a:cubicBezTo>
                <a:cubicBezTo>
                  <a:pt x="6514" y="19432"/>
                  <a:pt x="5942" y="18385"/>
                  <a:pt x="5553" y="17416"/>
                </a:cubicBezTo>
                <a:cubicBezTo>
                  <a:pt x="3265" y="12406"/>
                  <a:pt x="1350" y="7399"/>
                  <a:pt x="16" y="2317"/>
                </a:cubicBezTo>
                <a:cubicBezTo>
                  <a:pt x="16" y="1569"/>
                  <a:pt x="-175" y="823"/>
                  <a:pt x="778" y="149"/>
                </a:cubicBezTo>
                <a:cubicBezTo>
                  <a:pt x="969" y="149"/>
                  <a:pt x="969" y="75"/>
                  <a:pt x="1160" y="0"/>
                </a:cubicBezTo>
                <a:cubicBezTo>
                  <a:pt x="1541" y="7250"/>
                  <a:pt x="9000" y="14350"/>
                  <a:pt x="21425" y="19733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1" name="Google Shape;2404;p30"/>
          <p:cNvSpPr/>
          <p:nvPr/>
        </p:nvSpPr>
        <p:spPr>
          <a:xfrm>
            <a:off x="5096498" y="2619262"/>
            <a:ext cx="141583" cy="253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5" y="763"/>
                </a:moveTo>
                <a:cubicBezTo>
                  <a:pt x="1430" y="763"/>
                  <a:pt x="1430" y="799"/>
                  <a:pt x="1430" y="799"/>
                </a:cubicBezTo>
                <a:cubicBezTo>
                  <a:pt x="5010" y="2945"/>
                  <a:pt x="14246" y="9491"/>
                  <a:pt x="17696" y="21600"/>
                </a:cubicBezTo>
                <a:lnTo>
                  <a:pt x="21600" y="21600"/>
                </a:lnTo>
                <a:cubicBezTo>
                  <a:pt x="19843" y="16509"/>
                  <a:pt x="14246" y="4399"/>
                  <a:pt x="0" y="0"/>
                </a:cubicBezTo>
                <a:cubicBezTo>
                  <a:pt x="0" y="0"/>
                  <a:pt x="519" y="254"/>
                  <a:pt x="1365" y="763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2" name="Google Shape;2405;p30"/>
          <p:cNvSpPr/>
          <p:nvPr/>
        </p:nvSpPr>
        <p:spPr>
          <a:xfrm>
            <a:off x="5105875" y="2628638"/>
            <a:ext cx="121539" cy="24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9858" y="10233"/>
                  <a:pt x="6822" y="3021"/>
                  <a:pt x="0" y="0"/>
                </a:cubicBezTo>
                <a:cubicBezTo>
                  <a:pt x="4170" y="2228"/>
                  <a:pt x="14929" y="9025"/>
                  <a:pt x="18948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3" name="Google Shape;2406;p30"/>
          <p:cNvSpPr/>
          <p:nvPr/>
        </p:nvSpPr>
        <p:spPr>
          <a:xfrm>
            <a:off x="5263253" y="2551021"/>
            <a:ext cx="89986" cy="32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1" h="21600" fill="norm" stroke="1" extrusionOk="0">
                <a:moveTo>
                  <a:pt x="12034" y="21600"/>
                </a:moveTo>
                <a:lnTo>
                  <a:pt x="20514" y="21600"/>
                </a:lnTo>
                <a:cubicBezTo>
                  <a:pt x="21403" y="17646"/>
                  <a:pt x="21600" y="7161"/>
                  <a:pt x="1283" y="430"/>
                </a:cubicBezTo>
                <a:cubicBezTo>
                  <a:pt x="889" y="286"/>
                  <a:pt x="394" y="143"/>
                  <a:pt x="0" y="0"/>
                </a:cubicBezTo>
                <a:cubicBezTo>
                  <a:pt x="394" y="286"/>
                  <a:pt x="16473" y="11172"/>
                  <a:pt x="12034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4" name="Google Shape;2407;p30"/>
          <p:cNvSpPr/>
          <p:nvPr/>
        </p:nvSpPr>
        <p:spPr>
          <a:xfrm>
            <a:off x="5263253" y="2551021"/>
            <a:ext cx="79581" cy="32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99" h="21600" fill="norm" stroke="1" extrusionOk="0">
                <a:moveTo>
                  <a:pt x="11310" y="21600"/>
                </a:moveTo>
                <a:lnTo>
                  <a:pt x="16037" y="21600"/>
                </a:lnTo>
                <a:cubicBezTo>
                  <a:pt x="21600" y="13779"/>
                  <a:pt x="7323" y="4039"/>
                  <a:pt x="1206" y="430"/>
                </a:cubicBezTo>
                <a:cubicBezTo>
                  <a:pt x="836" y="286"/>
                  <a:pt x="370" y="143"/>
                  <a:pt x="0" y="0"/>
                </a:cubicBezTo>
                <a:cubicBezTo>
                  <a:pt x="370" y="286"/>
                  <a:pt x="15482" y="11172"/>
                  <a:pt x="11310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5" name="Google Shape;2408;p30"/>
          <p:cNvSpPr/>
          <p:nvPr/>
        </p:nvSpPr>
        <p:spPr>
          <a:xfrm>
            <a:off x="5150666" y="2872602"/>
            <a:ext cx="252027" cy="1"/>
          </a:xfrm>
          <a:prstGeom prst="line">
            <a:avLst/>
          </a:prstGeom>
          <a:ln w="106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96" name="Google Shape;2409;p30"/>
          <p:cNvSpPr/>
          <p:nvPr/>
        </p:nvSpPr>
        <p:spPr>
          <a:xfrm>
            <a:off x="5238101" y="2888377"/>
            <a:ext cx="184222" cy="1"/>
          </a:xfrm>
          <a:prstGeom prst="line">
            <a:avLst/>
          </a:prstGeom>
          <a:ln w="106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97" name="Google Shape;2410;p30"/>
          <p:cNvSpPr/>
          <p:nvPr/>
        </p:nvSpPr>
        <p:spPr>
          <a:xfrm>
            <a:off x="5916662" y="3827986"/>
            <a:ext cx="472933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398" name="Google Shape;2411;p30"/>
          <p:cNvSpPr/>
          <p:nvPr/>
        </p:nvSpPr>
        <p:spPr>
          <a:xfrm>
            <a:off x="5836492" y="3825842"/>
            <a:ext cx="266099" cy="6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345" y="19836"/>
                  <a:pt x="0" y="11459"/>
                  <a:pt x="0" y="1178"/>
                </a:cubicBezTo>
                <a:cubicBezTo>
                  <a:pt x="0" y="739"/>
                  <a:pt x="0" y="445"/>
                  <a:pt x="35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99" name="Google Shape;2412;p30"/>
          <p:cNvSpPr/>
          <p:nvPr/>
        </p:nvSpPr>
        <p:spPr>
          <a:xfrm>
            <a:off x="5890641" y="3769547"/>
            <a:ext cx="588073" cy="118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00"/>
                </a:moveTo>
                <a:cubicBezTo>
                  <a:pt x="2115" y="1937"/>
                  <a:pt x="5717" y="0"/>
                  <a:pt x="9806" y="0"/>
                </a:cubicBezTo>
                <a:cubicBezTo>
                  <a:pt x="16322" y="0"/>
                  <a:pt x="21600" y="4877"/>
                  <a:pt x="21600" y="10839"/>
                </a:cubicBezTo>
                <a:cubicBezTo>
                  <a:pt x="21600" y="16256"/>
                  <a:pt x="17371" y="20670"/>
                  <a:pt x="11811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0" name="Google Shape;2413;p30"/>
          <p:cNvSpPr/>
          <p:nvPr/>
        </p:nvSpPr>
        <p:spPr>
          <a:xfrm>
            <a:off x="5905158" y="3902200"/>
            <a:ext cx="495086" cy="20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34"/>
                </a:moveTo>
                <a:cubicBezTo>
                  <a:pt x="18623" y="14247"/>
                  <a:pt x="14958" y="21600"/>
                  <a:pt x="11014" y="21600"/>
                </a:cubicBezTo>
                <a:cubicBezTo>
                  <a:pt x="6865" y="21600"/>
                  <a:pt x="3051" y="13770"/>
                  <a:pt x="0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1" name="Google Shape;2414;p30"/>
          <p:cNvSpPr/>
          <p:nvPr/>
        </p:nvSpPr>
        <p:spPr>
          <a:xfrm>
            <a:off x="5744359" y="3730306"/>
            <a:ext cx="826454" cy="14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7" y="18798"/>
                </a:moveTo>
                <a:cubicBezTo>
                  <a:pt x="234" y="17306"/>
                  <a:pt x="0" y="15687"/>
                  <a:pt x="0" y="14005"/>
                </a:cubicBezTo>
                <a:cubicBezTo>
                  <a:pt x="0" y="6289"/>
                  <a:pt x="4837" y="0"/>
                  <a:pt x="10800" y="0"/>
                </a:cubicBezTo>
                <a:cubicBezTo>
                  <a:pt x="16763" y="0"/>
                  <a:pt x="21600" y="6289"/>
                  <a:pt x="21600" y="14005"/>
                </a:cubicBezTo>
                <a:cubicBezTo>
                  <a:pt x="21600" y="16807"/>
                  <a:pt x="20965" y="19422"/>
                  <a:pt x="19872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2" name="Google Shape;2415;p30"/>
          <p:cNvSpPr/>
          <p:nvPr/>
        </p:nvSpPr>
        <p:spPr>
          <a:xfrm>
            <a:off x="5921783" y="3420245"/>
            <a:ext cx="448342" cy="407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6" h="21600" fill="norm" stroke="1" extrusionOk="0">
                <a:moveTo>
                  <a:pt x="4029" y="881"/>
                </a:moveTo>
                <a:cubicBezTo>
                  <a:pt x="4029" y="881"/>
                  <a:pt x="3635" y="791"/>
                  <a:pt x="2886" y="632"/>
                </a:cubicBezTo>
                <a:lnTo>
                  <a:pt x="3729" y="1423"/>
                </a:lnTo>
                <a:cubicBezTo>
                  <a:pt x="319" y="1943"/>
                  <a:pt x="0" y="5874"/>
                  <a:pt x="0" y="5874"/>
                </a:cubicBezTo>
                <a:lnTo>
                  <a:pt x="75" y="6416"/>
                </a:lnTo>
                <a:cubicBezTo>
                  <a:pt x="356" y="7094"/>
                  <a:pt x="-262" y="7139"/>
                  <a:pt x="263" y="7546"/>
                </a:cubicBezTo>
                <a:cubicBezTo>
                  <a:pt x="244" y="7704"/>
                  <a:pt x="337" y="7885"/>
                  <a:pt x="469" y="8066"/>
                </a:cubicBezTo>
                <a:cubicBezTo>
                  <a:pt x="881" y="8585"/>
                  <a:pt x="1743" y="9173"/>
                  <a:pt x="2042" y="9422"/>
                </a:cubicBezTo>
                <a:cubicBezTo>
                  <a:pt x="2454" y="9761"/>
                  <a:pt x="2923" y="9986"/>
                  <a:pt x="3260" y="10416"/>
                </a:cubicBezTo>
                <a:cubicBezTo>
                  <a:pt x="3672" y="10935"/>
                  <a:pt x="3822" y="11703"/>
                  <a:pt x="3766" y="12404"/>
                </a:cubicBezTo>
                <a:cubicBezTo>
                  <a:pt x="3709" y="13127"/>
                  <a:pt x="3466" y="13805"/>
                  <a:pt x="3167" y="14438"/>
                </a:cubicBezTo>
                <a:cubicBezTo>
                  <a:pt x="2886" y="15070"/>
                  <a:pt x="2549" y="15657"/>
                  <a:pt x="2267" y="16313"/>
                </a:cubicBezTo>
                <a:cubicBezTo>
                  <a:pt x="1574" y="17916"/>
                  <a:pt x="1350" y="19792"/>
                  <a:pt x="1593" y="21600"/>
                </a:cubicBezTo>
                <a:lnTo>
                  <a:pt x="18379" y="21600"/>
                </a:lnTo>
                <a:cubicBezTo>
                  <a:pt x="21338" y="16109"/>
                  <a:pt x="18528" y="13285"/>
                  <a:pt x="17536" y="12494"/>
                </a:cubicBezTo>
                <a:cubicBezTo>
                  <a:pt x="17385" y="12381"/>
                  <a:pt x="17198" y="12494"/>
                  <a:pt x="17180" y="12698"/>
                </a:cubicBezTo>
                <a:cubicBezTo>
                  <a:pt x="17123" y="13059"/>
                  <a:pt x="17067" y="13331"/>
                  <a:pt x="16973" y="13578"/>
                </a:cubicBezTo>
                <a:cubicBezTo>
                  <a:pt x="16730" y="14347"/>
                  <a:pt x="16037" y="14777"/>
                  <a:pt x="15362" y="14595"/>
                </a:cubicBezTo>
                <a:cubicBezTo>
                  <a:pt x="13995" y="14256"/>
                  <a:pt x="12009" y="14054"/>
                  <a:pt x="10285" y="14211"/>
                </a:cubicBezTo>
                <a:cubicBezTo>
                  <a:pt x="8225" y="14415"/>
                  <a:pt x="7363" y="12223"/>
                  <a:pt x="7756" y="10100"/>
                </a:cubicBezTo>
                <a:cubicBezTo>
                  <a:pt x="8112" y="8111"/>
                  <a:pt x="8899" y="2237"/>
                  <a:pt x="5358" y="1446"/>
                </a:cubicBezTo>
                <a:cubicBezTo>
                  <a:pt x="5003" y="1039"/>
                  <a:pt x="4271" y="248"/>
                  <a:pt x="3804" y="0"/>
                </a:cubicBezTo>
                <a:close/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3" name="Google Shape;2416;p30"/>
          <p:cNvSpPr/>
          <p:nvPr/>
        </p:nvSpPr>
        <p:spPr>
          <a:xfrm>
            <a:off x="5932454" y="3563846"/>
            <a:ext cx="99941" cy="26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3" h="21541" fill="norm" stroke="1" extrusionOk="0">
                <a:moveTo>
                  <a:pt x="19618" y="10201"/>
                </a:moveTo>
                <a:cubicBezTo>
                  <a:pt x="18268" y="11558"/>
                  <a:pt x="16289" y="12810"/>
                  <a:pt x="14580" y="14097"/>
                </a:cubicBezTo>
                <a:cubicBezTo>
                  <a:pt x="12870" y="15385"/>
                  <a:pt x="11520" y="16810"/>
                  <a:pt x="11430" y="18237"/>
                </a:cubicBezTo>
                <a:cubicBezTo>
                  <a:pt x="11340" y="19419"/>
                  <a:pt x="12238" y="20636"/>
                  <a:pt x="14220" y="21541"/>
                </a:cubicBezTo>
                <a:lnTo>
                  <a:pt x="5397" y="21541"/>
                </a:lnTo>
                <a:cubicBezTo>
                  <a:pt x="4230" y="18758"/>
                  <a:pt x="5308" y="15870"/>
                  <a:pt x="8640" y="13401"/>
                </a:cubicBezTo>
                <a:cubicBezTo>
                  <a:pt x="9990" y="12393"/>
                  <a:pt x="11610" y="11489"/>
                  <a:pt x="12960" y="10515"/>
                </a:cubicBezTo>
                <a:cubicBezTo>
                  <a:pt x="14400" y="9541"/>
                  <a:pt x="15567" y="8497"/>
                  <a:pt x="15840" y="7384"/>
                </a:cubicBezTo>
                <a:cubicBezTo>
                  <a:pt x="16109" y="6306"/>
                  <a:pt x="15388" y="5123"/>
                  <a:pt x="13409" y="4324"/>
                </a:cubicBezTo>
                <a:cubicBezTo>
                  <a:pt x="11789" y="3662"/>
                  <a:pt x="9538" y="3315"/>
                  <a:pt x="7559" y="2793"/>
                </a:cubicBezTo>
                <a:cubicBezTo>
                  <a:pt x="6119" y="2410"/>
                  <a:pt x="1979" y="1505"/>
                  <a:pt x="0" y="706"/>
                </a:cubicBezTo>
                <a:cubicBezTo>
                  <a:pt x="1077" y="219"/>
                  <a:pt x="2700" y="-59"/>
                  <a:pt x="4320" y="10"/>
                </a:cubicBezTo>
                <a:cubicBezTo>
                  <a:pt x="9179" y="288"/>
                  <a:pt x="13229" y="1611"/>
                  <a:pt x="16379" y="3071"/>
                </a:cubicBezTo>
                <a:cubicBezTo>
                  <a:pt x="18268" y="3941"/>
                  <a:pt x="19887" y="4846"/>
                  <a:pt x="20609" y="5922"/>
                </a:cubicBezTo>
                <a:cubicBezTo>
                  <a:pt x="21600" y="7314"/>
                  <a:pt x="20968" y="8845"/>
                  <a:pt x="19618" y="10201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4" name="Google Shape;2417;p30"/>
          <p:cNvSpPr/>
          <p:nvPr/>
        </p:nvSpPr>
        <p:spPr>
          <a:xfrm>
            <a:off x="6109454" y="3695676"/>
            <a:ext cx="174249" cy="97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272" fill="norm" stroke="1" extrusionOk="0">
                <a:moveTo>
                  <a:pt x="21337" y="2440"/>
                </a:moveTo>
                <a:cubicBezTo>
                  <a:pt x="21600" y="3836"/>
                  <a:pt x="21600" y="5512"/>
                  <a:pt x="21285" y="6908"/>
                </a:cubicBezTo>
                <a:cubicBezTo>
                  <a:pt x="20969" y="8212"/>
                  <a:pt x="20179" y="9516"/>
                  <a:pt x="19441" y="10166"/>
                </a:cubicBezTo>
                <a:cubicBezTo>
                  <a:pt x="19441" y="12213"/>
                  <a:pt x="18966" y="14170"/>
                  <a:pt x="18123" y="15567"/>
                </a:cubicBezTo>
                <a:cubicBezTo>
                  <a:pt x="17280" y="16964"/>
                  <a:pt x="16017" y="17521"/>
                  <a:pt x="14909" y="17335"/>
                </a:cubicBezTo>
                <a:cubicBezTo>
                  <a:pt x="14961" y="19010"/>
                  <a:pt x="14118" y="20500"/>
                  <a:pt x="13170" y="21057"/>
                </a:cubicBezTo>
                <a:cubicBezTo>
                  <a:pt x="12222" y="21525"/>
                  <a:pt x="11221" y="21150"/>
                  <a:pt x="10273" y="20686"/>
                </a:cubicBezTo>
                <a:cubicBezTo>
                  <a:pt x="5953" y="18639"/>
                  <a:pt x="2212" y="13331"/>
                  <a:pt x="0" y="6444"/>
                </a:cubicBezTo>
                <a:cubicBezTo>
                  <a:pt x="368" y="4208"/>
                  <a:pt x="1316" y="2254"/>
                  <a:pt x="2581" y="1322"/>
                </a:cubicBezTo>
                <a:cubicBezTo>
                  <a:pt x="3792" y="389"/>
                  <a:pt x="5163" y="111"/>
                  <a:pt x="6532" y="18"/>
                </a:cubicBezTo>
                <a:cubicBezTo>
                  <a:pt x="8482" y="-75"/>
                  <a:pt x="10379" y="204"/>
                  <a:pt x="12327" y="486"/>
                </a:cubicBezTo>
                <a:cubicBezTo>
                  <a:pt x="15436" y="950"/>
                  <a:pt x="18281" y="1043"/>
                  <a:pt x="21337" y="2440"/>
                </a:cubicBezTo>
              </a:path>
            </a:pathLst>
          </a:custGeom>
          <a:solidFill>
            <a:srgbClr val="FFDB5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5" name="Google Shape;2418;p30"/>
          <p:cNvSpPr/>
          <p:nvPr/>
        </p:nvSpPr>
        <p:spPr>
          <a:xfrm>
            <a:off x="5987472" y="3508533"/>
            <a:ext cx="20045" cy="19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62" y="0"/>
                </a:moveTo>
                <a:cubicBezTo>
                  <a:pt x="5042" y="0"/>
                  <a:pt x="0" y="4683"/>
                  <a:pt x="0" y="10791"/>
                </a:cubicBezTo>
                <a:cubicBezTo>
                  <a:pt x="0" y="16898"/>
                  <a:pt x="5042" y="21600"/>
                  <a:pt x="10562" y="21600"/>
                </a:cubicBezTo>
                <a:cubicBezTo>
                  <a:pt x="16539" y="21600"/>
                  <a:pt x="21600" y="16898"/>
                  <a:pt x="21600" y="10791"/>
                </a:cubicBezTo>
                <a:cubicBezTo>
                  <a:pt x="21600" y="4683"/>
                  <a:pt x="16539" y="0"/>
                  <a:pt x="10562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6" name="Google Shape;2419;p30"/>
          <p:cNvSpPr/>
          <p:nvPr/>
        </p:nvSpPr>
        <p:spPr>
          <a:xfrm>
            <a:off x="5859653" y="3531132"/>
            <a:ext cx="127801" cy="7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600" fill="norm" stroke="1" extrusionOk="0">
                <a:moveTo>
                  <a:pt x="10419" y="0"/>
                </a:moveTo>
                <a:cubicBezTo>
                  <a:pt x="7702" y="7241"/>
                  <a:pt x="3838" y="10865"/>
                  <a:pt x="1692" y="12418"/>
                </a:cubicBezTo>
                <a:cubicBezTo>
                  <a:pt x="1264" y="12676"/>
                  <a:pt x="907" y="13192"/>
                  <a:pt x="619" y="13714"/>
                </a:cubicBezTo>
                <a:cubicBezTo>
                  <a:pt x="-23" y="15133"/>
                  <a:pt x="-166" y="17074"/>
                  <a:pt x="191" y="18627"/>
                </a:cubicBezTo>
                <a:cubicBezTo>
                  <a:pt x="333" y="19401"/>
                  <a:pt x="619" y="20181"/>
                  <a:pt x="1050" y="20697"/>
                </a:cubicBezTo>
                <a:lnTo>
                  <a:pt x="1121" y="20697"/>
                </a:lnTo>
                <a:cubicBezTo>
                  <a:pt x="1549" y="21342"/>
                  <a:pt x="2123" y="21600"/>
                  <a:pt x="2693" y="21600"/>
                </a:cubicBezTo>
                <a:cubicBezTo>
                  <a:pt x="15855" y="20955"/>
                  <a:pt x="21434" y="6209"/>
                  <a:pt x="21434" y="6209"/>
                </a:cubicBezTo>
                <a:cubicBezTo>
                  <a:pt x="20527" y="6555"/>
                  <a:pt x="19653" y="6725"/>
                  <a:pt x="18811" y="6725"/>
                </a:cubicBezTo>
                <a:cubicBezTo>
                  <a:pt x="18389" y="6725"/>
                  <a:pt x="17975" y="6684"/>
                  <a:pt x="17570" y="6596"/>
                </a:cubicBezTo>
                <a:cubicBezTo>
                  <a:pt x="13994" y="5822"/>
                  <a:pt x="11634" y="2199"/>
                  <a:pt x="10775" y="645"/>
                </a:cubicBezTo>
                <a:cubicBezTo>
                  <a:pt x="10561" y="258"/>
                  <a:pt x="10419" y="0"/>
                  <a:pt x="10419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7" name="Google Shape;2420;p30"/>
          <p:cNvSpPr/>
          <p:nvPr/>
        </p:nvSpPr>
        <p:spPr>
          <a:xfrm>
            <a:off x="5860793" y="3551604"/>
            <a:ext cx="126661" cy="5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600" y="0"/>
                  <a:pt x="15927" y="20695"/>
                  <a:pt x="2545" y="21600"/>
                </a:cubicBezTo>
                <a:cubicBezTo>
                  <a:pt x="1964" y="21600"/>
                  <a:pt x="1381" y="21238"/>
                  <a:pt x="946" y="20332"/>
                </a:cubicBezTo>
                <a:cubicBezTo>
                  <a:pt x="873" y="20332"/>
                  <a:pt x="873" y="20332"/>
                  <a:pt x="873" y="20332"/>
                </a:cubicBezTo>
                <a:cubicBezTo>
                  <a:pt x="435" y="19608"/>
                  <a:pt x="145" y="18514"/>
                  <a:pt x="0" y="17428"/>
                </a:cubicBezTo>
                <a:cubicBezTo>
                  <a:pt x="9964" y="17428"/>
                  <a:pt x="15855" y="5085"/>
                  <a:pt x="17671" y="543"/>
                </a:cubicBezTo>
                <a:cubicBezTo>
                  <a:pt x="18907" y="905"/>
                  <a:pt x="20219" y="724"/>
                  <a:pt x="2160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8" name="Google Shape;2421;p30"/>
          <p:cNvSpPr/>
          <p:nvPr/>
        </p:nvSpPr>
        <p:spPr>
          <a:xfrm>
            <a:off x="5863345" y="3531132"/>
            <a:ext cx="60557" cy="4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16"/>
                </a:moveTo>
                <a:cubicBezTo>
                  <a:pt x="19628" y="6520"/>
                  <a:pt x="13692" y="19356"/>
                  <a:pt x="0" y="21600"/>
                </a:cubicBezTo>
                <a:cubicBezTo>
                  <a:pt x="613" y="20779"/>
                  <a:pt x="1372" y="19966"/>
                  <a:pt x="2282" y="19560"/>
                </a:cubicBezTo>
                <a:cubicBezTo>
                  <a:pt x="6998" y="17113"/>
                  <a:pt x="15064" y="11406"/>
                  <a:pt x="20841" y="0"/>
                </a:cubicBezTo>
                <a:cubicBezTo>
                  <a:pt x="20841" y="0"/>
                  <a:pt x="21145" y="406"/>
                  <a:pt x="21600" y="1016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09" name="Google Shape;2422;p30"/>
          <p:cNvSpPr/>
          <p:nvPr/>
        </p:nvSpPr>
        <p:spPr>
          <a:xfrm>
            <a:off x="2719140" y="1999107"/>
            <a:ext cx="1166328" cy="142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352"/>
                </a:moveTo>
                <a:cubicBezTo>
                  <a:pt x="774" y="4062"/>
                  <a:pt x="5291" y="0"/>
                  <a:pt x="10741" y="0"/>
                </a:cubicBezTo>
                <a:cubicBezTo>
                  <a:pt x="16743" y="0"/>
                  <a:pt x="21600" y="4901"/>
                  <a:pt x="21600" y="10962"/>
                </a:cubicBezTo>
                <a:cubicBezTo>
                  <a:pt x="21600" y="16120"/>
                  <a:pt x="18093" y="20440"/>
                  <a:pt x="13363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0" name="Google Shape;2423;p30"/>
          <p:cNvSpPr/>
          <p:nvPr/>
        </p:nvSpPr>
        <p:spPr>
          <a:xfrm>
            <a:off x="2733638" y="2090815"/>
            <a:ext cx="537743" cy="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254" y="20911"/>
                  <a:pt x="2655" y="12093"/>
                  <a:pt x="0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1" name="Google Shape;2424;p30"/>
          <p:cNvSpPr/>
          <p:nvPr/>
        </p:nvSpPr>
        <p:spPr>
          <a:xfrm>
            <a:off x="3179347" y="2167156"/>
            <a:ext cx="531344" cy="20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6833" y="13667"/>
                  <a:pt x="11077" y="21600"/>
                  <a:pt x="4871" y="21600"/>
                </a:cubicBezTo>
                <a:cubicBezTo>
                  <a:pt x="3207" y="21600"/>
                  <a:pt x="1595" y="20721"/>
                  <a:pt x="0" y="19841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2" name="Google Shape;2425;p30"/>
          <p:cNvSpPr/>
          <p:nvPr/>
        </p:nvSpPr>
        <p:spPr>
          <a:xfrm>
            <a:off x="3904841" y="2014899"/>
            <a:ext cx="121522" cy="120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10" y="0"/>
                </a:moveTo>
                <a:cubicBezTo>
                  <a:pt x="15917" y="2975"/>
                  <a:pt x="21600" y="6334"/>
                  <a:pt x="21600" y="9998"/>
                </a:cubicBezTo>
                <a:cubicBezTo>
                  <a:pt x="21600" y="14270"/>
                  <a:pt x="13643" y="18241"/>
                  <a:pt x="0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3" name="Google Shape;2426;p30"/>
          <p:cNvSpPr/>
          <p:nvPr/>
        </p:nvSpPr>
        <p:spPr>
          <a:xfrm>
            <a:off x="2790375" y="1953483"/>
            <a:ext cx="1005553" cy="3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821" y="8204"/>
                  <a:pt x="6678" y="0"/>
                  <a:pt x="10928" y="0"/>
                </a:cubicBezTo>
                <a:cubicBezTo>
                  <a:pt x="15059" y="0"/>
                  <a:pt x="18806" y="7647"/>
                  <a:pt x="21600" y="20225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4" name="Google Shape;2427;p30"/>
          <p:cNvSpPr/>
          <p:nvPr/>
        </p:nvSpPr>
        <p:spPr>
          <a:xfrm>
            <a:off x="2572005" y="2008501"/>
            <a:ext cx="191896" cy="141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8207" y="18412"/>
                  <a:pt x="0" y="14181"/>
                  <a:pt x="0" y="9498"/>
                </a:cubicBezTo>
                <a:cubicBezTo>
                  <a:pt x="0" y="5986"/>
                  <a:pt x="4656" y="2731"/>
                  <a:pt x="12623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5" name="Google Shape;2428;p30"/>
          <p:cNvSpPr/>
          <p:nvPr/>
        </p:nvSpPr>
        <p:spPr>
          <a:xfrm>
            <a:off x="2794205" y="2078443"/>
            <a:ext cx="976984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16" name="Google Shape;2429;p30"/>
          <p:cNvSpPr/>
          <p:nvPr/>
        </p:nvSpPr>
        <p:spPr>
          <a:xfrm flipH="1">
            <a:off x="2802731" y="1783307"/>
            <a:ext cx="220907" cy="1"/>
          </a:xfrm>
          <a:prstGeom prst="line">
            <a:avLst/>
          </a:prstGeom>
          <a:ln w="37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17" name="Google Shape;2430;p30"/>
          <p:cNvSpPr/>
          <p:nvPr/>
        </p:nvSpPr>
        <p:spPr>
          <a:xfrm>
            <a:off x="2936658" y="1782456"/>
            <a:ext cx="124517" cy="2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282" y="20003"/>
                  <a:pt x="21600" y="11434"/>
                  <a:pt x="21600" y="1268"/>
                </a:cubicBezTo>
                <a:cubicBezTo>
                  <a:pt x="21600" y="634"/>
                  <a:pt x="21600" y="317"/>
                  <a:pt x="21600" y="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8" name="Google Shape;2431;p30"/>
          <p:cNvSpPr/>
          <p:nvPr/>
        </p:nvSpPr>
        <p:spPr>
          <a:xfrm>
            <a:off x="2760934" y="1756011"/>
            <a:ext cx="275065" cy="55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813"/>
                </a:moveTo>
                <a:cubicBezTo>
                  <a:pt x="19490" y="1823"/>
                  <a:pt x="15873" y="0"/>
                  <a:pt x="11787" y="0"/>
                </a:cubicBezTo>
                <a:cubicBezTo>
                  <a:pt x="5291" y="0"/>
                  <a:pt x="0" y="4813"/>
                  <a:pt x="0" y="10966"/>
                </a:cubicBezTo>
                <a:cubicBezTo>
                  <a:pt x="0" y="16283"/>
                  <a:pt x="4220" y="20765"/>
                  <a:pt x="9779" y="2160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9" name="Google Shape;2432;p30"/>
          <p:cNvSpPr/>
          <p:nvPr/>
        </p:nvSpPr>
        <p:spPr>
          <a:xfrm>
            <a:off x="2797624" y="1816402"/>
            <a:ext cx="231558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27"/>
                </a:moveTo>
                <a:cubicBezTo>
                  <a:pt x="2982" y="14414"/>
                  <a:pt x="6642" y="21600"/>
                  <a:pt x="10580" y="21600"/>
                </a:cubicBezTo>
                <a:cubicBezTo>
                  <a:pt x="14718" y="21600"/>
                  <a:pt x="18537" y="13387"/>
                  <a:pt x="21600" y="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0" name="Google Shape;2433;p30"/>
          <p:cNvSpPr/>
          <p:nvPr/>
        </p:nvSpPr>
        <p:spPr>
          <a:xfrm>
            <a:off x="2717863" y="1737666"/>
            <a:ext cx="386361" cy="69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56" y="18802"/>
                </a:moveTo>
                <a:cubicBezTo>
                  <a:pt x="21361" y="17333"/>
                  <a:pt x="21600" y="15732"/>
                  <a:pt x="21600" y="14003"/>
                </a:cubicBezTo>
                <a:cubicBezTo>
                  <a:pt x="21600" y="6267"/>
                  <a:pt x="16760" y="0"/>
                  <a:pt x="10800" y="0"/>
                </a:cubicBezTo>
                <a:cubicBezTo>
                  <a:pt x="4840" y="0"/>
                  <a:pt x="0" y="6267"/>
                  <a:pt x="0" y="14003"/>
                </a:cubicBezTo>
                <a:cubicBezTo>
                  <a:pt x="0" y="16801"/>
                  <a:pt x="644" y="19467"/>
                  <a:pt x="1717" y="2160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1" name="Google Shape;2434;p30"/>
          <p:cNvSpPr/>
          <p:nvPr/>
        </p:nvSpPr>
        <p:spPr>
          <a:xfrm>
            <a:off x="2811689" y="1592659"/>
            <a:ext cx="209820" cy="190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7" h="21600" fill="norm" stroke="1" extrusionOk="0">
                <a:moveTo>
                  <a:pt x="14346" y="1448"/>
                </a:moveTo>
                <a:cubicBezTo>
                  <a:pt x="10781" y="2221"/>
                  <a:pt x="11582" y="8117"/>
                  <a:pt x="11942" y="10099"/>
                </a:cubicBezTo>
                <a:cubicBezTo>
                  <a:pt x="12343" y="12224"/>
                  <a:pt x="11502" y="14447"/>
                  <a:pt x="9418" y="14206"/>
                </a:cubicBezTo>
                <a:cubicBezTo>
                  <a:pt x="7695" y="14061"/>
                  <a:pt x="5691" y="14254"/>
                  <a:pt x="4329" y="14593"/>
                </a:cubicBezTo>
                <a:cubicBezTo>
                  <a:pt x="3688" y="14786"/>
                  <a:pt x="2965" y="14351"/>
                  <a:pt x="2725" y="13577"/>
                </a:cubicBezTo>
                <a:cubicBezTo>
                  <a:pt x="2645" y="13336"/>
                  <a:pt x="2565" y="13047"/>
                  <a:pt x="2525" y="12708"/>
                </a:cubicBezTo>
                <a:cubicBezTo>
                  <a:pt x="2485" y="12515"/>
                  <a:pt x="2324" y="12419"/>
                  <a:pt x="2164" y="12515"/>
                </a:cubicBezTo>
                <a:cubicBezTo>
                  <a:pt x="1163" y="13288"/>
                  <a:pt x="-1643" y="16090"/>
                  <a:pt x="1323" y="21600"/>
                </a:cubicBezTo>
                <a:lnTo>
                  <a:pt x="18113" y="21600"/>
                </a:lnTo>
                <a:cubicBezTo>
                  <a:pt x="18355" y="19811"/>
                  <a:pt x="18113" y="17927"/>
                  <a:pt x="17432" y="16284"/>
                </a:cubicBezTo>
                <a:cubicBezTo>
                  <a:pt x="17152" y="15656"/>
                  <a:pt x="16831" y="15075"/>
                  <a:pt x="16511" y="14447"/>
                </a:cubicBezTo>
                <a:cubicBezTo>
                  <a:pt x="16230" y="13820"/>
                  <a:pt x="15990" y="13144"/>
                  <a:pt x="15950" y="12419"/>
                </a:cubicBezTo>
                <a:cubicBezTo>
                  <a:pt x="15870" y="11694"/>
                  <a:pt x="16030" y="10921"/>
                  <a:pt x="16431" y="10388"/>
                </a:cubicBezTo>
                <a:cubicBezTo>
                  <a:pt x="16791" y="10003"/>
                  <a:pt x="17272" y="9760"/>
                  <a:pt x="17672" y="9422"/>
                </a:cubicBezTo>
                <a:cubicBezTo>
                  <a:pt x="17954" y="9179"/>
                  <a:pt x="18835" y="8601"/>
                  <a:pt x="19236" y="8069"/>
                </a:cubicBezTo>
                <a:cubicBezTo>
                  <a:pt x="19356" y="7876"/>
                  <a:pt x="19436" y="7683"/>
                  <a:pt x="19436" y="7537"/>
                </a:cubicBezTo>
                <a:cubicBezTo>
                  <a:pt x="19957" y="7151"/>
                  <a:pt x="19356" y="7103"/>
                  <a:pt x="19637" y="6426"/>
                </a:cubicBezTo>
                <a:lnTo>
                  <a:pt x="19717" y="5894"/>
                </a:lnTo>
                <a:cubicBezTo>
                  <a:pt x="19717" y="5894"/>
                  <a:pt x="19396" y="1932"/>
                  <a:pt x="15990" y="1448"/>
                </a:cubicBezTo>
                <a:lnTo>
                  <a:pt x="16791" y="627"/>
                </a:lnTo>
                <a:cubicBezTo>
                  <a:pt x="16070" y="773"/>
                  <a:pt x="15669" y="918"/>
                  <a:pt x="15669" y="918"/>
                </a:cubicBezTo>
                <a:lnTo>
                  <a:pt x="15910" y="0"/>
                </a:lnTo>
                <a:cubicBezTo>
                  <a:pt x="15429" y="241"/>
                  <a:pt x="14708" y="1062"/>
                  <a:pt x="14346" y="1448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2" name="Google Shape;2435;p30"/>
          <p:cNvSpPr/>
          <p:nvPr/>
        </p:nvSpPr>
        <p:spPr>
          <a:xfrm>
            <a:off x="2969723" y="1659952"/>
            <a:ext cx="46691" cy="123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540" fill="norm" stroke="1" extrusionOk="0">
                <a:moveTo>
                  <a:pt x="1446" y="10218"/>
                </a:moveTo>
                <a:cubicBezTo>
                  <a:pt x="2793" y="11559"/>
                  <a:pt x="4725" y="12825"/>
                  <a:pt x="6456" y="14090"/>
                </a:cubicBezTo>
                <a:cubicBezTo>
                  <a:pt x="8195" y="15431"/>
                  <a:pt x="9542" y="16774"/>
                  <a:pt x="9734" y="18262"/>
                </a:cubicBezTo>
                <a:cubicBezTo>
                  <a:pt x="9734" y="19454"/>
                  <a:pt x="8772" y="20646"/>
                  <a:pt x="6841" y="21540"/>
                </a:cubicBezTo>
                <a:lnTo>
                  <a:pt x="15713" y="21540"/>
                </a:lnTo>
                <a:cubicBezTo>
                  <a:pt x="16875" y="18782"/>
                  <a:pt x="15713" y="15879"/>
                  <a:pt x="12435" y="13348"/>
                </a:cubicBezTo>
                <a:cubicBezTo>
                  <a:pt x="11088" y="12379"/>
                  <a:pt x="9542" y="11484"/>
                  <a:pt x="8003" y="10516"/>
                </a:cubicBezTo>
                <a:cubicBezTo>
                  <a:pt x="6648" y="9550"/>
                  <a:pt x="5494" y="8507"/>
                  <a:pt x="5302" y="7390"/>
                </a:cubicBezTo>
                <a:cubicBezTo>
                  <a:pt x="4917" y="6272"/>
                  <a:pt x="5686" y="5081"/>
                  <a:pt x="7618" y="4261"/>
                </a:cubicBezTo>
                <a:cubicBezTo>
                  <a:pt x="9349" y="3666"/>
                  <a:pt x="11665" y="3292"/>
                  <a:pt x="13589" y="2772"/>
                </a:cubicBezTo>
                <a:cubicBezTo>
                  <a:pt x="14944" y="2397"/>
                  <a:pt x="19184" y="1506"/>
                  <a:pt x="21115" y="686"/>
                </a:cubicBezTo>
                <a:cubicBezTo>
                  <a:pt x="19961" y="166"/>
                  <a:pt x="18414" y="-60"/>
                  <a:pt x="16675" y="14"/>
                </a:cubicBezTo>
                <a:cubicBezTo>
                  <a:pt x="11858" y="314"/>
                  <a:pt x="7810" y="1580"/>
                  <a:pt x="4725" y="3069"/>
                </a:cubicBezTo>
                <a:cubicBezTo>
                  <a:pt x="2793" y="3889"/>
                  <a:pt x="1246" y="4858"/>
                  <a:pt x="477" y="5898"/>
                </a:cubicBezTo>
                <a:cubicBezTo>
                  <a:pt x="-485" y="7315"/>
                  <a:pt x="92" y="8804"/>
                  <a:pt x="1446" y="10218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3" name="Google Shape;2436;p30"/>
          <p:cNvSpPr/>
          <p:nvPr/>
        </p:nvSpPr>
        <p:spPr>
          <a:xfrm>
            <a:off x="2852110" y="1721465"/>
            <a:ext cx="81558" cy="45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366" fill="norm" stroke="1" extrusionOk="0">
                <a:moveTo>
                  <a:pt x="253" y="2395"/>
                </a:moveTo>
                <a:cubicBezTo>
                  <a:pt x="-84" y="3800"/>
                  <a:pt x="-84" y="5396"/>
                  <a:pt x="253" y="6801"/>
                </a:cubicBezTo>
                <a:cubicBezTo>
                  <a:pt x="589" y="8198"/>
                  <a:pt x="1379" y="9603"/>
                  <a:pt x="2165" y="10201"/>
                </a:cubicBezTo>
                <a:cubicBezTo>
                  <a:pt x="2053" y="12197"/>
                  <a:pt x="2614" y="14200"/>
                  <a:pt x="3404" y="15597"/>
                </a:cubicBezTo>
                <a:cubicBezTo>
                  <a:pt x="4302" y="17002"/>
                  <a:pt x="5540" y="17601"/>
                  <a:pt x="6663" y="17401"/>
                </a:cubicBezTo>
                <a:cubicBezTo>
                  <a:pt x="6550" y="19205"/>
                  <a:pt x="7453" y="20602"/>
                  <a:pt x="8350" y="21201"/>
                </a:cubicBezTo>
                <a:cubicBezTo>
                  <a:pt x="9253" y="21600"/>
                  <a:pt x="10263" y="21201"/>
                  <a:pt x="11277" y="20802"/>
                </a:cubicBezTo>
                <a:cubicBezTo>
                  <a:pt x="15550" y="18599"/>
                  <a:pt x="19379" y="13402"/>
                  <a:pt x="21516" y="6402"/>
                </a:cubicBezTo>
                <a:cubicBezTo>
                  <a:pt x="21063" y="4199"/>
                  <a:pt x="20165" y="2395"/>
                  <a:pt x="18926" y="1397"/>
                </a:cubicBezTo>
                <a:cubicBezTo>
                  <a:pt x="17692" y="399"/>
                  <a:pt x="16340" y="200"/>
                  <a:pt x="14989" y="0"/>
                </a:cubicBezTo>
                <a:cubicBezTo>
                  <a:pt x="13077" y="0"/>
                  <a:pt x="11165" y="200"/>
                  <a:pt x="9140" y="399"/>
                </a:cubicBezTo>
                <a:cubicBezTo>
                  <a:pt x="6102" y="998"/>
                  <a:pt x="3292" y="998"/>
                  <a:pt x="253" y="2395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4" name="Google Shape;2437;p30"/>
          <p:cNvSpPr/>
          <p:nvPr/>
        </p:nvSpPr>
        <p:spPr>
          <a:xfrm>
            <a:off x="2979573" y="1632366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93" y="0"/>
                </a:moveTo>
                <a:cubicBezTo>
                  <a:pt x="5133" y="0"/>
                  <a:pt x="0" y="4900"/>
                  <a:pt x="0" y="10780"/>
                </a:cubicBezTo>
                <a:cubicBezTo>
                  <a:pt x="0" y="16700"/>
                  <a:pt x="5133" y="21600"/>
                  <a:pt x="11293" y="21600"/>
                </a:cubicBezTo>
                <a:cubicBezTo>
                  <a:pt x="17494" y="21600"/>
                  <a:pt x="21600" y="16700"/>
                  <a:pt x="21600" y="10780"/>
                </a:cubicBezTo>
                <a:cubicBezTo>
                  <a:pt x="21600" y="4900"/>
                  <a:pt x="17494" y="0"/>
                  <a:pt x="11293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5" name="Google Shape;2438;p30"/>
          <p:cNvSpPr/>
          <p:nvPr/>
        </p:nvSpPr>
        <p:spPr>
          <a:xfrm>
            <a:off x="2990400" y="1644681"/>
            <a:ext cx="60132" cy="33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fill="norm" stroke="1" extrusionOk="0">
                <a:moveTo>
                  <a:pt x="11106" y="0"/>
                </a:moveTo>
                <a:cubicBezTo>
                  <a:pt x="11106" y="0"/>
                  <a:pt x="10955" y="276"/>
                  <a:pt x="10645" y="552"/>
                </a:cubicBezTo>
                <a:cubicBezTo>
                  <a:pt x="9887" y="2221"/>
                  <a:pt x="7453" y="5823"/>
                  <a:pt x="3957" y="6651"/>
                </a:cubicBezTo>
                <a:cubicBezTo>
                  <a:pt x="2737" y="6651"/>
                  <a:pt x="1523" y="6651"/>
                  <a:pt x="0" y="6099"/>
                </a:cubicBezTo>
                <a:cubicBezTo>
                  <a:pt x="0" y="6099"/>
                  <a:pt x="5626" y="20771"/>
                  <a:pt x="18711" y="21600"/>
                </a:cubicBezTo>
                <a:cubicBezTo>
                  <a:pt x="19318" y="21600"/>
                  <a:pt x="19925" y="21324"/>
                  <a:pt x="20380" y="20771"/>
                </a:cubicBezTo>
                <a:cubicBezTo>
                  <a:pt x="20380" y="20771"/>
                  <a:pt x="20380" y="20771"/>
                  <a:pt x="20380" y="20495"/>
                </a:cubicBezTo>
                <a:cubicBezTo>
                  <a:pt x="20841" y="19943"/>
                  <a:pt x="20993" y="19390"/>
                  <a:pt x="21297" y="18551"/>
                </a:cubicBezTo>
                <a:cubicBezTo>
                  <a:pt x="21600" y="16893"/>
                  <a:pt x="21448" y="14960"/>
                  <a:pt x="20841" y="13568"/>
                </a:cubicBezTo>
                <a:cubicBezTo>
                  <a:pt x="20538" y="13015"/>
                  <a:pt x="20077" y="12739"/>
                  <a:pt x="19773" y="12463"/>
                </a:cubicBezTo>
                <a:cubicBezTo>
                  <a:pt x="17491" y="10806"/>
                  <a:pt x="13844" y="7204"/>
                  <a:pt x="11106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6" name="Google Shape;2439;p30"/>
          <p:cNvSpPr/>
          <p:nvPr/>
        </p:nvSpPr>
        <p:spPr>
          <a:xfrm>
            <a:off x="2990400" y="1654075"/>
            <a:ext cx="59707" cy="23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5706" y="20445"/>
                  <a:pt x="18978" y="21600"/>
                </a:cubicBezTo>
                <a:cubicBezTo>
                  <a:pt x="19593" y="21600"/>
                  <a:pt x="20209" y="21215"/>
                  <a:pt x="20671" y="20445"/>
                </a:cubicBezTo>
                <a:cubicBezTo>
                  <a:pt x="20671" y="20445"/>
                  <a:pt x="20671" y="20445"/>
                  <a:pt x="20671" y="20060"/>
                </a:cubicBezTo>
                <a:cubicBezTo>
                  <a:pt x="21138" y="19291"/>
                  <a:pt x="21292" y="18521"/>
                  <a:pt x="21600" y="17351"/>
                </a:cubicBezTo>
                <a:cubicBezTo>
                  <a:pt x="11573" y="17351"/>
                  <a:pt x="5706" y="5004"/>
                  <a:pt x="4013" y="770"/>
                </a:cubicBezTo>
                <a:cubicBezTo>
                  <a:pt x="2776" y="770"/>
                  <a:pt x="1545" y="770"/>
                  <a:pt x="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7" name="Google Shape;2440;p30"/>
          <p:cNvSpPr/>
          <p:nvPr/>
        </p:nvSpPr>
        <p:spPr>
          <a:xfrm>
            <a:off x="3020249" y="1644681"/>
            <a:ext cx="28586" cy="20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79"/>
                </a:moveTo>
                <a:cubicBezTo>
                  <a:pt x="1941" y="6614"/>
                  <a:pt x="8061" y="19401"/>
                  <a:pt x="21600" y="21600"/>
                </a:cubicBezTo>
                <a:cubicBezTo>
                  <a:pt x="20957" y="20721"/>
                  <a:pt x="19980" y="20281"/>
                  <a:pt x="19337" y="19841"/>
                </a:cubicBezTo>
                <a:cubicBezTo>
                  <a:pt x="14503" y="17203"/>
                  <a:pt x="6776" y="11468"/>
                  <a:pt x="977" y="0"/>
                </a:cubicBezTo>
                <a:cubicBezTo>
                  <a:pt x="977" y="0"/>
                  <a:pt x="656" y="440"/>
                  <a:pt x="0" y="879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8" name="Google Shape;2441;p30"/>
          <p:cNvSpPr/>
          <p:nvPr/>
        </p:nvSpPr>
        <p:spPr>
          <a:xfrm>
            <a:off x="2794472" y="1447634"/>
            <a:ext cx="988237" cy="630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600" fill="norm" stroke="1" extrusionOk="0">
                <a:moveTo>
                  <a:pt x="17255" y="833"/>
                </a:moveTo>
                <a:cubicBezTo>
                  <a:pt x="16707" y="1460"/>
                  <a:pt x="16326" y="2396"/>
                  <a:pt x="16094" y="3388"/>
                </a:cubicBezTo>
                <a:cubicBezTo>
                  <a:pt x="15862" y="4381"/>
                  <a:pt x="15760" y="5433"/>
                  <a:pt x="15704" y="6499"/>
                </a:cubicBezTo>
                <a:cubicBezTo>
                  <a:pt x="15620" y="8106"/>
                  <a:pt x="15620" y="9770"/>
                  <a:pt x="15992" y="11275"/>
                </a:cubicBezTo>
                <a:cubicBezTo>
                  <a:pt x="16373" y="12793"/>
                  <a:pt x="17107" y="14137"/>
                  <a:pt x="17172" y="15758"/>
                </a:cubicBezTo>
                <a:cubicBezTo>
                  <a:pt x="17199" y="16532"/>
                  <a:pt x="17042" y="17379"/>
                  <a:pt x="16633" y="17832"/>
                </a:cubicBezTo>
                <a:cubicBezTo>
                  <a:pt x="16280" y="18212"/>
                  <a:pt x="15732" y="18139"/>
                  <a:pt x="15462" y="17642"/>
                </a:cubicBezTo>
                <a:cubicBezTo>
                  <a:pt x="15472" y="17599"/>
                  <a:pt x="15481" y="17540"/>
                  <a:pt x="15481" y="17467"/>
                </a:cubicBezTo>
                <a:cubicBezTo>
                  <a:pt x="15472" y="16664"/>
                  <a:pt x="14496" y="14634"/>
                  <a:pt x="14180" y="14152"/>
                </a:cubicBezTo>
                <a:cubicBezTo>
                  <a:pt x="12397" y="11435"/>
                  <a:pt x="9907" y="10092"/>
                  <a:pt x="7435" y="10471"/>
                </a:cubicBezTo>
                <a:cubicBezTo>
                  <a:pt x="5559" y="10749"/>
                  <a:pt x="3348" y="12078"/>
                  <a:pt x="2930" y="15276"/>
                </a:cubicBezTo>
                <a:cubicBezTo>
                  <a:pt x="2920" y="15291"/>
                  <a:pt x="2902" y="15320"/>
                  <a:pt x="2893" y="15349"/>
                </a:cubicBezTo>
                <a:cubicBezTo>
                  <a:pt x="2679" y="15715"/>
                  <a:pt x="2512" y="16079"/>
                  <a:pt x="2372" y="16445"/>
                </a:cubicBezTo>
                <a:cubicBezTo>
                  <a:pt x="1824" y="17818"/>
                  <a:pt x="1750" y="18942"/>
                  <a:pt x="1750" y="18942"/>
                </a:cubicBezTo>
                <a:cubicBezTo>
                  <a:pt x="1750" y="18942"/>
                  <a:pt x="802" y="18898"/>
                  <a:pt x="310" y="18256"/>
                </a:cubicBezTo>
                <a:cubicBezTo>
                  <a:pt x="217" y="18124"/>
                  <a:pt x="68" y="18212"/>
                  <a:pt x="41" y="18401"/>
                </a:cubicBezTo>
                <a:cubicBezTo>
                  <a:pt x="-62" y="19161"/>
                  <a:pt x="-71" y="20636"/>
                  <a:pt x="1248" y="21600"/>
                </a:cubicBezTo>
                <a:lnTo>
                  <a:pt x="19373" y="21600"/>
                </a:lnTo>
                <a:cubicBezTo>
                  <a:pt x="20200" y="20344"/>
                  <a:pt x="20395" y="18416"/>
                  <a:pt x="20219" y="16620"/>
                </a:cubicBezTo>
                <a:cubicBezTo>
                  <a:pt x="20043" y="14824"/>
                  <a:pt x="19531" y="13173"/>
                  <a:pt x="19067" y="11509"/>
                </a:cubicBezTo>
                <a:cubicBezTo>
                  <a:pt x="18612" y="9829"/>
                  <a:pt x="18203" y="8076"/>
                  <a:pt x="18249" y="6265"/>
                </a:cubicBezTo>
                <a:cubicBezTo>
                  <a:pt x="18268" y="5711"/>
                  <a:pt x="18352" y="5097"/>
                  <a:pt x="18593" y="4717"/>
                </a:cubicBezTo>
                <a:cubicBezTo>
                  <a:pt x="18640" y="4659"/>
                  <a:pt x="18695" y="4601"/>
                  <a:pt x="18751" y="4542"/>
                </a:cubicBezTo>
                <a:cubicBezTo>
                  <a:pt x="19132" y="5126"/>
                  <a:pt x="19587" y="5637"/>
                  <a:pt x="20135" y="5550"/>
                </a:cubicBezTo>
                <a:cubicBezTo>
                  <a:pt x="20368" y="5506"/>
                  <a:pt x="20581" y="5360"/>
                  <a:pt x="20758" y="5126"/>
                </a:cubicBezTo>
                <a:cubicBezTo>
                  <a:pt x="21185" y="4586"/>
                  <a:pt x="21334" y="4221"/>
                  <a:pt x="21529" y="3461"/>
                </a:cubicBezTo>
                <a:cubicBezTo>
                  <a:pt x="21260" y="2162"/>
                  <a:pt x="20553" y="628"/>
                  <a:pt x="19726" y="205"/>
                </a:cubicBezTo>
                <a:cubicBezTo>
                  <a:pt x="19457" y="73"/>
                  <a:pt x="19179" y="0"/>
                  <a:pt x="18890" y="0"/>
                </a:cubicBezTo>
                <a:cubicBezTo>
                  <a:pt x="18305" y="0"/>
                  <a:pt x="17720" y="292"/>
                  <a:pt x="17255" y="833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9" name="Google Shape;2442;p30"/>
          <p:cNvSpPr/>
          <p:nvPr/>
        </p:nvSpPr>
        <p:spPr>
          <a:xfrm>
            <a:off x="3728692" y="1539241"/>
            <a:ext cx="134879" cy="94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0" h="21600" fill="norm" stroke="1" extrusionOk="0">
                <a:moveTo>
                  <a:pt x="5271" y="0"/>
                </a:moveTo>
                <a:cubicBezTo>
                  <a:pt x="4371" y="0"/>
                  <a:pt x="3711" y="217"/>
                  <a:pt x="3711" y="217"/>
                </a:cubicBezTo>
                <a:lnTo>
                  <a:pt x="337" y="4691"/>
                </a:lnTo>
                <a:lnTo>
                  <a:pt x="0" y="15679"/>
                </a:lnTo>
                <a:cubicBezTo>
                  <a:pt x="0" y="15679"/>
                  <a:pt x="0" y="15776"/>
                  <a:pt x="135" y="15776"/>
                </a:cubicBezTo>
                <a:cubicBezTo>
                  <a:pt x="1013" y="16358"/>
                  <a:pt x="5467" y="19276"/>
                  <a:pt x="11947" y="20444"/>
                </a:cubicBezTo>
                <a:cubicBezTo>
                  <a:pt x="12621" y="20541"/>
                  <a:pt x="13364" y="20735"/>
                  <a:pt x="14040" y="21026"/>
                </a:cubicBezTo>
                <a:cubicBezTo>
                  <a:pt x="14843" y="21259"/>
                  <a:pt x="16138" y="21600"/>
                  <a:pt x="17412" y="21600"/>
                </a:cubicBezTo>
                <a:cubicBezTo>
                  <a:pt x="18812" y="21600"/>
                  <a:pt x="20186" y="21189"/>
                  <a:pt x="20857" y="19761"/>
                </a:cubicBezTo>
                <a:cubicBezTo>
                  <a:pt x="20924" y="19664"/>
                  <a:pt x="20991" y="19470"/>
                  <a:pt x="20991" y="19373"/>
                </a:cubicBezTo>
                <a:cubicBezTo>
                  <a:pt x="21193" y="18791"/>
                  <a:pt x="21261" y="18403"/>
                  <a:pt x="21328" y="17914"/>
                </a:cubicBezTo>
                <a:cubicBezTo>
                  <a:pt x="21600" y="15093"/>
                  <a:pt x="19235" y="14996"/>
                  <a:pt x="18088" y="14899"/>
                </a:cubicBezTo>
                <a:cubicBezTo>
                  <a:pt x="16671" y="14802"/>
                  <a:pt x="10528" y="5564"/>
                  <a:pt x="9246" y="2743"/>
                </a:cubicBezTo>
                <a:cubicBezTo>
                  <a:pt x="8640" y="1288"/>
                  <a:pt x="7695" y="605"/>
                  <a:pt x="6749" y="217"/>
                </a:cubicBezTo>
                <a:cubicBezTo>
                  <a:pt x="6232" y="54"/>
                  <a:pt x="5720" y="0"/>
                  <a:pt x="5271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0" name="Google Shape;2443;p30"/>
          <p:cNvSpPr/>
          <p:nvPr/>
        </p:nvSpPr>
        <p:spPr>
          <a:xfrm>
            <a:off x="3729542" y="1570043"/>
            <a:ext cx="130914" cy="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65" fill="norm" stroke="1" extrusionOk="0">
                <a:moveTo>
                  <a:pt x="21600" y="17795"/>
                </a:moveTo>
                <a:cubicBezTo>
                  <a:pt x="20264" y="21600"/>
                  <a:pt x="16252" y="20245"/>
                  <a:pt x="14495" y="19562"/>
                </a:cubicBezTo>
                <a:cubicBezTo>
                  <a:pt x="13790" y="19155"/>
                  <a:pt x="13015" y="18884"/>
                  <a:pt x="12313" y="18749"/>
                </a:cubicBezTo>
                <a:cubicBezTo>
                  <a:pt x="5559" y="17117"/>
                  <a:pt x="915" y="13041"/>
                  <a:pt x="0" y="12228"/>
                </a:cubicBezTo>
                <a:cubicBezTo>
                  <a:pt x="1196" y="12364"/>
                  <a:pt x="4009" y="12364"/>
                  <a:pt x="5275" y="11003"/>
                </a:cubicBezTo>
                <a:cubicBezTo>
                  <a:pt x="6825" y="9377"/>
                  <a:pt x="3518" y="818"/>
                  <a:pt x="3167" y="0"/>
                </a:cubicBezTo>
                <a:cubicBezTo>
                  <a:pt x="7880" y="10461"/>
                  <a:pt x="18293" y="16304"/>
                  <a:pt x="21600" y="17795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1" name="Google Shape;2444;p30"/>
          <p:cNvSpPr/>
          <p:nvPr/>
        </p:nvSpPr>
        <p:spPr>
          <a:xfrm>
            <a:off x="3771338" y="1540194"/>
            <a:ext cx="92239" cy="77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600" fill="norm" stroke="1" extrusionOk="0">
                <a:moveTo>
                  <a:pt x="21204" y="21600"/>
                </a:moveTo>
                <a:cubicBezTo>
                  <a:pt x="20715" y="21126"/>
                  <a:pt x="20225" y="20771"/>
                  <a:pt x="19735" y="20416"/>
                </a:cubicBezTo>
                <a:cubicBezTo>
                  <a:pt x="18654" y="19701"/>
                  <a:pt x="17377" y="19227"/>
                  <a:pt x="16296" y="18754"/>
                </a:cubicBezTo>
                <a:cubicBezTo>
                  <a:pt x="12371" y="16736"/>
                  <a:pt x="9229" y="13175"/>
                  <a:pt x="6479" y="9377"/>
                </a:cubicBezTo>
                <a:cubicBezTo>
                  <a:pt x="4223" y="6289"/>
                  <a:pt x="2256" y="2965"/>
                  <a:pt x="0" y="0"/>
                </a:cubicBezTo>
                <a:cubicBezTo>
                  <a:pt x="1375" y="474"/>
                  <a:pt x="2750" y="1307"/>
                  <a:pt x="3631" y="3083"/>
                </a:cubicBezTo>
                <a:cubicBezTo>
                  <a:pt x="5496" y="6526"/>
                  <a:pt x="14431" y="17802"/>
                  <a:pt x="16492" y="17920"/>
                </a:cubicBezTo>
                <a:cubicBezTo>
                  <a:pt x="18161" y="18039"/>
                  <a:pt x="21600" y="18157"/>
                  <a:pt x="21204" y="21600"/>
                </a:cubicBezTo>
                <a:close/>
              </a:path>
            </a:pathLst>
          </a:custGeom>
          <a:solidFill>
            <a:srgbClr val="FFBB4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2" name="Google Shape;2445;p30"/>
          <p:cNvSpPr/>
          <p:nvPr/>
        </p:nvSpPr>
        <p:spPr>
          <a:xfrm>
            <a:off x="3692852" y="1501376"/>
            <a:ext cx="21321" cy="21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9" y="0"/>
                </a:moveTo>
                <a:cubicBezTo>
                  <a:pt x="4758" y="0"/>
                  <a:pt x="0" y="4758"/>
                  <a:pt x="0" y="10809"/>
                </a:cubicBezTo>
                <a:cubicBezTo>
                  <a:pt x="0" y="16859"/>
                  <a:pt x="4758" y="21600"/>
                  <a:pt x="10809" y="21600"/>
                </a:cubicBezTo>
                <a:cubicBezTo>
                  <a:pt x="16859" y="21600"/>
                  <a:pt x="21600" y="16859"/>
                  <a:pt x="21600" y="10809"/>
                </a:cubicBezTo>
                <a:cubicBezTo>
                  <a:pt x="21600" y="4758"/>
                  <a:pt x="16859" y="0"/>
                  <a:pt x="10809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3" name="Google Shape;2446;p30"/>
          <p:cNvSpPr/>
          <p:nvPr/>
        </p:nvSpPr>
        <p:spPr>
          <a:xfrm>
            <a:off x="2903390" y="1895894"/>
            <a:ext cx="434546" cy="158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5" fill="norm" stroke="1" extrusionOk="0">
                <a:moveTo>
                  <a:pt x="21600" y="15404"/>
                </a:moveTo>
                <a:cubicBezTo>
                  <a:pt x="16597" y="20804"/>
                  <a:pt x="7080" y="21600"/>
                  <a:pt x="5893" y="20974"/>
                </a:cubicBezTo>
                <a:cubicBezTo>
                  <a:pt x="4727" y="20350"/>
                  <a:pt x="4706" y="17336"/>
                  <a:pt x="4706" y="17336"/>
                </a:cubicBezTo>
                <a:cubicBezTo>
                  <a:pt x="4324" y="18132"/>
                  <a:pt x="3858" y="18702"/>
                  <a:pt x="3370" y="18758"/>
                </a:cubicBezTo>
                <a:cubicBezTo>
                  <a:pt x="2904" y="18872"/>
                  <a:pt x="2395" y="18418"/>
                  <a:pt x="2035" y="17509"/>
                </a:cubicBezTo>
                <a:cubicBezTo>
                  <a:pt x="1696" y="16599"/>
                  <a:pt x="1569" y="15120"/>
                  <a:pt x="1717" y="13871"/>
                </a:cubicBezTo>
                <a:cubicBezTo>
                  <a:pt x="1378" y="13984"/>
                  <a:pt x="1039" y="13472"/>
                  <a:pt x="827" y="12676"/>
                </a:cubicBezTo>
                <a:cubicBezTo>
                  <a:pt x="636" y="11880"/>
                  <a:pt x="573" y="10913"/>
                  <a:pt x="594" y="10004"/>
                </a:cubicBezTo>
                <a:cubicBezTo>
                  <a:pt x="615" y="9094"/>
                  <a:pt x="678" y="7958"/>
                  <a:pt x="785" y="7049"/>
                </a:cubicBezTo>
                <a:cubicBezTo>
                  <a:pt x="360" y="6536"/>
                  <a:pt x="107" y="5457"/>
                  <a:pt x="0" y="4264"/>
                </a:cubicBezTo>
                <a:cubicBezTo>
                  <a:pt x="318" y="2898"/>
                  <a:pt x="699" y="1422"/>
                  <a:pt x="1187" y="0"/>
                </a:cubicBezTo>
                <a:cubicBezTo>
                  <a:pt x="1060" y="853"/>
                  <a:pt x="721" y="3411"/>
                  <a:pt x="891" y="4377"/>
                </a:cubicBezTo>
                <a:cubicBezTo>
                  <a:pt x="1124" y="5513"/>
                  <a:pt x="1675" y="5627"/>
                  <a:pt x="1675" y="5627"/>
                </a:cubicBezTo>
                <a:lnTo>
                  <a:pt x="1781" y="5742"/>
                </a:lnTo>
                <a:cubicBezTo>
                  <a:pt x="1590" y="6083"/>
                  <a:pt x="1039" y="9094"/>
                  <a:pt x="1505" y="10233"/>
                </a:cubicBezTo>
                <a:cubicBezTo>
                  <a:pt x="1993" y="11426"/>
                  <a:pt x="3201" y="10174"/>
                  <a:pt x="3201" y="10174"/>
                </a:cubicBezTo>
                <a:lnTo>
                  <a:pt x="3349" y="10233"/>
                </a:lnTo>
                <a:cubicBezTo>
                  <a:pt x="3349" y="10233"/>
                  <a:pt x="2586" y="12222"/>
                  <a:pt x="2650" y="14041"/>
                </a:cubicBezTo>
                <a:cubicBezTo>
                  <a:pt x="2734" y="15803"/>
                  <a:pt x="3710" y="15917"/>
                  <a:pt x="3710" y="15917"/>
                </a:cubicBezTo>
                <a:cubicBezTo>
                  <a:pt x="4430" y="16257"/>
                  <a:pt x="5152" y="14551"/>
                  <a:pt x="5152" y="14551"/>
                </a:cubicBezTo>
                <a:lnTo>
                  <a:pt x="5215" y="14551"/>
                </a:lnTo>
                <a:cubicBezTo>
                  <a:pt x="5024" y="15007"/>
                  <a:pt x="5045" y="15860"/>
                  <a:pt x="5045" y="15860"/>
                </a:cubicBezTo>
                <a:cubicBezTo>
                  <a:pt x="5108" y="17053"/>
                  <a:pt x="5702" y="17849"/>
                  <a:pt x="5702" y="17849"/>
                </a:cubicBezTo>
                <a:cubicBezTo>
                  <a:pt x="7186" y="19212"/>
                  <a:pt x="9921" y="19098"/>
                  <a:pt x="9921" y="19098"/>
                </a:cubicBezTo>
                <a:cubicBezTo>
                  <a:pt x="15072" y="20008"/>
                  <a:pt x="21240" y="15631"/>
                  <a:pt x="21600" y="15404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4" name="Google Shape;2447;p30"/>
          <p:cNvSpPr/>
          <p:nvPr/>
        </p:nvSpPr>
        <p:spPr>
          <a:xfrm>
            <a:off x="3004031" y="1980779"/>
            <a:ext cx="413245" cy="61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579" y="0"/>
                </a:moveTo>
                <a:cubicBezTo>
                  <a:pt x="20643" y="2866"/>
                  <a:pt x="19709" y="5131"/>
                  <a:pt x="18751" y="7244"/>
                </a:cubicBezTo>
                <a:cubicBezTo>
                  <a:pt x="18261" y="8298"/>
                  <a:pt x="17771" y="9207"/>
                  <a:pt x="17304" y="10111"/>
                </a:cubicBezTo>
                <a:cubicBezTo>
                  <a:pt x="16813" y="10863"/>
                  <a:pt x="16324" y="11923"/>
                  <a:pt x="15834" y="12525"/>
                </a:cubicBezTo>
                <a:cubicBezTo>
                  <a:pt x="13874" y="15693"/>
                  <a:pt x="11871" y="17806"/>
                  <a:pt x="9866" y="18866"/>
                </a:cubicBezTo>
                <a:cubicBezTo>
                  <a:pt x="8530" y="19667"/>
                  <a:pt x="7194" y="20004"/>
                  <a:pt x="5851" y="20004"/>
                </a:cubicBezTo>
                <a:cubicBezTo>
                  <a:pt x="5180" y="20004"/>
                  <a:pt x="4507" y="19920"/>
                  <a:pt x="3831" y="19769"/>
                </a:cubicBezTo>
                <a:lnTo>
                  <a:pt x="2340" y="19017"/>
                </a:lnTo>
                <a:lnTo>
                  <a:pt x="1583" y="18559"/>
                </a:lnTo>
                <a:cubicBezTo>
                  <a:pt x="1337" y="18408"/>
                  <a:pt x="1092" y="17957"/>
                  <a:pt x="870" y="17355"/>
                </a:cubicBezTo>
                <a:cubicBezTo>
                  <a:pt x="647" y="16602"/>
                  <a:pt x="446" y="15693"/>
                  <a:pt x="269" y="14488"/>
                </a:cubicBezTo>
                <a:cubicBezTo>
                  <a:pt x="112" y="13278"/>
                  <a:pt x="23" y="11622"/>
                  <a:pt x="134" y="9960"/>
                </a:cubicBezTo>
                <a:cubicBezTo>
                  <a:pt x="202" y="8449"/>
                  <a:pt x="402" y="7244"/>
                  <a:pt x="581" y="6184"/>
                </a:cubicBezTo>
                <a:cubicBezTo>
                  <a:pt x="780" y="5131"/>
                  <a:pt x="1003" y="4227"/>
                  <a:pt x="1226" y="3318"/>
                </a:cubicBezTo>
                <a:cubicBezTo>
                  <a:pt x="1003" y="4227"/>
                  <a:pt x="780" y="4980"/>
                  <a:pt x="558" y="6034"/>
                </a:cubicBezTo>
                <a:cubicBezTo>
                  <a:pt x="357" y="6943"/>
                  <a:pt x="158" y="8147"/>
                  <a:pt x="68" y="9809"/>
                </a:cubicBezTo>
                <a:cubicBezTo>
                  <a:pt x="1" y="10713"/>
                  <a:pt x="-21" y="11622"/>
                  <a:pt x="23" y="12525"/>
                </a:cubicBezTo>
                <a:cubicBezTo>
                  <a:pt x="46" y="13428"/>
                  <a:pt x="112" y="14187"/>
                  <a:pt x="202" y="14940"/>
                </a:cubicBezTo>
                <a:cubicBezTo>
                  <a:pt x="380" y="16295"/>
                  <a:pt x="581" y="17355"/>
                  <a:pt x="825" y="18107"/>
                </a:cubicBezTo>
                <a:cubicBezTo>
                  <a:pt x="1048" y="18866"/>
                  <a:pt x="1293" y="19318"/>
                  <a:pt x="1560" y="19619"/>
                </a:cubicBezTo>
                <a:cubicBezTo>
                  <a:pt x="1805" y="19769"/>
                  <a:pt x="2072" y="19920"/>
                  <a:pt x="2317" y="20070"/>
                </a:cubicBezTo>
                <a:lnTo>
                  <a:pt x="3831" y="21124"/>
                </a:lnTo>
                <a:cubicBezTo>
                  <a:pt x="4676" y="21443"/>
                  <a:pt x="5520" y="21600"/>
                  <a:pt x="6363" y="21600"/>
                </a:cubicBezTo>
                <a:cubicBezTo>
                  <a:pt x="7543" y="21600"/>
                  <a:pt x="8719" y="21293"/>
                  <a:pt x="9888" y="20673"/>
                </a:cubicBezTo>
                <a:cubicBezTo>
                  <a:pt x="11915" y="19468"/>
                  <a:pt x="13918" y="17355"/>
                  <a:pt x="15878" y="13880"/>
                </a:cubicBezTo>
                <a:cubicBezTo>
                  <a:pt x="16368" y="13127"/>
                  <a:pt x="16858" y="12074"/>
                  <a:pt x="17348" y="11164"/>
                </a:cubicBezTo>
                <a:cubicBezTo>
                  <a:pt x="17815" y="10111"/>
                  <a:pt x="18306" y="9207"/>
                  <a:pt x="18773" y="7997"/>
                </a:cubicBezTo>
                <a:cubicBezTo>
                  <a:pt x="19731" y="5733"/>
                  <a:pt x="20688" y="3167"/>
                  <a:pt x="21579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5" name="Google Shape;2448;p30"/>
          <p:cNvSpPr/>
          <p:nvPr/>
        </p:nvSpPr>
        <p:spPr>
          <a:xfrm>
            <a:off x="2954045" y="1945807"/>
            <a:ext cx="67914" cy="71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600" fill="norm" stroke="1" extrusionOk="0">
                <a:moveTo>
                  <a:pt x="21500" y="0"/>
                </a:moveTo>
                <a:cubicBezTo>
                  <a:pt x="17584" y="1024"/>
                  <a:pt x="13803" y="2437"/>
                  <a:pt x="10296" y="4362"/>
                </a:cubicBezTo>
                <a:cubicBezTo>
                  <a:pt x="9348" y="4746"/>
                  <a:pt x="8405" y="5258"/>
                  <a:pt x="7592" y="5898"/>
                </a:cubicBezTo>
                <a:cubicBezTo>
                  <a:pt x="6784" y="6415"/>
                  <a:pt x="5836" y="6927"/>
                  <a:pt x="5163" y="7695"/>
                </a:cubicBezTo>
                <a:cubicBezTo>
                  <a:pt x="3541" y="8980"/>
                  <a:pt x="2060" y="10393"/>
                  <a:pt x="1112" y="12318"/>
                </a:cubicBezTo>
                <a:lnTo>
                  <a:pt x="708" y="12958"/>
                </a:lnTo>
                <a:lnTo>
                  <a:pt x="439" y="13726"/>
                </a:lnTo>
                <a:cubicBezTo>
                  <a:pt x="304" y="13982"/>
                  <a:pt x="304" y="14243"/>
                  <a:pt x="169" y="14499"/>
                </a:cubicBezTo>
                <a:lnTo>
                  <a:pt x="35" y="15267"/>
                </a:lnTo>
                <a:cubicBezTo>
                  <a:pt x="-100" y="16296"/>
                  <a:pt x="169" y="17448"/>
                  <a:pt x="708" y="18477"/>
                </a:cubicBezTo>
                <a:cubicBezTo>
                  <a:pt x="1925" y="20402"/>
                  <a:pt x="4220" y="21426"/>
                  <a:pt x="6245" y="21554"/>
                </a:cubicBezTo>
                <a:cubicBezTo>
                  <a:pt x="6590" y="21585"/>
                  <a:pt x="6929" y="21600"/>
                  <a:pt x="7269" y="21600"/>
                </a:cubicBezTo>
                <a:cubicBezTo>
                  <a:pt x="11298" y="21600"/>
                  <a:pt x="14842" y="19557"/>
                  <a:pt x="17584" y="17192"/>
                </a:cubicBezTo>
                <a:cubicBezTo>
                  <a:pt x="15828" y="18349"/>
                  <a:pt x="14072" y="19245"/>
                  <a:pt x="12181" y="19757"/>
                </a:cubicBezTo>
                <a:cubicBezTo>
                  <a:pt x="10781" y="20233"/>
                  <a:pt x="9305" y="20499"/>
                  <a:pt x="7921" y="20499"/>
                </a:cubicBezTo>
                <a:cubicBezTo>
                  <a:pt x="7436" y="20499"/>
                  <a:pt x="6967" y="20463"/>
                  <a:pt x="6515" y="20402"/>
                </a:cubicBezTo>
                <a:cubicBezTo>
                  <a:pt x="4624" y="20141"/>
                  <a:pt x="2868" y="19245"/>
                  <a:pt x="2060" y="17832"/>
                </a:cubicBezTo>
                <a:cubicBezTo>
                  <a:pt x="1247" y="16296"/>
                  <a:pt x="1656" y="14499"/>
                  <a:pt x="2464" y="12958"/>
                </a:cubicBezTo>
                <a:cubicBezTo>
                  <a:pt x="3407" y="11417"/>
                  <a:pt x="4624" y="10004"/>
                  <a:pt x="6111" y="8724"/>
                </a:cubicBezTo>
                <a:cubicBezTo>
                  <a:pt x="7592" y="7439"/>
                  <a:pt x="9213" y="6415"/>
                  <a:pt x="10835" y="5386"/>
                </a:cubicBezTo>
                <a:cubicBezTo>
                  <a:pt x="11643" y="4746"/>
                  <a:pt x="12591" y="4362"/>
                  <a:pt x="13399" y="3845"/>
                </a:cubicBezTo>
                <a:cubicBezTo>
                  <a:pt x="14341" y="3333"/>
                  <a:pt x="15155" y="2949"/>
                  <a:pt x="16097" y="2565"/>
                </a:cubicBezTo>
                <a:cubicBezTo>
                  <a:pt x="17853" y="1536"/>
                  <a:pt x="19744" y="896"/>
                  <a:pt x="21500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6" name="Google Shape;2449;p30"/>
          <p:cNvSpPr/>
          <p:nvPr/>
        </p:nvSpPr>
        <p:spPr>
          <a:xfrm>
            <a:off x="2926668" y="1908267"/>
            <a:ext cx="48801" cy="69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6" h="21600" fill="norm" stroke="1" extrusionOk="0">
                <a:moveTo>
                  <a:pt x="18491" y="0"/>
                </a:moveTo>
                <a:cubicBezTo>
                  <a:pt x="14923" y="1845"/>
                  <a:pt x="11348" y="3952"/>
                  <a:pt x="8155" y="6322"/>
                </a:cubicBezTo>
                <a:cubicBezTo>
                  <a:pt x="5150" y="8693"/>
                  <a:pt x="2144" y="11194"/>
                  <a:pt x="645" y="14489"/>
                </a:cubicBezTo>
                <a:cubicBezTo>
                  <a:pt x="271" y="14884"/>
                  <a:pt x="271" y="15278"/>
                  <a:pt x="83" y="15808"/>
                </a:cubicBezTo>
                <a:cubicBezTo>
                  <a:pt x="83" y="16203"/>
                  <a:pt x="-104" y="16597"/>
                  <a:pt x="83" y="17122"/>
                </a:cubicBezTo>
                <a:cubicBezTo>
                  <a:pt x="83" y="18047"/>
                  <a:pt x="458" y="18967"/>
                  <a:pt x="1395" y="19755"/>
                </a:cubicBezTo>
                <a:cubicBezTo>
                  <a:pt x="2144" y="20549"/>
                  <a:pt x="3464" y="21074"/>
                  <a:pt x="4588" y="21337"/>
                </a:cubicBezTo>
                <a:cubicBezTo>
                  <a:pt x="5907" y="21600"/>
                  <a:pt x="7031" y="21600"/>
                  <a:pt x="8343" y="21600"/>
                </a:cubicBezTo>
                <a:cubicBezTo>
                  <a:pt x="13042" y="21600"/>
                  <a:pt x="17366" y="20418"/>
                  <a:pt x="21496" y="18967"/>
                </a:cubicBezTo>
                <a:cubicBezTo>
                  <a:pt x="17546" y="19808"/>
                  <a:pt x="13439" y="20433"/>
                  <a:pt x="9459" y="20433"/>
                </a:cubicBezTo>
                <a:cubicBezTo>
                  <a:pt x="9092" y="20433"/>
                  <a:pt x="8717" y="20428"/>
                  <a:pt x="8343" y="20418"/>
                </a:cubicBezTo>
                <a:cubicBezTo>
                  <a:pt x="6094" y="20286"/>
                  <a:pt x="4026" y="19892"/>
                  <a:pt x="3089" y="18836"/>
                </a:cubicBezTo>
                <a:cubicBezTo>
                  <a:pt x="1957" y="17785"/>
                  <a:pt x="2144" y="16334"/>
                  <a:pt x="2714" y="14884"/>
                </a:cubicBezTo>
                <a:cubicBezTo>
                  <a:pt x="4026" y="12119"/>
                  <a:pt x="6844" y="9618"/>
                  <a:pt x="9474" y="7111"/>
                </a:cubicBezTo>
                <a:cubicBezTo>
                  <a:pt x="12480" y="4609"/>
                  <a:pt x="15485" y="2239"/>
                  <a:pt x="18491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7" name="Google Shape;2450;p30"/>
          <p:cNvSpPr/>
          <p:nvPr/>
        </p:nvSpPr>
        <p:spPr>
          <a:xfrm>
            <a:off x="2916496" y="1893342"/>
            <a:ext cx="23580" cy="4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11289" y="0"/>
                </a:moveTo>
                <a:cubicBezTo>
                  <a:pt x="9751" y="1019"/>
                  <a:pt x="8212" y="1834"/>
                  <a:pt x="7043" y="2861"/>
                </a:cubicBezTo>
                <a:cubicBezTo>
                  <a:pt x="5505" y="3880"/>
                  <a:pt x="4351" y="4899"/>
                  <a:pt x="3197" y="6130"/>
                </a:cubicBezTo>
                <a:cubicBezTo>
                  <a:pt x="2043" y="7148"/>
                  <a:pt x="1643" y="8371"/>
                  <a:pt x="874" y="9602"/>
                </a:cubicBezTo>
                <a:cubicBezTo>
                  <a:pt x="489" y="10824"/>
                  <a:pt x="-280" y="12055"/>
                  <a:pt x="105" y="13482"/>
                </a:cubicBezTo>
                <a:lnTo>
                  <a:pt x="105" y="14501"/>
                </a:lnTo>
                <a:cubicBezTo>
                  <a:pt x="489" y="14704"/>
                  <a:pt x="489" y="15112"/>
                  <a:pt x="874" y="15324"/>
                </a:cubicBezTo>
                <a:lnTo>
                  <a:pt x="1258" y="16343"/>
                </a:lnTo>
                <a:cubicBezTo>
                  <a:pt x="1643" y="16750"/>
                  <a:pt x="2043" y="16954"/>
                  <a:pt x="2428" y="17362"/>
                </a:cubicBezTo>
                <a:cubicBezTo>
                  <a:pt x="2812" y="17973"/>
                  <a:pt x="3582" y="18380"/>
                  <a:pt x="4735" y="19000"/>
                </a:cubicBezTo>
                <a:cubicBezTo>
                  <a:pt x="5505" y="19407"/>
                  <a:pt x="6658" y="19815"/>
                  <a:pt x="7812" y="20222"/>
                </a:cubicBezTo>
                <a:cubicBezTo>
                  <a:pt x="10997" y="21144"/>
                  <a:pt x="14397" y="21600"/>
                  <a:pt x="17858" y="21600"/>
                </a:cubicBezTo>
                <a:cubicBezTo>
                  <a:pt x="18997" y="21600"/>
                  <a:pt x="20151" y="21551"/>
                  <a:pt x="21320" y="21445"/>
                </a:cubicBezTo>
                <a:cubicBezTo>
                  <a:pt x="17074" y="20834"/>
                  <a:pt x="12828" y="20019"/>
                  <a:pt x="9751" y="18592"/>
                </a:cubicBezTo>
                <a:cubicBezTo>
                  <a:pt x="6658" y="17158"/>
                  <a:pt x="4735" y="15324"/>
                  <a:pt x="4735" y="13278"/>
                </a:cubicBezTo>
                <a:cubicBezTo>
                  <a:pt x="4351" y="12259"/>
                  <a:pt x="4735" y="11028"/>
                  <a:pt x="5120" y="10009"/>
                </a:cubicBezTo>
                <a:cubicBezTo>
                  <a:pt x="5505" y="8990"/>
                  <a:pt x="5889" y="7760"/>
                  <a:pt x="6658" y="6741"/>
                </a:cubicBezTo>
                <a:cubicBezTo>
                  <a:pt x="7428" y="5722"/>
                  <a:pt x="7812" y="4491"/>
                  <a:pt x="8982" y="3472"/>
                </a:cubicBezTo>
                <a:cubicBezTo>
                  <a:pt x="9751" y="2453"/>
                  <a:pt x="10520" y="1223"/>
                  <a:pt x="11289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8" name="Google Shape;2451;p30"/>
          <p:cNvSpPr/>
          <p:nvPr/>
        </p:nvSpPr>
        <p:spPr>
          <a:xfrm>
            <a:off x="3614994" y="1585392"/>
            <a:ext cx="110451" cy="492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1600" fill="norm" stroke="1" extrusionOk="0">
                <a:moveTo>
                  <a:pt x="11951" y="21600"/>
                </a:moveTo>
                <a:lnTo>
                  <a:pt x="5591" y="21600"/>
                </a:lnTo>
                <a:cubicBezTo>
                  <a:pt x="8179" y="20965"/>
                  <a:pt x="10177" y="20180"/>
                  <a:pt x="11284" y="19320"/>
                </a:cubicBezTo>
                <a:cubicBezTo>
                  <a:pt x="13135" y="17882"/>
                  <a:pt x="12618" y="16312"/>
                  <a:pt x="11063" y="14836"/>
                </a:cubicBezTo>
                <a:cubicBezTo>
                  <a:pt x="9584" y="13378"/>
                  <a:pt x="7069" y="11978"/>
                  <a:pt x="5071" y="10557"/>
                </a:cubicBezTo>
                <a:cubicBezTo>
                  <a:pt x="856" y="7642"/>
                  <a:pt x="-1511" y="4466"/>
                  <a:pt x="1078" y="1420"/>
                </a:cubicBezTo>
                <a:cubicBezTo>
                  <a:pt x="1447" y="1009"/>
                  <a:pt x="1892" y="599"/>
                  <a:pt x="3076" y="300"/>
                </a:cubicBezTo>
                <a:cubicBezTo>
                  <a:pt x="3814" y="131"/>
                  <a:pt x="4776" y="0"/>
                  <a:pt x="5738" y="0"/>
                </a:cubicBezTo>
                <a:cubicBezTo>
                  <a:pt x="3814" y="486"/>
                  <a:pt x="3150" y="1271"/>
                  <a:pt x="2999" y="1981"/>
                </a:cubicBezTo>
                <a:cubicBezTo>
                  <a:pt x="2630" y="4298"/>
                  <a:pt x="5886" y="6540"/>
                  <a:pt x="9510" y="8689"/>
                </a:cubicBezTo>
                <a:cubicBezTo>
                  <a:pt x="13209" y="10819"/>
                  <a:pt x="17279" y="12930"/>
                  <a:pt x="18684" y="15229"/>
                </a:cubicBezTo>
                <a:cubicBezTo>
                  <a:pt x="20089" y="17526"/>
                  <a:pt x="18536" y="19993"/>
                  <a:pt x="11951" y="21600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39" name="Google Shape;2452;p30"/>
          <p:cNvSpPr/>
          <p:nvPr/>
        </p:nvSpPr>
        <p:spPr>
          <a:xfrm>
            <a:off x="2955551" y="1777663"/>
            <a:ext cx="447484" cy="246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1" h="21194" fill="norm" stroke="1" extrusionOk="0">
                <a:moveTo>
                  <a:pt x="18149" y="3377"/>
                </a:moveTo>
                <a:cubicBezTo>
                  <a:pt x="21082" y="5720"/>
                  <a:pt x="21555" y="13150"/>
                  <a:pt x="18995" y="16665"/>
                </a:cubicBezTo>
                <a:cubicBezTo>
                  <a:pt x="18995" y="16701"/>
                  <a:pt x="18975" y="16701"/>
                  <a:pt x="18955" y="16739"/>
                </a:cubicBezTo>
                <a:cubicBezTo>
                  <a:pt x="16967" y="19411"/>
                  <a:pt x="14427" y="20364"/>
                  <a:pt x="12025" y="20876"/>
                </a:cubicBezTo>
                <a:cubicBezTo>
                  <a:pt x="10332" y="21241"/>
                  <a:pt x="8638" y="21278"/>
                  <a:pt x="6945" y="21059"/>
                </a:cubicBezTo>
                <a:cubicBezTo>
                  <a:pt x="6393" y="20986"/>
                  <a:pt x="5842" y="20876"/>
                  <a:pt x="5370" y="20400"/>
                </a:cubicBezTo>
                <a:cubicBezTo>
                  <a:pt x="4917" y="19924"/>
                  <a:pt x="4622" y="19083"/>
                  <a:pt x="4641" y="18130"/>
                </a:cubicBezTo>
                <a:cubicBezTo>
                  <a:pt x="4287" y="17984"/>
                  <a:pt x="3952" y="17544"/>
                  <a:pt x="3735" y="16959"/>
                </a:cubicBezTo>
                <a:cubicBezTo>
                  <a:pt x="3538" y="16373"/>
                  <a:pt x="3460" y="15641"/>
                  <a:pt x="3538" y="14982"/>
                </a:cubicBezTo>
                <a:cubicBezTo>
                  <a:pt x="3597" y="14395"/>
                  <a:pt x="3834" y="13809"/>
                  <a:pt x="3992" y="13298"/>
                </a:cubicBezTo>
                <a:cubicBezTo>
                  <a:pt x="3361" y="13773"/>
                  <a:pt x="2593" y="13590"/>
                  <a:pt x="2042" y="12822"/>
                </a:cubicBezTo>
                <a:cubicBezTo>
                  <a:pt x="1511" y="12052"/>
                  <a:pt x="1235" y="10880"/>
                  <a:pt x="1353" y="9636"/>
                </a:cubicBezTo>
                <a:cubicBezTo>
                  <a:pt x="939" y="9599"/>
                  <a:pt x="487" y="9526"/>
                  <a:pt x="211" y="8941"/>
                </a:cubicBezTo>
                <a:cubicBezTo>
                  <a:pt x="14" y="8537"/>
                  <a:pt x="-45" y="7879"/>
                  <a:pt x="34" y="7329"/>
                </a:cubicBezTo>
                <a:cubicBezTo>
                  <a:pt x="112" y="6780"/>
                  <a:pt x="270" y="6305"/>
                  <a:pt x="487" y="5866"/>
                </a:cubicBezTo>
                <a:cubicBezTo>
                  <a:pt x="1353" y="3926"/>
                  <a:pt x="2672" y="2424"/>
                  <a:pt x="3932" y="1508"/>
                </a:cubicBezTo>
                <a:cubicBezTo>
                  <a:pt x="5192" y="630"/>
                  <a:pt x="6551" y="227"/>
                  <a:pt x="7909" y="81"/>
                </a:cubicBezTo>
                <a:cubicBezTo>
                  <a:pt x="11394" y="-322"/>
                  <a:pt x="14959" y="776"/>
                  <a:pt x="18149" y="3377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0" name="Google Shape;2453;p30"/>
          <p:cNvSpPr/>
          <p:nvPr/>
        </p:nvSpPr>
        <p:spPr>
          <a:xfrm flipH="1">
            <a:off x="3629735" y="2260991"/>
            <a:ext cx="282739" cy="1"/>
          </a:xfrm>
          <a:prstGeom prst="line">
            <a:avLst/>
          </a:prstGeom>
          <a:ln w="437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41" name="Google Shape;2454;p30"/>
          <p:cNvSpPr/>
          <p:nvPr/>
        </p:nvSpPr>
        <p:spPr>
          <a:xfrm>
            <a:off x="3801186" y="2259714"/>
            <a:ext cx="159074" cy="37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278" y="19886"/>
                  <a:pt x="21600" y="11295"/>
                  <a:pt x="21600" y="1224"/>
                </a:cubicBezTo>
                <a:cubicBezTo>
                  <a:pt x="21600" y="735"/>
                  <a:pt x="21600" y="245"/>
                  <a:pt x="21600" y="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2" name="Google Shape;2455;p30"/>
          <p:cNvSpPr/>
          <p:nvPr/>
        </p:nvSpPr>
        <p:spPr>
          <a:xfrm>
            <a:off x="3576418" y="2226018"/>
            <a:ext cx="351820" cy="7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785"/>
                </a:moveTo>
                <a:cubicBezTo>
                  <a:pt x="19479" y="1941"/>
                  <a:pt x="15866" y="0"/>
                  <a:pt x="11781" y="0"/>
                </a:cubicBezTo>
                <a:cubicBezTo>
                  <a:pt x="5289" y="0"/>
                  <a:pt x="0" y="4785"/>
                  <a:pt x="0" y="10865"/>
                </a:cubicBezTo>
                <a:cubicBezTo>
                  <a:pt x="0" y="16170"/>
                  <a:pt x="4241" y="20697"/>
                  <a:pt x="9792" y="2160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3" name="Google Shape;2456;p30"/>
          <p:cNvSpPr/>
          <p:nvPr/>
        </p:nvSpPr>
        <p:spPr>
          <a:xfrm>
            <a:off x="3623762" y="2304960"/>
            <a:ext cx="295535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69"/>
                </a:moveTo>
                <a:cubicBezTo>
                  <a:pt x="2961" y="14677"/>
                  <a:pt x="6607" y="21600"/>
                  <a:pt x="10566" y="21600"/>
                </a:cubicBezTo>
                <a:cubicBezTo>
                  <a:pt x="14712" y="21600"/>
                  <a:pt x="18546" y="13908"/>
                  <a:pt x="21600" y="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4" name="Google Shape;2457;p30"/>
          <p:cNvSpPr/>
          <p:nvPr/>
        </p:nvSpPr>
        <p:spPr>
          <a:xfrm>
            <a:off x="3521826" y="2202551"/>
            <a:ext cx="493402" cy="88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47" y="18890"/>
                </a:moveTo>
                <a:cubicBezTo>
                  <a:pt x="21376" y="17324"/>
                  <a:pt x="21600" y="15759"/>
                  <a:pt x="21600" y="14089"/>
                </a:cubicBezTo>
                <a:cubicBezTo>
                  <a:pt x="21600" y="6366"/>
                  <a:pt x="16765" y="0"/>
                  <a:pt x="10790" y="0"/>
                </a:cubicBezTo>
                <a:cubicBezTo>
                  <a:pt x="4835" y="0"/>
                  <a:pt x="0" y="6366"/>
                  <a:pt x="0" y="14089"/>
                </a:cubicBezTo>
                <a:cubicBezTo>
                  <a:pt x="0" y="16800"/>
                  <a:pt x="616" y="19410"/>
                  <a:pt x="1718" y="2160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5" name="Google Shape;2458;p30"/>
          <p:cNvSpPr/>
          <p:nvPr/>
        </p:nvSpPr>
        <p:spPr>
          <a:xfrm>
            <a:off x="3641513" y="2017452"/>
            <a:ext cx="267965" cy="24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0" h="21600" fill="norm" stroke="1" extrusionOk="0">
                <a:moveTo>
                  <a:pt x="14338" y="1437"/>
                </a:moveTo>
                <a:cubicBezTo>
                  <a:pt x="10796" y="2232"/>
                  <a:pt x="11580" y="8096"/>
                  <a:pt x="11925" y="10100"/>
                </a:cubicBezTo>
                <a:cubicBezTo>
                  <a:pt x="12332" y="12218"/>
                  <a:pt x="11486" y="14413"/>
                  <a:pt x="9386" y="14224"/>
                </a:cubicBezTo>
                <a:cubicBezTo>
                  <a:pt x="7661" y="14034"/>
                  <a:pt x="5686" y="14262"/>
                  <a:pt x="4338" y="14601"/>
                </a:cubicBezTo>
                <a:cubicBezTo>
                  <a:pt x="3648" y="14754"/>
                  <a:pt x="2959" y="14337"/>
                  <a:pt x="2708" y="13581"/>
                </a:cubicBezTo>
                <a:cubicBezTo>
                  <a:pt x="2645" y="13315"/>
                  <a:pt x="2583" y="13051"/>
                  <a:pt x="2520" y="12710"/>
                </a:cubicBezTo>
                <a:cubicBezTo>
                  <a:pt x="2489" y="12484"/>
                  <a:pt x="2300" y="12370"/>
                  <a:pt x="2144" y="12484"/>
                </a:cubicBezTo>
                <a:cubicBezTo>
                  <a:pt x="1172" y="13278"/>
                  <a:pt x="-1649" y="16115"/>
                  <a:pt x="1328" y="21600"/>
                </a:cubicBezTo>
                <a:lnTo>
                  <a:pt x="18101" y="21600"/>
                </a:lnTo>
                <a:cubicBezTo>
                  <a:pt x="18352" y="19784"/>
                  <a:pt x="18101" y="17893"/>
                  <a:pt x="17412" y="16304"/>
                </a:cubicBezTo>
                <a:cubicBezTo>
                  <a:pt x="17160" y="15661"/>
                  <a:pt x="16815" y="15056"/>
                  <a:pt x="16502" y="14450"/>
                </a:cubicBezTo>
                <a:cubicBezTo>
                  <a:pt x="16220" y="13807"/>
                  <a:pt x="15969" y="13127"/>
                  <a:pt x="15938" y="12408"/>
                </a:cubicBezTo>
                <a:cubicBezTo>
                  <a:pt x="15876" y="11690"/>
                  <a:pt x="16032" y="10932"/>
                  <a:pt x="16440" y="10402"/>
                </a:cubicBezTo>
                <a:cubicBezTo>
                  <a:pt x="16784" y="9987"/>
                  <a:pt x="17254" y="9759"/>
                  <a:pt x="17662" y="9420"/>
                </a:cubicBezTo>
                <a:cubicBezTo>
                  <a:pt x="17945" y="9154"/>
                  <a:pt x="18821" y="8587"/>
                  <a:pt x="19198" y="8057"/>
                </a:cubicBezTo>
                <a:cubicBezTo>
                  <a:pt x="19356" y="7868"/>
                  <a:pt x="19449" y="7679"/>
                  <a:pt x="19418" y="7529"/>
                </a:cubicBezTo>
                <a:cubicBezTo>
                  <a:pt x="19951" y="7112"/>
                  <a:pt x="19323" y="7112"/>
                  <a:pt x="19606" y="6431"/>
                </a:cubicBezTo>
                <a:lnTo>
                  <a:pt x="19700" y="5864"/>
                </a:lnTo>
                <a:cubicBezTo>
                  <a:pt x="19700" y="5864"/>
                  <a:pt x="19387" y="1929"/>
                  <a:pt x="15969" y="1399"/>
                </a:cubicBezTo>
                <a:lnTo>
                  <a:pt x="16784" y="605"/>
                </a:lnTo>
                <a:cubicBezTo>
                  <a:pt x="16063" y="756"/>
                  <a:pt x="15656" y="871"/>
                  <a:pt x="15656" y="871"/>
                </a:cubicBezTo>
                <a:lnTo>
                  <a:pt x="15876" y="0"/>
                </a:lnTo>
                <a:cubicBezTo>
                  <a:pt x="15405" y="266"/>
                  <a:pt x="14684" y="1022"/>
                  <a:pt x="14338" y="1437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6" name="Google Shape;2459;p30"/>
          <p:cNvSpPr/>
          <p:nvPr/>
        </p:nvSpPr>
        <p:spPr>
          <a:xfrm>
            <a:off x="3843290" y="2103132"/>
            <a:ext cx="59398" cy="157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9" h="21549" fill="norm" stroke="1" extrusionOk="0">
                <a:moveTo>
                  <a:pt x="1554" y="10196"/>
                </a:moveTo>
                <a:cubicBezTo>
                  <a:pt x="2916" y="11534"/>
                  <a:pt x="4881" y="12817"/>
                  <a:pt x="6539" y="14097"/>
                </a:cubicBezTo>
                <a:cubicBezTo>
                  <a:pt x="8202" y="15377"/>
                  <a:pt x="9558" y="16775"/>
                  <a:pt x="9715" y="18229"/>
                </a:cubicBezTo>
                <a:cubicBezTo>
                  <a:pt x="9715" y="19454"/>
                  <a:pt x="8805" y="20676"/>
                  <a:pt x="6840" y="21549"/>
                </a:cubicBezTo>
                <a:lnTo>
                  <a:pt x="15754" y="21549"/>
                </a:lnTo>
                <a:cubicBezTo>
                  <a:pt x="16965" y="18754"/>
                  <a:pt x="15754" y="15844"/>
                  <a:pt x="12433" y="13397"/>
                </a:cubicBezTo>
                <a:cubicBezTo>
                  <a:pt x="11221" y="12408"/>
                  <a:pt x="9558" y="11476"/>
                  <a:pt x="8051" y="10545"/>
                </a:cubicBezTo>
                <a:cubicBezTo>
                  <a:pt x="6689" y="9555"/>
                  <a:pt x="5484" y="8507"/>
                  <a:pt x="5333" y="7401"/>
                </a:cubicBezTo>
                <a:cubicBezTo>
                  <a:pt x="5032" y="6296"/>
                  <a:pt x="5785" y="5129"/>
                  <a:pt x="7750" y="4314"/>
                </a:cubicBezTo>
                <a:cubicBezTo>
                  <a:pt x="9407" y="3675"/>
                  <a:pt x="11673" y="3324"/>
                  <a:pt x="13638" y="2802"/>
                </a:cubicBezTo>
                <a:cubicBezTo>
                  <a:pt x="15000" y="2393"/>
                  <a:pt x="19225" y="1519"/>
                  <a:pt x="21039" y="704"/>
                </a:cubicBezTo>
                <a:cubicBezTo>
                  <a:pt x="20135" y="239"/>
                  <a:pt x="18472" y="-51"/>
                  <a:pt x="16808" y="7"/>
                </a:cubicBezTo>
                <a:cubicBezTo>
                  <a:pt x="11975" y="297"/>
                  <a:pt x="7901" y="1636"/>
                  <a:pt x="4724" y="3092"/>
                </a:cubicBezTo>
                <a:cubicBezTo>
                  <a:pt x="2916" y="3908"/>
                  <a:pt x="1253" y="4839"/>
                  <a:pt x="500" y="5945"/>
                </a:cubicBezTo>
                <a:cubicBezTo>
                  <a:pt x="-561" y="7343"/>
                  <a:pt x="198" y="8856"/>
                  <a:pt x="1554" y="10196"/>
                </a:cubicBezTo>
                <a:close/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7" name="Google Shape;2460;p30"/>
          <p:cNvSpPr/>
          <p:nvPr/>
        </p:nvSpPr>
        <p:spPr>
          <a:xfrm>
            <a:off x="3693223" y="2181967"/>
            <a:ext cx="104119" cy="58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213" fill="norm" stroke="1" extrusionOk="0">
                <a:moveTo>
                  <a:pt x="190" y="2372"/>
                </a:moveTo>
                <a:cubicBezTo>
                  <a:pt x="-77" y="3773"/>
                  <a:pt x="-77" y="5484"/>
                  <a:pt x="278" y="6879"/>
                </a:cubicBezTo>
                <a:cubicBezTo>
                  <a:pt x="542" y="8280"/>
                  <a:pt x="1333" y="9520"/>
                  <a:pt x="2040" y="10140"/>
                </a:cubicBezTo>
                <a:cubicBezTo>
                  <a:pt x="2040" y="12162"/>
                  <a:pt x="2568" y="14183"/>
                  <a:pt x="3363" y="15429"/>
                </a:cubicBezTo>
                <a:cubicBezTo>
                  <a:pt x="4242" y="16824"/>
                  <a:pt x="5477" y="17444"/>
                  <a:pt x="6624" y="17289"/>
                </a:cubicBezTo>
                <a:cubicBezTo>
                  <a:pt x="6536" y="19000"/>
                  <a:pt x="7418" y="20401"/>
                  <a:pt x="8298" y="20866"/>
                </a:cubicBezTo>
                <a:cubicBezTo>
                  <a:pt x="9269" y="21486"/>
                  <a:pt x="10239" y="21176"/>
                  <a:pt x="11207" y="20711"/>
                </a:cubicBezTo>
                <a:cubicBezTo>
                  <a:pt x="15526" y="18535"/>
                  <a:pt x="19318" y="13253"/>
                  <a:pt x="21523" y="6414"/>
                </a:cubicBezTo>
                <a:cubicBezTo>
                  <a:pt x="21080" y="4083"/>
                  <a:pt x="20200" y="2217"/>
                  <a:pt x="18966" y="1287"/>
                </a:cubicBezTo>
                <a:cubicBezTo>
                  <a:pt x="17731" y="351"/>
                  <a:pt x="16321" y="41"/>
                  <a:pt x="14998" y="41"/>
                </a:cubicBezTo>
                <a:cubicBezTo>
                  <a:pt x="13060" y="-114"/>
                  <a:pt x="11119" y="196"/>
                  <a:pt x="9181" y="512"/>
                </a:cubicBezTo>
                <a:cubicBezTo>
                  <a:pt x="6008" y="822"/>
                  <a:pt x="3187" y="977"/>
                  <a:pt x="190" y="237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8" name="Google Shape;2461;p30"/>
          <p:cNvSpPr/>
          <p:nvPr/>
        </p:nvSpPr>
        <p:spPr>
          <a:xfrm>
            <a:off x="3857749" y="206953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15" y="0"/>
                </a:moveTo>
                <a:cubicBezTo>
                  <a:pt x="4793" y="0"/>
                  <a:pt x="0" y="5385"/>
                  <a:pt x="0" y="10800"/>
                </a:cubicBezTo>
                <a:cubicBezTo>
                  <a:pt x="0" y="16954"/>
                  <a:pt x="4793" y="21600"/>
                  <a:pt x="11215" y="21600"/>
                </a:cubicBezTo>
                <a:cubicBezTo>
                  <a:pt x="16807" y="21600"/>
                  <a:pt x="21600" y="16954"/>
                  <a:pt x="21600" y="10800"/>
                </a:cubicBezTo>
                <a:cubicBezTo>
                  <a:pt x="21600" y="5385"/>
                  <a:pt x="16807" y="0"/>
                  <a:pt x="11215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9" name="Google Shape;2462;p30"/>
          <p:cNvSpPr/>
          <p:nvPr/>
        </p:nvSpPr>
        <p:spPr>
          <a:xfrm>
            <a:off x="3869852" y="2083565"/>
            <a:ext cx="76618" cy="4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600" fill="norm" stroke="1" extrusionOk="0">
                <a:moveTo>
                  <a:pt x="11098" y="0"/>
                </a:moveTo>
                <a:cubicBezTo>
                  <a:pt x="11098" y="0"/>
                  <a:pt x="10979" y="215"/>
                  <a:pt x="10740" y="646"/>
                </a:cubicBezTo>
                <a:cubicBezTo>
                  <a:pt x="9907" y="2155"/>
                  <a:pt x="7517" y="5835"/>
                  <a:pt x="3937" y="6697"/>
                </a:cubicBezTo>
                <a:cubicBezTo>
                  <a:pt x="3618" y="6758"/>
                  <a:pt x="3290" y="6783"/>
                  <a:pt x="2956" y="6783"/>
                </a:cubicBezTo>
                <a:cubicBezTo>
                  <a:pt x="2033" y="6783"/>
                  <a:pt x="1052" y="6577"/>
                  <a:pt x="0" y="6266"/>
                </a:cubicBezTo>
                <a:cubicBezTo>
                  <a:pt x="0" y="6266"/>
                  <a:pt x="5608" y="20954"/>
                  <a:pt x="18734" y="21600"/>
                </a:cubicBezTo>
                <a:cubicBezTo>
                  <a:pt x="19334" y="21600"/>
                  <a:pt x="19929" y="21385"/>
                  <a:pt x="20405" y="20738"/>
                </a:cubicBezTo>
                <a:cubicBezTo>
                  <a:pt x="20762" y="20092"/>
                  <a:pt x="21119" y="19437"/>
                  <a:pt x="21243" y="18575"/>
                </a:cubicBezTo>
                <a:cubicBezTo>
                  <a:pt x="21600" y="17066"/>
                  <a:pt x="21481" y="15118"/>
                  <a:pt x="20762" y="13825"/>
                </a:cubicBezTo>
                <a:cubicBezTo>
                  <a:pt x="20524" y="13179"/>
                  <a:pt x="20167" y="12748"/>
                  <a:pt x="19810" y="12524"/>
                </a:cubicBezTo>
                <a:cubicBezTo>
                  <a:pt x="17544" y="10800"/>
                  <a:pt x="13845" y="7344"/>
                  <a:pt x="11098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0" name="Google Shape;2463;p30"/>
          <p:cNvSpPr/>
          <p:nvPr/>
        </p:nvSpPr>
        <p:spPr>
          <a:xfrm>
            <a:off x="3869852" y="2095936"/>
            <a:ext cx="75922" cy="3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5703" y="20689"/>
                  <a:pt x="19049" y="21600"/>
                </a:cubicBezTo>
                <a:cubicBezTo>
                  <a:pt x="19659" y="21600"/>
                  <a:pt x="20264" y="21296"/>
                  <a:pt x="20748" y="20386"/>
                </a:cubicBezTo>
                <a:cubicBezTo>
                  <a:pt x="20748" y="20386"/>
                  <a:pt x="20748" y="20386"/>
                  <a:pt x="20748" y="20386"/>
                </a:cubicBezTo>
                <a:cubicBezTo>
                  <a:pt x="21111" y="19475"/>
                  <a:pt x="21474" y="18552"/>
                  <a:pt x="21600" y="17338"/>
                </a:cubicBezTo>
                <a:cubicBezTo>
                  <a:pt x="11647" y="17338"/>
                  <a:pt x="5824" y="4869"/>
                  <a:pt x="4003" y="607"/>
                </a:cubicBezTo>
                <a:cubicBezTo>
                  <a:pt x="2793" y="911"/>
                  <a:pt x="1457" y="607"/>
                  <a:pt x="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1" name="Google Shape;2464;p30"/>
          <p:cNvSpPr/>
          <p:nvPr/>
        </p:nvSpPr>
        <p:spPr>
          <a:xfrm>
            <a:off x="3908245" y="2083565"/>
            <a:ext cx="35818" cy="27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10"/>
                </a:moveTo>
                <a:cubicBezTo>
                  <a:pt x="1796" y="6410"/>
                  <a:pt x="7973" y="19230"/>
                  <a:pt x="21600" y="21600"/>
                </a:cubicBezTo>
                <a:cubicBezTo>
                  <a:pt x="21087" y="20590"/>
                  <a:pt x="20317" y="19917"/>
                  <a:pt x="19548" y="19567"/>
                </a:cubicBezTo>
                <a:cubicBezTo>
                  <a:pt x="14663" y="16873"/>
                  <a:pt x="6690" y="11473"/>
                  <a:pt x="770" y="0"/>
                </a:cubicBezTo>
                <a:cubicBezTo>
                  <a:pt x="770" y="0"/>
                  <a:pt x="513" y="337"/>
                  <a:pt x="0" y="101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2" name="Google Shape;2465;p30"/>
          <p:cNvSpPr/>
          <p:nvPr/>
        </p:nvSpPr>
        <p:spPr>
          <a:xfrm>
            <a:off x="2597153" y="2165562"/>
            <a:ext cx="3229246" cy="1563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476" fill="norm" stroke="1" extrusionOk="0">
                <a:moveTo>
                  <a:pt x="18069" y="1738"/>
                </a:moveTo>
                <a:cubicBezTo>
                  <a:pt x="18666" y="2078"/>
                  <a:pt x="19728" y="2927"/>
                  <a:pt x="20107" y="4843"/>
                </a:cubicBezTo>
                <a:cubicBezTo>
                  <a:pt x="20519" y="6933"/>
                  <a:pt x="19939" y="9335"/>
                  <a:pt x="19182" y="10793"/>
                </a:cubicBezTo>
                <a:cubicBezTo>
                  <a:pt x="18106" y="12855"/>
                  <a:pt x="16536" y="13757"/>
                  <a:pt x="15076" y="13148"/>
                </a:cubicBezTo>
                <a:cubicBezTo>
                  <a:pt x="14871" y="12293"/>
                  <a:pt x="14720" y="11326"/>
                  <a:pt x="14628" y="10266"/>
                </a:cubicBezTo>
                <a:cubicBezTo>
                  <a:pt x="14451" y="8281"/>
                  <a:pt x="14482" y="6541"/>
                  <a:pt x="14717" y="5100"/>
                </a:cubicBezTo>
                <a:cubicBezTo>
                  <a:pt x="14995" y="3425"/>
                  <a:pt x="15592" y="2096"/>
                  <a:pt x="16281" y="1633"/>
                </a:cubicBezTo>
                <a:cubicBezTo>
                  <a:pt x="16774" y="1305"/>
                  <a:pt x="17357" y="1334"/>
                  <a:pt x="18069" y="1738"/>
                </a:cubicBezTo>
                <a:close/>
                <a:moveTo>
                  <a:pt x="20964" y="20088"/>
                </a:moveTo>
                <a:cubicBezTo>
                  <a:pt x="18686" y="18934"/>
                  <a:pt x="16699" y="17722"/>
                  <a:pt x="15552" y="14706"/>
                </a:cubicBezTo>
                <a:cubicBezTo>
                  <a:pt x="16071" y="14793"/>
                  <a:pt x="16598" y="14723"/>
                  <a:pt x="17122" y="14495"/>
                </a:cubicBezTo>
                <a:cubicBezTo>
                  <a:pt x="18078" y="14073"/>
                  <a:pt x="18946" y="13153"/>
                  <a:pt x="19636" y="11830"/>
                </a:cubicBezTo>
                <a:cubicBezTo>
                  <a:pt x="20569" y="10044"/>
                  <a:pt x="21267" y="7021"/>
                  <a:pt x="20729" y="4304"/>
                </a:cubicBezTo>
                <a:cubicBezTo>
                  <a:pt x="20238" y="1832"/>
                  <a:pt x="18963" y="784"/>
                  <a:pt x="18243" y="380"/>
                </a:cubicBezTo>
                <a:cubicBezTo>
                  <a:pt x="17405" y="-95"/>
                  <a:pt x="16696" y="-124"/>
                  <a:pt x="16077" y="292"/>
                </a:cubicBezTo>
                <a:cubicBezTo>
                  <a:pt x="15174" y="895"/>
                  <a:pt x="14429" y="2523"/>
                  <a:pt x="14081" y="4643"/>
                </a:cubicBezTo>
                <a:cubicBezTo>
                  <a:pt x="13806" y="6313"/>
                  <a:pt x="13767" y="8292"/>
                  <a:pt x="13963" y="10524"/>
                </a:cubicBezTo>
                <a:cubicBezTo>
                  <a:pt x="14031" y="11256"/>
                  <a:pt x="14120" y="11953"/>
                  <a:pt x="14232" y="12609"/>
                </a:cubicBezTo>
                <a:cubicBezTo>
                  <a:pt x="13523" y="11994"/>
                  <a:pt x="12862" y="11045"/>
                  <a:pt x="12220" y="10119"/>
                </a:cubicBezTo>
                <a:cubicBezTo>
                  <a:pt x="11990" y="9792"/>
                  <a:pt x="11755" y="9452"/>
                  <a:pt x="11519" y="9130"/>
                </a:cubicBezTo>
                <a:cubicBezTo>
                  <a:pt x="9700" y="6652"/>
                  <a:pt x="7910" y="5334"/>
                  <a:pt x="6197" y="5200"/>
                </a:cubicBezTo>
                <a:cubicBezTo>
                  <a:pt x="5213" y="5124"/>
                  <a:pt x="4224" y="5481"/>
                  <a:pt x="3338" y="6231"/>
                </a:cubicBezTo>
                <a:cubicBezTo>
                  <a:pt x="2394" y="7027"/>
                  <a:pt x="1590" y="8263"/>
                  <a:pt x="1009" y="9803"/>
                </a:cubicBezTo>
                <a:cubicBezTo>
                  <a:pt x="-159" y="12907"/>
                  <a:pt x="-333" y="17452"/>
                  <a:pt x="595" y="20603"/>
                </a:cubicBezTo>
                <a:cubicBezTo>
                  <a:pt x="642" y="20767"/>
                  <a:pt x="718" y="20879"/>
                  <a:pt x="805" y="20920"/>
                </a:cubicBezTo>
                <a:cubicBezTo>
                  <a:pt x="892" y="20967"/>
                  <a:pt x="984" y="20931"/>
                  <a:pt x="1060" y="20838"/>
                </a:cubicBezTo>
                <a:cubicBezTo>
                  <a:pt x="1136" y="20738"/>
                  <a:pt x="1189" y="20580"/>
                  <a:pt x="1211" y="20398"/>
                </a:cubicBezTo>
                <a:cubicBezTo>
                  <a:pt x="1231" y="20217"/>
                  <a:pt x="1217" y="20024"/>
                  <a:pt x="1169" y="19865"/>
                </a:cubicBezTo>
                <a:cubicBezTo>
                  <a:pt x="382" y="17200"/>
                  <a:pt x="539" y="13335"/>
                  <a:pt x="1539" y="10670"/>
                </a:cubicBezTo>
                <a:cubicBezTo>
                  <a:pt x="2540" y="8023"/>
                  <a:pt x="4314" y="6465"/>
                  <a:pt x="6172" y="6606"/>
                </a:cubicBezTo>
                <a:cubicBezTo>
                  <a:pt x="7761" y="6728"/>
                  <a:pt x="9437" y="7976"/>
                  <a:pt x="11149" y="10313"/>
                </a:cubicBezTo>
                <a:cubicBezTo>
                  <a:pt x="11382" y="10623"/>
                  <a:pt x="11615" y="10957"/>
                  <a:pt x="11842" y="11285"/>
                </a:cubicBezTo>
                <a:cubicBezTo>
                  <a:pt x="12604" y="12386"/>
                  <a:pt x="13397" y="13522"/>
                  <a:pt x="14308" y="14173"/>
                </a:cubicBezTo>
                <a:cubicBezTo>
                  <a:pt x="14412" y="14243"/>
                  <a:pt x="14521" y="14313"/>
                  <a:pt x="14630" y="14377"/>
                </a:cubicBezTo>
                <a:cubicBezTo>
                  <a:pt x="15824" y="18636"/>
                  <a:pt x="18232" y="20152"/>
                  <a:pt x="20807" y="21453"/>
                </a:cubicBezTo>
                <a:cubicBezTo>
                  <a:pt x="20833" y="21470"/>
                  <a:pt x="20861" y="21476"/>
                  <a:pt x="20886" y="21476"/>
                </a:cubicBezTo>
                <a:cubicBezTo>
                  <a:pt x="21043" y="21476"/>
                  <a:pt x="21177" y="21254"/>
                  <a:pt x="21214" y="20937"/>
                </a:cubicBezTo>
                <a:cubicBezTo>
                  <a:pt x="21259" y="20556"/>
                  <a:pt x="21146" y="20176"/>
                  <a:pt x="20964" y="20088"/>
                </a:cubicBezTo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3" name="Google Shape;2466;p30"/>
          <p:cNvSpPr/>
          <p:nvPr/>
        </p:nvSpPr>
        <p:spPr>
          <a:xfrm>
            <a:off x="3077635" y="1810205"/>
            <a:ext cx="3171377" cy="2052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8" h="21484" fill="norm" stroke="1" extrusionOk="0">
                <a:moveTo>
                  <a:pt x="8411" y="17722"/>
                </a:moveTo>
                <a:cubicBezTo>
                  <a:pt x="8135" y="18498"/>
                  <a:pt x="7666" y="19485"/>
                  <a:pt x="6941" y="20033"/>
                </a:cubicBezTo>
                <a:cubicBezTo>
                  <a:pt x="5799" y="20891"/>
                  <a:pt x="4248" y="20221"/>
                  <a:pt x="3557" y="18570"/>
                </a:cubicBezTo>
                <a:cubicBezTo>
                  <a:pt x="3223" y="17767"/>
                  <a:pt x="3094" y="16593"/>
                  <a:pt x="3494" y="15896"/>
                </a:cubicBezTo>
                <a:cubicBezTo>
                  <a:pt x="3707" y="15531"/>
                  <a:pt x="4032" y="15343"/>
                  <a:pt x="4466" y="15343"/>
                </a:cubicBezTo>
                <a:cubicBezTo>
                  <a:pt x="4881" y="15343"/>
                  <a:pt x="5312" y="15517"/>
                  <a:pt x="5600" y="15664"/>
                </a:cubicBezTo>
                <a:cubicBezTo>
                  <a:pt x="6550" y="16147"/>
                  <a:pt x="7462" y="16802"/>
                  <a:pt x="8313" y="17624"/>
                </a:cubicBezTo>
                <a:cubicBezTo>
                  <a:pt x="8345" y="17655"/>
                  <a:pt x="8380" y="17686"/>
                  <a:pt x="8411" y="17722"/>
                </a:cubicBezTo>
                <a:close/>
                <a:moveTo>
                  <a:pt x="10354" y="16021"/>
                </a:moveTo>
                <a:cubicBezTo>
                  <a:pt x="10535" y="16383"/>
                  <a:pt x="10615" y="16700"/>
                  <a:pt x="10592" y="16945"/>
                </a:cubicBezTo>
                <a:cubicBezTo>
                  <a:pt x="10552" y="17365"/>
                  <a:pt x="10161" y="17628"/>
                  <a:pt x="9853" y="17570"/>
                </a:cubicBezTo>
                <a:cubicBezTo>
                  <a:pt x="9686" y="17539"/>
                  <a:pt x="9513" y="17450"/>
                  <a:pt x="9309" y="17293"/>
                </a:cubicBezTo>
                <a:cubicBezTo>
                  <a:pt x="9479" y="16664"/>
                  <a:pt x="9617" y="15972"/>
                  <a:pt x="9752" y="15098"/>
                </a:cubicBezTo>
                <a:cubicBezTo>
                  <a:pt x="9982" y="15374"/>
                  <a:pt x="10187" y="15687"/>
                  <a:pt x="10354" y="16021"/>
                </a:cubicBezTo>
                <a:close/>
                <a:moveTo>
                  <a:pt x="21299" y="8305"/>
                </a:moveTo>
                <a:cubicBezTo>
                  <a:pt x="21014" y="5565"/>
                  <a:pt x="20090" y="3133"/>
                  <a:pt x="18770" y="1633"/>
                </a:cubicBezTo>
                <a:cubicBezTo>
                  <a:pt x="18073" y="843"/>
                  <a:pt x="17253" y="312"/>
                  <a:pt x="16396" y="103"/>
                </a:cubicBezTo>
                <a:cubicBezTo>
                  <a:pt x="15510" y="-116"/>
                  <a:pt x="14629" y="18"/>
                  <a:pt x="13844" y="486"/>
                </a:cubicBezTo>
                <a:cubicBezTo>
                  <a:pt x="11861" y="1678"/>
                  <a:pt x="10840" y="4632"/>
                  <a:pt x="10408" y="6293"/>
                </a:cubicBezTo>
                <a:cubicBezTo>
                  <a:pt x="9907" y="8216"/>
                  <a:pt x="9657" y="10273"/>
                  <a:pt x="9415" y="12264"/>
                </a:cubicBezTo>
                <a:lnTo>
                  <a:pt x="9415" y="12273"/>
                </a:lnTo>
                <a:cubicBezTo>
                  <a:pt x="9369" y="12639"/>
                  <a:pt x="9323" y="13023"/>
                  <a:pt x="9274" y="13397"/>
                </a:cubicBezTo>
                <a:cubicBezTo>
                  <a:pt x="8803" y="13049"/>
                  <a:pt x="8259" y="12768"/>
                  <a:pt x="7660" y="12567"/>
                </a:cubicBezTo>
                <a:cubicBezTo>
                  <a:pt x="7053" y="12367"/>
                  <a:pt x="6432" y="12250"/>
                  <a:pt x="5830" y="12134"/>
                </a:cubicBezTo>
                <a:cubicBezTo>
                  <a:pt x="5275" y="12032"/>
                  <a:pt x="4702" y="11920"/>
                  <a:pt x="4153" y="11746"/>
                </a:cubicBezTo>
                <a:cubicBezTo>
                  <a:pt x="2841" y="11327"/>
                  <a:pt x="1871" y="10541"/>
                  <a:pt x="1278" y="9412"/>
                </a:cubicBezTo>
                <a:cubicBezTo>
                  <a:pt x="663" y="8238"/>
                  <a:pt x="424" y="6279"/>
                  <a:pt x="1089" y="5025"/>
                </a:cubicBezTo>
                <a:cubicBezTo>
                  <a:pt x="1149" y="4914"/>
                  <a:pt x="1175" y="4775"/>
                  <a:pt x="1166" y="4632"/>
                </a:cubicBezTo>
                <a:cubicBezTo>
                  <a:pt x="1158" y="4490"/>
                  <a:pt x="1114" y="4360"/>
                  <a:pt x="1043" y="4271"/>
                </a:cubicBezTo>
                <a:cubicBezTo>
                  <a:pt x="971" y="4177"/>
                  <a:pt x="881" y="4137"/>
                  <a:pt x="789" y="4150"/>
                </a:cubicBezTo>
                <a:cubicBezTo>
                  <a:pt x="697" y="4164"/>
                  <a:pt x="614" y="4231"/>
                  <a:pt x="556" y="4342"/>
                </a:cubicBezTo>
                <a:cubicBezTo>
                  <a:pt x="145" y="5114"/>
                  <a:pt x="-48" y="6150"/>
                  <a:pt x="10" y="7257"/>
                </a:cubicBezTo>
                <a:cubicBezTo>
                  <a:pt x="61" y="8287"/>
                  <a:pt x="323" y="9292"/>
                  <a:pt x="740" y="10091"/>
                </a:cubicBezTo>
                <a:cubicBezTo>
                  <a:pt x="1440" y="11416"/>
                  <a:pt x="2539" y="12326"/>
                  <a:pt x="4012" y="12795"/>
                </a:cubicBezTo>
                <a:cubicBezTo>
                  <a:pt x="4590" y="12982"/>
                  <a:pt x="5180" y="13094"/>
                  <a:pt x="5750" y="13201"/>
                </a:cubicBezTo>
                <a:cubicBezTo>
                  <a:pt x="6334" y="13313"/>
                  <a:pt x="6938" y="13424"/>
                  <a:pt x="7514" y="13616"/>
                </a:cubicBezTo>
                <a:cubicBezTo>
                  <a:pt x="8129" y="13821"/>
                  <a:pt x="8673" y="14116"/>
                  <a:pt x="9131" y="14486"/>
                </a:cubicBezTo>
                <a:cubicBezTo>
                  <a:pt x="8998" y="15410"/>
                  <a:pt x="8866" y="16120"/>
                  <a:pt x="8708" y="16740"/>
                </a:cubicBezTo>
                <a:cubicBezTo>
                  <a:pt x="8699" y="16731"/>
                  <a:pt x="8687" y="16722"/>
                  <a:pt x="8679" y="16713"/>
                </a:cubicBezTo>
                <a:cubicBezTo>
                  <a:pt x="7781" y="15848"/>
                  <a:pt x="6817" y="15151"/>
                  <a:pt x="5813" y="14643"/>
                </a:cubicBezTo>
                <a:cubicBezTo>
                  <a:pt x="4924" y="14192"/>
                  <a:pt x="3710" y="13919"/>
                  <a:pt x="2979" y="15178"/>
                </a:cubicBezTo>
                <a:cubicBezTo>
                  <a:pt x="2317" y="16325"/>
                  <a:pt x="2513" y="18043"/>
                  <a:pt x="2979" y="19154"/>
                </a:cubicBezTo>
                <a:cubicBezTo>
                  <a:pt x="3405" y="20176"/>
                  <a:pt x="4084" y="20931"/>
                  <a:pt x="4895" y="21279"/>
                </a:cubicBezTo>
                <a:cubicBezTo>
                  <a:pt x="5209" y="21413"/>
                  <a:pt x="5528" y="21484"/>
                  <a:pt x="5848" y="21484"/>
                </a:cubicBezTo>
                <a:cubicBezTo>
                  <a:pt x="6337" y="21484"/>
                  <a:pt x="6820" y="21314"/>
                  <a:pt x="7243" y="20998"/>
                </a:cubicBezTo>
                <a:cubicBezTo>
                  <a:pt x="8124" y="20333"/>
                  <a:pt x="8685" y="19172"/>
                  <a:pt x="9010" y="18262"/>
                </a:cubicBezTo>
                <a:cubicBezTo>
                  <a:pt x="9283" y="18471"/>
                  <a:pt x="9525" y="18592"/>
                  <a:pt x="9772" y="18637"/>
                </a:cubicBezTo>
                <a:cubicBezTo>
                  <a:pt x="10414" y="18757"/>
                  <a:pt x="11173" y="18168"/>
                  <a:pt x="11277" y="17101"/>
                </a:cubicBezTo>
                <a:cubicBezTo>
                  <a:pt x="11332" y="16548"/>
                  <a:pt x="11208" y="15981"/>
                  <a:pt x="10900" y="15366"/>
                </a:cubicBezTo>
                <a:cubicBezTo>
                  <a:pt x="10635" y="14830"/>
                  <a:pt x="10302" y="14357"/>
                  <a:pt x="9910" y="13955"/>
                </a:cubicBezTo>
                <a:cubicBezTo>
                  <a:pt x="9974" y="13455"/>
                  <a:pt x="10037" y="12951"/>
                  <a:pt x="10095" y="12460"/>
                </a:cubicBezTo>
                <a:cubicBezTo>
                  <a:pt x="10330" y="10523"/>
                  <a:pt x="10575" y="8519"/>
                  <a:pt x="11050" y="6694"/>
                </a:cubicBezTo>
                <a:cubicBezTo>
                  <a:pt x="11441" y="5199"/>
                  <a:pt x="12356" y="2530"/>
                  <a:pt x="14094" y="1486"/>
                </a:cubicBezTo>
                <a:cubicBezTo>
                  <a:pt x="15435" y="683"/>
                  <a:pt x="17109" y="1080"/>
                  <a:pt x="18361" y="2499"/>
                </a:cubicBezTo>
                <a:cubicBezTo>
                  <a:pt x="19538" y="3834"/>
                  <a:pt x="20358" y="6016"/>
                  <a:pt x="20614" y="8475"/>
                </a:cubicBezTo>
                <a:cubicBezTo>
                  <a:pt x="20847" y="10706"/>
                  <a:pt x="20628" y="13148"/>
                  <a:pt x="19984" y="15535"/>
                </a:cubicBezTo>
                <a:cubicBezTo>
                  <a:pt x="19909" y="15807"/>
                  <a:pt x="19992" y="16124"/>
                  <a:pt x="20168" y="16236"/>
                </a:cubicBezTo>
                <a:cubicBezTo>
                  <a:pt x="20254" y="16294"/>
                  <a:pt x="20346" y="16294"/>
                  <a:pt x="20433" y="16240"/>
                </a:cubicBezTo>
                <a:cubicBezTo>
                  <a:pt x="20519" y="16187"/>
                  <a:pt x="20585" y="16084"/>
                  <a:pt x="20623" y="15950"/>
                </a:cubicBezTo>
                <a:cubicBezTo>
                  <a:pt x="21316" y="13380"/>
                  <a:pt x="21552" y="10733"/>
                  <a:pt x="21299" y="8305"/>
                </a:cubicBezTo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4" name="Google Shape;2467;p30"/>
          <p:cNvSpPr/>
          <p:nvPr/>
        </p:nvSpPr>
        <p:spPr>
          <a:xfrm>
            <a:off x="4006857" y="1266635"/>
            <a:ext cx="2561888" cy="2101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89" fill="norm" stroke="1" extrusionOk="0">
                <a:moveTo>
                  <a:pt x="20536" y="10572"/>
                </a:moveTo>
                <a:cubicBezTo>
                  <a:pt x="20138" y="9617"/>
                  <a:pt x="19433" y="8392"/>
                  <a:pt x="18331" y="7963"/>
                </a:cubicBezTo>
                <a:cubicBezTo>
                  <a:pt x="17594" y="7681"/>
                  <a:pt x="16858" y="7802"/>
                  <a:pt x="16143" y="7924"/>
                </a:cubicBezTo>
                <a:cubicBezTo>
                  <a:pt x="16037" y="7941"/>
                  <a:pt x="15930" y="7958"/>
                  <a:pt x="15823" y="7976"/>
                </a:cubicBezTo>
                <a:cubicBezTo>
                  <a:pt x="15197" y="8071"/>
                  <a:pt x="14408" y="8119"/>
                  <a:pt x="13878" y="7611"/>
                </a:cubicBezTo>
                <a:cubicBezTo>
                  <a:pt x="13369" y="7125"/>
                  <a:pt x="13177" y="6257"/>
                  <a:pt x="12978" y="5332"/>
                </a:cubicBezTo>
                <a:cubicBezTo>
                  <a:pt x="12882" y="4894"/>
                  <a:pt x="12782" y="4442"/>
                  <a:pt x="12647" y="4013"/>
                </a:cubicBezTo>
                <a:cubicBezTo>
                  <a:pt x="12017" y="2055"/>
                  <a:pt x="10481" y="570"/>
                  <a:pt x="8639" y="141"/>
                </a:cubicBezTo>
                <a:cubicBezTo>
                  <a:pt x="7123" y="-211"/>
                  <a:pt x="5459" y="97"/>
                  <a:pt x="3684" y="1061"/>
                </a:cubicBezTo>
                <a:cubicBezTo>
                  <a:pt x="2539" y="1682"/>
                  <a:pt x="1682" y="2411"/>
                  <a:pt x="1066" y="3292"/>
                </a:cubicBezTo>
                <a:cubicBezTo>
                  <a:pt x="277" y="4425"/>
                  <a:pt x="-111" y="5884"/>
                  <a:pt x="28" y="7190"/>
                </a:cubicBezTo>
                <a:cubicBezTo>
                  <a:pt x="195" y="8748"/>
                  <a:pt x="1137" y="10038"/>
                  <a:pt x="2265" y="10255"/>
                </a:cubicBezTo>
                <a:cubicBezTo>
                  <a:pt x="2869" y="10368"/>
                  <a:pt x="3531" y="10124"/>
                  <a:pt x="4036" y="9603"/>
                </a:cubicBezTo>
                <a:cubicBezTo>
                  <a:pt x="4527" y="9096"/>
                  <a:pt x="4811" y="8388"/>
                  <a:pt x="4819" y="7659"/>
                </a:cubicBezTo>
                <a:cubicBezTo>
                  <a:pt x="4819" y="7524"/>
                  <a:pt x="4776" y="7394"/>
                  <a:pt x="4698" y="7294"/>
                </a:cubicBezTo>
                <a:cubicBezTo>
                  <a:pt x="4619" y="7199"/>
                  <a:pt x="4513" y="7142"/>
                  <a:pt x="4399" y="7142"/>
                </a:cubicBezTo>
                <a:cubicBezTo>
                  <a:pt x="4168" y="7142"/>
                  <a:pt x="3979" y="7368"/>
                  <a:pt x="3976" y="7650"/>
                </a:cubicBezTo>
                <a:cubicBezTo>
                  <a:pt x="3972" y="8080"/>
                  <a:pt x="3798" y="8505"/>
                  <a:pt x="3492" y="8818"/>
                </a:cubicBezTo>
                <a:cubicBezTo>
                  <a:pt x="3172" y="9152"/>
                  <a:pt x="2763" y="9308"/>
                  <a:pt x="2396" y="9239"/>
                </a:cubicBezTo>
                <a:cubicBezTo>
                  <a:pt x="1639" y="9096"/>
                  <a:pt x="981" y="8158"/>
                  <a:pt x="864" y="7056"/>
                </a:cubicBezTo>
                <a:cubicBezTo>
                  <a:pt x="753" y="6035"/>
                  <a:pt x="1070" y="4876"/>
                  <a:pt x="1710" y="3960"/>
                </a:cubicBezTo>
                <a:cubicBezTo>
                  <a:pt x="2240" y="3197"/>
                  <a:pt x="2997" y="2558"/>
                  <a:pt x="4025" y="1998"/>
                </a:cubicBezTo>
                <a:cubicBezTo>
                  <a:pt x="5640" y="1122"/>
                  <a:pt x="7138" y="839"/>
                  <a:pt x="8482" y="1152"/>
                </a:cubicBezTo>
                <a:cubicBezTo>
                  <a:pt x="10044" y="1517"/>
                  <a:pt x="11338" y="2758"/>
                  <a:pt x="11861" y="4390"/>
                </a:cubicBezTo>
                <a:cubicBezTo>
                  <a:pt x="11982" y="4763"/>
                  <a:pt x="12074" y="5189"/>
                  <a:pt x="12163" y="5597"/>
                </a:cubicBezTo>
                <a:cubicBezTo>
                  <a:pt x="12391" y="6643"/>
                  <a:pt x="12626" y="7724"/>
                  <a:pt x="13358" y="8423"/>
                </a:cubicBezTo>
                <a:cubicBezTo>
                  <a:pt x="14137" y="9161"/>
                  <a:pt x="15140" y="9117"/>
                  <a:pt x="15926" y="8996"/>
                </a:cubicBezTo>
                <a:cubicBezTo>
                  <a:pt x="16040" y="8978"/>
                  <a:pt x="16150" y="8961"/>
                  <a:pt x="16261" y="8939"/>
                </a:cubicBezTo>
                <a:cubicBezTo>
                  <a:pt x="16908" y="8831"/>
                  <a:pt x="17523" y="8727"/>
                  <a:pt x="18075" y="8944"/>
                </a:cubicBezTo>
                <a:cubicBezTo>
                  <a:pt x="18900" y="9265"/>
                  <a:pt x="19462" y="10259"/>
                  <a:pt x="19785" y="11036"/>
                </a:cubicBezTo>
                <a:cubicBezTo>
                  <a:pt x="21023" y="14005"/>
                  <a:pt x="20671" y="18007"/>
                  <a:pt x="18942" y="20547"/>
                </a:cubicBezTo>
                <a:cubicBezTo>
                  <a:pt x="18871" y="20651"/>
                  <a:pt x="18839" y="20786"/>
                  <a:pt x="18846" y="20920"/>
                </a:cubicBezTo>
                <a:cubicBezTo>
                  <a:pt x="18857" y="21059"/>
                  <a:pt x="18910" y="21181"/>
                  <a:pt x="18999" y="21267"/>
                </a:cubicBezTo>
                <a:cubicBezTo>
                  <a:pt x="19074" y="21346"/>
                  <a:pt x="19170" y="21389"/>
                  <a:pt x="19266" y="21389"/>
                </a:cubicBezTo>
                <a:cubicBezTo>
                  <a:pt x="19394" y="21389"/>
                  <a:pt x="19512" y="21320"/>
                  <a:pt x="19590" y="21202"/>
                </a:cubicBezTo>
                <a:cubicBezTo>
                  <a:pt x="20536" y="19813"/>
                  <a:pt x="21148" y="17990"/>
                  <a:pt x="21318" y="16067"/>
                </a:cubicBezTo>
                <a:cubicBezTo>
                  <a:pt x="21489" y="14144"/>
                  <a:pt x="21212" y="12191"/>
                  <a:pt x="20536" y="1057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5" name="Google Shape;2468;p30"/>
          <p:cNvSpPr/>
          <p:nvPr/>
        </p:nvSpPr>
        <p:spPr>
          <a:xfrm>
            <a:off x="4172030" y="2465755"/>
            <a:ext cx="328871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6" name="Google Shape;2469;p30"/>
          <p:cNvSpPr/>
          <p:nvPr/>
        </p:nvSpPr>
        <p:spPr>
          <a:xfrm>
            <a:off x="6091872" y="1511842"/>
            <a:ext cx="328872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7" name="Google Shape;2470;p30"/>
          <p:cNvSpPr/>
          <p:nvPr/>
        </p:nvSpPr>
        <p:spPr>
          <a:xfrm>
            <a:off x="6282435" y="1735914"/>
            <a:ext cx="191255" cy="106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8" name="Google Shape;2471;p30"/>
          <p:cNvSpPr/>
          <p:nvPr/>
        </p:nvSpPr>
        <p:spPr>
          <a:xfrm>
            <a:off x="2097957" y="2977933"/>
            <a:ext cx="191255" cy="106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59" name="Google Shape;2472;p30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60" name="Google Shape;2473;p30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61" name="Google Shape;2474;p30"/>
          <p:cNvSpPr/>
          <p:nvPr/>
        </p:nvSpPr>
        <p:spPr>
          <a:xfrm rot="19793608">
            <a:off x="5640697" y="3581882"/>
            <a:ext cx="165070" cy="165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62" name="Google Shape;2475;p30"/>
          <p:cNvSpPr/>
          <p:nvPr/>
        </p:nvSpPr>
        <p:spPr>
          <a:xfrm rot="3599019">
            <a:off x="6017912" y="3196661"/>
            <a:ext cx="164919" cy="16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63" name="Google Shape;2476;p30"/>
          <p:cNvSpPr/>
          <p:nvPr/>
        </p:nvSpPr>
        <p:spPr>
          <a:xfrm rot="4580541">
            <a:off x="6267448" y="3196744"/>
            <a:ext cx="165171" cy="165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68" name="Google Shape;2477;p30"/>
          <p:cNvGrpSpPr/>
          <p:nvPr/>
        </p:nvGrpSpPr>
        <p:grpSpPr>
          <a:xfrm>
            <a:off x="6452882" y="2968325"/>
            <a:ext cx="1407311" cy="726418"/>
            <a:chOff x="0" y="0"/>
            <a:chExt cx="1407309" cy="726416"/>
          </a:xfrm>
        </p:grpSpPr>
        <p:grpSp>
          <p:nvGrpSpPr>
            <p:cNvPr id="3466" name="Google Shape;2478;p30"/>
            <p:cNvGrpSpPr/>
            <p:nvPr/>
          </p:nvGrpSpPr>
          <p:grpSpPr>
            <a:xfrm>
              <a:off x="122465" y="0"/>
              <a:ext cx="1284845" cy="706147"/>
              <a:chOff x="0" y="0"/>
              <a:chExt cx="1284844" cy="706146"/>
            </a:xfrm>
          </p:grpSpPr>
          <p:sp>
            <p:nvSpPr>
              <p:cNvPr id="3464" name="شكل"/>
              <p:cNvSpPr/>
              <p:nvPr/>
            </p:nvSpPr>
            <p:spPr>
              <a:xfrm>
                <a:off x="2309" y="0"/>
                <a:ext cx="1255287" cy="706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207" fill="norm" stroke="1" extrusionOk="0">
                    <a:moveTo>
                      <a:pt x="10894" y="0"/>
                    </a:moveTo>
                    <a:cubicBezTo>
                      <a:pt x="8523" y="0"/>
                      <a:pt x="6151" y="147"/>
                      <a:pt x="3789" y="441"/>
                    </a:cubicBezTo>
                    <a:cubicBezTo>
                      <a:pt x="2706" y="580"/>
                      <a:pt x="1511" y="846"/>
                      <a:pt x="789" y="2287"/>
                    </a:cubicBezTo>
                    <a:cubicBezTo>
                      <a:pt x="159" y="3551"/>
                      <a:pt x="67" y="5383"/>
                      <a:pt x="32" y="7077"/>
                    </a:cubicBezTo>
                    <a:cubicBezTo>
                      <a:pt x="-39" y="9983"/>
                      <a:pt x="-25" y="12928"/>
                      <a:pt x="421" y="15722"/>
                    </a:cubicBezTo>
                    <a:cubicBezTo>
                      <a:pt x="562" y="16568"/>
                      <a:pt x="746" y="17415"/>
                      <a:pt x="1086" y="18060"/>
                    </a:cubicBezTo>
                    <a:cubicBezTo>
                      <a:pt x="1645" y="19121"/>
                      <a:pt x="2522" y="19412"/>
                      <a:pt x="3336" y="19614"/>
                    </a:cubicBezTo>
                    <a:cubicBezTo>
                      <a:pt x="6119" y="20317"/>
                      <a:pt x="9099" y="21207"/>
                      <a:pt x="11989" y="21207"/>
                    </a:cubicBezTo>
                    <a:cubicBezTo>
                      <a:pt x="14140" y="21207"/>
                      <a:pt x="16240" y="20714"/>
                      <a:pt x="18172" y="19286"/>
                    </a:cubicBezTo>
                    <a:cubicBezTo>
                      <a:pt x="18766" y="18856"/>
                      <a:pt x="19679" y="18211"/>
                      <a:pt x="20160" y="17453"/>
                    </a:cubicBezTo>
                    <a:cubicBezTo>
                      <a:pt x="21561" y="15229"/>
                      <a:pt x="21038" y="9958"/>
                      <a:pt x="20853" y="6621"/>
                    </a:cubicBezTo>
                    <a:cubicBezTo>
                      <a:pt x="20804" y="5649"/>
                      <a:pt x="20726" y="4675"/>
                      <a:pt x="20507" y="3791"/>
                    </a:cubicBezTo>
                    <a:cubicBezTo>
                      <a:pt x="19474" y="-393"/>
                      <a:pt x="15639" y="163"/>
                      <a:pt x="13559" y="62"/>
                    </a:cubicBezTo>
                    <a:cubicBezTo>
                      <a:pt x="12672" y="21"/>
                      <a:pt x="11783" y="0"/>
                      <a:pt x="10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3465" name="البداية"/>
              <p:cNvSpPr txBox="1"/>
              <p:nvPr/>
            </p:nvSpPr>
            <p:spPr>
              <a:xfrm>
                <a:off x="0" y="157494"/>
                <a:ext cx="1284845" cy="3780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>
                <a:lvl1pPr algn="ctr" rtl="0">
                  <a:defRPr sz="1200"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/>
                <a:r>
                  <a:t>البداية</a:t>
                </a:r>
              </a:p>
            </p:txBody>
          </p:sp>
        </p:grpSp>
        <p:sp>
          <p:nvSpPr>
            <p:cNvPr id="3467" name="Google Shape;2479;p30"/>
            <p:cNvSpPr/>
            <p:nvPr/>
          </p:nvSpPr>
          <p:spPr>
            <a:xfrm>
              <a:off x="0" y="540650"/>
              <a:ext cx="353720" cy="185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8" h="21600" fill="norm" stroke="1" extrusionOk="0">
                  <a:moveTo>
                    <a:pt x="11518" y="0"/>
                  </a:moveTo>
                  <a:cubicBezTo>
                    <a:pt x="11241" y="0"/>
                    <a:pt x="10971" y="37"/>
                    <a:pt x="10711" y="109"/>
                  </a:cubicBezTo>
                  <a:cubicBezTo>
                    <a:pt x="6187" y="1332"/>
                    <a:pt x="4568" y="13418"/>
                    <a:pt x="0" y="15865"/>
                  </a:cubicBezTo>
                  <a:cubicBezTo>
                    <a:pt x="2560" y="19775"/>
                    <a:pt x="5850" y="21600"/>
                    <a:pt x="9097" y="21600"/>
                  </a:cubicBezTo>
                  <a:cubicBezTo>
                    <a:pt x="10971" y="21600"/>
                    <a:pt x="12829" y="20992"/>
                    <a:pt x="14525" y="19829"/>
                  </a:cubicBezTo>
                  <a:cubicBezTo>
                    <a:pt x="15368" y="19241"/>
                    <a:pt x="16210" y="18508"/>
                    <a:pt x="16898" y="17236"/>
                  </a:cubicBezTo>
                  <a:cubicBezTo>
                    <a:pt x="21600" y="8145"/>
                    <a:pt x="15740" y="0"/>
                    <a:pt x="115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469" name="Google Shape;2480;p30"/>
          <p:cNvSpPr txBox="1"/>
          <p:nvPr/>
        </p:nvSpPr>
        <p:spPr>
          <a:xfrm>
            <a:off x="3370350" y="4252438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3475" name="Google Shape;2481;p30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70" name="Google Shape;2482;p30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71" name="Google Shape;2483;p30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72" name="Google Shape;2484;p30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73" name="Google Shape;2485;p30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74" name="Google Shape;2486;p30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76" name="Google Shape;2487;p30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477" name="Google Shape;2488;p30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478" name="Google Shape;2489;p30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479" name="Google Shape;2490;p30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480" name="Google Shape;2491;p30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481" name="Google Shape;2492;p30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3484" name="Google Shape;2494;p30"/>
          <p:cNvGrpSpPr/>
          <p:nvPr/>
        </p:nvGrpSpPr>
        <p:grpSpPr>
          <a:xfrm>
            <a:off x="2966274" y="2278417"/>
            <a:ext cx="386401" cy="445670"/>
            <a:chOff x="0" y="-4409"/>
            <a:chExt cx="386400" cy="445668"/>
          </a:xfrm>
        </p:grpSpPr>
        <p:sp>
          <p:nvSpPr>
            <p:cNvPr id="3482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483" name="١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487" name="Google Shape;2495;p30"/>
          <p:cNvGrpSpPr/>
          <p:nvPr/>
        </p:nvGrpSpPr>
        <p:grpSpPr>
          <a:xfrm>
            <a:off x="3625038" y="2755092"/>
            <a:ext cx="386401" cy="445670"/>
            <a:chOff x="0" y="-4409"/>
            <a:chExt cx="386400" cy="445668"/>
          </a:xfrm>
        </p:grpSpPr>
        <p:sp>
          <p:nvSpPr>
            <p:cNvPr id="3485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486" name="٦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490" name="Google Shape;2496;p30"/>
          <p:cNvGrpSpPr/>
          <p:nvPr/>
        </p:nvGrpSpPr>
        <p:grpSpPr>
          <a:xfrm>
            <a:off x="5136987" y="1273417"/>
            <a:ext cx="386402" cy="445670"/>
            <a:chOff x="0" y="-4409"/>
            <a:chExt cx="386400" cy="445668"/>
          </a:xfrm>
        </p:grpSpPr>
        <p:sp>
          <p:nvSpPr>
            <p:cNvPr id="3488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489" name="٨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3493" name="Google Shape;2497;p30"/>
          <p:cNvGrpSpPr/>
          <p:nvPr/>
        </p:nvGrpSpPr>
        <p:grpSpPr>
          <a:xfrm>
            <a:off x="5135488" y="2874542"/>
            <a:ext cx="386401" cy="445670"/>
            <a:chOff x="0" y="-4409"/>
            <a:chExt cx="386400" cy="445668"/>
          </a:xfrm>
        </p:grpSpPr>
        <p:sp>
          <p:nvSpPr>
            <p:cNvPr id="3491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492" name="٥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3496" name="Google Shape;2498;p30"/>
          <p:cNvGrpSpPr/>
          <p:nvPr/>
        </p:nvGrpSpPr>
        <p:grpSpPr>
          <a:xfrm>
            <a:off x="6265374" y="2107227"/>
            <a:ext cx="386401" cy="436850"/>
            <a:chOff x="0" y="0"/>
            <a:chExt cx="386400" cy="436849"/>
          </a:xfrm>
        </p:grpSpPr>
        <p:sp>
          <p:nvSpPr>
            <p:cNvPr id="3494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495" name="6"/>
            <p:cNvSpPr txBox="1"/>
            <p:nvPr/>
          </p:nvSpPr>
          <p:spPr>
            <a:xfrm>
              <a:off x="66112" y="-1"/>
              <a:ext cx="254177" cy="436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6</a:t>
              </a:r>
            </a:p>
          </p:txBody>
        </p:sp>
      </p:grpSp>
      <p:grpSp>
        <p:nvGrpSpPr>
          <p:cNvPr id="3499" name="Google Shape;2499;p30"/>
          <p:cNvGrpSpPr/>
          <p:nvPr/>
        </p:nvGrpSpPr>
        <p:grpSpPr>
          <a:xfrm>
            <a:off x="5950230" y="2325652"/>
            <a:ext cx="492697" cy="892143"/>
            <a:chOff x="0" y="0"/>
            <a:chExt cx="492695" cy="892142"/>
          </a:xfrm>
        </p:grpSpPr>
        <p:sp>
          <p:nvSpPr>
            <p:cNvPr id="3497" name="دائرة"/>
            <p:cNvSpPr/>
            <p:nvPr/>
          </p:nvSpPr>
          <p:spPr>
            <a:xfrm>
              <a:off x="0" y="199723"/>
              <a:ext cx="492696" cy="492696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498" name="٣"/>
            <p:cNvSpPr txBox="1"/>
            <p:nvPr/>
          </p:nvSpPr>
          <p:spPr>
            <a:xfrm>
              <a:off x="84298" y="0"/>
              <a:ext cx="324099" cy="89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504" name="Google Shape;2500;p30"/>
          <p:cNvGrpSpPr/>
          <p:nvPr/>
        </p:nvGrpSpPr>
        <p:grpSpPr>
          <a:xfrm>
            <a:off x="1392931" y="766092"/>
            <a:ext cx="1302257" cy="1145270"/>
            <a:chOff x="0" y="0"/>
            <a:chExt cx="1302256" cy="1145269"/>
          </a:xfrm>
        </p:grpSpPr>
        <p:grpSp>
          <p:nvGrpSpPr>
            <p:cNvPr id="3502" name="Google Shape;2501;p30"/>
            <p:cNvGrpSpPr/>
            <p:nvPr/>
          </p:nvGrpSpPr>
          <p:grpSpPr>
            <a:xfrm>
              <a:off x="0" y="0"/>
              <a:ext cx="1188934" cy="1145270"/>
              <a:chOff x="0" y="0"/>
              <a:chExt cx="1188933" cy="1145269"/>
            </a:xfrm>
          </p:grpSpPr>
          <p:sp>
            <p:nvSpPr>
              <p:cNvPr id="3500" name="شكل"/>
              <p:cNvSpPr/>
              <p:nvPr/>
            </p:nvSpPr>
            <p:spPr>
              <a:xfrm flipH="1">
                <a:off x="25214" y="251967"/>
                <a:ext cx="1161582" cy="65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207" fill="norm" stroke="1" extrusionOk="0">
                    <a:moveTo>
                      <a:pt x="10894" y="0"/>
                    </a:moveTo>
                    <a:cubicBezTo>
                      <a:pt x="8523" y="0"/>
                      <a:pt x="6151" y="147"/>
                      <a:pt x="3789" y="441"/>
                    </a:cubicBezTo>
                    <a:cubicBezTo>
                      <a:pt x="2706" y="580"/>
                      <a:pt x="1511" y="846"/>
                      <a:pt x="789" y="2287"/>
                    </a:cubicBezTo>
                    <a:cubicBezTo>
                      <a:pt x="159" y="3551"/>
                      <a:pt x="67" y="5383"/>
                      <a:pt x="32" y="7077"/>
                    </a:cubicBezTo>
                    <a:cubicBezTo>
                      <a:pt x="-39" y="9983"/>
                      <a:pt x="-25" y="12928"/>
                      <a:pt x="421" y="15722"/>
                    </a:cubicBezTo>
                    <a:cubicBezTo>
                      <a:pt x="562" y="16568"/>
                      <a:pt x="746" y="17415"/>
                      <a:pt x="1086" y="18060"/>
                    </a:cubicBezTo>
                    <a:cubicBezTo>
                      <a:pt x="1645" y="19121"/>
                      <a:pt x="2522" y="19412"/>
                      <a:pt x="3336" y="19614"/>
                    </a:cubicBezTo>
                    <a:cubicBezTo>
                      <a:pt x="6119" y="20317"/>
                      <a:pt x="9099" y="21207"/>
                      <a:pt x="11989" y="21207"/>
                    </a:cubicBezTo>
                    <a:cubicBezTo>
                      <a:pt x="14140" y="21207"/>
                      <a:pt x="16240" y="20714"/>
                      <a:pt x="18172" y="19286"/>
                    </a:cubicBezTo>
                    <a:cubicBezTo>
                      <a:pt x="18766" y="18856"/>
                      <a:pt x="19679" y="18211"/>
                      <a:pt x="20160" y="17453"/>
                    </a:cubicBezTo>
                    <a:cubicBezTo>
                      <a:pt x="21561" y="15229"/>
                      <a:pt x="21038" y="9958"/>
                      <a:pt x="20853" y="6621"/>
                    </a:cubicBezTo>
                    <a:cubicBezTo>
                      <a:pt x="20804" y="5649"/>
                      <a:pt x="20726" y="4675"/>
                      <a:pt x="20507" y="3791"/>
                    </a:cubicBezTo>
                    <a:cubicBezTo>
                      <a:pt x="19474" y="-393"/>
                      <a:pt x="15639" y="163"/>
                      <a:pt x="13559" y="62"/>
                    </a:cubicBezTo>
                    <a:cubicBezTo>
                      <a:pt x="12672" y="21"/>
                      <a:pt x="11783" y="0"/>
                      <a:pt x="10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3501" name="اطرح الارقام الموجودة بالطريق الصحيح"/>
              <p:cNvSpPr txBox="1"/>
              <p:nvPr/>
            </p:nvSpPr>
            <p:spPr>
              <a:xfrm>
                <a:off x="0" y="0"/>
                <a:ext cx="1188934" cy="1145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 algn="ctr" rtl="0">
                  <a:defRPr sz="1200"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/>
                <a:r>
                  <a:t>اطرح الارقام الموجودة بالطريق الصحيح </a:t>
                </a:r>
              </a:p>
            </p:txBody>
          </p:sp>
        </p:grpSp>
        <p:sp>
          <p:nvSpPr>
            <p:cNvPr id="3503" name="Google Shape;2502;p30"/>
            <p:cNvSpPr/>
            <p:nvPr/>
          </p:nvSpPr>
          <p:spPr>
            <a:xfrm flipH="1">
              <a:off x="974941" y="752260"/>
              <a:ext cx="327316" cy="17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8" h="21600" fill="norm" stroke="1" extrusionOk="0">
                  <a:moveTo>
                    <a:pt x="11518" y="0"/>
                  </a:moveTo>
                  <a:cubicBezTo>
                    <a:pt x="11241" y="0"/>
                    <a:pt x="10971" y="37"/>
                    <a:pt x="10711" y="109"/>
                  </a:cubicBezTo>
                  <a:cubicBezTo>
                    <a:pt x="6187" y="1332"/>
                    <a:pt x="4568" y="13418"/>
                    <a:pt x="0" y="15865"/>
                  </a:cubicBezTo>
                  <a:cubicBezTo>
                    <a:pt x="2560" y="19775"/>
                    <a:pt x="5850" y="21600"/>
                    <a:pt x="9097" y="21600"/>
                  </a:cubicBezTo>
                  <a:cubicBezTo>
                    <a:pt x="10971" y="21600"/>
                    <a:pt x="12829" y="20992"/>
                    <a:pt x="14525" y="19829"/>
                  </a:cubicBezTo>
                  <a:cubicBezTo>
                    <a:pt x="15368" y="19241"/>
                    <a:pt x="16210" y="18508"/>
                    <a:pt x="16898" y="17236"/>
                  </a:cubicBezTo>
                  <a:cubicBezTo>
                    <a:pt x="21600" y="8145"/>
                    <a:pt x="15740" y="0"/>
                    <a:pt x="115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50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2143" y="3164006"/>
            <a:ext cx="944898" cy="708673"/>
          </a:xfrm>
          <a:prstGeom prst="rect">
            <a:avLst/>
          </a:prstGeom>
          <a:ln w="12700">
            <a:miter lim="400000"/>
          </a:ln>
        </p:spPr>
      </p:pic>
      <p:sp>
        <p:nvSpPr>
          <p:cNvPr id="3506" name="Google Shape;1765;p26"/>
          <p:cNvSpPr/>
          <p:nvPr/>
        </p:nvSpPr>
        <p:spPr>
          <a:xfrm rot="126755">
            <a:off x="2174610" y="371525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07" name="Google Shape;1766;p26"/>
          <p:cNvSpPr/>
          <p:nvPr/>
        </p:nvSpPr>
        <p:spPr>
          <a:xfrm rot="21464125">
            <a:off x="1944468" y="56811"/>
            <a:ext cx="538649" cy="538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08" name="Google Shape;1767;p26"/>
          <p:cNvSpPr/>
          <p:nvPr/>
        </p:nvSpPr>
        <p:spPr>
          <a:xfrm rot="4829594">
            <a:off x="6421039" y="277658"/>
            <a:ext cx="773224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09" name="Google Shape;1768;p26"/>
          <p:cNvSpPr txBox="1"/>
          <p:nvPr/>
        </p:nvSpPr>
        <p:spPr>
          <a:xfrm>
            <a:off x="1577640" y="210184"/>
            <a:ext cx="5581501" cy="797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ctr" defTabSz="365760" rtl="0">
              <a:lnSpc>
                <a:spcPct val="80000"/>
              </a:lnSpc>
              <a:defRPr b="1" sz="196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rPr sz="1720"/>
              <a:t>لغز</a:t>
            </a:r>
            <a:endParaRPr sz="1720"/>
          </a:p>
          <a:p>
            <a:pPr algn="ctr" defTabSz="365760" rtl="0">
              <a:lnSpc>
                <a:spcPct val="80000"/>
              </a:lnSpc>
              <a:defRPr b="1" sz="196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rPr sz="1720"/>
              <a:t> لتعزيز مهارات الصف الاول متوسط  </a:t>
            </a:r>
            <a: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6" name="Google Shape;2356;p30"/>
          <p:cNvGrpSpPr/>
          <p:nvPr/>
        </p:nvGrpSpPr>
        <p:grpSpPr>
          <a:xfrm>
            <a:off x="1477208" y="1085645"/>
            <a:ext cx="6052177" cy="3200128"/>
            <a:chOff x="0" y="0"/>
            <a:chExt cx="6052175" cy="3200126"/>
          </a:xfrm>
        </p:grpSpPr>
        <p:sp>
          <p:nvSpPr>
            <p:cNvPr id="3511" name="Google Shape;2357;p30"/>
            <p:cNvSpPr/>
            <p:nvPr/>
          </p:nvSpPr>
          <p:spPr>
            <a:xfrm>
              <a:off x="1769610" y="0"/>
              <a:ext cx="2590335" cy="1224627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515" name="Google Shape;2358;p30"/>
            <p:cNvGrpSpPr/>
            <p:nvPr/>
          </p:nvGrpSpPr>
          <p:grpSpPr>
            <a:xfrm>
              <a:off x="-1" y="38429"/>
              <a:ext cx="6052177" cy="3161698"/>
              <a:chOff x="0" y="0"/>
              <a:chExt cx="6052175" cy="3161697"/>
            </a:xfrm>
          </p:grpSpPr>
          <p:sp>
            <p:nvSpPr>
              <p:cNvPr id="3512" name="Google Shape;2359;p30"/>
              <p:cNvSpPr/>
              <p:nvPr/>
            </p:nvSpPr>
            <p:spPr>
              <a:xfrm>
                <a:off x="0" y="0"/>
                <a:ext cx="6052176" cy="31616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7" h="21600" fill="norm" stroke="1" extrusionOk="0">
                    <a:moveTo>
                      <a:pt x="9101" y="0"/>
                    </a:moveTo>
                    <a:cubicBezTo>
                      <a:pt x="8777" y="0"/>
                      <a:pt x="8422" y="111"/>
                      <a:pt x="8039" y="375"/>
                    </a:cubicBezTo>
                    <a:cubicBezTo>
                      <a:pt x="5627" y="2057"/>
                      <a:pt x="6224" y="5767"/>
                      <a:pt x="6224" y="5767"/>
                    </a:cubicBezTo>
                    <a:cubicBezTo>
                      <a:pt x="6224" y="5767"/>
                      <a:pt x="5806" y="5717"/>
                      <a:pt x="5187" y="5717"/>
                    </a:cubicBezTo>
                    <a:cubicBezTo>
                      <a:pt x="3567" y="5717"/>
                      <a:pt x="566" y="6066"/>
                      <a:pt x="78" y="8591"/>
                    </a:cubicBezTo>
                    <a:cubicBezTo>
                      <a:pt x="-596" y="12049"/>
                      <a:pt x="3345" y="15220"/>
                      <a:pt x="3345" y="15220"/>
                    </a:cubicBezTo>
                    <a:cubicBezTo>
                      <a:pt x="3345" y="15220"/>
                      <a:pt x="2152" y="20423"/>
                      <a:pt x="6638" y="21437"/>
                    </a:cubicBezTo>
                    <a:cubicBezTo>
                      <a:pt x="7136" y="21550"/>
                      <a:pt x="7593" y="21600"/>
                      <a:pt x="8012" y="21600"/>
                    </a:cubicBezTo>
                    <a:cubicBezTo>
                      <a:pt x="11388" y="21600"/>
                      <a:pt x="12292" y="18361"/>
                      <a:pt x="12292" y="18361"/>
                    </a:cubicBezTo>
                    <a:cubicBezTo>
                      <a:pt x="12292" y="18361"/>
                      <a:pt x="13345" y="18568"/>
                      <a:pt x="14699" y="18568"/>
                    </a:cubicBezTo>
                    <a:cubicBezTo>
                      <a:pt x="17012" y="18568"/>
                      <a:pt x="20201" y="17962"/>
                      <a:pt x="20512" y="14681"/>
                    </a:cubicBezTo>
                    <a:cubicBezTo>
                      <a:pt x="21004" y="9479"/>
                      <a:pt x="18022" y="8052"/>
                      <a:pt x="18022" y="8052"/>
                    </a:cubicBezTo>
                    <a:cubicBezTo>
                      <a:pt x="18022" y="8052"/>
                      <a:pt x="20668" y="3262"/>
                      <a:pt x="18022" y="850"/>
                    </a:cubicBezTo>
                    <a:cubicBezTo>
                      <a:pt x="17492" y="364"/>
                      <a:pt x="16921" y="170"/>
                      <a:pt x="16346" y="170"/>
                    </a:cubicBezTo>
                    <a:cubicBezTo>
                      <a:pt x="14074" y="170"/>
                      <a:pt x="11747" y="3199"/>
                      <a:pt x="11747" y="3199"/>
                    </a:cubicBezTo>
                    <a:cubicBezTo>
                      <a:pt x="11747" y="3199"/>
                      <a:pt x="10844" y="0"/>
                      <a:pt x="91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3" name="Google Shape;2360;p30"/>
              <p:cNvSpPr/>
              <p:nvPr/>
            </p:nvSpPr>
            <p:spPr>
              <a:xfrm>
                <a:off x="861617" y="174787"/>
                <a:ext cx="1676392" cy="1159911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14" name="Google Shape;2361;p30"/>
              <p:cNvSpPr/>
              <p:nvPr/>
            </p:nvSpPr>
            <p:spPr>
              <a:xfrm>
                <a:off x="3925535" y="1865971"/>
                <a:ext cx="1676392" cy="1159911"/>
              </a:xfrm>
              <a:prstGeom prst="ellipse">
                <a:avLst/>
              </a:pr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517" name="Google Shape;2363;p30"/>
          <p:cNvSpPr/>
          <p:nvPr/>
        </p:nvSpPr>
        <p:spPr>
          <a:xfrm>
            <a:off x="3268060" y="1564070"/>
            <a:ext cx="136461" cy="360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4"/>
                </a:moveTo>
                <a:cubicBezTo>
                  <a:pt x="2631" y="1915"/>
                  <a:pt x="4996" y="3779"/>
                  <a:pt x="7156" y="5643"/>
                </a:cubicBezTo>
                <a:cubicBezTo>
                  <a:pt x="9316" y="7507"/>
                  <a:pt x="11271" y="9422"/>
                  <a:pt x="13027" y="11336"/>
                </a:cubicBezTo>
                <a:cubicBezTo>
                  <a:pt x="14716" y="13277"/>
                  <a:pt x="16133" y="15243"/>
                  <a:pt x="17280" y="17235"/>
                </a:cubicBezTo>
                <a:cubicBezTo>
                  <a:pt x="18091" y="18664"/>
                  <a:pt x="18629" y="20120"/>
                  <a:pt x="19036" y="21600"/>
                </a:cubicBezTo>
                <a:lnTo>
                  <a:pt x="21600" y="21600"/>
                </a:lnTo>
                <a:cubicBezTo>
                  <a:pt x="21059" y="20069"/>
                  <a:pt x="20385" y="18537"/>
                  <a:pt x="19373" y="17055"/>
                </a:cubicBezTo>
                <a:cubicBezTo>
                  <a:pt x="18091" y="15038"/>
                  <a:pt x="16537" y="13073"/>
                  <a:pt x="14579" y="11133"/>
                </a:cubicBezTo>
                <a:cubicBezTo>
                  <a:pt x="12691" y="9192"/>
                  <a:pt x="10598" y="7302"/>
                  <a:pt x="8236" y="5439"/>
                </a:cubicBezTo>
                <a:cubicBezTo>
                  <a:pt x="5939" y="3600"/>
                  <a:pt x="3442" y="1762"/>
                  <a:pt x="606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18" name="Google Shape;2364;p30"/>
          <p:cNvSpPr/>
          <p:nvPr/>
        </p:nvSpPr>
        <p:spPr>
          <a:xfrm>
            <a:off x="3223695" y="1485601"/>
            <a:ext cx="18343" cy="21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741"/>
                </a:moveTo>
                <a:cubicBezTo>
                  <a:pt x="6031" y="9929"/>
                  <a:pt x="10560" y="15549"/>
                  <a:pt x="15068" y="21600"/>
                </a:cubicBezTo>
                <a:lnTo>
                  <a:pt x="21600" y="17704"/>
                </a:lnTo>
                <a:cubicBezTo>
                  <a:pt x="17092" y="11671"/>
                  <a:pt x="12062" y="5620"/>
                  <a:pt x="6031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19" name="Google Shape;2365;p30"/>
          <p:cNvSpPr/>
          <p:nvPr/>
        </p:nvSpPr>
        <p:spPr>
          <a:xfrm>
            <a:off x="3232559" y="1500679"/>
            <a:ext cx="62020" cy="9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7" h="21600" fill="norm" stroke="1" extrusionOk="0">
                <a:moveTo>
                  <a:pt x="2912" y="0"/>
                </a:moveTo>
                <a:cubicBezTo>
                  <a:pt x="1823" y="0"/>
                  <a:pt x="827" y="309"/>
                  <a:pt x="326" y="1178"/>
                </a:cubicBezTo>
                <a:cubicBezTo>
                  <a:pt x="181" y="1271"/>
                  <a:pt x="181" y="1364"/>
                  <a:pt x="181" y="1457"/>
                </a:cubicBezTo>
                <a:cubicBezTo>
                  <a:pt x="-256" y="2204"/>
                  <a:pt x="181" y="2948"/>
                  <a:pt x="618" y="3598"/>
                </a:cubicBezTo>
                <a:cubicBezTo>
                  <a:pt x="3390" y="8631"/>
                  <a:pt x="6895" y="13567"/>
                  <a:pt x="10395" y="18411"/>
                </a:cubicBezTo>
                <a:cubicBezTo>
                  <a:pt x="10978" y="19344"/>
                  <a:pt x="11712" y="20277"/>
                  <a:pt x="13168" y="20927"/>
                </a:cubicBezTo>
                <a:cubicBezTo>
                  <a:pt x="13995" y="21336"/>
                  <a:pt x="15223" y="21600"/>
                  <a:pt x="16458" y="21600"/>
                </a:cubicBezTo>
                <a:cubicBezTo>
                  <a:pt x="17186" y="21600"/>
                  <a:pt x="17920" y="21507"/>
                  <a:pt x="18572" y="21299"/>
                </a:cubicBezTo>
                <a:cubicBezTo>
                  <a:pt x="20028" y="20834"/>
                  <a:pt x="20907" y="19901"/>
                  <a:pt x="21053" y="19065"/>
                </a:cubicBezTo>
                <a:cubicBezTo>
                  <a:pt x="21198" y="19065"/>
                  <a:pt x="21198" y="19065"/>
                  <a:pt x="21198" y="18972"/>
                </a:cubicBezTo>
                <a:cubicBezTo>
                  <a:pt x="21344" y="18132"/>
                  <a:pt x="20907" y="17296"/>
                  <a:pt x="20465" y="16548"/>
                </a:cubicBezTo>
                <a:cubicBezTo>
                  <a:pt x="18426" y="12263"/>
                  <a:pt x="15357" y="8166"/>
                  <a:pt x="11420" y="4345"/>
                </a:cubicBezTo>
                <a:cubicBezTo>
                  <a:pt x="10104" y="2948"/>
                  <a:pt x="8497" y="1643"/>
                  <a:pt x="6162" y="714"/>
                </a:cubicBezTo>
                <a:cubicBezTo>
                  <a:pt x="5271" y="331"/>
                  <a:pt x="4042" y="0"/>
                  <a:pt x="291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0" name="Google Shape;2366;p30"/>
          <p:cNvSpPr/>
          <p:nvPr/>
        </p:nvSpPr>
        <p:spPr>
          <a:xfrm>
            <a:off x="3232559" y="1506074"/>
            <a:ext cx="61511" cy="93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1" h="21329" fill="norm" stroke="1" extrusionOk="0">
                <a:moveTo>
                  <a:pt x="21341" y="18681"/>
                </a:moveTo>
                <a:cubicBezTo>
                  <a:pt x="21193" y="19554"/>
                  <a:pt x="20302" y="20529"/>
                  <a:pt x="18826" y="21014"/>
                </a:cubicBezTo>
                <a:cubicBezTo>
                  <a:pt x="17049" y="21600"/>
                  <a:pt x="14682" y="21309"/>
                  <a:pt x="13348" y="20626"/>
                </a:cubicBezTo>
                <a:cubicBezTo>
                  <a:pt x="11872" y="19946"/>
                  <a:pt x="11128" y="18972"/>
                  <a:pt x="10538" y="17997"/>
                </a:cubicBezTo>
                <a:cubicBezTo>
                  <a:pt x="6990" y="12939"/>
                  <a:pt x="3436" y="7784"/>
                  <a:pt x="626" y="2527"/>
                </a:cubicBezTo>
                <a:cubicBezTo>
                  <a:pt x="184" y="1848"/>
                  <a:pt x="-259" y="1071"/>
                  <a:pt x="184" y="291"/>
                </a:cubicBezTo>
                <a:cubicBezTo>
                  <a:pt x="184" y="194"/>
                  <a:pt x="184" y="97"/>
                  <a:pt x="331" y="0"/>
                </a:cubicBezTo>
                <a:cubicBezTo>
                  <a:pt x="3584" y="7590"/>
                  <a:pt x="11276" y="14399"/>
                  <a:pt x="21341" y="18681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1" name="Google Shape;2367;p30"/>
          <p:cNvSpPr/>
          <p:nvPr/>
        </p:nvSpPr>
        <p:spPr>
          <a:xfrm>
            <a:off x="3364872" y="1544891"/>
            <a:ext cx="46162" cy="379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600" fill="norm" stroke="1" extrusionOk="0">
                <a:moveTo>
                  <a:pt x="0" y="73"/>
                </a:moveTo>
                <a:cubicBezTo>
                  <a:pt x="3961" y="1939"/>
                  <a:pt x="6934" y="3855"/>
                  <a:pt x="9511" y="5769"/>
                </a:cubicBezTo>
                <a:cubicBezTo>
                  <a:pt x="11891" y="7684"/>
                  <a:pt x="13472" y="9624"/>
                  <a:pt x="14666" y="11539"/>
                </a:cubicBezTo>
                <a:cubicBezTo>
                  <a:pt x="15654" y="13478"/>
                  <a:pt x="15654" y="15418"/>
                  <a:pt x="15061" y="17333"/>
                </a:cubicBezTo>
                <a:cubicBezTo>
                  <a:pt x="14469" y="18764"/>
                  <a:pt x="13077" y="20195"/>
                  <a:pt x="11298" y="21600"/>
                </a:cubicBezTo>
                <a:lnTo>
                  <a:pt x="18825" y="21600"/>
                </a:lnTo>
                <a:cubicBezTo>
                  <a:pt x="20216" y="20195"/>
                  <a:pt x="21205" y="18788"/>
                  <a:pt x="21402" y="17357"/>
                </a:cubicBezTo>
                <a:cubicBezTo>
                  <a:pt x="21600" y="15394"/>
                  <a:pt x="21205" y="13454"/>
                  <a:pt x="19616" y="11491"/>
                </a:cubicBezTo>
                <a:cubicBezTo>
                  <a:pt x="18034" y="9551"/>
                  <a:pt x="15852" y="7612"/>
                  <a:pt x="12879" y="5696"/>
                </a:cubicBezTo>
                <a:cubicBezTo>
                  <a:pt x="9907" y="3781"/>
                  <a:pt x="6539" y="1866"/>
                  <a:pt x="1984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2" name="Google Shape;2368;p30"/>
          <p:cNvSpPr/>
          <p:nvPr/>
        </p:nvSpPr>
        <p:spPr>
          <a:xfrm>
            <a:off x="3341847" y="1457880"/>
            <a:ext cx="14072" cy="22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315"/>
                </a:moveTo>
                <a:cubicBezTo>
                  <a:pt x="4571" y="9134"/>
                  <a:pt x="9168" y="15367"/>
                  <a:pt x="11779" y="21600"/>
                </a:cubicBezTo>
                <a:lnTo>
                  <a:pt x="21600" y="19942"/>
                </a:lnTo>
                <a:cubicBezTo>
                  <a:pt x="18335" y="12880"/>
                  <a:pt x="14391" y="6233"/>
                  <a:pt x="8515" y="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3" name="Google Shape;2369;p30"/>
          <p:cNvSpPr/>
          <p:nvPr/>
        </p:nvSpPr>
        <p:spPr>
          <a:xfrm>
            <a:off x="3344478" y="1475339"/>
            <a:ext cx="41711" cy="1065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2" h="21600" fill="norm" stroke="1" extrusionOk="0">
                <a:moveTo>
                  <a:pt x="4478" y="0"/>
                </a:moveTo>
                <a:cubicBezTo>
                  <a:pt x="3338" y="0"/>
                  <a:pt x="2215" y="197"/>
                  <a:pt x="1274" y="697"/>
                </a:cubicBezTo>
                <a:cubicBezTo>
                  <a:pt x="1048" y="783"/>
                  <a:pt x="830" y="870"/>
                  <a:pt x="830" y="870"/>
                </a:cubicBezTo>
                <a:cubicBezTo>
                  <a:pt x="-258" y="1560"/>
                  <a:pt x="-40" y="2253"/>
                  <a:pt x="177" y="2943"/>
                </a:cubicBezTo>
                <a:cubicBezTo>
                  <a:pt x="1274" y="7874"/>
                  <a:pt x="3233" y="12805"/>
                  <a:pt x="5418" y="17732"/>
                </a:cubicBezTo>
                <a:cubicBezTo>
                  <a:pt x="5854" y="18684"/>
                  <a:pt x="6289" y="19637"/>
                  <a:pt x="7813" y="20413"/>
                </a:cubicBezTo>
                <a:cubicBezTo>
                  <a:pt x="9284" y="21069"/>
                  <a:pt x="11669" y="21600"/>
                  <a:pt x="14212" y="21600"/>
                </a:cubicBezTo>
                <a:cubicBezTo>
                  <a:pt x="14690" y="21600"/>
                  <a:pt x="15178" y="21579"/>
                  <a:pt x="15674" y="21538"/>
                </a:cubicBezTo>
                <a:cubicBezTo>
                  <a:pt x="18068" y="21365"/>
                  <a:pt x="19818" y="20672"/>
                  <a:pt x="20471" y="19895"/>
                </a:cubicBezTo>
                <a:lnTo>
                  <a:pt x="20689" y="19895"/>
                </a:lnTo>
                <a:cubicBezTo>
                  <a:pt x="21342" y="19116"/>
                  <a:pt x="21342" y="18339"/>
                  <a:pt x="21342" y="17559"/>
                </a:cubicBezTo>
                <a:cubicBezTo>
                  <a:pt x="20689" y="13409"/>
                  <a:pt x="18730" y="9258"/>
                  <a:pt x="15457" y="5193"/>
                </a:cubicBezTo>
                <a:cubicBezTo>
                  <a:pt x="14360" y="3809"/>
                  <a:pt x="12836" y="2339"/>
                  <a:pt x="9998" y="1215"/>
                </a:cubicBezTo>
                <a:cubicBezTo>
                  <a:pt x="8605" y="607"/>
                  <a:pt x="6498" y="0"/>
                  <a:pt x="4478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4" name="Google Shape;2370;p30"/>
          <p:cNvSpPr/>
          <p:nvPr/>
        </p:nvSpPr>
        <p:spPr>
          <a:xfrm>
            <a:off x="3344478" y="1478777"/>
            <a:ext cx="40010" cy="103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2" h="21397" fill="norm" stroke="1" extrusionOk="0">
                <a:moveTo>
                  <a:pt x="21332" y="19654"/>
                </a:moveTo>
                <a:cubicBezTo>
                  <a:pt x="20652" y="20448"/>
                  <a:pt x="18828" y="21158"/>
                  <a:pt x="16333" y="21335"/>
                </a:cubicBezTo>
                <a:cubicBezTo>
                  <a:pt x="13149" y="21600"/>
                  <a:pt x="9965" y="20982"/>
                  <a:pt x="8142" y="20184"/>
                </a:cubicBezTo>
                <a:cubicBezTo>
                  <a:pt x="6554" y="19389"/>
                  <a:pt x="6100" y="18414"/>
                  <a:pt x="5647" y="17439"/>
                </a:cubicBezTo>
                <a:cubicBezTo>
                  <a:pt x="3370" y="12395"/>
                  <a:pt x="1329" y="7347"/>
                  <a:pt x="186" y="2300"/>
                </a:cubicBezTo>
                <a:cubicBezTo>
                  <a:pt x="-41" y="1593"/>
                  <a:pt x="-268" y="883"/>
                  <a:pt x="866" y="177"/>
                </a:cubicBezTo>
                <a:cubicBezTo>
                  <a:pt x="866" y="177"/>
                  <a:pt x="1093" y="88"/>
                  <a:pt x="1329" y="0"/>
                </a:cubicBezTo>
                <a:cubicBezTo>
                  <a:pt x="1555" y="7171"/>
                  <a:pt x="9058" y="14341"/>
                  <a:pt x="21332" y="19654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5" name="Google Shape;2371;p30"/>
          <p:cNvSpPr/>
          <p:nvPr/>
        </p:nvSpPr>
        <p:spPr>
          <a:xfrm>
            <a:off x="3253561" y="1711645"/>
            <a:ext cx="118970" cy="213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93" y="777"/>
                </a:moveTo>
                <a:cubicBezTo>
                  <a:pt x="1393" y="777"/>
                  <a:pt x="1393" y="820"/>
                  <a:pt x="1393" y="820"/>
                </a:cubicBezTo>
                <a:cubicBezTo>
                  <a:pt x="5032" y="2937"/>
                  <a:pt x="14245" y="9505"/>
                  <a:pt x="17729" y="21600"/>
                </a:cubicBezTo>
                <a:lnTo>
                  <a:pt x="21600" y="21600"/>
                </a:lnTo>
                <a:cubicBezTo>
                  <a:pt x="19821" y="16503"/>
                  <a:pt x="14245" y="4406"/>
                  <a:pt x="0" y="0"/>
                </a:cubicBezTo>
                <a:cubicBezTo>
                  <a:pt x="0" y="0"/>
                  <a:pt x="463" y="259"/>
                  <a:pt x="1393" y="777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6" name="Google Shape;2372;p30"/>
          <p:cNvSpPr/>
          <p:nvPr/>
        </p:nvSpPr>
        <p:spPr>
          <a:xfrm>
            <a:off x="3261236" y="1719745"/>
            <a:ext cx="102346" cy="2051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9891" y="10240"/>
                  <a:pt x="6841" y="3008"/>
                  <a:pt x="0" y="0"/>
                </a:cubicBezTo>
                <a:cubicBezTo>
                  <a:pt x="4230" y="2200"/>
                  <a:pt x="14939" y="9027"/>
                  <a:pt x="18989" y="21600"/>
                </a:cubicBezTo>
                <a:close/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7" name="Google Shape;2373;p30"/>
          <p:cNvSpPr/>
          <p:nvPr/>
        </p:nvSpPr>
        <p:spPr>
          <a:xfrm>
            <a:off x="3393871" y="1654075"/>
            <a:ext cx="75769" cy="27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55" h="21600" fill="norm" stroke="1" extrusionOk="0">
                <a:moveTo>
                  <a:pt x="11976" y="21600"/>
                </a:moveTo>
                <a:lnTo>
                  <a:pt x="20542" y="21600"/>
                </a:lnTo>
                <a:cubicBezTo>
                  <a:pt x="21483" y="17654"/>
                  <a:pt x="21600" y="7177"/>
                  <a:pt x="1293" y="441"/>
                </a:cubicBezTo>
                <a:cubicBezTo>
                  <a:pt x="824" y="305"/>
                  <a:pt x="356" y="170"/>
                  <a:pt x="0" y="0"/>
                </a:cubicBezTo>
                <a:cubicBezTo>
                  <a:pt x="356" y="305"/>
                  <a:pt x="16434" y="11191"/>
                  <a:pt x="11976" y="21600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8" name="Google Shape;2374;p30"/>
          <p:cNvSpPr/>
          <p:nvPr/>
        </p:nvSpPr>
        <p:spPr>
          <a:xfrm>
            <a:off x="3393871" y="1654075"/>
            <a:ext cx="66798" cy="270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60" h="21600" fill="norm" stroke="1" extrusionOk="0">
                <a:moveTo>
                  <a:pt x="11242" y="21600"/>
                </a:moveTo>
                <a:lnTo>
                  <a:pt x="15977" y="21600"/>
                </a:lnTo>
                <a:cubicBezTo>
                  <a:pt x="21600" y="13777"/>
                  <a:pt x="7276" y="4081"/>
                  <a:pt x="1213" y="441"/>
                </a:cubicBezTo>
                <a:cubicBezTo>
                  <a:pt x="774" y="305"/>
                  <a:pt x="334" y="170"/>
                  <a:pt x="0" y="0"/>
                </a:cubicBezTo>
                <a:cubicBezTo>
                  <a:pt x="334" y="305"/>
                  <a:pt x="15427" y="11191"/>
                  <a:pt x="11242" y="21600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29" name="Google Shape;2375;p30"/>
          <p:cNvSpPr/>
          <p:nvPr/>
        </p:nvSpPr>
        <p:spPr>
          <a:xfrm>
            <a:off x="3298759" y="1924892"/>
            <a:ext cx="212382" cy="1"/>
          </a:xfrm>
          <a:prstGeom prst="line">
            <a:avLst/>
          </a:prstGeom>
          <a:ln w="8775">
            <a:solidFill>
              <a:srgbClr val="82DEEC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30" name="Google Shape;2376;p30"/>
          <p:cNvSpPr/>
          <p:nvPr/>
        </p:nvSpPr>
        <p:spPr>
          <a:xfrm>
            <a:off x="3372548" y="1938116"/>
            <a:ext cx="154803" cy="1"/>
          </a:xfrm>
          <a:prstGeom prst="line">
            <a:avLst/>
          </a:prstGeom>
          <a:ln w="8775">
            <a:solidFill>
              <a:srgbClr val="82DEEC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31" name="Google Shape;2377;p30"/>
          <p:cNvSpPr/>
          <p:nvPr/>
        </p:nvSpPr>
        <p:spPr>
          <a:xfrm>
            <a:off x="2366317" y="2317729"/>
            <a:ext cx="328871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2" name="Google Shape;2378;p30"/>
          <p:cNvSpPr/>
          <p:nvPr/>
        </p:nvSpPr>
        <p:spPr>
          <a:xfrm>
            <a:off x="5610430" y="2977957"/>
            <a:ext cx="118562" cy="318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6"/>
                </a:moveTo>
                <a:cubicBezTo>
                  <a:pt x="2641" y="1853"/>
                  <a:pt x="4972" y="3647"/>
                  <a:pt x="7071" y="5472"/>
                </a:cubicBezTo>
                <a:cubicBezTo>
                  <a:pt x="9247" y="7325"/>
                  <a:pt x="11187" y="9178"/>
                  <a:pt x="12899" y="11061"/>
                </a:cubicBezTo>
                <a:cubicBezTo>
                  <a:pt x="14607" y="12943"/>
                  <a:pt x="15927" y="14883"/>
                  <a:pt x="17093" y="16823"/>
                </a:cubicBezTo>
                <a:cubicBezTo>
                  <a:pt x="18026" y="18386"/>
                  <a:pt x="18646" y="19979"/>
                  <a:pt x="19036" y="21600"/>
                </a:cubicBezTo>
                <a:lnTo>
                  <a:pt x="21600" y="21600"/>
                </a:lnTo>
                <a:cubicBezTo>
                  <a:pt x="21054" y="19921"/>
                  <a:pt x="20357" y="18270"/>
                  <a:pt x="19269" y="16649"/>
                </a:cubicBezTo>
                <a:cubicBezTo>
                  <a:pt x="17871" y="14680"/>
                  <a:pt x="16395" y="12740"/>
                  <a:pt x="14452" y="10858"/>
                </a:cubicBezTo>
                <a:cubicBezTo>
                  <a:pt x="12586" y="8976"/>
                  <a:pt x="10490" y="7123"/>
                  <a:pt x="8159" y="5298"/>
                </a:cubicBezTo>
                <a:cubicBezTo>
                  <a:pt x="5828" y="3474"/>
                  <a:pt x="3342" y="1708"/>
                  <a:pt x="623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3" name="Google Shape;2379;p30"/>
          <p:cNvSpPr/>
          <p:nvPr/>
        </p:nvSpPr>
        <p:spPr>
          <a:xfrm>
            <a:off x="5572481" y="2910143"/>
            <a:ext cx="15349" cy="17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620"/>
                </a:moveTo>
                <a:cubicBezTo>
                  <a:pt x="5388" y="9773"/>
                  <a:pt x="10800" y="15420"/>
                  <a:pt x="14991" y="21600"/>
                </a:cubicBezTo>
                <a:lnTo>
                  <a:pt x="21600" y="18007"/>
                </a:lnTo>
                <a:cubicBezTo>
                  <a:pt x="17409" y="11827"/>
                  <a:pt x="11997" y="5646"/>
                  <a:pt x="5388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4" name="Google Shape;2380;p30"/>
          <p:cNvSpPr/>
          <p:nvPr/>
        </p:nvSpPr>
        <p:spPr>
          <a:xfrm>
            <a:off x="5579803" y="2923094"/>
            <a:ext cx="53347" cy="85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fill="norm" stroke="1" extrusionOk="0">
                <a:moveTo>
                  <a:pt x="2895" y="0"/>
                </a:moveTo>
                <a:cubicBezTo>
                  <a:pt x="1796" y="0"/>
                  <a:pt x="805" y="302"/>
                  <a:pt x="310" y="1149"/>
                </a:cubicBezTo>
                <a:cubicBezTo>
                  <a:pt x="140" y="1257"/>
                  <a:pt x="140" y="1257"/>
                  <a:pt x="140" y="1365"/>
                </a:cubicBezTo>
                <a:cubicBezTo>
                  <a:pt x="-199" y="2126"/>
                  <a:pt x="140" y="2882"/>
                  <a:pt x="480" y="3642"/>
                </a:cubicBezTo>
                <a:cubicBezTo>
                  <a:pt x="3370" y="8620"/>
                  <a:pt x="6770" y="13602"/>
                  <a:pt x="10347" y="18368"/>
                </a:cubicBezTo>
                <a:cubicBezTo>
                  <a:pt x="11025" y="19345"/>
                  <a:pt x="11704" y="20317"/>
                  <a:pt x="13237" y="20969"/>
                </a:cubicBezTo>
                <a:cubicBezTo>
                  <a:pt x="14065" y="21362"/>
                  <a:pt x="15212" y="21600"/>
                  <a:pt x="16406" y="21600"/>
                </a:cubicBezTo>
                <a:cubicBezTo>
                  <a:pt x="17167" y="21600"/>
                  <a:pt x="17947" y="21505"/>
                  <a:pt x="18680" y="21293"/>
                </a:cubicBezTo>
                <a:cubicBezTo>
                  <a:pt x="20207" y="20861"/>
                  <a:pt x="20885" y="19885"/>
                  <a:pt x="21231" y="19128"/>
                </a:cubicBezTo>
                <a:cubicBezTo>
                  <a:pt x="21231" y="19016"/>
                  <a:pt x="21231" y="19016"/>
                  <a:pt x="21231" y="19016"/>
                </a:cubicBezTo>
                <a:cubicBezTo>
                  <a:pt x="21401" y="18152"/>
                  <a:pt x="21062" y="17283"/>
                  <a:pt x="20546" y="16527"/>
                </a:cubicBezTo>
                <a:cubicBezTo>
                  <a:pt x="18340" y="12198"/>
                  <a:pt x="15273" y="8080"/>
                  <a:pt x="11534" y="4291"/>
                </a:cubicBezTo>
                <a:cubicBezTo>
                  <a:pt x="10177" y="2990"/>
                  <a:pt x="8643" y="1581"/>
                  <a:pt x="6261" y="717"/>
                </a:cubicBezTo>
                <a:cubicBezTo>
                  <a:pt x="5304" y="328"/>
                  <a:pt x="4042" y="0"/>
                  <a:pt x="2895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5" name="Google Shape;2381;p30"/>
          <p:cNvSpPr/>
          <p:nvPr/>
        </p:nvSpPr>
        <p:spPr>
          <a:xfrm>
            <a:off x="5579803" y="2927619"/>
            <a:ext cx="53236" cy="80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0" h="21356" fill="norm" stroke="1" extrusionOk="0">
                <a:moveTo>
                  <a:pt x="21400" y="18775"/>
                </a:moveTo>
                <a:cubicBezTo>
                  <a:pt x="21051" y="19565"/>
                  <a:pt x="20367" y="20585"/>
                  <a:pt x="18828" y="21036"/>
                </a:cubicBezTo>
                <a:cubicBezTo>
                  <a:pt x="16940" y="21600"/>
                  <a:pt x="14711" y="21374"/>
                  <a:pt x="13343" y="20698"/>
                </a:cubicBezTo>
                <a:cubicBezTo>
                  <a:pt x="11797" y="20016"/>
                  <a:pt x="11113" y="19001"/>
                  <a:pt x="10429" y="17981"/>
                </a:cubicBezTo>
                <a:cubicBezTo>
                  <a:pt x="6824" y="13004"/>
                  <a:pt x="3398" y="7802"/>
                  <a:pt x="484" y="2604"/>
                </a:cubicBezTo>
                <a:cubicBezTo>
                  <a:pt x="142" y="1809"/>
                  <a:pt x="-200" y="1020"/>
                  <a:pt x="142" y="226"/>
                </a:cubicBezTo>
                <a:cubicBezTo>
                  <a:pt x="142" y="113"/>
                  <a:pt x="142" y="113"/>
                  <a:pt x="313" y="0"/>
                </a:cubicBezTo>
                <a:cubicBezTo>
                  <a:pt x="3569" y="7576"/>
                  <a:pt x="11284" y="14362"/>
                  <a:pt x="21400" y="18775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6" name="Google Shape;2382;p30"/>
          <p:cNvSpPr/>
          <p:nvPr/>
        </p:nvSpPr>
        <p:spPr>
          <a:xfrm>
            <a:off x="5597633" y="3104619"/>
            <a:ext cx="104065" cy="191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16" y="770"/>
                </a:moveTo>
                <a:cubicBezTo>
                  <a:pt x="1416" y="770"/>
                  <a:pt x="1416" y="770"/>
                  <a:pt x="1416" y="818"/>
                </a:cubicBezTo>
                <a:cubicBezTo>
                  <a:pt x="5047" y="2887"/>
                  <a:pt x="14519" y="9429"/>
                  <a:pt x="17793" y="21600"/>
                </a:cubicBezTo>
                <a:lnTo>
                  <a:pt x="21600" y="21600"/>
                </a:lnTo>
                <a:cubicBezTo>
                  <a:pt x="20272" y="17368"/>
                  <a:pt x="14960" y="4522"/>
                  <a:pt x="0" y="0"/>
                </a:cubicBezTo>
                <a:cubicBezTo>
                  <a:pt x="0" y="0"/>
                  <a:pt x="533" y="290"/>
                  <a:pt x="1416" y="77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7" name="Google Shape;2383;p30"/>
          <p:cNvSpPr/>
          <p:nvPr/>
        </p:nvSpPr>
        <p:spPr>
          <a:xfrm>
            <a:off x="5604457" y="3111869"/>
            <a:ext cx="88700" cy="184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20461" y="10200"/>
                  <a:pt x="6961" y="2951"/>
                  <a:pt x="0" y="0"/>
                </a:cubicBezTo>
                <a:cubicBezTo>
                  <a:pt x="4260" y="2151"/>
                  <a:pt x="15372" y="8950"/>
                  <a:pt x="19213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8" name="Google Shape;2384;p30"/>
          <p:cNvSpPr/>
          <p:nvPr/>
        </p:nvSpPr>
        <p:spPr>
          <a:xfrm>
            <a:off x="5718764" y="3055150"/>
            <a:ext cx="65263" cy="240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8" h="21600" fill="norm" stroke="1" extrusionOk="0">
                <a:moveTo>
                  <a:pt x="10994" y="21600"/>
                </a:moveTo>
                <a:lnTo>
                  <a:pt x="19045" y="21600"/>
                </a:lnTo>
                <a:cubicBezTo>
                  <a:pt x="20065" y="18465"/>
                  <a:pt x="21600" y="7417"/>
                  <a:pt x="1152" y="421"/>
                </a:cubicBezTo>
                <a:cubicBezTo>
                  <a:pt x="770" y="305"/>
                  <a:pt x="382" y="153"/>
                  <a:pt x="0" y="0"/>
                </a:cubicBezTo>
                <a:cubicBezTo>
                  <a:pt x="382" y="305"/>
                  <a:pt x="16231" y="11316"/>
                  <a:pt x="10994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39" name="Google Shape;2385;p30"/>
          <p:cNvSpPr/>
          <p:nvPr/>
        </p:nvSpPr>
        <p:spPr>
          <a:xfrm>
            <a:off x="5718764" y="3055150"/>
            <a:ext cx="57547" cy="240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56" h="21600" fill="norm" stroke="1" extrusionOk="0">
                <a:moveTo>
                  <a:pt x="10618" y="21600"/>
                </a:moveTo>
                <a:lnTo>
                  <a:pt x="14937" y="21600"/>
                </a:lnTo>
                <a:cubicBezTo>
                  <a:pt x="21600" y="13916"/>
                  <a:pt x="7161" y="4053"/>
                  <a:pt x="1113" y="421"/>
                </a:cubicBezTo>
                <a:cubicBezTo>
                  <a:pt x="744" y="305"/>
                  <a:pt x="369" y="153"/>
                  <a:pt x="0" y="0"/>
                </a:cubicBezTo>
                <a:cubicBezTo>
                  <a:pt x="369" y="305"/>
                  <a:pt x="15676" y="11316"/>
                  <a:pt x="10618" y="21600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0" name="Google Shape;2386;p30"/>
          <p:cNvSpPr/>
          <p:nvPr/>
        </p:nvSpPr>
        <p:spPr>
          <a:xfrm>
            <a:off x="5647120" y="3296118"/>
            <a:ext cx="189769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41" name="Google Shape;2387;p30"/>
          <p:cNvSpPr/>
          <p:nvPr/>
        </p:nvSpPr>
        <p:spPr>
          <a:xfrm>
            <a:off x="2829175" y="3504260"/>
            <a:ext cx="146704" cy="394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438" y="5324"/>
                </a:moveTo>
                <a:cubicBezTo>
                  <a:pt x="11113" y="7145"/>
                  <a:pt x="9041" y="8990"/>
                  <a:pt x="7160" y="10882"/>
                </a:cubicBezTo>
                <a:cubicBezTo>
                  <a:pt x="5213" y="12750"/>
                  <a:pt x="3705" y="14688"/>
                  <a:pt x="2387" y="16650"/>
                </a:cubicBezTo>
                <a:cubicBezTo>
                  <a:pt x="1258" y="18284"/>
                  <a:pt x="504" y="19942"/>
                  <a:pt x="0" y="21600"/>
                </a:cubicBezTo>
                <a:lnTo>
                  <a:pt x="2575" y="21600"/>
                </a:lnTo>
                <a:cubicBezTo>
                  <a:pt x="2951" y="20012"/>
                  <a:pt x="3580" y="18400"/>
                  <a:pt x="4459" y="16836"/>
                </a:cubicBezTo>
                <a:cubicBezTo>
                  <a:pt x="5652" y="14898"/>
                  <a:pt x="6970" y="12960"/>
                  <a:pt x="8728" y="11092"/>
                </a:cubicBezTo>
                <a:cubicBezTo>
                  <a:pt x="10424" y="9201"/>
                  <a:pt x="12371" y="7333"/>
                  <a:pt x="14505" y="5511"/>
                </a:cubicBezTo>
                <a:cubicBezTo>
                  <a:pt x="16640" y="3690"/>
                  <a:pt x="19025" y="1868"/>
                  <a:pt x="21600" y="140"/>
                </a:cubicBezTo>
                <a:lnTo>
                  <a:pt x="21034" y="0"/>
                </a:lnTo>
                <a:cubicBezTo>
                  <a:pt x="18210" y="1728"/>
                  <a:pt x="15760" y="3502"/>
                  <a:pt x="13438" y="5324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2" name="Google Shape;2388;p30"/>
          <p:cNvSpPr/>
          <p:nvPr/>
        </p:nvSpPr>
        <p:spPr>
          <a:xfrm>
            <a:off x="3003623" y="3420671"/>
            <a:ext cx="19619" cy="22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268"/>
                </a:moveTo>
                <a:lnTo>
                  <a:pt x="7044" y="21600"/>
                </a:lnTo>
                <a:cubicBezTo>
                  <a:pt x="11278" y="15781"/>
                  <a:pt x="15961" y="9963"/>
                  <a:pt x="21600" y="4559"/>
                </a:cubicBezTo>
                <a:lnTo>
                  <a:pt x="15961" y="0"/>
                </a:lnTo>
                <a:cubicBezTo>
                  <a:pt x="9854" y="5404"/>
                  <a:pt x="4702" y="11621"/>
                  <a:pt x="0" y="18268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3" name="Google Shape;2389;p30"/>
          <p:cNvSpPr/>
          <p:nvPr/>
        </p:nvSpPr>
        <p:spPr>
          <a:xfrm>
            <a:off x="2948069" y="3436666"/>
            <a:ext cx="66063" cy="105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12" h="21600" fill="norm" stroke="1" extrusionOk="0">
                <a:moveTo>
                  <a:pt x="18347" y="0"/>
                </a:moveTo>
                <a:cubicBezTo>
                  <a:pt x="17233" y="0"/>
                  <a:pt x="15992" y="303"/>
                  <a:pt x="15032" y="655"/>
                </a:cubicBezTo>
                <a:cubicBezTo>
                  <a:pt x="12693" y="1613"/>
                  <a:pt x="11178" y="2922"/>
                  <a:pt x="9801" y="4319"/>
                </a:cubicBezTo>
                <a:cubicBezTo>
                  <a:pt x="5953" y="8160"/>
                  <a:pt x="2785" y="12263"/>
                  <a:pt x="584" y="16540"/>
                </a:cubicBezTo>
                <a:cubicBezTo>
                  <a:pt x="172" y="17327"/>
                  <a:pt x="-102" y="18110"/>
                  <a:pt x="35" y="18984"/>
                </a:cubicBezTo>
                <a:cubicBezTo>
                  <a:pt x="35" y="18984"/>
                  <a:pt x="35" y="19072"/>
                  <a:pt x="35" y="19072"/>
                </a:cubicBezTo>
                <a:cubicBezTo>
                  <a:pt x="310" y="19942"/>
                  <a:pt x="1133" y="20816"/>
                  <a:pt x="2511" y="21252"/>
                </a:cubicBezTo>
                <a:cubicBezTo>
                  <a:pt x="3274" y="21496"/>
                  <a:pt x="4086" y="21600"/>
                  <a:pt x="4866" y="21600"/>
                </a:cubicBezTo>
                <a:cubicBezTo>
                  <a:pt x="6057" y="21600"/>
                  <a:pt x="7182" y="21360"/>
                  <a:pt x="8017" y="20991"/>
                </a:cubicBezTo>
                <a:cubicBezTo>
                  <a:pt x="9526" y="20294"/>
                  <a:pt x="10218" y="19333"/>
                  <a:pt x="10904" y="18371"/>
                </a:cubicBezTo>
                <a:cubicBezTo>
                  <a:pt x="14340" y="13572"/>
                  <a:pt x="17782" y="8682"/>
                  <a:pt x="20669" y="3622"/>
                </a:cubicBezTo>
                <a:cubicBezTo>
                  <a:pt x="21081" y="2922"/>
                  <a:pt x="21498" y="2138"/>
                  <a:pt x="21224" y="1438"/>
                </a:cubicBezTo>
                <a:cubicBezTo>
                  <a:pt x="21081" y="1351"/>
                  <a:pt x="21081" y="1264"/>
                  <a:pt x="20944" y="1177"/>
                </a:cubicBezTo>
                <a:cubicBezTo>
                  <a:pt x="20466" y="303"/>
                  <a:pt x="19467" y="0"/>
                  <a:pt x="18347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4" name="Google Shape;2390;p30"/>
          <p:cNvSpPr/>
          <p:nvPr/>
        </p:nvSpPr>
        <p:spPr>
          <a:xfrm>
            <a:off x="2948180" y="3442418"/>
            <a:ext cx="65952" cy="997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3" h="21325" fill="norm" stroke="1" extrusionOk="0">
                <a:moveTo>
                  <a:pt x="0" y="18684"/>
                </a:moveTo>
                <a:cubicBezTo>
                  <a:pt x="276" y="19593"/>
                  <a:pt x="1105" y="20505"/>
                  <a:pt x="2491" y="20960"/>
                </a:cubicBezTo>
                <a:cubicBezTo>
                  <a:pt x="4430" y="21600"/>
                  <a:pt x="6646" y="21327"/>
                  <a:pt x="8032" y="20687"/>
                </a:cubicBezTo>
                <a:cubicBezTo>
                  <a:pt x="9552" y="19960"/>
                  <a:pt x="10248" y="18956"/>
                  <a:pt x="10938" y="17953"/>
                </a:cubicBezTo>
                <a:cubicBezTo>
                  <a:pt x="14396" y="12942"/>
                  <a:pt x="17860" y="7836"/>
                  <a:pt x="20766" y="2553"/>
                </a:cubicBezTo>
                <a:cubicBezTo>
                  <a:pt x="21180" y="1822"/>
                  <a:pt x="21600" y="1004"/>
                  <a:pt x="21324" y="273"/>
                </a:cubicBezTo>
                <a:cubicBezTo>
                  <a:pt x="21180" y="182"/>
                  <a:pt x="21180" y="91"/>
                  <a:pt x="21042" y="0"/>
                </a:cubicBezTo>
                <a:cubicBezTo>
                  <a:pt x="17722" y="7564"/>
                  <a:pt x="10104" y="14400"/>
                  <a:pt x="0" y="18684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5" name="Google Shape;2391;p30"/>
          <p:cNvSpPr/>
          <p:nvPr/>
        </p:nvSpPr>
        <p:spPr>
          <a:xfrm>
            <a:off x="2862870" y="3662064"/>
            <a:ext cx="128788" cy="236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3864" y="21600"/>
                </a:lnTo>
                <a:cubicBezTo>
                  <a:pt x="7083" y="9418"/>
                  <a:pt x="16595" y="2881"/>
                  <a:pt x="20170" y="778"/>
                </a:cubicBezTo>
                <a:cubicBezTo>
                  <a:pt x="20242" y="739"/>
                  <a:pt x="20242" y="739"/>
                  <a:pt x="20242" y="739"/>
                </a:cubicBezTo>
                <a:cubicBezTo>
                  <a:pt x="21101" y="234"/>
                  <a:pt x="21600" y="0"/>
                  <a:pt x="21600" y="0"/>
                </a:cubicBezTo>
                <a:cubicBezTo>
                  <a:pt x="6652" y="4516"/>
                  <a:pt x="1361" y="17396"/>
                  <a:pt x="0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6" name="Google Shape;2392;p30"/>
          <p:cNvSpPr/>
          <p:nvPr/>
        </p:nvSpPr>
        <p:spPr>
          <a:xfrm>
            <a:off x="2873541" y="3670591"/>
            <a:ext cx="109595" cy="228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093" y="10214"/>
                  <a:pt x="14625" y="2988"/>
                  <a:pt x="21600" y="0"/>
                </a:cubicBezTo>
                <a:cubicBezTo>
                  <a:pt x="17398" y="2181"/>
                  <a:pt x="6221" y="8963"/>
                  <a:pt x="2438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7" name="Google Shape;2393;p30"/>
          <p:cNvSpPr/>
          <p:nvPr/>
        </p:nvSpPr>
        <p:spPr>
          <a:xfrm>
            <a:off x="2760905" y="3600648"/>
            <a:ext cx="81056" cy="298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551" h="21600" fill="norm" stroke="1" extrusionOk="0">
                <a:moveTo>
                  <a:pt x="18320" y="402"/>
                </a:moveTo>
                <a:cubicBezTo>
                  <a:pt x="-2049" y="7385"/>
                  <a:pt x="-403" y="18479"/>
                  <a:pt x="422" y="21600"/>
                </a:cubicBezTo>
                <a:lnTo>
                  <a:pt x="8548" y="21600"/>
                </a:lnTo>
                <a:cubicBezTo>
                  <a:pt x="3401" y="11310"/>
                  <a:pt x="19141" y="279"/>
                  <a:pt x="19551" y="0"/>
                </a:cubicBezTo>
                <a:cubicBezTo>
                  <a:pt x="19141" y="123"/>
                  <a:pt x="18730" y="279"/>
                  <a:pt x="18320" y="402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8" name="Google Shape;2394;p30"/>
          <p:cNvSpPr/>
          <p:nvPr/>
        </p:nvSpPr>
        <p:spPr>
          <a:xfrm>
            <a:off x="2770465" y="3600648"/>
            <a:ext cx="71494" cy="298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13" h="21600" fill="norm" stroke="1" extrusionOk="0">
                <a:moveTo>
                  <a:pt x="6013" y="21600"/>
                </a:moveTo>
                <a:lnTo>
                  <a:pt x="1750" y="21600"/>
                </a:lnTo>
                <a:cubicBezTo>
                  <a:pt x="-4987" y="13937"/>
                  <a:pt x="9480" y="4048"/>
                  <a:pt x="15427" y="402"/>
                </a:cubicBezTo>
                <a:cubicBezTo>
                  <a:pt x="15822" y="279"/>
                  <a:pt x="16218" y="123"/>
                  <a:pt x="16613" y="0"/>
                </a:cubicBezTo>
                <a:cubicBezTo>
                  <a:pt x="16218" y="279"/>
                  <a:pt x="1055" y="11310"/>
                  <a:pt x="6013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9" name="Google Shape;2395;p30"/>
          <p:cNvSpPr/>
          <p:nvPr/>
        </p:nvSpPr>
        <p:spPr>
          <a:xfrm flipH="1">
            <a:off x="2695263" y="3898779"/>
            <a:ext cx="234961" cy="1"/>
          </a:xfrm>
          <a:prstGeom prst="line">
            <a:avLst/>
          </a:prstGeom>
          <a:ln w="940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50" name="Google Shape;2396;p30"/>
          <p:cNvSpPr/>
          <p:nvPr/>
        </p:nvSpPr>
        <p:spPr>
          <a:xfrm>
            <a:off x="5113975" y="2443964"/>
            <a:ext cx="162052" cy="42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9"/>
                </a:moveTo>
                <a:cubicBezTo>
                  <a:pt x="2615" y="1912"/>
                  <a:pt x="5003" y="3761"/>
                  <a:pt x="7162" y="5631"/>
                </a:cubicBezTo>
                <a:cubicBezTo>
                  <a:pt x="9324" y="7501"/>
                  <a:pt x="11256" y="9413"/>
                  <a:pt x="13018" y="11348"/>
                </a:cubicBezTo>
                <a:cubicBezTo>
                  <a:pt x="14724" y="13261"/>
                  <a:pt x="16087" y="15238"/>
                  <a:pt x="17280" y="17215"/>
                </a:cubicBezTo>
                <a:cubicBezTo>
                  <a:pt x="18076" y="18677"/>
                  <a:pt x="18645" y="20117"/>
                  <a:pt x="19042" y="21600"/>
                </a:cubicBezTo>
                <a:lnTo>
                  <a:pt x="21600" y="21600"/>
                </a:lnTo>
                <a:cubicBezTo>
                  <a:pt x="21090" y="20052"/>
                  <a:pt x="20407" y="18527"/>
                  <a:pt x="19384" y="17044"/>
                </a:cubicBezTo>
                <a:cubicBezTo>
                  <a:pt x="18076" y="15045"/>
                  <a:pt x="16542" y="13046"/>
                  <a:pt x="14608" y="11133"/>
                </a:cubicBezTo>
                <a:cubicBezTo>
                  <a:pt x="12732" y="9199"/>
                  <a:pt x="10573" y="7286"/>
                  <a:pt x="8242" y="5438"/>
                </a:cubicBezTo>
                <a:cubicBezTo>
                  <a:pt x="5913" y="3589"/>
                  <a:pt x="3411" y="1762"/>
                  <a:pt x="626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1" name="Google Shape;2397;p30"/>
          <p:cNvSpPr/>
          <p:nvPr/>
        </p:nvSpPr>
        <p:spPr>
          <a:xfrm>
            <a:off x="5061527" y="2350554"/>
            <a:ext cx="21746" cy="25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761"/>
                </a:moveTo>
                <a:cubicBezTo>
                  <a:pt x="5493" y="9887"/>
                  <a:pt x="10580" y="15379"/>
                  <a:pt x="14400" y="21600"/>
                </a:cubicBezTo>
                <a:lnTo>
                  <a:pt x="21600" y="17934"/>
                </a:lnTo>
                <a:cubicBezTo>
                  <a:pt x="16935" y="11348"/>
                  <a:pt x="11425" y="5491"/>
                  <a:pt x="5493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2" name="Google Shape;2398;p30"/>
          <p:cNvSpPr/>
          <p:nvPr/>
        </p:nvSpPr>
        <p:spPr>
          <a:xfrm>
            <a:off x="5071651" y="2368456"/>
            <a:ext cx="73540" cy="117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5" h="21600" fill="norm" stroke="1" extrusionOk="0">
                <a:moveTo>
                  <a:pt x="2862" y="0"/>
                </a:moveTo>
                <a:cubicBezTo>
                  <a:pt x="1788" y="0"/>
                  <a:pt x="818" y="304"/>
                  <a:pt x="276" y="1180"/>
                </a:cubicBezTo>
                <a:cubicBezTo>
                  <a:pt x="276" y="1258"/>
                  <a:pt x="153" y="1336"/>
                  <a:pt x="153" y="1415"/>
                </a:cubicBezTo>
                <a:cubicBezTo>
                  <a:pt x="-216" y="2200"/>
                  <a:pt x="153" y="2904"/>
                  <a:pt x="523" y="3611"/>
                </a:cubicBezTo>
                <a:cubicBezTo>
                  <a:pt x="3487" y="8631"/>
                  <a:pt x="6945" y="13573"/>
                  <a:pt x="10397" y="18436"/>
                </a:cubicBezTo>
                <a:cubicBezTo>
                  <a:pt x="11140" y="19375"/>
                  <a:pt x="11879" y="20317"/>
                  <a:pt x="13238" y="20946"/>
                </a:cubicBezTo>
                <a:cubicBezTo>
                  <a:pt x="14076" y="21331"/>
                  <a:pt x="15292" y="21600"/>
                  <a:pt x="16508" y="21600"/>
                </a:cubicBezTo>
                <a:cubicBezTo>
                  <a:pt x="17257" y="21600"/>
                  <a:pt x="18011" y="21497"/>
                  <a:pt x="18670" y="21259"/>
                </a:cubicBezTo>
                <a:cubicBezTo>
                  <a:pt x="20148" y="20786"/>
                  <a:pt x="21015" y="19926"/>
                  <a:pt x="21261" y="19062"/>
                </a:cubicBezTo>
                <a:cubicBezTo>
                  <a:pt x="21261" y="19062"/>
                  <a:pt x="21261" y="18984"/>
                  <a:pt x="21261" y="18984"/>
                </a:cubicBezTo>
                <a:cubicBezTo>
                  <a:pt x="21384" y="18120"/>
                  <a:pt x="21015" y="17338"/>
                  <a:pt x="20645" y="16552"/>
                </a:cubicBezTo>
                <a:cubicBezTo>
                  <a:pt x="18419" y="12240"/>
                  <a:pt x="15460" y="8159"/>
                  <a:pt x="11510" y="4316"/>
                </a:cubicBezTo>
                <a:cubicBezTo>
                  <a:pt x="10151" y="2904"/>
                  <a:pt x="8668" y="1571"/>
                  <a:pt x="6201" y="707"/>
                </a:cubicBezTo>
                <a:cubicBezTo>
                  <a:pt x="5246" y="344"/>
                  <a:pt x="4000" y="0"/>
                  <a:pt x="286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3" name="Google Shape;2399;p30"/>
          <p:cNvSpPr/>
          <p:nvPr/>
        </p:nvSpPr>
        <p:spPr>
          <a:xfrm>
            <a:off x="5071651" y="2374447"/>
            <a:ext cx="73456" cy="1114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2" h="21304" fill="norm" stroke="1" extrusionOk="0">
                <a:moveTo>
                  <a:pt x="21382" y="18666"/>
                </a:moveTo>
                <a:cubicBezTo>
                  <a:pt x="21134" y="19564"/>
                  <a:pt x="20263" y="20458"/>
                  <a:pt x="18777" y="20949"/>
                </a:cubicBezTo>
                <a:cubicBezTo>
                  <a:pt x="17038" y="21600"/>
                  <a:pt x="14676" y="21275"/>
                  <a:pt x="13314" y="20624"/>
                </a:cubicBezTo>
                <a:cubicBezTo>
                  <a:pt x="11947" y="19970"/>
                  <a:pt x="11204" y="18991"/>
                  <a:pt x="10456" y="18016"/>
                </a:cubicBezTo>
                <a:cubicBezTo>
                  <a:pt x="6984" y="12961"/>
                  <a:pt x="3507" y="7826"/>
                  <a:pt x="525" y="2609"/>
                </a:cubicBezTo>
                <a:cubicBezTo>
                  <a:pt x="153" y="1873"/>
                  <a:pt x="-218" y="1142"/>
                  <a:pt x="153" y="325"/>
                </a:cubicBezTo>
                <a:cubicBezTo>
                  <a:pt x="153" y="244"/>
                  <a:pt x="277" y="163"/>
                  <a:pt x="277" y="0"/>
                </a:cubicBezTo>
                <a:cubicBezTo>
                  <a:pt x="3630" y="7663"/>
                  <a:pt x="11327" y="14347"/>
                  <a:pt x="21382" y="18666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4" name="Google Shape;2400;p30"/>
          <p:cNvSpPr/>
          <p:nvPr/>
        </p:nvSpPr>
        <p:spPr>
          <a:xfrm>
            <a:off x="5229133" y="2420939"/>
            <a:ext cx="54684" cy="451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600" fill="norm" stroke="1" extrusionOk="0">
                <a:moveTo>
                  <a:pt x="0" y="61"/>
                </a:moveTo>
                <a:cubicBezTo>
                  <a:pt x="3855" y="1937"/>
                  <a:pt x="6868" y="3854"/>
                  <a:pt x="9380" y="5772"/>
                </a:cubicBezTo>
                <a:cubicBezTo>
                  <a:pt x="11892" y="7689"/>
                  <a:pt x="13563" y="9607"/>
                  <a:pt x="14571" y="11544"/>
                </a:cubicBezTo>
                <a:cubicBezTo>
                  <a:pt x="15741" y="13482"/>
                  <a:pt x="15741" y="15420"/>
                  <a:pt x="15073" y="17337"/>
                </a:cubicBezTo>
                <a:cubicBezTo>
                  <a:pt x="14404" y="18765"/>
                  <a:pt x="13062" y="20193"/>
                  <a:pt x="11218" y="21600"/>
                </a:cubicBezTo>
                <a:lnTo>
                  <a:pt x="18921" y="21600"/>
                </a:lnTo>
                <a:cubicBezTo>
                  <a:pt x="20264" y="20193"/>
                  <a:pt x="21266" y="18785"/>
                  <a:pt x="21433" y="17357"/>
                </a:cubicBezTo>
                <a:cubicBezTo>
                  <a:pt x="21600" y="15399"/>
                  <a:pt x="21266" y="13441"/>
                  <a:pt x="19596" y="11504"/>
                </a:cubicBezTo>
                <a:cubicBezTo>
                  <a:pt x="18086" y="9545"/>
                  <a:pt x="15741" y="7608"/>
                  <a:pt x="12895" y="5690"/>
                </a:cubicBezTo>
                <a:cubicBezTo>
                  <a:pt x="9881" y="3773"/>
                  <a:pt x="6367" y="1876"/>
                  <a:pt x="2011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5" name="Google Shape;2401;p30"/>
          <p:cNvSpPr/>
          <p:nvPr/>
        </p:nvSpPr>
        <p:spPr>
          <a:xfrm>
            <a:off x="5201411" y="2317710"/>
            <a:ext cx="17067" cy="26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3141"/>
                </a:moveTo>
                <a:cubicBezTo>
                  <a:pt x="4867" y="8715"/>
                  <a:pt x="9174" y="14984"/>
                  <a:pt x="11888" y="21600"/>
                </a:cubicBezTo>
                <a:lnTo>
                  <a:pt x="21600" y="19863"/>
                </a:lnTo>
                <a:cubicBezTo>
                  <a:pt x="18348" y="12899"/>
                  <a:pt x="14041" y="6269"/>
                  <a:pt x="8636" y="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6" name="Google Shape;2402;p30"/>
          <p:cNvSpPr/>
          <p:nvPr/>
        </p:nvSpPr>
        <p:spPr>
          <a:xfrm>
            <a:off x="5204798" y="2338353"/>
            <a:ext cx="49309" cy="126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9" h="21600" fill="norm" stroke="1" extrusionOk="0">
                <a:moveTo>
                  <a:pt x="4472" y="0"/>
                </a:moveTo>
                <a:cubicBezTo>
                  <a:pt x="3293" y="0"/>
                  <a:pt x="2137" y="195"/>
                  <a:pt x="1120" y="701"/>
                </a:cubicBezTo>
                <a:cubicBezTo>
                  <a:pt x="936" y="774"/>
                  <a:pt x="936" y="847"/>
                  <a:pt x="752" y="847"/>
                </a:cubicBezTo>
                <a:cubicBezTo>
                  <a:pt x="-169" y="1504"/>
                  <a:pt x="15" y="2231"/>
                  <a:pt x="15" y="2961"/>
                </a:cubicBezTo>
                <a:cubicBezTo>
                  <a:pt x="1304" y="7919"/>
                  <a:pt x="3154" y="12803"/>
                  <a:pt x="5364" y="17690"/>
                </a:cubicBezTo>
                <a:cubicBezTo>
                  <a:pt x="5739" y="18636"/>
                  <a:pt x="6292" y="19657"/>
                  <a:pt x="7949" y="20460"/>
                </a:cubicBezTo>
                <a:cubicBezTo>
                  <a:pt x="9371" y="21082"/>
                  <a:pt x="11876" y="21600"/>
                  <a:pt x="14418" y="21600"/>
                </a:cubicBezTo>
                <a:cubicBezTo>
                  <a:pt x="14845" y="21600"/>
                  <a:pt x="15280" y="21585"/>
                  <a:pt x="15707" y="21553"/>
                </a:cubicBezTo>
                <a:cubicBezTo>
                  <a:pt x="18108" y="21335"/>
                  <a:pt x="19766" y="20678"/>
                  <a:pt x="20694" y="19951"/>
                </a:cubicBezTo>
                <a:cubicBezTo>
                  <a:pt x="20694" y="19951"/>
                  <a:pt x="20694" y="19875"/>
                  <a:pt x="20694" y="19875"/>
                </a:cubicBezTo>
                <a:cubicBezTo>
                  <a:pt x="21431" y="19148"/>
                  <a:pt x="21431" y="18345"/>
                  <a:pt x="21247" y="17542"/>
                </a:cubicBezTo>
                <a:cubicBezTo>
                  <a:pt x="20694" y="13388"/>
                  <a:pt x="18845" y="9231"/>
                  <a:pt x="15523" y="5222"/>
                </a:cubicBezTo>
                <a:cubicBezTo>
                  <a:pt x="14418" y="3764"/>
                  <a:pt x="12937" y="2304"/>
                  <a:pt x="9983" y="1137"/>
                </a:cubicBezTo>
                <a:cubicBezTo>
                  <a:pt x="8576" y="585"/>
                  <a:pt x="6505" y="0"/>
                  <a:pt x="4472" y="0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7" name="Google Shape;2403;p30"/>
          <p:cNvSpPr/>
          <p:nvPr/>
        </p:nvSpPr>
        <p:spPr>
          <a:xfrm>
            <a:off x="5204798" y="2342454"/>
            <a:ext cx="47796" cy="1222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5" h="21424" fill="norm" stroke="1" extrusionOk="0">
                <a:moveTo>
                  <a:pt x="21425" y="19733"/>
                </a:moveTo>
                <a:cubicBezTo>
                  <a:pt x="20464" y="20479"/>
                  <a:pt x="18748" y="21153"/>
                  <a:pt x="16261" y="21376"/>
                </a:cubicBezTo>
                <a:cubicBezTo>
                  <a:pt x="13203" y="21600"/>
                  <a:pt x="9954" y="21004"/>
                  <a:pt x="8230" y="20255"/>
                </a:cubicBezTo>
                <a:cubicBezTo>
                  <a:pt x="6514" y="19432"/>
                  <a:pt x="5942" y="18385"/>
                  <a:pt x="5553" y="17416"/>
                </a:cubicBezTo>
                <a:cubicBezTo>
                  <a:pt x="3265" y="12406"/>
                  <a:pt x="1350" y="7399"/>
                  <a:pt x="16" y="2317"/>
                </a:cubicBezTo>
                <a:cubicBezTo>
                  <a:pt x="16" y="1569"/>
                  <a:pt x="-175" y="823"/>
                  <a:pt x="778" y="149"/>
                </a:cubicBezTo>
                <a:cubicBezTo>
                  <a:pt x="969" y="149"/>
                  <a:pt x="969" y="75"/>
                  <a:pt x="1160" y="0"/>
                </a:cubicBezTo>
                <a:cubicBezTo>
                  <a:pt x="1541" y="7250"/>
                  <a:pt x="9000" y="14350"/>
                  <a:pt x="21425" y="19733"/>
                </a:cubicBezTo>
                <a:close/>
              </a:path>
            </a:pathLst>
          </a:custGeom>
          <a:solidFill>
            <a:srgbClr val="D9813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8" name="Google Shape;2404;p30"/>
          <p:cNvSpPr/>
          <p:nvPr/>
        </p:nvSpPr>
        <p:spPr>
          <a:xfrm>
            <a:off x="5096498" y="2619262"/>
            <a:ext cx="141583" cy="253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365" y="763"/>
                </a:moveTo>
                <a:cubicBezTo>
                  <a:pt x="1430" y="763"/>
                  <a:pt x="1430" y="799"/>
                  <a:pt x="1430" y="799"/>
                </a:cubicBezTo>
                <a:cubicBezTo>
                  <a:pt x="5010" y="2945"/>
                  <a:pt x="14246" y="9491"/>
                  <a:pt x="17696" y="21600"/>
                </a:cubicBezTo>
                <a:lnTo>
                  <a:pt x="21600" y="21600"/>
                </a:lnTo>
                <a:cubicBezTo>
                  <a:pt x="19843" y="16509"/>
                  <a:pt x="14246" y="4399"/>
                  <a:pt x="0" y="0"/>
                </a:cubicBezTo>
                <a:cubicBezTo>
                  <a:pt x="0" y="0"/>
                  <a:pt x="519" y="254"/>
                  <a:pt x="1365" y="763"/>
                </a:cubicBezTo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9" name="Google Shape;2405;p30"/>
          <p:cNvSpPr/>
          <p:nvPr/>
        </p:nvSpPr>
        <p:spPr>
          <a:xfrm>
            <a:off x="5105875" y="2628638"/>
            <a:ext cx="121539" cy="24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9858" y="10233"/>
                  <a:pt x="6822" y="3021"/>
                  <a:pt x="0" y="0"/>
                </a:cubicBezTo>
                <a:cubicBezTo>
                  <a:pt x="4170" y="2228"/>
                  <a:pt x="14929" y="9025"/>
                  <a:pt x="18948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0" name="Google Shape;2406;p30"/>
          <p:cNvSpPr/>
          <p:nvPr/>
        </p:nvSpPr>
        <p:spPr>
          <a:xfrm>
            <a:off x="5263253" y="2551021"/>
            <a:ext cx="89986" cy="32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11" h="21600" fill="norm" stroke="1" extrusionOk="0">
                <a:moveTo>
                  <a:pt x="12034" y="21600"/>
                </a:moveTo>
                <a:lnTo>
                  <a:pt x="20514" y="21600"/>
                </a:lnTo>
                <a:cubicBezTo>
                  <a:pt x="21403" y="17646"/>
                  <a:pt x="21600" y="7161"/>
                  <a:pt x="1283" y="430"/>
                </a:cubicBezTo>
                <a:cubicBezTo>
                  <a:pt x="889" y="286"/>
                  <a:pt x="394" y="143"/>
                  <a:pt x="0" y="0"/>
                </a:cubicBezTo>
                <a:cubicBezTo>
                  <a:pt x="394" y="286"/>
                  <a:pt x="16473" y="11172"/>
                  <a:pt x="12034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1" name="Google Shape;2407;p30"/>
          <p:cNvSpPr/>
          <p:nvPr/>
        </p:nvSpPr>
        <p:spPr>
          <a:xfrm>
            <a:off x="5263253" y="2551021"/>
            <a:ext cx="79581" cy="3215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99" h="21600" fill="norm" stroke="1" extrusionOk="0">
                <a:moveTo>
                  <a:pt x="11310" y="21600"/>
                </a:moveTo>
                <a:lnTo>
                  <a:pt x="16037" y="21600"/>
                </a:lnTo>
                <a:cubicBezTo>
                  <a:pt x="21600" y="13779"/>
                  <a:pt x="7323" y="4039"/>
                  <a:pt x="1206" y="430"/>
                </a:cubicBezTo>
                <a:cubicBezTo>
                  <a:pt x="836" y="286"/>
                  <a:pt x="370" y="143"/>
                  <a:pt x="0" y="0"/>
                </a:cubicBezTo>
                <a:cubicBezTo>
                  <a:pt x="370" y="286"/>
                  <a:pt x="15482" y="11172"/>
                  <a:pt x="11310" y="21600"/>
                </a:cubicBezTo>
                <a:close/>
              </a:path>
            </a:pathLst>
          </a:custGeom>
          <a:solidFill>
            <a:srgbClr val="86C35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2" name="Google Shape;2408;p30"/>
          <p:cNvSpPr/>
          <p:nvPr/>
        </p:nvSpPr>
        <p:spPr>
          <a:xfrm>
            <a:off x="5150666" y="2872602"/>
            <a:ext cx="252027" cy="1"/>
          </a:xfrm>
          <a:prstGeom prst="line">
            <a:avLst/>
          </a:prstGeom>
          <a:ln w="106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63" name="Google Shape;2409;p30"/>
          <p:cNvSpPr/>
          <p:nvPr/>
        </p:nvSpPr>
        <p:spPr>
          <a:xfrm>
            <a:off x="5238101" y="2888377"/>
            <a:ext cx="184222" cy="1"/>
          </a:xfrm>
          <a:prstGeom prst="line">
            <a:avLst/>
          </a:prstGeom>
          <a:ln w="106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64" name="Google Shape;2410;p30"/>
          <p:cNvSpPr/>
          <p:nvPr/>
        </p:nvSpPr>
        <p:spPr>
          <a:xfrm>
            <a:off x="5916662" y="3827986"/>
            <a:ext cx="472933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65" name="Google Shape;2411;p30"/>
          <p:cNvSpPr/>
          <p:nvPr/>
        </p:nvSpPr>
        <p:spPr>
          <a:xfrm>
            <a:off x="5836492" y="3825842"/>
            <a:ext cx="266099" cy="6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9345" y="19836"/>
                  <a:pt x="0" y="11459"/>
                  <a:pt x="0" y="1178"/>
                </a:cubicBezTo>
                <a:cubicBezTo>
                  <a:pt x="0" y="739"/>
                  <a:pt x="0" y="445"/>
                  <a:pt x="35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6" name="Google Shape;2412;p30"/>
          <p:cNvSpPr/>
          <p:nvPr/>
        </p:nvSpPr>
        <p:spPr>
          <a:xfrm>
            <a:off x="5890641" y="3769547"/>
            <a:ext cx="588073" cy="118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4800"/>
                </a:moveTo>
                <a:cubicBezTo>
                  <a:pt x="2115" y="1937"/>
                  <a:pt x="5717" y="0"/>
                  <a:pt x="9806" y="0"/>
                </a:cubicBezTo>
                <a:cubicBezTo>
                  <a:pt x="16322" y="0"/>
                  <a:pt x="21600" y="4877"/>
                  <a:pt x="21600" y="10839"/>
                </a:cubicBezTo>
                <a:cubicBezTo>
                  <a:pt x="21600" y="16256"/>
                  <a:pt x="17371" y="20670"/>
                  <a:pt x="11811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7" name="Google Shape;2413;p30"/>
          <p:cNvSpPr/>
          <p:nvPr/>
        </p:nvSpPr>
        <p:spPr>
          <a:xfrm>
            <a:off x="5905158" y="3902200"/>
            <a:ext cx="495086" cy="20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34"/>
                </a:moveTo>
                <a:cubicBezTo>
                  <a:pt x="18623" y="14247"/>
                  <a:pt x="14958" y="21600"/>
                  <a:pt x="11014" y="21600"/>
                </a:cubicBezTo>
                <a:cubicBezTo>
                  <a:pt x="6865" y="21600"/>
                  <a:pt x="3051" y="13770"/>
                  <a:pt x="0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8" name="Google Shape;2414;p30"/>
          <p:cNvSpPr/>
          <p:nvPr/>
        </p:nvSpPr>
        <p:spPr>
          <a:xfrm>
            <a:off x="5744359" y="3730306"/>
            <a:ext cx="826454" cy="147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7" y="18798"/>
                </a:moveTo>
                <a:cubicBezTo>
                  <a:pt x="234" y="17306"/>
                  <a:pt x="0" y="15687"/>
                  <a:pt x="0" y="14005"/>
                </a:cubicBezTo>
                <a:cubicBezTo>
                  <a:pt x="0" y="6289"/>
                  <a:pt x="4837" y="0"/>
                  <a:pt x="10800" y="0"/>
                </a:cubicBezTo>
                <a:cubicBezTo>
                  <a:pt x="16763" y="0"/>
                  <a:pt x="21600" y="6289"/>
                  <a:pt x="21600" y="14005"/>
                </a:cubicBezTo>
                <a:cubicBezTo>
                  <a:pt x="21600" y="16807"/>
                  <a:pt x="20965" y="19422"/>
                  <a:pt x="19872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9" name="Google Shape;2415;p30"/>
          <p:cNvSpPr/>
          <p:nvPr/>
        </p:nvSpPr>
        <p:spPr>
          <a:xfrm>
            <a:off x="5921783" y="3420245"/>
            <a:ext cx="448342" cy="407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96" h="21600" fill="norm" stroke="1" extrusionOk="0">
                <a:moveTo>
                  <a:pt x="4029" y="881"/>
                </a:moveTo>
                <a:cubicBezTo>
                  <a:pt x="4029" y="881"/>
                  <a:pt x="3635" y="791"/>
                  <a:pt x="2886" y="632"/>
                </a:cubicBezTo>
                <a:lnTo>
                  <a:pt x="3729" y="1423"/>
                </a:lnTo>
                <a:cubicBezTo>
                  <a:pt x="319" y="1943"/>
                  <a:pt x="0" y="5874"/>
                  <a:pt x="0" y="5874"/>
                </a:cubicBezTo>
                <a:lnTo>
                  <a:pt x="75" y="6416"/>
                </a:lnTo>
                <a:cubicBezTo>
                  <a:pt x="356" y="7094"/>
                  <a:pt x="-262" y="7139"/>
                  <a:pt x="263" y="7546"/>
                </a:cubicBezTo>
                <a:cubicBezTo>
                  <a:pt x="244" y="7704"/>
                  <a:pt x="337" y="7885"/>
                  <a:pt x="469" y="8066"/>
                </a:cubicBezTo>
                <a:cubicBezTo>
                  <a:pt x="881" y="8585"/>
                  <a:pt x="1743" y="9173"/>
                  <a:pt x="2042" y="9422"/>
                </a:cubicBezTo>
                <a:cubicBezTo>
                  <a:pt x="2454" y="9761"/>
                  <a:pt x="2923" y="9986"/>
                  <a:pt x="3260" y="10416"/>
                </a:cubicBezTo>
                <a:cubicBezTo>
                  <a:pt x="3672" y="10935"/>
                  <a:pt x="3822" y="11703"/>
                  <a:pt x="3766" y="12404"/>
                </a:cubicBezTo>
                <a:cubicBezTo>
                  <a:pt x="3709" y="13127"/>
                  <a:pt x="3466" y="13805"/>
                  <a:pt x="3167" y="14438"/>
                </a:cubicBezTo>
                <a:cubicBezTo>
                  <a:pt x="2886" y="15070"/>
                  <a:pt x="2549" y="15657"/>
                  <a:pt x="2267" y="16313"/>
                </a:cubicBezTo>
                <a:cubicBezTo>
                  <a:pt x="1574" y="17916"/>
                  <a:pt x="1350" y="19792"/>
                  <a:pt x="1593" y="21600"/>
                </a:cubicBezTo>
                <a:lnTo>
                  <a:pt x="18379" y="21600"/>
                </a:lnTo>
                <a:cubicBezTo>
                  <a:pt x="21338" y="16109"/>
                  <a:pt x="18528" y="13285"/>
                  <a:pt x="17536" y="12494"/>
                </a:cubicBezTo>
                <a:cubicBezTo>
                  <a:pt x="17385" y="12381"/>
                  <a:pt x="17198" y="12494"/>
                  <a:pt x="17180" y="12698"/>
                </a:cubicBezTo>
                <a:cubicBezTo>
                  <a:pt x="17123" y="13059"/>
                  <a:pt x="17067" y="13331"/>
                  <a:pt x="16973" y="13578"/>
                </a:cubicBezTo>
                <a:cubicBezTo>
                  <a:pt x="16730" y="14347"/>
                  <a:pt x="16037" y="14777"/>
                  <a:pt x="15362" y="14595"/>
                </a:cubicBezTo>
                <a:cubicBezTo>
                  <a:pt x="13995" y="14256"/>
                  <a:pt x="12009" y="14054"/>
                  <a:pt x="10285" y="14211"/>
                </a:cubicBezTo>
                <a:cubicBezTo>
                  <a:pt x="8225" y="14415"/>
                  <a:pt x="7363" y="12223"/>
                  <a:pt x="7756" y="10100"/>
                </a:cubicBezTo>
                <a:cubicBezTo>
                  <a:pt x="8112" y="8111"/>
                  <a:pt x="8899" y="2237"/>
                  <a:pt x="5358" y="1446"/>
                </a:cubicBezTo>
                <a:cubicBezTo>
                  <a:pt x="5003" y="1039"/>
                  <a:pt x="4271" y="248"/>
                  <a:pt x="3804" y="0"/>
                </a:cubicBezTo>
                <a:close/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0" name="Google Shape;2416;p30"/>
          <p:cNvSpPr/>
          <p:nvPr/>
        </p:nvSpPr>
        <p:spPr>
          <a:xfrm>
            <a:off x="5932454" y="3563846"/>
            <a:ext cx="99941" cy="264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93" h="21541" fill="norm" stroke="1" extrusionOk="0">
                <a:moveTo>
                  <a:pt x="19618" y="10201"/>
                </a:moveTo>
                <a:cubicBezTo>
                  <a:pt x="18268" y="11558"/>
                  <a:pt x="16289" y="12810"/>
                  <a:pt x="14580" y="14097"/>
                </a:cubicBezTo>
                <a:cubicBezTo>
                  <a:pt x="12870" y="15385"/>
                  <a:pt x="11520" y="16810"/>
                  <a:pt x="11430" y="18237"/>
                </a:cubicBezTo>
                <a:cubicBezTo>
                  <a:pt x="11340" y="19419"/>
                  <a:pt x="12238" y="20636"/>
                  <a:pt x="14220" y="21541"/>
                </a:cubicBezTo>
                <a:lnTo>
                  <a:pt x="5397" y="21541"/>
                </a:lnTo>
                <a:cubicBezTo>
                  <a:pt x="4230" y="18758"/>
                  <a:pt x="5308" y="15870"/>
                  <a:pt x="8640" y="13401"/>
                </a:cubicBezTo>
                <a:cubicBezTo>
                  <a:pt x="9990" y="12393"/>
                  <a:pt x="11610" y="11489"/>
                  <a:pt x="12960" y="10515"/>
                </a:cubicBezTo>
                <a:cubicBezTo>
                  <a:pt x="14400" y="9541"/>
                  <a:pt x="15567" y="8497"/>
                  <a:pt x="15840" y="7384"/>
                </a:cubicBezTo>
                <a:cubicBezTo>
                  <a:pt x="16109" y="6306"/>
                  <a:pt x="15388" y="5123"/>
                  <a:pt x="13409" y="4324"/>
                </a:cubicBezTo>
                <a:cubicBezTo>
                  <a:pt x="11789" y="3662"/>
                  <a:pt x="9538" y="3315"/>
                  <a:pt x="7559" y="2793"/>
                </a:cubicBezTo>
                <a:cubicBezTo>
                  <a:pt x="6119" y="2410"/>
                  <a:pt x="1979" y="1505"/>
                  <a:pt x="0" y="706"/>
                </a:cubicBezTo>
                <a:cubicBezTo>
                  <a:pt x="1077" y="219"/>
                  <a:pt x="2700" y="-59"/>
                  <a:pt x="4320" y="10"/>
                </a:cubicBezTo>
                <a:cubicBezTo>
                  <a:pt x="9179" y="288"/>
                  <a:pt x="13229" y="1611"/>
                  <a:pt x="16379" y="3071"/>
                </a:cubicBezTo>
                <a:cubicBezTo>
                  <a:pt x="18268" y="3941"/>
                  <a:pt x="19887" y="4846"/>
                  <a:pt x="20609" y="5922"/>
                </a:cubicBezTo>
                <a:cubicBezTo>
                  <a:pt x="21600" y="7314"/>
                  <a:pt x="20968" y="8845"/>
                  <a:pt x="19618" y="10201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1" name="Google Shape;2417;p30"/>
          <p:cNvSpPr/>
          <p:nvPr/>
        </p:nvSpPr>
        <p:spPr>
          <a:xfrm>
            <a:off x="6109454" y="3695676"/>
            <a:ext cx="174249" cy="97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272" fill="norm" stroke="1" extrusionOk="0">
                <a:moveTo>
                  <a:pt x="21337" y="2440"/>
                </a:moveTo>
                <a:cubicBezTo>
                  <a:pt x="21600" y="3836"/>
                  <a:pt x="21600" y="5512"/>
                  <a:pt x="21285" y="6908"/>
                </a:cubicBezTo>
                <a:cubicBezTo>
                  <a:pt x="20969" y="8212"/>
                  <a:pt x="20179" y="9516"/>
                  <a:pt x="19441" y="10166"/>
                </a:cubicBezTo>
                <a:cubicBezTo>
                  <a:pt x="19441" y="12213"/>
                  <a:pt x="18966" y="14170"/>
                  <a:pt x="18123" y="15567"/>
                </a:cubicBezTo>
                <a:cubicBezTo>
                  <a:pt x="17280" y="16964"/>
                  <a:pt x="16017" y="17521"/>
                  <a:pt x="14909" y="17335"/>
                </a:cubicBezTo>
                <a:cubicBezTo>
                  <a:pt x="14961" y="19010"/>
                  <a:pt x="14118" y="20500"/>
                  <a:pt x="13170" y="21057"/>
                </a:cubicBezTo>
                <a:cubicBezTo>
                  <a:pt x="12222" y="21525"/>
                  <a:pt x="11221" y="21150"/>
                  <a:pt x="10273" y="20686"/>
                </a:cubicBezTo>
                <a:cubicBezTo>
                  <a:pt x="5953" y="18639"/>
                  <a:pt x="2212" y="13331"/>
                  <a:pt x="0" y="6444"/>
                </a:cubicBezTo>
                <a:cubicBezTo>
                  <a:pt x="368" y="4208"/>
                  <a:pt x="1316" y="2254"/>
                  <a:pt x="2581" y="1322"/>
                </a:cubicBezTo>
                <a:cubicBezTo>
                  <a:pt x="3792" y="389"/>
                  <a:pt x="5163" y="111"/>
                  <a:pt x="6532" y="18"/>
                </a:cubicBezTo>
                <a:cubicBezTo>
                  <a:pt x="8482" y="-75"/>
                  <a:pt x="10379" y="204"/>
                  <a:pt x="12327" y="486"/>
                </a:cubicBezTo>
                <a:cubicBezTo>
                  <a:pt x="15436" y="950"/>
                  <a:pt x="18281" y="1043"/>
                  <a:pt x="21337" y="2440"/>
                </a:cubicBezTo>
              </a:path>
            </a:pathLst>
          </a:custGeom>
          <a:solidFill>
            <a:srgbClr val="FFDB5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2" name="Google Shape;2418;p30"/>
          <p:cNvSpPr/>
          <p:nvPr/>
        </p:nvSpPr>
        <p:spPr>
          <a:xfrm>
            <a:off x="5987472" y="3508533"/>
            <a:ext cx="20045" cy="19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62" y="0"/>
                </a:moveTo>
                <a:cubicBezTo>
                  <a:pt x="5042" y="0"/>
                  <a:pt x="0" y="4683"/>
                  <a:pt x="0" y="10791"/>
                </a:cubicBezTo>
                <a:cubicBezTo>
                  <a:pt x="0" y="16898"/>
                  <a:pt x="5042" y="21600"/>
                  <a:pt x="10562" y="21600"/>
                </a:cubicBezTo>
                <a:cubicBezTo>
                  <a:pt x="16539" y="21600"/>
                  <a:pt x="21600" y="16898"/>
                  <a:pt x="21600" y="10791"/>
                </a:cubicBezTo>
                <a:cubicBezTo>
                  <a:pt x="21600" y="4683"/>
                  <a:pt x="16539" y="0"/>
                  <a:pt x="10562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3" name="Google Shape;2419;p30"/>
          <p:cNvSpPr/>
          <p:nvPr/>
        </p:nvSpPr>
        <p:spPr>
          <a:xfrm>
            <a:off x="5859653" y="3531132"/>
            <a:ext cx="127801" cy="7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4" h="21600" fill="norm" stroke="1" extrusionOk="0">
                <a:moveTo>
                  <a:pt x="10419" y="0"/>
                </a:moveTo>
                <a:cubicBezTo>
                  <a:pt x="7702" y="7241"/>
                  <a:pt x="3838" y="10865"/>
                  <a:pt x="1692" y="12418"/>
                </a:cubicBezTo>
                <a:cubicBezTo>
                  <a:pt x="1264" y="12676"/>
                  <a:pt x="907" y="13192"/>
                  <a:pt x="619" y="13714"/>
                </a:cubicBezTo>
                <a:cubicBezTo>
                  <a:pt x="-23" y="15133"/>
                  <a:pt x="-166" y="17074"/>
                  <a:pt x="191" y="18627"/>
                </a:cubicBezTo>
                <a:cubicBezTo>
                  <a:pt x="333" y="19401"/>
                  <a:pt x="619" y="20181"/>
                  <a:pt x="1050" y="20697"/>
                </a:cubicBezTo>
                <a:lnTo>
                  <a:pt x="1121" y="20697"/>
                </a:lnTo>
                <a:cubicBezTo>
                  <a:pt x="1549" y="21342"/>
                  <a:pt x="2123" y="21600"/>
                  <a:pt x="2693" y="21600"/>
                </a:cubicBezTo>
                <a:cubicBezTo>
                  <a:pt x="15855" y="20955"/>
                  <a:pt x="21434" y="6209"/>
                  <a:pt x="21434" y="6209"/>
                </a:cubicBezTo>
                <a:cubicBezTo>
                  <a:pt x="20527" y="6555"/>
                  <a:pt x="19653" y="6725"/>
                  <a:pt x="18811" y="6725"/>
                </a:cubicBezTo>
                <a:cubicBezTo>
                  <a:pt x="18389" y="6725"/>
                  <a:pt x="17975" y="6684"/>
                  <a:pt x="17570" y="6596"/>
                </a:cubicBezTo>
                <a:cubicBezTo>
                  <a:pt x="13994" y="5822"/>
                  <a:pt x="11634" y="2199"/>
                  <a:pt x="10775" y="645"/>
                </a:cubicBezTo>
                <a:cubicBezTo>
                  <a:pt x="10561" y="258"/>
                  <a:pt x="10419" y="0"/>
                  <a:pt x="10419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4" name="Google Shape;2420;p30"/>
          <p:cNvSpPr/>
          <p:nvPr/>
        </p:nvSpPr>
        <p:spPr>
          <a:xfrm>
            <a:off x="5860793" y="3551604"/>
            <a:ext cx="126661" cy="507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600" y="0"/>
                  <a:pt x="15927" y="20695"/>
                  <a:pt x="2545" y="21600"/>
                </a:cubicBezTo>
                <a:cubicBezTo>
                  <a:pt x="1964" y="21600"/>
                  <a:pt x="1381" y="21238"/>
                  <a:pt x="946" y="20332"/>
                </a:cubicBezTo>
                <a:cubicBezTo>
                  <a:pt x="873" y="20332"/>
                  <a:pt x="873" y="20332"/>
                  <a:pt x="873" y="20332"/>
                </a:cubicBezTo>
                <a:cubicBezTo>
                  <a:pt x="435" y="19608"/>
                  <a:pt x="145" y="18514"/>
                  <a:pt x="0" y="17428"/>
                </a:cubicBezTo>
                <a:cubicBezTo>
                  <a:pt x="9964" y="17428"/>
                  <a:pt x="15855" y="5085"/>
                  <a:pt x="17671" y="543"/>
                </a:cubicBezTo>
                <a:cubicBezTo>
                  <a:pt x="18907" y="905"/>
                  <a:pt x="20219" y="724"/>
                  <a:pt x="2160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5" name="Google Shape;2421;p30"/>
          <p:cNvSpPr/>
          <p:nvPr/>
        </p:nvSpPr>
        <p:spPr>
          <a:xfrm>
            <a:off x="5863345" y="3531132"/>
            <a:ext cx="60557" cy="452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16"/>
                </a:moveTo>
                <a:cubicBezTo>
                  <a:pt x="19628" y="6520"/>
                  <a:pt x="13692" y="19356"/>
                  <a:pt x="0" y="21600"/>
                </a:cubicBezTo>
                <a:cubicBezTo>
                  <a:pt x="613" y="20779"/>
                  <a:pt x="1372" y="19966"/>
                  <a:pt x="2282" y="19560"/>
                </a:cubicBezTo>
                <a:cubicBezTo>
                  <a:pt x="6998" y="17113"/>
                  <a:pt x="15064" y="11406"/>
                  <a:pt x="20841" y="0"/>
                </a:cubicBezTo>
                <a:cubicBezTo>
                  <a:pt x="20841" y="0"/>
                  <a:pt x="21145" y="406"/>
                  <a:pt x="21600" y="1016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6" name="Google Shape;2422;p30"/>
          <p:cNvSpPr/>
          <p:nvPr/>
        </p:nvSpPr>
        <p:spPr>
          <a:xfrm>
            <a:off x="2719140" y="1999107"/>
            <a:ext cx="1166328" cy="142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352"/>
                </a:moveTo>
                <a:cubicBezTo>
                  <a:pt x="774" y="4062"/>
                  <a:pt x="5291" y="0"/>
                  <a:pt x="10741" y="0"/>
                </a:cubicBezTo>
                <a:cubicBezTo>
                  <a:pt x="16743" y="0"/>
                  <a:pt x="21600" y="4901"/>
                  <a:pt x="21600" y="10962"/>
                </a:cubicBezTo>
                <a:cubicBezTo>
                  <a:pt x="21600" y="16120"/>
                  <a:pt x="18093" y="20440"/>
                  <a:pt x="13363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7" name="Google Shape;2423;p30"/>
          <p:cNvSpPr/>
          <p:nvPr/>
        </p:nvSpPr>
        <p:spPr>
          <a:xfrm>
            <a:off x="2733638" y="2090815"/>
            <a:ext cx="537743" cy="533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1254" y="20911"/>
                  <a:pt x="2655" y="12093"/>
                  <a:pt x="0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8" name="Google Shape;2424;p30"/>
          <p:cNvSpPr/>
          <p:nvPr/>
        </p:nvSpPr>
        <p:spPr>
          <a:xfrm>
            <a:off x="3179347" y="2167156"/>
            <a:ext cx="531344" cy="20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6833" y="13667"/>
                  <a:pt x="11077" y="21600"/>
                  <a:pt x="4871" y="21600"/>
                </a:cubicBezTo>
                <a:cubicBezTo>
                  <a:pt x="3207" y="21600"/>
                  <a:pt x="1595" y="20721"/>
                  <a:pt x="0" y="19841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9" name="Google Shape;2425;p30"/>
          <p:cNvSpPr/>
          <p:nvPr/>
        </p:nvSpPr>
        <p:spPr>
          <a:xfrm>
            <a:off x="3904841" y="2014899"/>
            <a:ext cx="121522" cy="1206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10" y="0"/>
                </a:moveTo>
                <a:cubicBezTo>
                  <a:pt x="15917" y="2975"/>
                  <a:pt x="21600" y="6334"/>
                  <a:pt x="21600" y="9998"/>
                </a:cubicBezTo>
                <a:cubicBezTo>
                  <a:pt x="21600" y="14270"/>
                  <a:pt x="13643" y="18241"/>
                  <a:pt x="0" y="2160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0" name="Google Shape;2426;p30"/>
          <p:cNvSpPr/>
          <p:nvPr/>
        </p:nvSpPr>
        <p:spPr>
          <a:xfrm>
            <a:off x="2790375" y="1953483"/>
            <a:ext cx="1005553" cy="3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821" y="8204"/>
                  <a:pt x="6678" y="0"/>
                  <a:pt x="10928" y="0"/>
                </a:cubicBezTo>
                <a:cubicBezTo>
                  <a:pt x="15059" y="0"/>
                  <a:pt x="18806" y="7647"/>
                  <a:pt x="21600" y="20225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1" name="Google Shape;2427;p30"/>
          <p:cNvSpPr/>
          <p:nvPr/>
        </p:nvSpPr>
        <p:spPr>
          <a:xfrm>
            <a:off x="2572005" y="2008501"/>
            <a:ext cx="191896" cy="1415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8207" y="18412"/>
                  <a:pt x="0" y="14181"/>
                  <a:pt x="0" y="9498"/>
                </a:cubicBezTo>
                <a:cubicBezTo>
                  <a:pt x="0" y="5986"/>
                  <a:pt x="4656" y="2731"/>
                  <a:pt x="12623" y="0"/>
                </a:cubicBezTo>
              </a:path>
            </a:pathLst>
          </a:custGeom>
          <a:ln w="752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2" name="Google Shape;2428;p30"/>
          <p:cNvSpPr/>
          <p:nvPr/>
        </p:nvSpPr>
        <p:spPr>
          <a:xfrm>
            <a:off x="2794205" y="2078443"/>
            <a:ext cx="976984" cy="1"/>
          </a:xfrm>
          <a:prstGeom prst="line">
            <a:avLst/>
          </a:prstGeom>
          <a:ln w="752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83" name="Google Shape;2429;p30"/>
          <p:cNvSpPr/>
          <p:nvPr/>
        </p:nvSpPr>
        <p:spPr>
          <a:xfrm flipH="1">
            <a:off x="2802731" y="1783307"/>
            <a:ext cx="220907" cy="1"/>
          </a:xfrm>
          <a:prstGeom prst="line">
            <a:avLst/>
          </a:prstGeom>
          <a:ln w="3750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84" name="Google Shape;2430;p30"/>
          <p:cNvSpPr/>
          <p:nvPr/>
        </p:nvSpPr>
        <p:spPr>
          <a:xfrm>
            <a:off x="2936658" y="1782456"/>
            <a:ext cx="124517" cy="28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282" y="20003"/>
                  <a:pt x="21600" y="11434"/>
                  <a:pt x="21600" y="1268"/>
                </a:cubicBezTo>
                <a:cubicBezTo>
                  <a:pt x="21600" y="634"/>
                  <a:pt x="21600" y="317"/>
                  <a:pt x="21600" y="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5" name="Google Shape;2431;p30"/>
          <p:cNvSpPr/>
          <p:nvPr/>
        </p:nvSpPr>
        <p:spPr>
          <a:xfrm>
            <a:off x="2760934" y="1756011"/>
            <a:ext cx="275065" cy="55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813"/>
                </a:moveTo>
                <a:cubicBezTo>
                  <a:pt x="19490" y="1823"/>
                  <a:pt x="15873" y="0"/>
                  <a:pt x="11787" y="0"/>
                </a:cubicBezTo>
                <a:cubicBezTo>
                  <a:pt x="5291" y="0"/>
                  <a:pt x="0" y="4813"/>
                  <a:pt x="0" y="10966"/>
                </a:cubicBezTo>
                <a:cubicBezTo>
                  <a:pt x="0" y="16283"/>
                  <a:pt x="4220" y="20765"/>
                  <a:pt x="9779" y="2160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6" name="Google Shape;2432;p30"/>
          <p:cNvSpPr/>
          <p:nvPr/>
        </p:nvSpPr>
        <p:spPr>
          <a:xfrm>
            <a:off x="2797624" y="1816402"/>
            <a:ext cx="231558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27"/>
                </a:moveTo>
                <a:cubicBezTo>
                  <a:pt x="2982" y="14414"/>
                  <a:pt x="6642" y="21600"/>
                  <a:pt x="10580" y="21600"/>
                </a:cubicBezTo>
                <a:cubicBezTo>
                  <a:pt x="14718" y="21600"/>
                  <a:pt x="18537" y="13387"/>
                  <a:pt x="21600" y="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7" name="Google Shape;2433;p30"/>
          <p:cNvSpPr/>
          <p:nvPr/>
        </p:nvSpPr>
        <p:spPr>
          <a:xfrm>
            <a:off x="2717863" y="1737666"/>
            <a:ext cx="386361" cy="69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56" y="18802"/>
                </a:moveTo>
                <a:cubicBezTo>
                  <a:pt x="21361" y="17333"/>
                  <a:pt x="21600" y="15732"/>
                  <a:pt x="21600" y="14003"/>
                </a:cubicBezTo>
                <a:cubicBezTo>
                  <a:pt x="21600" y="6267"/>
                  <a:pt x="16760" y="0"/>
                  <a:pt x="10800" y="0"/>
                </a:cubicBezTo>
                <a:cubicBezTo>
                  <a:pt x="4840" y="0"/>
                  <a:pt x="0" y="6267"/>
                  <a:pt x="0" y="14003"/>
                </a:cubicBezTo>
                <a:cubicBezTo>
                  <a:pt x="0" y="16801"/>
                  <a:pt x="644" y="19467"/>
                  <a:pt x="1717" y="21600"/>
                </a:cubicBezTo>
              </a:path>
            </a:pathLst>
          </a:custGeom>
          <a:ln w="3750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8" name="Google Shape;2434;p30"/>
          <p:cNvSpPr/>
          <p:nvPr/>
        </p:nvSpPr>
        <p:spPr>
          <a:xfrm>
            <a:off x="2811689" y="1592659"/>
            <a:ext cx="209820" cy="1906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17" h="21600" fill="norm" stroke="1" extrusionOk="0">
                <a:moveTo>
                  <a:pt x="14346" y="1448"/>
                </a:moveTo>
                <a:cubicBezTo>
                  <a:pt x="10781" y="2221"/>
                  <a:pt x="11582" y="8117"/>
                  <a:pt x="11942" y="10099"/>
                </a:cubicBezTo>
                <a:cubicBezTo>
                  <a:pt x="12343" y="12224"/>
                  <a:pt x="11502" y="14447"/>
                  <a:pt x="9418" y="14206"/>
                </a:cubicBezTo>
                <a:cubicBezTo>
                  <a:pt x="7695" y="14061"/>
                  <a:pt x="5691" y="14254"/>
                  <a:pt x="4329" y="14593"/>
                </a:cubicBezTo>
                <a:cubicBezTo>
                  <a:pt x="3688" y="14786"/>
                  <a:pt x="2965" y="14351"/>
                  <a:pt x="2725" y="13577"/>
                </a:cubicBezTo>
                <a:cubicBezTo>
                  <a:pt x="2645" y="13336"/>
                  <a:pt x="2565" y="13047"/>
                  <a:pt x="2525" y="12708"/>
                </a:cubicBezTo>
                <a:cubicBezTo>
                  <a:pt x="2485" y="12515"/>
                  <a:pt x="2324" y="12419"/>
                  <a:pt x="2164" y="12515"/>
                </a:cubicBezTo>
                <a:cubicBezTo>
                  <a:pt x="1163" y="13288"/>
                  <a:pt x="-1643" y="16090"/>
                  <a:pt x="1323" y="21600"/>
                </a:cubicBezTo>
                <a:lnTo>
                  <a:pt x="18113" y="21600"/>
                </a:lnTo>
                <a:cubicBezTo>
                  <a:pt x="18355" y="19811"/>
                  <a:pt x="18113" y="17927"/>
                  <a:pt x="17432" y="16284"/>
                </a:cubicBezTo>
                <a:cubicBezTo>
                  <a:pt x="17152" y="15656"/>
                  <a:pt x="16831" y="15075"/>
                  <a:pt x="16511" y="14447"/>
                </a:cubicBezTo>
                <a:cubicBezTo>
                  <a:pt x="16230" y="13820"/>
                  <a:pt x="15990" y="13144"/>
                  <a:pt x="15950" y="12419"/>
                </a:cubicBezTo>
                <a:cubicBezTo>
                  <a:pt x="15870" y="11694"/>
                  <a:pt x="16030" y="10921"/>
                  <a:pt x="16431" y="10388"/>
                </a:cubicBezTo>
                <a:cubicBezTo>
                  <a:pt x="16791" y="10003"/>
                  <a:pt x="17272" y="9760"/>
                  <a:pt x="17672" y="9422"/>
                </a:cubicBezTo>
                <a:cubicBezTo>
                  <a:pt x="17954" y="9179"/>
                  <a:pt x="18835" y="8601"/>
                  <a:pt x="19236" y="8069"/>
                </a:cubicBezTo>
                <a:cubicBezTo>
                  <a:pt x="19356" y="7876"/>
                  <a:pt x="19436" y="7683"/>
                  <a:pt x="19436" y="7537"/>
                </a:cubicBezTo>
                <a:cubicBezTo>
                  <a:pt x="19957" y="7151"/>
                  <a:pt x="19356" y="7103"/>
                  <a:pt x="19637" y="6426"/>
                </a:cubicBezTo>
                <a:lnTo>
                  <a:pt x="19717" y="5894"/>
                </a:lnTo>
                <a:cubicBezTo>
                  <a:pt x="19717" y="5894"/>
                  <a:pt x="19396" y="1932"/>
                  <a:pt x="15990" y="1448"/>
                </a:cubicBezTo>
                <a:lnTo>
                  <a:pt x="16791" y="627"/>
                </a:lnTo>
                <a:cubicBezTo>
                  <a:pt x="16070" y="773"/>
                  <a:pt x="15669" y="918"/>
                  <a:pt x="15669" y="918"/>
                </a:cubicBezTo>
                <a:lnTo>
                  <a:pt x="15910" y="0"/>
                </a:lnTo>
                <a:cubicBezTo>
                  <a:pt x="15429" y="241"/>
                  <a:pt x="14708" y="1062"/>
                  <a:pt x="14346" y="1448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89" name="Google Shape;2435;p30"/>
          <p:cNvSpPr/>
          <p:nvPr/>
        </p:nvSpPr>
        <p:spPr>
          <a:xfrm>
            <a:off x="2969723" y="1659952"/>
            <a:ext cx="46691" cy="123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15" h="21540" fill="norm" stroke="1" extrusionOk="0">
                <a:moveTo>
                  <a:pt x="1446" y="10218"/>
                </a:moveTo>
                <a:cubicBezTo>
                  <a:pt x="2793" y="11559"/>
                  <a:pt x="4725" y="12825"/>
                  <a:pt x="6456" y="14090"/>
                </a:cubicBezTo>
                <a:cubicBezTo>
                  <a:pt x="8195" y="15431"/>
                  <a:pt x="9542" y="16774"/>
                  <a:pt x="9734" y="18262"/>
                </a:cubicBezTo>
                <a:cubicBezTo>
                  <a:pt x="9734" y="19454"/>
                  <a:pt x="8772" y="20646"/>
                  <a:pt x="6841" y="21540"/>
                </a:cubicBezTo>
                <a:lnTo>
                  <a:pt x="15713" y="21540"/>
                </a:lnTo>
                <a:cubicBezTo>
                  <a:pt x="16875" y="18782"/>
                  <a:pt x="15713" y="15879"/>
                  <a:pt x="12435" y="13348"/>
                </a:cubicBezTo>
                <a:cubicBezTo>
                  <a:pt x="11088" y="12379"/>
                  <a:pt x="9542" y="11484"/>
                  <a:pt x="8003" y="10516"/>
                </a:cubicBezTo>
                <a:cubicBezTo>
                  <a:pt x="6648" y="9550"/>
                  <a:pt x="5494" y="8507"/>
                  <a:pt x="5302" y="7390"/>
                </a:cubicBezTo>
                <a:cubicBezTo>
                  <a:pt x="4917" y="6272"/>
                  <a:pt x="5686" y="5081"/>
                  <a:pt x="7618" y="4261"/>
                </a:cubicBezTo>
                <a:cubicBezTo>
                  <a:pt x="9349" y="3666"/>
                  <a:pt x="11665" y="3292"/>
                  <a:pt x="13589" y="2772"/>
                </a:cubicBezTo>
                <a:cubicBezTo>
                  <a:pt x="14944" y="2397"/>
                  <a:pt x="19184" y="1506"/>
                  <a:pt x="21115" y="686"/>
                </a:cubicBezTo>
                <a:cubicBezTo>
                  <a:pt x="19961" y="166"/>
                  <a:pt x="18414" y="-60"/>
                  <a:pt x="16675" y="14"/>
                </a:cubicBezTo>
                <a:cubicBezTo>
                  <a:pt x="11858" y="314"/>
                  <a:pt x="7810" y="1580"/>
                  <a:pt x="4725" y="3069"/>
                </a:cubicBezTo>
                <a:cubicBezTo>
                  <a:pt x="2793" y="3889"/>
                  <a:pt x="1246" y="4858"/>
                  <a:pt x="477" y="5898"/>
                </a:cubicBezTo>
                <a:cubicBezTo>
                  <a:pt x="-485" y="7315"/>
                  <a:pt x="92" y="8804"/>
                  <a:pt x="1446" y="10218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0" name="Google Shape;2436;p30"/>
          <p:cNvSpPr/>
          <p:nvPr/>
        </p:nvSpPr>
        <p:spPr>
          <a:xfrm>
            <a:off x="2852110" y="1721465"/>
            <a:ext cx="81558" cy="45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366" fill="norm" stroke="1" extrusionOk="0">
                <a:moveTo>
                  <a:pt x="253" y="2395"/>
                </a:moveTo>
                <a:cubicBezTo>
                  <a:pt x="-84" y="3800"/>
                  <a:pt x="-84" y="5396"/>
                  <a:pt x="253" y="6801"/>
                </a:cubicBezTo>
                <a:cubicBezTo>
                  <a:pt x="589" y="8198"/>
                  <a:pt x="1379" y="9603"/>
                  <a:pt x="2165" y="10201"/>
                </a:cubicBezTo>
                <a:cubicBezTo>
                  <a:pt x="2053" y="12197"/>
                  <a:pt x="2614" y="14200"/>
                  <a:pt x="3404" y="15597"/>
                </a:cubicBezTo>
                <a:cubicBezTo>
                  <a:pt x="4302" y="17002"/>
                  <a:pt x="5540" y="17601"/>
                  <a:pt x="6663" y="17401"/>
                </a:cubicBezTo>
                <a:cubicBezTo>
                  <a:pt x="6550" y="19205"/>
                  <a:pt x="7453" y="20602"/>
                  <a:pt x="8350" y="21201"/>
                </a:cubicBezTo>
                <a:cubicBezTo>
                  <a:pt x="9253" y="21600"/>
                  <a:pt x="10263" y="21201"/>
                  <a:pt x="11277" y="20802"/>
                </a:cubicBezTo>
                <a:cubicBezTo>
                  <a:pt x="15550" y="18599"/>
                  <a:pt x="19379" y="13402"/>
                  <a:pt x="21516" y="6402"/>
                </a:cubicBezTo>
                <a:cubicBezTo>
                  <a:pt x="21063" y="4199"/>
                  <a:pt x="20165" y="2395"/>
                  <a:pt x="18926" y="1397"/>
                </a:cubicBezTo>
                <a:cubicBezTo>
                  <a:pt x="17692" y="399"/>
                  <a:pt x="16340" y="200"/>
                  <a:pt x="14989" y="0"/>
                </a:cubicBezTo>
                <a:cubicBezTo>
                  <a:pt x="13077" y="0"/>
                  <a:pt x="11165" y="200"/>
                  <a:pt x="9140" y="399"/>
                </a:cubicBezTo>
                <a:cubicBezTo>
                  <a:pt x="6102" y="998"/>
                  <a:pt x="3292" y="998"/>
                  <a:pt x="253" y="2395"/>
                </a:cubicBezTo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1" name="Google Shape;2437;p30"/>
          <p:cNvSpPr/>
          <p:nvPr/>
        </p:nvSpPr>
        <p:spPr>
          <a:xfrm>
            <a:off x="2979573" y="1632366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93" y="0"/>
                </a:moveTo>
                <a:cubicBezTo>
                  <a:pt x="5133" y="0"/>
                  <a:pt x="0" y="4900"/>
                  <a:pt x="0" y="10780"/>
                </a:cubicBezTo>
                <a:cubicBezTo>
                  <a:pt x="0" y="16700"/>
                  <a:pt x="5133" y="21600"/>
                  <a:pt x="11293" y="21600"/>
                </a:cubicBezTo>
                <a:cubicBezTo>
                  <a:pt x="17494" y="21600"/>
                  <a:pt x="21600" y="16700"/>
                  <a:pt x="21600" y="10780"/>
                </a:cubicBezTo>
                <a:cubicBezTo>
                  <a:pt x="21600" y="4900"/>
                  <a:pt x="17494" y="0"/>
                  <a:pt x="11293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2" name="Google Shape;2438;p30"/>
          <p:cNvSpPr/>
          <p:nvPr/>
        </p:nvSpPr>
        <p:spPr>
          <a:xfrm>
            <a:off x="2990400" y="1644681"/>
            <a:ext cx="60132" cy="332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600" fill="norm" stroke="1" extrusionOk="0">
                <a:moveTo>
                  <a:pt x="11106" y="0"/>
                </a:moveTo>
                <a:cubicBezTo>
                  <a:pt x="11106" y="0"/>
                  <a:pt x="10955" y="276"/>
                  <a:pt x="10645" y="552"/>
                </a:cubicBezTo>
                <a:cubicBezTo>
                  <a:pt x="9887" y="2221"/>
                  <a:pt x="7453" y="5823"/>
                  <a:pt x="3957" y="6651"/>
                </a:cubicBezTo>
                <a:cubicBezTo>
                  <a:pt x="2737" y="6651"/>
                  <a:pt x="1523" y="6651"/>
                  <a:pt x="0" y="6099"/>
                </a:cubicBezTo>
                <a:cubicBezTo>
                  <a:pt x="0" y="6099"/>
                  <a:pt x="5626" y="20771"/>
                  <a:pt x="18711" y="21600"/>
                </a:cubicBezTo>
                <a:cubicBezTo>
                  <a:pt x="19318" y="21600"/>
                  <a:pt x="19925" y="21324"/>
                  <a:pt x="20380" y="20771"/>
                </a:cubicBezTo>
                <a:cubicBezTo>
                  <a:pt x="20380" y="20771"/>
                  <a:pt x="20380" y="20771"/>
                  <a:pt x="20380" y="20495"/>
                </a:cubicBezTo>
                <a:cubicBezTo>
                  <a:pt x="20841" y="19943"/>
                  <a:pt x="20993" y="19390"/>
                  <a:pt x="21297" y="18551"/>
                </a:cubicBezTo>
                <a:cubicBezTo>
                  <a:pt x="21600" y="16893"/>
                  <a:pt x="21448" y="14960"/>
                  <a:pt x="20841" y="13568"/>
                </a:cubicBezTo>
                <a:cubicBezTo>
                  <a:pt x="20538" y="13015"/>
                  <a:pt x="20077" y="12739"/>
                  <a:pt x="19773" y="12463"/>
                </a:cubicBezTo>
                <a:cubicBezTo>
                  <a:pt x="17491" y="10806"/>
                  <a:pt x="13844" y="7204"/>
                  <a:pt x="11106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3" name="Google Shape;2439;p30"/>
          <p:cNvSpPr/>
          <p:nvPr/>
        </p:nvSpPr>
        <p:spPr>
          <a:xfrm>
            <a:off x="2990400" y="1654075"/>
            <a:ext cx="59707" cy="238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5706" y="20445"/>
                  <a:pt x="18978" y="21600"/>
                </a:cubicBezTo>
                <a:cubicBezTo>
                  <a:pt x="19593" y="21600"/>
                  <a:pt x="20209" y="21215"/>
                  <a:pt x="20671" y="20445"/>
                </a:cubicBezTo>
                <a:cubicBezTo>
                  <a:pt x="20671" y="20445"/>
                  <a:pt x="20671" y="20445"/>
                  <a:pt x="20671" y="20060"/>
                </a:cubicBezTo>
                <a:cubicBezTo>
                  <a:pt x="21138" y="19291"/>
                  <a:pt x="21292" y="18521"/>
                  <a:pt x="21600" y="17351"/>
                </a:cubicBezTo>
                <a:cubicBezTo>
                  <a:pt x="11573" y="17351"/>
                  <a:pt x="5706" y="5004"/>
                  <a:pt x="4013" y="770"/>
                </a:cubicBezTo>
                <a:cubicBezTo>
                  <a:pt x="2776" y="770"/>
                  <a:pt x="1545" y="770"/>
                  <a:pt x="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4" name="Google Shape;2440;p30"/>
          <p:cNvSpPr/>
          <p:nvPr/>
        </p:nvSpPr>
        <p:spPr>
          <a:xfrm>
            <a:off x="3020249" y="1644681"/>
            <a:ext cx="28586" cy="20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879"/>
                </a:moveTo>
                <a:cubicBezTo>
                  <a:pt x="1941" y="6614"/>
                  <a:pt x="8061" y="19401"/>
                  <a:pt x="21600" y="21600"/>
                </a:cubicBezTo>
                <a:cubicBezTo>
                  <a:pt x="20957" y="20721"/>
                  <a:pt x="19980" y="20281"/>
                  <a:pt x="19337" y="19841"/>
                </a:cubicBezTo>
                <a:cubicBezTo>
                  <a:pt x="14503" y="17203"/>
                  <a:pt x="6776" y="11468"/>
                  <a:pt x="977" y="0"/>
                </a:cubicBezTo>
                <a:cubicBezTo>
                  <a:pt x="977" y="0"/>
                  <a:pt x="656" y="440"/>
                  <a:pt x="0" y="879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5" name="Google Shape;2441;p30"/>
          <p:cNvSpPr/>
          <p:nvPr/>
        </p:nvSpPr>
        <p:spPr>
          <a:xfrm>
            <a:off x="2794472" y="1447634"/>
            <a:ext cx="988237" cy="630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9" h="21600" fill="norm" stroke="1" extrusionOk="0">
                <a:moveTo>
                  <a:pt x="17255" y="833"/>
                </a:moveTo>
                <a:cubicBezTo>
                  <a:pt x="16707" y="1460"/>
                  <a:pt x="16326" y="2396"/>
                  <a:pt x="16094" y="3388"/>
                </a:cubicBezTo>
                <a:cubicBezTo>
                  <a:pt x="15862" y="4381"/>
                  <a:pt x="15760" y="5433"/>
                  <a:pt x="15704" y="6499"/>
                </a:cubicBezTo>
                <a:cubicBezTo>
                  <a:pt x="15620" y="8106"/>
                  <a:pt x="15620" y="9770"/>
                  <a:pt x="15992" y="11275"/>
                </a:cubicBezTo>
                <a:cubicBezTo>
                  <a:pt x="16373" y="12793"/>
                  <a:pt x="17107" y="14137"/>
                  <a:pt x="17172" y="15758"/>
                </a:cubicBezTo>
                <a:cubicBezTo>
                  <a:pt x="17199" y="16532"/>
                  <a:pt x="17042" y="17379"/>
                  <a:pt x="16633" y="17832"/>
                </a:cubicBezTo>
                <a:cubicBezTo>
                  <a:pt x="16280" y="18212"/>
                  <a:pt x="15732" y="18139"/>
                  <a:pt x="15462" y="17642"/>
                </a:cubicBezTo>
                <a:cubicBezTo>
                  <a:pt x="15472" y="17599"/>
                  <a:pt x="15481" y="17540"/>
                  <a:pt x="15481" y="17467"/>
                </a:cubicBezTo>
                <a:cubicBezTo>
                  <a:pt x="15472" y="16664"/>
                  <a:pt x="14496" y="14634"/>
                  <a:pt x="14180" y="14152"/>
                </a:cubicBezTo>
                <a:cubicBezTo>
                  <a:pt x="12397" y="11435"/>
                  <a:pt x="9907" y="10092"/>
                  <a:pt x="7435" y="10471"/>
                </a:cubicBezTo>
                <a:cubicBezTo>
                  <a:pt x="5559" y="10749"/>
                  <a:pt x="3348" y="12078"/>
                  <a:pt x="2930" y="15276"/>
                </a:cubicBezTo>
                <a:cubicBezTo>
                  <a:pt x="2920" y="15291"/>
                  <a:pt x="2902" y="15320"/>
                  <a:pt x="2893" y="15349"/>
                </a:cubicBezTo>
                <a:cubicBezTo>
                  <a:pt x="2679" y="15715"/>
                  <a:pt x="2512" y="16079"/>
                  <a:pt x="2372" y="16445"/>
                </a:cubicBezTo>
                <a:cubicBezTo>
                  <a:pt x="1824" y="17818"/>
                  <a:pt x="1750" y="18942"/>
                  <a:pt x="1750" y="18942"/>
                </a:cubicBezTo>
                <a:cubicBezTo>
                  <a:pt x="1750" y="18942"/>
                  <a:pt x="802" y="18898"/>
                  <a:pt x="310" y="18256"/>
                </a:cubicBezTo>
                <a:cubicBezTo>
                  <a:pt x="217" y="18124"/>
                  <a:pt x="68" y="18212"/>
                  <a:pt x="41" y="18401"/>
                </a:cubicBezTo>
                <a:cubicBezTo>
                  <a:pt x="-62" y="19161"/>
                  <a:pt x="-71" y="20636"/>
                  <a:pt x="1248" y="21600"/>
                </a:cubicBezTo>
                <a:lnTo>
                  <a:pt x="19373" y="21600"/>
                </a:lnTo>
                <a:cubicBezTo>
                  <a:pt x="20200" y="20344"/>
                  <a:pt x="20395" y="18416"/>
                  <a:pt x="20219" y="16620"/>
                </a:cubicBezTo>
                <a:cubicBezTo>
                  <a:pt x="20043" y="14824"/>
                  <a:pt x="19531" y="13173"/>
                  <a:pt x="19067" y="11509"/>
                </a:cubicBezTo>
                <a:cubicBezTo>
                  <a:pt x="18612" y="9829"/>
                  <a:pt x="18203" y="8076"/>
                  <a:pt x="18249" y="6265"/>
                </a:cubicBezTo>
                <a:cubicBezTo>
                  <a:pt x="18268" y="5711"/>
                  <a:pt x="18352" y="5097"/>
                  <a:pt x="18593" y="4717"/>
                </a:cubicBezTo>
                <a:cubicBezTo>
                  <a:pt x="18640" y="4659"/>
                  <a:pt x="18695" y="4601"/>
                  <a:pt x="18751" y="4542"/>
                </a:cubicBezTo>
                <a:cubicBezTo>
                  <a:pt x="19132" y="5126"/>
                  <a:pt x="19587" y="5637"/>
                  <a:pt x="20135" y="5550"/>
                </a:cubicBezTo>
                <a:cubicBezTo>
                  <a:pt x="20368" y="5506"/>
                  <a:pt x="20581" y="5360"/>
                  <a:pt x="20758" y="5126"/>
                </a:cubicBezTo>
                <a:cubicBezTo>
                  <a:pt x="21185" y="4586"/>
                  <a:pt x="21334" y="4221"/>
                  <a:pt x="21529" y="3461"/>
                </a:cubicBezTo>
                <a:cubicBezTo>
                  <a:pt x="21260" y="2162"/>
                  <a:pt x="20553" y="628"/>
                  <a:pt x="19726" y="205"/>
                </a:cubicBezTo>
                <a:cubicBezTo>
                  <a:pt x="19457" y="73"/>
                  <a:pt x="19179" y="0"/>
                  <a:pt x="18890" y="0"/>
                </a:cubicBezTo>
                <a:cubicBezTo>
                  <a:pt x="18305" y="0"/>
                  <a:pt x="17720" y="292"/>
                  <a:pt x="17255" y="833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6" name="Google Shape;2442;p30"/>
          <p:cNvSpPr/>
          <p:nvPr/>
        </p:nvSpPr>
        <p:spPr>
          <a:xfrm>
            <a:off x="3728692" y="1539241"/>
            <a:ext cx="134879" cy="94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50" h="21600" fill="norm" stroke="1" extrusionOk="0">
                <a:moveTo>
                  <a:pt x="5271" y="0"/>
                </a:moveTo>
                <a:cubicBezTo>
                  <a:pt x="4371" y="0"/>
                  <a:pt x="3711" y="217"/>
                  <a:pt x="3711" y="217"/>
                </a:cubicBezTo>
                <a:lnTo>
                  <a:pt x="337" y="4691"/>
                </a:lnTo>
                <a:lnTo>
                  <a:pt x="0" y="15679"/>
                </a:lnTo>
                <a:cubicBezTo>
                  <a:pt x="0" y="15679"/>
                  <a:pt x="0" y="15776"/>
                  <a:pt x="135" y="15776"/>
                </a:cubicBezTo>
                <a:cubicBezTo>
                  <a:pt x="1013" y="16358"/>
                  <a:pt x="5467" y="19276"/>
                  <a:pt x="11947" y="20444"/>
                </a:cubicBezTo>
                <a:cubicBezTo>
                  <a:pt x="12621" y="20541"/>
                  <a:pt x="13364" y="20735"/>
                  <a:pt x="14040" y="21026"/>
                </a:cubicBezTo>
                <a:cubicBezTo>
                  <a:pt x="14843" y="21259"/>
                  <a:pt x="16138" y="21600"/>
                  <a:pt x="17412" y="21600"/>
                </a:cubicBezTo>
                <a:cubicBezTo>
                  <a:pt x="18812" y="21600"/>
                  <a:pt x="20186" y="21189"/>
                  <a:pt x="20857" y="19761"/>
                </a:cubicBezTo>
                <a:cubicBezTo>
                  <a:pt x="20924" y="19664"/>
                  <a:pt x="20991" y="19470"/>
                  <a:pt x="20991" y="19373"/>
                </a:cubicBezTo>
                <a:cubicBezTo>
                  <a:pt x="21193" y="18791"/>
                  <a:pt x="21261" y="18403"/>
                  <a:pt x="21328" y="17914"/>
                </a:cubicBezTo>
                <a:cubicBezTo>
                  <a:pt x="21600" y="15093"/>
                  <a:pt x="19235" y="14996"/>
                  <a:pt x="18088" y="14899"/>
                </a:cubicBezTo>
                <a:cubicBezTo>
                  <a:pt x="16671" y="14802"/>
                  <a:pt x="10528" y="5564"/>
                  <a:pt x="9246" y="2743"/>
                </a:cubicBezTo>
                <a:cubicBezTo>
                  <a:pt x="8640" y="1288"/>
                  <a:pt x="7695" y="605"/>
                  <a:pt x="6749" y="217"/>
                </a:cubicBezTo>
                <a:cubicBezTo>
                  <a:pt x="6232" y="54"/>
                  <a:pt x="5720" y="0"/>
                  <a:pt x="5271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7" name="Google Shape;2443;p30"/>
          <p:cNvSpPr/>
          <p:nvPr/>
        </p:nvSpPr>
        <p:spPr>
          <a:xfrm>
            <a:off x="3729542" y="1570043"/>
            <a:ext cx="130914" cy="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65" fill="norm" stroke="1" extrusionOk="0">
                <a:moveTo>
                  <a:pt x="21600" y="17795"/>
                </a:moveTo>
                <a:cubicBezTo>
                  <a:pt x="20264" y="21600"/>
                  <a:pt x="16252" y="20245"/>
                  <a:pt x="14495" y="19562"/>
                </a:cubicBezTo>
                <a:cubicBezTo>
                  <a:pt x="13790" y="19155"/>
                  <a:pt x="13015" y="18884"/>
                  <a:pt x="12313" y="18749"/>
                </a:cubicBezTo>
                <a:cubicBezTo>
                  <a:pt x="5559" y="17117"/>
                  <a:pt x="915" y="13041"/>
                  <a:pt x="0" y="12228"/>
                </a:cubicBezTo>
                <a:cubicBezTo>
                  <a:pt x="1196" y="12364"/>
                  <a:pt x="4009" y="12364"/>
                  <a:pt x="5275" y="11003"/>
                </a:cubicBezTo>
                <a:cubicBezTo>
                  <a:pt x="6825" y="9377"/>
                  <a:pt x="3518" y="818"/>
                  <a:pt x="3167" y="0"/>
                </a:cubicBezTo>
                <a:cubicBezTo>
                  <a:pt x="7880" y="10461"/>
                  <a:pt x="18293" y="16304"/>
                  <a:pt x="21600" y="17795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8" name="Google Shape;2444;p30"/>
          <p:cNvSpPr/>
          <p:nvPr/>
        </p:nvSpPr>
        <p:spPr>
          <a:xfrm>
            <a:off x="3771338" y="1540194"/>
            <a:ext cx="92239" cy="77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6" h="21600" fill="norm" stroke="1" extrusionOk="0">
                <a:moveTo>
                  <a:pt x="21204" y="21600"/>
                </a:moveTo>
                <a:cubicBezTo>
                  <a:pt x="20715" y="21126"/>
                  <a:pt x="20225" y="20771"/>
                  <a:pt x="19735" y="20416"/>
                </a:cubicBezTo>
                <a:cubicBezTo>
                  <a:pt x="18654" y="19701"/>
                  <a:pt x="17377" y="19227"/>
                  <a:pt x="16296" y="18754"/>
                </a:cubicBezTo>
                <a:cubicBezTo>
                  <a:pt x="12371" y="16736"/>
                  <a:pt x="9229" y="13175"/>
                  <a:pt x="6479" y="9377"/>
                </a:cubicBezTo>
                <a:cubicBezTo>
                  <a:pt x="4223" y="6289"/>
                  <a:pt x="2256" y="2965"/>
                  <a:pt x="0" y="0"/>
                </a:cubicBezTo>
                <a:cubicBezTo>
                  <a:pt x="1375" y="474"/>
                  <a:pt x="2750" y="1307"/>
                  <a:pt x="3631" y="3083"/>
                </a:cubicBezTo>
                <a:cubicBezTo>
                  <a:pt x="5496" y="6526"/>
                  <a:pt x="14431" y="17802"/>
                  <a:pt x="16492" y="17920"/>
                </a:cubicBezTo>
                <a:cubicBezTo>
                  <a:pt x="18161" y="18039"/>
                  <a:pt x="21600" y="18157"/>
                  <a:pt x="21204" y="21600"/>
                </a:cubicBezTo>
                <a:close/>
              </a:path>
            </a:pathLst>
          </a:custGeom>
          <a:solidFill>
            <a:srgbClr val="FFBB4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99" name="Google Shape;2445;p30"/>
          <p:cNvSpPr/>
          <p:nvPr/>
        </p:nvSpPr>
        <p:spPr>
          <a:xfrm>
            <a:off x="3692852" y="1501376"/>
            <a:ext cx="21321" cy="21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9" y="0"/>
                </a:moveTo>
                <a:cubicBezTo>
                  <a:pt x="4758" y="0"/>
                  <a:pt x="0" y="4758"/>
                  <a:pt x="0" y="10809"/>
                </a:cubicBezTo>
                <a:cubicBezTo>
                  <a:pt x="0" y="16859"/>
                  <a:pt x="4758" y="21600"/>
                  <a:pt x="10809" y="21600"/>
                </a:cubicBezTo>
                <a:cubicBezTo>
                  <a:pt x="16859" y="21600"/>
                  <a:pt x="21600" y="16859"/>
                  <a:pt x="21600" y="10809"/>
                </a:cubicBezTo>
                <a:cubicBezTo>
                  <a:pt x="21600" y="4758"/>
                  <a:pt x="16859" y="0"/>
                  <a:pt x="10809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0" name="Google Shape;2446;p30"/>
          <p:cNvSpPr/>
          <p:nvPr/>
        </p:nvSpPr>
        <p:spPr>
          <a:xfrm>
            <a:off x="2903390" y="1895894"/>
            <a:ext cx="434546" cy="158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55" fill="norm" stroke="1" extrusionOk="0">
                <a:moveTo>
                  <a:pt x="21600" y="15404"/>
                </a:moveTo>
                <a:cubicBezTo>
                  <a:pt x="16597" y="20804"/>
                  <a:pt x="7080" y="21600"/>
                  <a:pt x="5893" y="20974"/>
                </a:cubicBezTo>
                <a:cubicBezTo>
                  <a:pt x="4727" y="20350"/>
                  <a:pt x="4706" y="17336"/>
                  <a:pt x="4706" y="17336"/>
                </a:cubicBezTo>
                <a:cubicBezTo>
                  <a:pt x="4324" y="18132"/>
                  <a:pt x="3858" y="18702"/>
                  <a:pt x="3370" y="18758"/>
                </a:cubicBezTo>
                <a:cubicBezTo>
                  <a:pt x="2904" y="18872"/>
                  <a:pt x="2395" y="18418"/>
                  <a:pt x="2035" y="17509"/>
                </a:cubicBezTo>
                <a:cubicBezTo>
                  <a:pt x="1696" y="16599"/>
                  <a:pt x="1569" y="15120"/>
                  <a:pt x="1717" y="13871"/>
                </a:cubicBezTo>
                <a:cubicBezTo>
                  <a:pt x="1378" y="13984"/>
                  <a:pt x="1039" y="13472"/>
                  <a:pt x="827" y="12676"/>
                </a:cubicBezTo>
                <a:cubicBezTo>
                  <a:pt x="636" y="11880"/>
                  <a:pt x="573" y="10913"/>
                  <a:pt x="594" y="10004"/>
                </a:cubicBezTo>
                <a:cubicBezTo>
                  <a:pt x="615" y="9094"/>
                  <a:pt x="678" y="7958"/>
                  <a:pt x="785" y="7049"/>
                </a:cubicBezTo>
                <a:cubicBezTo>
                  <a:pt x="360" y="6536"/>
                  <a:pt x="107" y="5457"/>
                  <a:pt x="0" y="4264"/>
                </a:cubicBezTo>
                <a:cubicBezTo>
                  <a:pt x="318" y="2898"/>
                  <a:pt x="699" y="1422"/>
                  <a:pt x="1187" y="0"/>
                </a:cubicBezTo>
                <a:cubicBezTo>
                  <a:pt x="1060" y="853"/>
                  <a:pt x="721" y="3411"/>
                  <a:pt x="891" y="4377"/>
                </a:cubicBezTo>
                <a:cubicBezTo>
                  <a:pt x="1124" y="5513"/>
                  <a:pt x="1675" y="5627"/>
                  <a:pt x="1675" y="5627"/>
                </a:cubicBezTo>
                <a:lnTo>
                  <a:pt x="1781" y="5742"/>
                </a:lnTo>
                <a:cubicBezTo>
                  <a:pt x="1590" y="6083"/>
                  <a:pt x="1039" y="9094"/>
                  <a:pt x="1505" y="10233"/>
                </a:cubicBezTo>
                <a:cubicBezTo>
                  <a:pt x="1993" y="11426"/>
                  <a:pt x="3201" y="10174"/>
                  <a:pt x="3201" y="10174"/>
                </a:cubicBezTo>
                <a:lnTo>
                  <a:pt x="3349" y="10233"/>
                </a:lnTo>
                <a:cubicBezTo>
                  <a:pt x="3349" y="10233"/>
                  <a:pt x="2586" y="12222"/>
                  <a:pt x="2650" y="14041"/>
                </a:cubicBezTo>
                <a:cubicBezTo>
                  <a:pt x="2734" y="15803"/>
                  <a:pt x="3710" y="15917"/>
                  <a:pt x="3710" y="15917"/>
                </a:cubicBezTo>
                <a:cubicBezTo>
                  <a:pt x="4430" y="16257"/>
                  <a:pt x="5152" y="14551"/>
                  <a:pt x="5152" y="14551"/>
                </a:cubicBezTo>
                <a:lnTo>
                  <a:pt x="5215" y="14551"/>
                </a:lnTo>
                <a:cubicBezTo>
                  <a:pt x="5024" y="15007"/>
                  <a:pt x="5045" y="15860"/>
                  <a:pt x="5045" y="15860"/>
                </a:cubicBezTo>
                <a:cubicBezTo>
                  <a:pt x="5108" y="17053"/>
                  <a:pt x="5702" y="17849"/>
                  <a:pt x="5702" y="17849"/>
                </a:cubicBezTo>
                <a:cubicBezTo>
                  <a:pt x="7186" y="19212"/>
                  <a:pt x="9921" y="19098"/>
                  <a:pt x="9921" y="19098"/>
                </a:cubicBezTo>
                <a:cubicBezTo>
                  <a:pt x="15072" y="20008"/>
                  <a:pt x="21240" y="15631"/>
                  <a:pt x="21600" y="15404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1" name="Google Shape;2447;p30"/>
          <p:cNvSpPr/>
          <p:nvPr/>
        </p:nvSpPr>
        <p:spPr>
          <a:xfrm>
            <a:off x="3004031" y="1980779"/>
            <a:ext cx="413245" cy="61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600" fill="norm" stroke="1" extrusionOk="0">
                <a:moveTo>
                  <a:pt x="21579" y="0"/>
                </a:moveTo>
                <a:cubicBezTo>
                  <a:pt x="20643" y="2866"/>
                  <a:pt x="19709" y="5131"/>
                  <a:pt x="18751" y="7244"/>
                </a:cubicBezTo>
                <a:cubicBezTo>
                  <a:pt x="18261" y="8298"/>
                  <a:pt x="17771" y="9207"/>
                  <a:pt x="17304" y="10111"/>
                </a:cubicBezTo>
                <a:cubicBezTo>
                  <a:pt x="16813" y="10863"/>
                  <a:pt x="16324" y="11923"/>
                  <a:pt x="15834" y="12525"/>
                </a:cubicBezTo>
                <a:cubicBezTo>
                  <a:pt x="13874" y="15693"/>
                  <a:pt x="11871" y="17806"/>
                  <a:pt x="9866" y="18866"/>
                </a:cubicBezTo>
                <a:cubicBezTo>
                  <a:pt x="8530" y="19667"/>
                  <a:pt x="7194" y="20004"/>
                  <a:pt x="5851" y="20004"/>
                </a:cubicBezTo>
                <a:cubicBezTo>
                  <a:pt x="5180" y="20004"/>
                  <a:pt x="4507" y="19920"/>
                  <a:pt x="3831" y="19769"/>
                </a:cubicBezTo>
                <a:lnTo>
                  <a:pt x="2340" y="19017"/>
                </a:lnTo>
                <a:lnTo>
                  <a:pt x="1583" y="18559"/>
                </a:lnTo>
                <a:cubicBezTo>
                  <a:pt x="1337" y="18408"/>
                  <a:pt x="1092" y="17957"/>
                  <a:pt x="870" y="17355"/>
                </a:cubicBezTo>
                <a:cubicBezTo>
                  <a:pt x="647" y="16602"/>
                  <a:pt x="446" y="15693"/>
                  <a:pt x="269" y="14488"/>
                </a:cubicBezTo>
                <a:cubicBezTo>
                  <a:pt x="112" y="13278"/>
                  <a:pt x="23" y="11622"/>
                  <a:pt x="134" y="9960"/>
                </a:cubicBezTo>
                <a:cubicBezTo>
                  <a:pt x="202" y="8449"/>
                  <a:pt x="402" y="7244"/>
                  <a:pt x="581" y="6184"/>
                </a:cubicBezTo>
                <a:cubicBezTo>
                  <a:pt x="780" y="5131"/>
                  <a:pt x="1003" y="4227"/>
                  <a:pt x="1226" y="3318"/>
                </a:cubicBezTo>
                <a:cubicBezTo>
                  <a:pt x="1003" y="4227"/>
                  <a:pt x="780" y="4980"/>
                  <a:pt x="558" y="6034"/>
                </a:cubicBezTo>
                <a:cubicBezTo>
                  <a:pt x="357" y="6943"/>
                  <a:pt x="158" y="8147"/>
                  <a:pt x="68" y="9809"/>
                </a:cubicBezTo>
                <a:cubicBezTo>
                  <a:pt x="1" y="10713"/>
                  <a:pt x="-21" y="11622"/>
                  <a:pt x="23" y="12525"/>
                </a:cubicBezTo>
                <a:cubicBezTo>
                  <a:pt x="46" y="13428"/>
                  <a:pt x="112" y="14187"/>
                  <a:pt x="202" y="14940"/>
                </a:cubicBezTo>
                <a:cubicBezTo>
                  <a:pt x="380" y="16295"/>
                  <a:pt x="581" y="17355"/>
                  <a:pt x="825" y="18107"/>
                </a:cubicBezTo>
                <a:cubicBezTo>
                  <a:pt x="1048" y="18866"/>
                  <a:pt x="1293" y="19318"/>
                  <a:pt x="1560" y="19619"/>
                </a:cubicBezTo>
                <a:cubicBezTo>
                  <a:pt x="1805" y="19769"/>
                  <a:pt x="2072" y="19920"/>
                  <a:pt x="2317" y="20070"/>
                </a:cubicBezTo>
                <a:lnTo>
                  <a:pt x="3831" y="21124"/>
                </a:lnTo>
                <a:cubicBezTo>
                  <a:pt x="4676" y="21443"/>
                  <a:pt x="5520" y="21600"/>
                  <a:pt x="6363" y="21600"/>
                </a:cubicBezTo>
                <a:cubicBezTo>
                  <a:pt x="7543" y="21600"/>
                  <a:pt x="8719" y="21293"/>
                  <a:pt x="9888" y="20673"/>
                </a:cubicBezTo>
                <a:cubicBezTo>
                  <a:pt x="11915" y="19468"/>
                  <a:pt x="13918" y="17355"/>
                  <a:pt x="15878" y="13880"/>
                </a:cubicBezTo>
                <a:cubicBezTo>
                  <a:pt x="16368" y="13127"/>
                  <a:pt x="16858" y="12074"/>
                  <a:pt x="17348" y="11164"/>
                </a:cubicBezTo>
                <a:cubicBezTo>
                  <a:pt x="17815" y="10111"/>
                  <a:pt x="18306" y="9207"/>
                  <a:pt x="18773" y="7997"/>
                </a:cubicBezTo>
                <a:cubicBezTo>
                  <a:pt x="19731" y="5733"/>
                  <a:pt x="20688" y="3167"/>
                  <a:pt x="21579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2" name="Google Shape;2448;p30"/>
          <p:cNvSpPr/>
          <p:nvPr/>
        </p:nvSpPr>
        <p:spPr>
          <a:xfrm>
            <a:off x="2954045" y="1945807"/>
            <a:ext cx="67914" cy="717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600" fill="norm" stroke="1" extrusionOk="0">
                <a:moveTo>
                  <a:pt x="21500" y="0"/>
                </a:moveTo>
                <a:cubicBezTo>
                  <a:pt x="17584" y="1024"/>
                  <a:pt x="13803" y="2437"/>
                  <a:pt x="10296" y="4362"/>
                </a:cubicBezTo>
                <a:cubicBezTo>
                  <a:pt x="9348" y="4746"/>
                  <a:pt x="8405" y="5258"/>
                  <a:pt x="7592" y="5898"/>
                </a:cubicBezTo>
                <a:cubicBezTo>
                  <a:pt x="6784" y="6415"/>
                  <a:pt x="5836" y="6927"/>
                  <a:pt x="5163" y="7695"/>
                </a:cubicBezTo>
                <a:cubicBezTo>
                  <a:pt x="3541" y="8980"/>
                  <a:pt x="2060" y="10393"/>
                  <a:pt x="1112" y="12318"/>
                </a:cubicBezTo>
                <a:lnTo>
                  <a:pt x="708" y="12958"/>
                </a:lnTo>
                <a:lnTo>
                  <a:pt x="439" y="13726"/>
                </a:lnTo>
                <a:cubicBezTo>
                  <a:pt x="304" y="13982"/>
                  <a:pt x="304" y="14243"/>
                  <a:pt x="169" y="14499"/>
                </a:cubicBezTo>
                <a:lnTo>
                  <a:pt x="35" y="15267"/>
                </a:lnTo>
                <a:cubicBezTo>
                  <a:pt x="-100" y="16296"/>
                  <a:pt x="169" y="17448"/>
                  <a:pt x="708" y="18477"/>
                </a:cubicBezTo>
                <a:cubicBezTo>
                  <a:pt x="1925" y="20402"/>
                  <a:pt x="4220" y="21426"/>
                  <a:pt x="6245" y="21554"/>
                </a:cubicBezTo>
                <a:cubicBezTo>
                  <a:pt x="6590" y="21585"/>
                  <a:pt x="6929" y="21600"/>
                  <a:pt x="7269" y="21600"/>
                </a:cubicBezTo>
                <a:cubicBezTo>
                  <a:pt x="11298" y="21600"/>
                  <a:pt x="14842" y="19557"/>
                  <a:pt x="17584" y="17192"/>
                </a:cubicBezTo>
                <a:cubicBezTo>
                  <a:pt x="15828" y="18349"/>
                  <a:pt x="14072" y="19245"/>
                  <a:pt x="12181" y="19757"/>
                </a:cubicBezTo>
                <a:cubicBezTo>
                  <a:pt x="10781" y="20233"/>
                  <a:pt x="9305" y="20499"/>
                  <a:pt x="7921" y="20499"/>
                </a:cubicBezTo>
                <a:cubicBezTo>
                  <a:pt x="7436" y="20499"/>
                  <a:pt x="6967" y="20463"/>
                  <a:pt x="6515" y="20402"/>
                </a:cubicBezTo>
                <a:cubicBezTo>
                  <a:pt x="4624" y="20141"/>
                  <a:pt x="2868" y="19245"/>
                  <a:pt x="2060" y="17832"/>
                </a:cubicBezTo>
                <a:cubicBezTo>
                  <a:pt x="1247" y="16296"/>
                  <a:pt x="1656" y="14499"/>
                  <a:pt x="2464" y="12958"/>
                </a:cubicBezTo>
                <a:cubicBezTo>
                  <a:pt x="3407" y="11417"/>
                  <a:pt x="4624" y="10004"/>
                  <a:pt x="6111" y="8724"/>
                </a:cubicBezTo>
                <a:cubicBezTo>
                  <a:pt x="7592" y="7439"/>
                  <a:pt x="9213" y="6415"/>
                  <a:pt x="10835" y="5386"/>
                </a:cubicBezTo>
                <a:cubicBezTo>
                  <a:pt x="11643" y="4746"/>
                  <a:pt x="12591" y="4362"/>
                  <a:pt x="13399" y="3845"/>
                </a:cubicBezTo>
                <a:cubicBezTo>
                  <a:pt x="14341" y="3333"/>
                  <a:pt x="15155" y="2949"/>
                  <a:pt x="16097" y="2565"/>
                </a:cubicBezTo>
                <a:cubicBezTo>
                  <a:pt x="17853" y="1536"/>
                  <a:pt x="19744" y="896"/>
                  <a:pt x="21500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3" name="Google Shape;2449;p30"/>
          <p:cNvSpPr/>
          <p:nvPr/>
        </p:nvSpPr>
        <p:spPr>
          <a:xfrm>
            <a:off x="2926668" y="1908267"/>
            <a:ext cx="48801" cy="69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6" h="21600" fill="norm" stroke="1" extrusionOk="0">
                <a:moveTo>
                  <a:pt x="18491" y="0"/>
                </a:moveTo>
                <a:cubicBezTo>
                  <a:pt x="14923" y="1845"/>
                  <a:pt x="11348" y="3952"/>
                  <a:pt x="8155" y="6322"/>
                </a:cubicBezTo>
                <a:cubicBezTo>
                  <a:pt x="5150" y="8693"/>
                  <a:pt x="2144" y="11194"/>
                  <a:pt x="645" y="14489"/>
                </a:cubicBezTo>
                <a:cubicBezTo>
                  <a:pt x="271" y="14884"/>
                  <a:pt x="271" y="15278"/>
                  <a:pt x="83" y="15808"/>
                </a:cubicBezTo>
                <a:cubicBezTo>
                  <a:pt x="83" y="16203"/>
                  <a:pt x="-104" y="16597"/>
                  <a:pt x="83" y="17122"/>
                </a:cubicBezTo>
                <a:cubicBezTo>
                  <a:pt x="83" y="18047"/>
                  <a:pt x="458" y="18967"/>
                  <a:pt x="1395" y="19755"/>
                </a:cubicBezTo>
                <a:cubicBezTo>
                  <a:pt x="2144" y="20549"/>
                  <a:pt x="3464" y="21074"/>
                  <a:pt x="4588" y="21337"/>
                </a:cubicBezTo>
                <a:cubicBezTo>
                  <a:pt x="5907" y="21600"/>
                  <a:pt x="7031" y="21600"/>
                  <a:pt x="8343" y="21600"/>
                </a:cubicBezTo>
                <a:cubicBezTo>
                  <a:pt x="13042" y="21600"/>
                  <a:pt x="17366" y="20418"/>
                  <a:pt x="21496" y="18967"/>
                </a:cubicBezTo>
                <a:cubicBezTo>
                  <a:pt x="17546" y="19808"/>
                  <a:pt x="13439" y="20433"/>
                  <a:pt x="9459" y="20433"/>
                </a:cubicBezTo>
                <a:cubicBezTo>
                  <a:pt x="9092" y="20433"/>
                  <a:pt x="8717" y="20428"/>
                  <a:pt x="8343" y="20418"/>
                </a:cubicBezTo>
                <a:cubicBezTo>
                  <a:pt x="6094" y="20286"/>
                  <a:pt x="4026" y="19892"/>
                  <a:pt x="3089" y="18836"/>
                </a:cubicBezTo>
                <a:cubicBezTo>
                  <a:pt x="1957" y="17785"/>
                  <a:pt x="2144" y="16334"/>
                  <a:pt x="2714" y="14884"/>
                </a:cubicBezTo>
                <a:cubicBezTo>
                  <a:pt x="4026" y="12119"/>
                  <a:pt x="6844" y="9618"/>
                  <a:pt x="9474" y="7111"/>
                </a:cubicBezTo>
                <a:cubicBezTo>
                  <a:pt x="12480" y="4609"/>
                  <a:pt x="15485" y="2239"/>
                  <a:pt x="18491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4" name="Google Shape;2450;p30"/>
          <p:cNvSpPr/>
          <p:nvPr/>
        </p:nvSpPr>
        <p:spPr>
          <a:xfrm>
            <a:off x="2916496" y="1893342"/>
            <a:ext cx="23580" cy="45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20" h="21600" fill="norm" stroke="1" extrusionOk="0">
                <a:moveTo>
                  <a:pt x="11289" y="0"/>
                </a:moveTo>
                <a:cubicBezTo>
                  <a:pt x="9751" y="1019"/>
                  <a:pt x="8212" y="1834"/>
                  <a:pt x="7043" y="2861"/>
                </a:cubicBezTo>
                <a:cubicBezTo>
                  <a:pt x="5505" y="3880"/>
                  <a:pt x="4351" y="4899"/>
                  <a:pt x="3197" y="6130"/>
                </a:cubicBezTo>
                <a:cubicBezTo>
                  <a:pt x="2043" y="7148"/>
                  <a:pt x="1643" y="8371"/>
                  <a:pt x="874" y="9602"/>
                </a:cubicBezTo>
                <a:cubicBezTo>
                  <a:pt x="489" y="10824"/>
                  <a:pt x="-280" y="12055"/>
                  <a:pt x="105" y="13482"/>
                </a:cubicBezTo>
                <a:lnTo>
                  <a:pt x="105" y="14501"/>
                </a:lnTo>
                <a:cubicBezTo>
                  <a:pt x="489" y="14704"/>
                  <a:pt x="489" y="15112"/>
                  <a:pt x="874" y="15324"/>
                </a:cubicBezTo>
                <a:lnTo>
                  <a:pt x="1258" y="16343"/>
                </a:lnTo>
                <a:cubicBezTo>
                  <a:pt x="1643" y="16750"/>
                  <a:pt x="2043" y="16954"/>
                  <a:pt x="2428" y="17362"/>
                </a:cubicBezTo>
                <a:cubicBezTo>
                  <a:pt x="2812" y="17973"/>
                  <a:pt x="3582" y="18380"/>
                  <a:pt x="4735" y="19000"/>
                </a:cubicBezTo>
                <a:cubicBezTo>
                  <a:pt x="5505" y="19407"/>
                  <a:pt x="6658" y="19815"/>
                  <a:pt x="7812" y="20222"/>
                </a:cubicBezTo>
                <a:cubicBezTo>
                  <a:pt x="10997" y="21144"/>
                  <a:pt x="14397" y="21600"/>
                  <a:pt x="17858" y="21600"/>
                </a:cubicBezTo>
                <a:cubicBezTo>
                  <a:pt x="18997" y="21600"/>
                  <a:pt x="20151" y="21551"/>
                  <a:pt x="21320" y="21445"/>
                </a:cubicBezTo>
                <a:cubicBezTo>
                  <a:pt x="17074" y="20834"/>
                  <a:pt x="12828" y="20019"/>
                  <a:pt x="9751" y="18592"/>
                </a:cubicBezTo>
                <a:cubicBezTo>
                  <a:pt x="6658" y="17158"/>
                  <a:pt x="4735" y="15324"/>
                  <a:pt x="4735" y="13278"/>
                </a:cubicBezTo>
                <a:cubicBezTo>
                  <a:pt x="4351" y="12259"/>
                  <a:pt x="4735" y="11028"/>
                  <a:pt x="5120" y="10009"/>
                </a:cubicBezTo>
                <a:cubicBezTo>
                  <a:pt x="5505" y="8990"/>
                  <a:pt x="5889" y="7760"/>
                  <a:pt x="6658" y="6741"/>
                </a:cubicBezTo>
                <a:cubicBezTo>
                  <a:pt x="7428" y="5722"/>
                  <a:pt x="7812" y="4491"/>
                  <a:pt x="8982" y="3472"/>
                </a:cubicBezTo>
                <a:cubicBezTo>
                  <a:pt x="9751" y="2453"/>
                  <a:pt x="10520" y="1223"/>
                  <a:pt x="11289" y="0"/>
                </a:cubicBezTo>
                <a:close/>
              </a:path>
            </a:pathLst>
          </a:custGeom>
          <a:solidFill>
            <a:srgbClr val="FFE8C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5" name="Google Shape;2451;p30"/>
          <p:cNvSpPr/>
          <p:nvPr/>
        </p:nvSpPr>
        <p:spPr>
          <a:xfrm>
            <a:off x="3614994" y="1585392"/>
            <a:ext cx="110451" cy="492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160" h="21600" fill="norm" stroke="1" extrusionOk="0">
                <a:moveTo>
                  <a:pt x="11951" y="21600"/>
                </a:moveTo>
                <a:lnTo>
                  <a:pt x="5591" y="21600"/>
                </a:lnTo>
                <a:cubicBezTo>
                  <a:pt x="8179" y="20965"/>
                  <a:pt x="10177" y="20180"/>
                  <a:pt x="11284" y="19320"/>
                </a:cubicBezTo>
                <a:cubicBezTo>
                  <a:pt x="13135" y="17882"/>
                  <a:pt x="12618" y="16312"/>
                  <a:pt x="11063" y="14836"/>
                </a:cubicBezTo>
                <a:cubicBezTo>
                  <a:pt x="9584" y="13378"/>
                  <a:pt x="7069" y="11978"/>
                  <a:pt x="5071" y="10557"/>
                </a:cubicBezTo>
                <a:cubicBezTo>
                  <a:pt x="856" y="7642"/>
                  <a:pt x="-1511" y="4466"/>
                  <a:pt x="1078" y="1420"/>
                </a:cubicBezTo>
                <a:cubicBezTo>
                  <a:pt x="1447" y="1009"/>
                  <a:pt x="1892" y="599"/>
                  <a:pt x="3076" y="300"/>
                </a:cubicBezTo>
                <a:cubicBezTo>
                  <a:pt x="3814" y="131"/>
                  <a:pt x="4776" y="0"/>
                  <a:pt x="5738" y="0"/>
                </a:cubicBezTo>
                <a:cubicBezTo>
                  <a:pt x="3814" y="486"/>
                  <a:pt x="3150" y="1271"/>
                  <a:pt x="2999" y="1981"/>
                </a:cubicBezTo>
                <a:cubicBezTo>
                  <a:pt x="2630" y="4298"/>
                  <a:pt x="5886" y="6540"/>
                  <a:pt x="9510" y="8689"/>
                </a:cubicBezTo>
                <a:cubicBezTo>
                  <a:pt x="13209" y="10819"/>
                  <a:pt x="17279" y="12930"/>
                  <a:pt x="18684" y="15229"/>
                </a:cubicBezTo>
                <a:cubicBezTo>
                  <a:pt x="20089" y="17526"/>
                  <a:pt x="18536" y="19993"/>
                  <a:pt x="11951" y="21600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6" name="Google Shape;2452;p30"/>
          <p:cNvSpPr/>
          <p:nvPr/>
        </p:nvSpPr>
        <p:spPr>
          <a:xfrm>
            <a:off x="2955551" y="1777663"/>
            <a:ext cx="447484" cy="246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61" h="21194" fill="norm" stroke="1" extrusionOk="0">
                <a:moveTo>
                  <a:pt x="18149" y="3377"/>
                </a:moveTo>
                <a:cubicBezTo>
                  <a:pt x="21082" y="5720"/>
                  <a:pt x="21555" y="13150"/>
                  <a:pt x="18995" y="16665"/>
                </a:cubicBezTo>
                <a:cubicBezTo>
                  <a:pt x="18995" y="16701"/>
                  <a:pt x="18975" y="16701"/>
                  <a:pt x="18955" y="16739"/>
                </a:cubicBezTo>
                <a:cubicBezTo>
                  <a:pt x="16967" y="19411"/>
                  <a:pt x="14427" y="20364"/>
                  <a:pt x="12025" y="20876"/>
                </a:cubicBezTo>
                <a:cubicBezTo>
                  <a:pt x="10332" y="21241"/>
                  <a:pt x="8638" y="21278"/>
                  <a:pt x="6945" y="21059"/>
                </a:cubicBezTo>
                <a:cubicBezTo>
                  <a:pt x="6393" y="20986"/>
                  <a:pt x="5842" y="20876"/>
                  <a:pt x="5370" y="20400"/>
                </a:cubicBezTo>
                <a:cubicBezTo>
                  <a:pt x="4917" y="19924"/>
                  <a:pt x="4622" y="19083"/>
                  <a:pt x="4641" y="18130"/>
                </a:cubicBezTo>
                <a:cubicBezTo>
                  <a:pt x="4287" y="17984"/>
                  <a:pt x="3952" y="17544"/>
                  <a:pt x="3735" y="16959"/>
                </a:cubicBezTo>
                <a:cubicBezTo>
                  <a:pt x="3538" y="16373"/>
                  <a:pt x="3460" y="15641"/>
                  <a:pt x="3538" y="14982"/>
                </a:cubicBezTo>
                <a:cubicBezTo>
                  <a:pt x="3597" y="14395"/>
                  <a:pt x="3834" y="13809"/>
                  <a:pt x="3992" y="13298"/>
                </a:cubicBezTo>
                <a:cubicBezTo>
                  <a:pt x="3361" y="13773"/>
                  <a:pt x="2593" y="13590"/>
                  <a:pt x="2042" y="12822"/>
                </a:cubicBezTo>
                <a:cubicBezTo>
                  <a:pt x="1511" y="12052"/>
                  <a:pt x="1235" y="10880"/>
                  <a:pt x="1353" y="9636"/>
                </a:cubicBezTo>
                <a:cubicBezTo>
                  <a:pt x="939" y="9599"/>
                  <a:pt x="487" y="9526"/>
                  <a:pt x="211" y="8941"/>
                </a:cubicBezTo>
                <a:cubicBezTo>
                  <a:pt x="14" y="8537"/>
                  <a:pt x="-45" y="7879"/>
                  <a:pt x="34" y="7329"/>
                </a:cubicBezTo>
                <a:cubicBezTo>
                  <a:pt x="112" y="6780"/>
                  <a:pt x="270" y="6305"/>
                  <a:pt x="487" y="5866"/>
                </a:cubicBezTo>
                <a:cubicBezTo>
                  <a:pt x="1353" y="3926"/>
                  <a:pt x="2672" y="2424"/>
                  <a:pt x="3932" y="1508"/>
                </a:cubicBezTo>
                <a:cubicBezTo>
                  <a:pt x="5192" y="630"/>
                  <a:pt x="6551" y="227"/>
                  <a:pt x="7909" y="81"/>
                </a:cubicBezTo>
                <a:cubicBezTo>
                  <a:pt x="11394" y="-322"/>
                  <a:pt x="14959" y="776"/>
                  <a:pt x="18149" y="3377"/>
                </a:cubicBezTo>
              </a:path>
            </a:pathLst>
          </a:custGeom>
          <a:solidFill>
            <a:srgbClr val="FFFBED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7" name="Google Shape;2453;p30"/>
          <p:cNvSpPr/>
          <p:nvPr/>
        </p:nvSpPr>
        <p:spPr>
          <a:xfrm flipH="1">
            <a:off x="3629735" y="2260991"/>
            <a:ext cx="282739" cy="1"/>
          </a:xfrm>
          <a:prstGeom prst="line">
            <a:avLst/>
          </a:prstGeom>
          <a:ln w="4375">
            <a:solidFill>
              <a:schemeClr val="accent5"/>
            </a:solidFill>
            <a:miter lim="25062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608" name="Google Shape;2454;p30"/>
          <p:cNvSpPr/>
          <p:nvPr/>
        </p:nvSpPr>
        <p:spPr>
          <a:xfrm>
            <a:off x="3801186" y="2259714"/>
            <a:ext cx="159074" cy="375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12278" y="19886"/>
                  <a:pt x="21600" y="11295"/>
                  <a:pt x="21600" y="1224"/>
                </a:cubicBezTo>
                <a:cubicBezTo>
                  <a:pt x="21600" y="735"/>
                  <a:pt x="21600" y="245"/>
                  <a:pt x="21600" y="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09" name="Google Shape;2455;p30"/>
          <p:cNvSpPr/>
          <p:nvPr/>
        </p:nvSpPr>
        <p:spPr>
          <a:xfrm>
            <a:off x="3576418" y="2226018"/>
            <a:ext cx="351820" cy="712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4785"/>
                </a:moveTo>
                <a:cubicBezTo>
                  <a:pt x="19479" y="1941"/>
                  <a:pt x="15866" y="0"/>
                  <a:pt x="11781" y="0"/>
                </a:cubicBezTo>
                <a:cubicBezTo>
                  <a:pt x="5289" y="0"/>
                  <a:pt x="0" y="4785"/>
                  <a:pt x="0" y="10865"/>
                </a:cubicBezTo>
                <a:cubicBezTo>
                  <a:pt x="0" y="16170"/>
                  <a:pt x="4241" y="20697"/>
                  <a:pt x="9792" y="2160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0" name="Google Shape;2456;p30"/>
          <p:cNvSpPr/>
          <p:nvPr/>
        </p:nvSpPr>
        <p:spPr>
          <a:xfrm>
            <a:off x="3623762" y="2304960"/>
            <a:ext cx="295535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569"/>
                </a:moveTo>
                <a:cubicBezTo>
                  <a:pt x="2961" y="14677"/>
                  <a:pt x="6607" y="21600"/>
                  <a:pt x="10566" y="21600"/>
                </a:cubicBezTo>
                <a:cubicBezTo>
                  <a:pt x="14712" y="21600"/>
                  <a:pt x="18546" y="13908"/>
                  <a:pt x="21600" y="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1" name="Google Shape;2457;p30"/>
          <p:cNvSpPr/>
          <p:nvPr/>
        </p:nvSpPr>
        <p:spPr>
          <a:xfrm>
            <a:off x="3521826" y="2202551"/>
            <a:ext cx="493402" cy="882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947" y="18890"/>
                </a:moveTo>
                <a:cubicBezTo>
                  <a:pt x="21376" y="17324"/>
                  <a:pt x="21600" y="15759"/>
                  <a:pt x="21600" y="14089"/>
                </a:cubicBezTo>
                <a:cubicBezTo>
                  <a:pt x="21600" y="6366"/>
                  <a:pt x="16765" y="0"/>
                  <a:pt x="10790" y="0"/>
                </a:cubicBezTo>
                <a:cubicBezTo>
                  <a:pt x="4835" y="0"/>
                  <a:pt x="0" y="6366"/>
                  <a:pt x="0" y="14089"/>
                </a:cubicBezTo>
                <a:cubicBezTo>
                  <a:pt x="0" y="16800"/>
                  <a:pt x="616" y="19410"/>
                  <a:pt x="1718" y="21600"/>
                </a:cubicBezTo>
              </a:path>
            </a:pathLst>
          </a:custGeom>
          <a:ln w="4375">
            <a:solidFill>
              <a:schemeClr val="accent5"/>
            </a:solidFill>
            <a:miter lim="25062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2" name="Google Shape;2458;p30"/>
          <p:cNvSpPr/>
          <p:nvPr/>
        </p:nvSpPr>
        <p:spPr>
          <a:xfrm>
            <a:off x="3641513" y="2017452"/>
            <a:ext cx="267965" cy="24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0" h="21600" fill="norm" stroke="1" extrusionOk="0">
                <a:moveTo>
                  <a:pt x="14338" y="1437"/>
                </a:moveTo>
                <a:cubicBezTo>
                  <a:pt x="10796" y="2232"/>
                  <a:pt x="11580" y="8096"/>
                  <a:pt x="11925" y="10100"/>
                </a:cubicBezTo>
                <a:cubicBezTo>
                  <a:pt x="12332" y="12218"/>
                  <a:pt x="11486" y="14413"/>
                  <a:pt x="9386" y="14224"/>
                </a:cubicBezTo>
                <a:cubicBezTo>
                  <a:pt x="7661" y="14034"/>
                  <a:pt x="5686" y="14262"/>
                  <a:pt x="4338" y="14601"/>
                </a:cubicBezTo>
                <a:cubicBezTo>
                  <a:pt x="3648" y="14754"/>
                  <a:pt x="2959" y="14337"/>
                  <a:pt x="2708" y="13581"/>
                </a:cubicBezTo>
                <a:cubicBezTo>
                  <a:pt x="2645" y="13315"/>
                  <a:pt x="2583" y="13051"/>
                  <a:pt x="2520" y="12710"/>
                </a:cubicBezTo>
                <a:cubicBezTo>
                  <a:pt x="2489" y="12484"/>
                  <a:pt x="2300" y="12370"/>
                  <a:pt x="2144" y="12484"/>
                </a:cubicBezTo>
                <a:cubicBezTo>
                  <a:pt x="1172" y="13278"/>
                  <a:pt x="-1649" y="16115"/>
                  <a:pt x="1328" y="21600"/>
                </a:cubicBezTo>
                <a:lnTo>
                  <a:pt x="18101" y="21600"/>
                </a:lnTo>
                <a:cubicBezTo>
                  <a:pt x="18352" y="19784"/>
                  <a:pt x="18101" y="17893"/>
                  <a:pt x="17412" y="16304"/>
                </a:cubicBezTo>
                <a:cubicBezTo>
                  <a:pt x="17160" y="15661"/>
                  <a:pt x="16815" y="15056"/>
                  <a:pt x="16502" y="14450"/>
                </a:cubicBezTo>
                <a:cubicBezTo>
                  <a:pt x="16220" y="13807"/>
                  <a:pt x="15969" y="13127"/>
                  <a:pt x="15938" y="12408"/>
                </a:cubicBezTo>
                <a:cubicBezTo>
                  <a:pt x="15876" y="11690"/>
                  <a:pt x="16032" y="10932"/>
                  <a:pt x="16440" y="10402"/>
                </a:cubicBezTo>
                <a:cubicBezTo>
                  <a:pt x="16784" y="9987"/>
                  <a:pt x="17254" y="9759"/>
                  <a:pt x="17662" y="9420"/>
                </a:cubicBezTo>
                <a:cubicBezTo>
                  <a:pt x="17945" y="9154"/>
                  <a:pt x="18821" y="8587"/>
                  <a:pt x="19198" y="8057"/>
                </a:cubicBezTo>
                <a:cubicBezTo>
                  <a:pt x="19356" y="7868"/>
                  <a:pt x="19449" y="7679"/>
                  <a:pt x="19418" y="7529"/>
                </a:cubicBezTo>
                <a:cubicBezTo>
                  <a:pt x="19951" y="7112"/>
                  <a:pt x="19323" y="7112"/>
                  <a:pt x="19606" y="6431"/>
                </a:cubicBezTo>
                <a:lnTo>
                  <a:pt x="19700" y="5864"/>
                </a:lnTo>
                <a:cubicBezTo>
                  <a:pt x="19700" y="5864"/>
                  <a:pt x="19387" y="1929"/>
                  <a:pt x="15969" y="1399"/>
                </a:cubicBezTo>
                <a:lnTo>
                  <a:pt x="16784" y="605"/>
                </a:lnTo>
                <a:cubicBezTo>
                  <a:pt x="16063" y="756"/>
                  <a:pt x="15656" y="871"/>
                  <a:pt x="15656" y="871"/>
                </a:cubicBezTo>
                <a:lnTo>
                  <a:pt x="15876" y="0"/>
                </a:lnTo>
                <a:cubicBezTo>
                  <a:pt x="15405" y="266"/>
                  <a:pt x="14684" y="1022"/>
                  <a:pt x="14338" y="1437"/>
                </a:cubicBezTo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3" name="Google Shape;2459;p30"/>
          <p:cNvSpPr/>
          <p:nvPr/>
        </p:nvSpPr>
        <p:spPr>
          <a:xfrm>
            <a:off x="3843290" y="2103132"/>
            <a:ext cx="59398" cy="157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9" h="21549" fill="norm" stroke="1" extrusionOk="0">
                <a:moveTo>
                  <a:pt x="1554" y="10196"/>
                </a:moveTo>
                <a:cubicBezTo>
                  <a:pt x="2916" y="11534"/>
                  <a:pt x="4881" y="12817"/>
                  <a:pt x="6539" y="14097"/>
                </a:cubicBezTo>
                <a:cubicBezTo>
                  <a:pt x="8202" y="15377"/>
                  <a:pt x="9558" y="16775"/>
                  <a:pt x="9715" y="18229"/>
                </a:cubicBezTo>
                <a:cubicBezTo>
                  <a:pt x="9715" y="19454"/>
                  <a:pt x="8805" y="20676"/>
                  <a:pt x="6840" y="21549"/>
                </a:cubicBezTo>
                <a:lnTo>
                  <a:pt x="15754" y="21549"/>
                </a:lnTo>
                <a:cubicBezTo>
                  <a:pt x="16965" y="18754"/>
                  <a:pt x="15754" y="15844"/>
                  <a:pt x="12433" y="13397"/>
                </a:cubicBezTo>
                <a:cubicBezTo>
                  <a:pt x="11221" y="12408"/>
                  <a:pt x="9558" y="11476"/>
                  <a:pt x="8051" y="10545"/>
                </a:cubicBezTo>
                <a:cubicBezTo>
                  <a:pt x="6689" y="9555"/>
                  <a:pt x="5484" y="8507"/>
                  <a:pt x="5333" y="7401"/>
                </a:cubicBezTo>
                <a:cubicBezTo>
                  <a:pt x="5032" y="6296"/>
                  <a:pt x="5785" y="5129"/>
                  <a:pt x="7750" y="4314"/>
                </a:cubicBezTo>
                <a:cubicBezTo>
                  <a:pt x="9407" y="3675"/>
                  <a:pt x="11673" y="3324"/>
                  <a:pt x="13638" y="2802"/>
                </a:cubicBezTo>
                <a:cubicBezTo>
                  <a:pt x="15000" y="2393"/>
                  <a:pt x="19225" y="1519"/>
                  <a:pt x="21039" y="704"/>
                </a:cubicBezTo>
                <a:cubicBezTo>
                  <a:pt x="20135" y="239"/>
                  <a:pt x="18472" y="-51"/>
                  <a:pt x="16808" y="7"/>
                </a:cubicBezTo>
                <a:cubicBezTo>
                  <a:pt x="11975" y="297"/>
                  <a:pt x="7901" y="1636"/>
                  <a:pt x="4724" y="3092"/>
                </a:cubicBezTo>
                <a:cubicBezTo>
                  <a:pt x="2916" y="3908"/>
                  <a:pt x="1253" y="4839"/>
                  <a:pt x="500" y="5945"/>
                </a:cubicBezTo>
                <a:cubicBezTo>
                  <a:pt x="-561" y="7343"/>
                  <a:pt x="198" y="8856"/>
                  <a:pt x="1554" y="10196"/>
                </a:cubicBezTo>
                <a:close/>
              </a:path>
            </a:pathLst>
          </a:custGeom>
          <a:solidFill>
            <a:srgbClr val="FFD06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4" name="Google Shape;2460;p30"/>
          <p:cNvSpPr/>
          <p:nvPr/>
        </p:nvSpPr>
        <p:spPr>
          <a:xfrm>
            <a:off x="3693223" y="2181967"/>
            <a:ext cx="104119" cy="58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213" fill="norm" stroke="1" extrusionOk="0">
                <a:moveTo>
                  <a:pt x="190" y="2372"/>
                </a:moveTo>
                <a:cubicBezTo>
                  <a:pt x="-77" y="3773"/>
                  <a:pt x="-77" y="5484"/>
                  <a:pt x="278" y="6879"/>
                </a:cubicBezTo>
                <a:cubicBezTo>
                  <a:pt x="542" y="8280"/>
                  <a:pt x="1333" y="9520"/>
                  <a:pt x="2040" y="10140"/>
                </a:cubicBezTo>
                <a:cubicBezTo>
                  <a:pt x="2040" y="12162"/>
                  <a:pt x="2568" y="14183"/>
                  <a:pt x="3363" y="15429"/>
                </a:cubicBezTo>
                <a:cubicBezTo>
                  <a:pt x="4242" y="16824"/>
                  <a:pt x="5477" y="17444"/>
                  <a:pt x="6624" y="17289"/>
                </a:cubicBezTo>
                <a:cubicBezTo>
                  <a:pt x="6536" y="19000"/>
                  <a:pt x="7418" y="20401"/>
                  <a:pt x="8298" y="20866"/>
                </a:cubicBezTo>
                <a:cubicBezTo>
                  <a:pt x="9269" y="21486"/>
                  <a:pt x="10239" y="21176"/>
                  <a:pt x="11207" y="20711"/>
                </a:cubicBezTo>
                <a:cubicBezTo>
                  <a:pt x="15526" y="18535"/>
                  <a:pt x="19318" y="13253"/>
                  <a:pt x="21523" y="6414"/>
                </a:cubicBezTo>
                <a:cubicBezTo>
                  <a:pt x="21080" y="4083"/>
                  <a:pt x="20200" y="2217"/>
                  <a:pt x="18966" y="1287"/>
                </a:cubicBezTo>
                <a:cubicBezTo>
                  <a:pt x="17731" y="351"/>
                  <a:pt x="16321" y="41"/>
                  <a:pt x="14998" y="41"/>
                </a:cubicBezTo>
                <a:cubicBezTo>
                  <a:pt x="13060" y="-114"/>
                  <a:pt x="11119" y="196"/>
                  <a:pt x="9181" y="512"/>
                </a:cubicBezTo>
                <a:cubicBezTo>
                  <a:pt x="6008" y="822"/>
                  <a:pt x="3187" y="977"/>
                  <a:pt x="190" y="2372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5" name="Google Shape;2461;p30"/>
          <p:cNvSpPr/>
          <p:nvPr/>
        </p:nvSpPr>
        <p:spPr>
          <a:xfrm>
            <a:off x="3857749" y="2069539"/>
            <a:ext cx="12701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15" y="0"/>
                </a:moveTo>
                <a:cubicBezTo>
                  <a:pt x="4793" y="0"/>
                  <a:pt x="0" y="5385"/>
                  <a:pt x="0" y="10800"/>
                </a:cubicBezTo>
                <a:cubicBezTo>
                  <a:pt x="0" y="16954"/>
                  <a:pt x="4793" y="21600"/>
                  <a:pt x="11215" y="21600"/>
                </a:cubicBezTo>
                <a:cubicBezTo>
                  <a:pt x="16807" y="21600"/>
                  <a:pt x="21600" y="16954"/>
                  <a:pt x="21600" y="10800"/>
                </a:cubicBezTo>
                <a:cubicBezTo>
                  <a:pt x="21600" y="5385"/>
                  <a:pt x="16807" y="0"/>
                  <a:pt x="11215" y="0"/>
                </a:cubicBezTo>
                <a:close/>
              </a:path>
            </a:pathLst>
          </a:custGeom>
          <a:solidFill>
            <a:srgbClr val="2F1408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6" name="Google Shape;2462;p30"/>
          <p:cNvSpPr/>
          <p:nvPr/>
        </p:nvSpPr>
        <p:spPr>
          <a:xfrm>
            <a:off x="3869852" y="2083565"/>
            <a:ext cx="76618" cy="426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8" h="21600" fill="norm" stroke="1" extrusionOk="0">
                <a:moveTo>
                  <a:pt x="11098" y="0"/>
                </a:moveTo>
                <a:cubicBezTo>
                  <a:pt x="11098" y="0"/>
                  <a:pt x="10979" y="215"/>
                  <a:pt x="10740" y="646"/>
                </a:cubicBezTo>
                <a:cubicBezTo>
                  <a:pt x="9907" y="2155"/>
                  <a:pt x="7517" y="5835"/>
                  <a:pt x="3937" y="6697"/>
                </a:cubicBezTo>
                <a:cubicBezTo>
                  <a:pt x="3618" y="6758"/>
                  <a:pt x="3290" y="6783"/>
                  <a:pt x="2956" y="6783"/>
                </a:cubicBezTo>
                <a:cubicBezTo>
                  <a:pt x="2033" y="6783"/>
                  <a:pt x="1052" y="6577"/>
                  <a:pt x="0" y="6266"/>
                </a:cubicBezTo>
                <a:cubicBezTo>
                  <a:pt x="0" y="6266"/>
                  <a:pt x="5608" y="20954"/>
                  <a:pt x="18734" y="21600"/>
                </a:cubicBezTo>
                <a:cubicBezTo>
                  <a:pt x="19334" y="21600"/>
                  <a:pt x="19929" y="21385"/>
                  <a:pt x="20405" y="20738"/>
                </a:cubicBezTo>
                <a:cubicBezTo>
                  <a:pt x="20762" y="20092"/>
                  <a:pt x="21119" y="19437"/>
                  <a:pt x="21243" y="18575"/>
                </a:cubicBezTo>
                <a:cubicBezTo>
                  <a:pt x="21600" y="17066"/>
                  <a:pt x="21481" y="15118"/>
                  <a:pt x="20762" y="13825"/>
                </a:cubicBezTo>
                <a:cubicBezTo>
                  <a:pt x="20524" y="13179"/>
                  <a:pt x="20167" y="12748"/>
                  <a:pt x="19810" y="12524"/>
                </a:cubicBezTo>
                <a:cubicBezTo>
                  <a:pt x="17544" y="10800"/>
                  <a:pt x="13845" y="7344"/>
                  <a:pt x="11098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7" name="Google Shape;2463;p30"/>
          <p:cNvSpPr/>
          <p:nvPr/>
        </p:nvSpPr>
        <p:spPr>
          <a:xfrm>
            <a:off x="3869852" y="2095936"/>
            <a:ext cx="75922" cy="3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0" y="0"/>
                  <a:pt x="5703" y="20689"/>
                  <a:pt x="19049" y="21600"/>
                </a:cubicBezTo>
                <a:cubicBezTo>
                  <a:pt x="19659" y="21600"/>
                  <a:pt x="20264" y="21296"/>
                  <a:pt x="20748" y="20386"/>
                </a:cubicBezTo>
                <a:cubicBezTo>
                  <a:pt x="20748" y="20386"/>
                  <a:pt x="20748" y="20386"/>
                  <a:pt x="20748" y="20386"/>
                </a:cubicBezTo>
                <a:cubicBezTo>
                  <a:pt x="21111" y="19475"/>
                  <a:pt x="21474" y="18552"/>
                  <a:pt x="21600" y="17338"/>
                </a:cubicBezTo>
                <a:cubicBezTo>
                  <a:pt x="11647" y="17338"/>
                  <a:pt x="5824" y="4869"/>
                  <a:pt x="4003" y="607"/>
                </a:cubicBezTo>
                <a:cubicBezTo>
                  <a:pt x="2793" y="911"/>
                  <a:pt x="1457" y="607"/>
                  <a:pt x="0" y="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8" name="Google Shape;2464;p30"/>
          <p:cNvSpPr/>
          <p:nvPr/>
        </p:nvSpPr>
        <p:spPr>
          <a:xfrm>
            <a:off x="3908245" y="2083565"/>
            <a:ext cx="35818" cy="27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10"/>
                </a:moveTo>
                <a:cubicBezTo>
                  <a:pt x="1796" y="6410"/>
                  <a:pt x="7973" y="19230"/>
                  <a:pt x="21600" y="21600"/>
                </a:cubicBezTo>
                <a:cubicBezTo>
                  <a:pt x="21087" y="20590"/>
                  <a:pt x="20317" y="19917"/>
                  <a:pt x="19548" y="19567"/>
                </a:cubicBezTo>
                <a:cubicBezTo>
                  <a:pt x="14663" y="16873"/>
                  <a:pt x="6690" y="11473"/>
                  <a:pt x="770" y="0"/>
                </a:cubicBezTo>
                <a:cubicBezTo>
                  <a:pt x="770" y="0"/>
                  <a:pt x="513" y="337"/>
                  <a:pt x="0" y="1010"/>
                </a:cubicBezTo>
                <a:close/>
              </a:path>
            </a:pathLst>
          </a:custGeom>
          <a:solidFill>
            <a:srgbClr val="FF864E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9" name="Google Shape;2465;p30"/>
          <p:cNvSpPr/>
          <p:nvPr/>
        </p:nvSpPr>
        <p:spPr>
          <a:xfrm>
            <a:off x="2597153" y="2165562"/>
            <a:ext cx="3229246" cy="1563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476" fill="norm" stroke="1" extrusionOk="0">
                <a:moveTo>
                  <a:pt x="18069" y="1738"/>
                </a:moveTo>
                <a:cubicBezTo>
                  <a:pt x="18666" y="2078"/>
                  <a:pt x="19728" y="2927"/>
                  <a:pt x="20107" y="4843"/>
                </a:cubicBezTo>
                <a:cubicBezTo>
                  <a:pt x="20519" y="6933"/>
                  <a:pt x="19939" y="9335"/>
                  <a:pt x="19182" y="10793"/>
                </a:cubicBezTo>
                <a:cubicBezTo>
                  <a:pt x="18106" y="12855"/>
                  <a:pt x="16536" y="13757"/>
                  <a:pt x="15076" y="13148"/>
                </a:cubicBezTo>
                <a:cubicBezTo>
                  <a:pt x="14871" y="12293"/>
                  <a:pt x="14720" y="11326"/>
                  <a:pt x="14628" y="10266"/>
                </a:cubicBezTo>
                <a:cubicBezTo>
                  <a:pt x="14451" y="8281"/>
                  <a:pt x="14482" y="6541"/>
                  <a:pt x="14717" y="5100"/>
                </a:cubicBezTo>
                <a:cubicBezTo>
                  <a:pt x="14995" y="3425"/>
                  <a:pt x="15592" y="2096"/>
                  <a:pt x="16281" y="1633"/>
                </a:cubicBezTo>
                <a:cubicBezTo>
                  <a:pt x="16774" y="1305"/>
                  <a:pt x="17357" y="1334"/>
                  <a:pt x="18069" y="1738"/>
                </a:cubicBezTo>
                <a:close/>
                <a:moveTo>
                  <a:pt x="20964" y="20088"/>
                </a:moveTo>
                <a:cubicBezTo>
                  <a:pt x="18686" y="18934"/>
                  <a:pt x="16699" y="17722"/>
                  <a:pt x="15552" y="14706"/>
                </a:cubicBezTo>
                <a:cubicBezTo>
                  <a:pt x="16071" y="14793"/>
                  <a:pt x="16598" y="14723"/>
                  <a:pt x="17122" y="14495"/>
                </a:cubicBezTo>
                <a:cubicBezTo>
                  <a:pt x="18078" y="14073"/>
                  <a:pt x="18946" y="13153"/>
                  <a:pt x="19636" y="11830"/>
                </a:cubicBezTo>
                <a:cubicBezTo>
                  <a:pt x="20569" y="10044"/>
                  <a:pt x="21267" y="7021"/>
                  <a:pt x="20729" y="4304"/>
                </a:cubicBezTo>
                <a:cubicBezTo>
                  <a:pt x="20238" y="1832"/>
                  <a:pt x="18963" y="784"/>
                  <a:pt x="18243" y="380"/>
                </a:cubicBezTo>
                <a:cubicBezTo>
                  <a:pt x="17405" y="-95"/>
                  <a:pt x="16696" y="-124"/>
                  <a:pt x="16077" y="292"/>
                </a:cubicBezTo>
                <a:cubicBezTo>
                  <a:pt x="15174" y="895"/>
                  <a:pt x="14429" y="2523"/>
                  <a:pt x="14081" y="4643"/>
                </a:cubicBezTo>
                <a:cubicBezTo>
                  <a:pt x="13806" y="6313"/>
                  <a:pt x="13767" y="8292"/>
                  <a:pt x="13963" y="10524"/>
                </a:cubicBezTo>
                <a:cubicBezTo>
                  <a:pt x="14031" y="11256"/>
                  <a:pt x="14120" y="11953"/>
                  <a:pt x="14232" y="12609"/>
                </a:cubicBezTo>
                <a:cubicBezTo>
                  <a:pt x="13523" y="11994"/>
                  <a:pt x="12862" y="11045"/>
                  <a:pt x="12220" y="10119"/>
                </a:cubicBezTo>
                <a:cubicBezTo>
                  <a:pt x="11990" y="9792"/>
                  <a:pt x="11755" y="9452"/>
                  <a:pt x="11519" y="9130"/>
                </a:cubicBezTo>
                <a:cubicBezTo>
                  <a:pt x="9700" y="6652"/>
                  <a:pt x="7910" y="5334"/>
                  <a:pt x="6197" y="5200"/>
                </a:cubicBezTo>
                <a:cubicBezTo>
                  <a:pt x="5213" y="5124"/>
                  <a:pt x="4224" y="5481"/>
                  <a:pt x="3338" y="6231"/>
                </a:cubicBezTo>
                <a:cubicBezTo>
                  <a:pt x="2394" y="7027"/>
                  <a:pt x="1590" y="8263"/>
                  <a:pt x="1009" y="9803"/>
                </a:cubicBezTo>
                <a:cubicBezTo>
                  <a:pt x="-159" y="12907"/>
                  <a:pt x="-333" y="17452"/>
                  <a:pt x="595" y="20603"/>
                </a:cubicBezTo>
                <a:cubicBezTo>
                  <a:pt x="642" y="20767"/>
                  <a:pt x="718" y="20879"/>
                  <a:pt x="805" y="20920"/>
                </a:cubicBezTo>
                <a:cubicBezTo>
                  <a:pt x="892" y="20967"/>
                  <a:pt x="984" y="20931"/>
                  <a:pt x="1060" y="20838"/>
                </a:cubicBezTo>
                <a:cubicBezTo>
                  <a:pt x="1136" y="20738"/>
                  <a:pt x="1189" y="20580"/>
                  <a:pt x="1211" y="20398"/>
                </a:cubicBezTo>
                <a:cubicBezTo>
                  <a:pt x="1231" y="20217"/>
                  <a:pt x="1217" y="20024"/>
                  <a:pt x="1169" y="19865"/>
                </a:cubicBezTo>
                <a:cubicBezTo>
                  <a:pt x="382" y="17200"/>
                  <a:pt x="539" y="13335"/>
                  <a:pt x="1539" y="10670"/>
                </a:cubicBezTo>
                <a:cubicBezTo>
                  <a:pt x="2540" y="8023"/>
                  <a:pt x="4314" y="6465"/>
                  <a:pt x="6172" y="6606"/>
                </a:cubicBezTo>
                <a:cubicBezTo>
                  <a:pt x="7761" y="6728"/>
                  <a:pt x="9437" y="7976"/>
                  <a:pt x="11149" y="10313"/>
                </a:cubicBezTo>
                <a:cubicBezTo>
                  <a:pt x="11382" y="10623"/>
                  <a:pt x="11615" y="10957"/>
                  <a:pt x="11842" y="11285"/>
                </a:cubicBezTo>
                <a:cubicBezTo>
                  <a:pt x="12604" y="12386"/>
                  <a:pt x="13397" y="13522"/>
                  <a:pt x="14308" y="14173"/>
                </a:cubicBezTo>
                <a:cubicBezTo>
                  <a:pt x="14412" y="14243"/>
                  <a:pt x="14521" y="14313"/>
                  <a:pt x="14630" y="14377"/>
                </a:cubicBezTo>
                <a:cubicBezTo>
                  <a:pt x="15824" y="18636"/>
                  <a:pt x="18232" y="20152"/>
                  <a:pt x="20807" y="21453"/>
                </a:cubicBezTo>
                <a:cubicBezTo>
                  <a:pt x="20833" y="21470"/>
                  <a:pt x="20861" y="21476"/>
                  <a:pt x="20886" y="21476"/>
                </a:cubicBezTo>
                <a:cubicBezTo>
                  <a:pt x="21043" y="21476"/>
                  <a:pt x="21177" y="21254"/>
                  <a:pt x="21214" y="20937"/>
                </a:cubicBezTo>
                <a:cubicBezTo>
                  <a:pt x="21259" y="20556"/>
                  <a:pt x="21146" y="20176"/>
                  <a:pt x="20964" y="20088"/>
                </a:cubicBezTo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0" name="Google Shape;2466;p30"/>
          <p:cNvSpPr/>
          <p:nvPr/>
        </p:nvSpPr>
        <p:spPr>
          <a:xfrm>
            <a:off x="3077635" y="1810205"/>
            <a:ext cx="3171377" cy="20528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8" h="21484" fill="norm" stroke="1" extrusionOk="0">
                <a:moveTo>
                  <a:pt x="8411" y="17722"/>
                </a:moveTo>
                <a:cubicBezTo>
                  <a:pt x="8135" y="18498"/>
                  <a:pt x="7666" y="19485"/>
                  <a:pt x="6941" y="20033"/>
                </a:cubicBezTo>
                <a:cubicBezTo>
                  <a:pt x="5799" y="20891"/>
                  <a:pt x="4248" y="20221"/>
                  <a:pt x="3557" y="18570"/>
                </a:cubicBezTo>
                <a:cubicBezTo>
                  <a:pt x="3223" y="17767"/>
                  <a:pt x="3094" y="16593"/>
                  <a:pt x="3494" y="15896"/>
                </a:cubicBezTo>
                <a:cubicBezTo>
                  <a:pt x="3707" y="15531"/>
                  <a:pt x="4032" y="15343"/>
                  <a:pt x="4466" y="15343"/>
                </a:cubicBezTo>
                <a:cubicBezTo>
                  <a:pt x="4881" y="15343"/>
                  <a:pt x="5312" y="15517"/>
                  <a:pt x="5600" y="15664"/>
                </a:cubicBezTo>
                <a:cubicBezTo>
                  <a:pt x="6550" y="16147"/>
                  <a:pt x="7462" y="16802"/>
                  <a:pt x="8313" y="17624"/>
                </a:cubicBezTo>
                <a:cubicBezTo>
                  <a:pt x="8345" y="17655"/>
                  <a:pt x="8380" y="17686"/>
                  <a:pt x="8411" y="17722"/>
                </a:cubicBezTo>
                <a:close/>
                <a:moveTo>
                  <a:pt x="10354" y="16021"/>
                </a:moveTo>
                <a:cubicBezTo>
                  <a:pt x="10535" y="16383"/>
                  <a:pt x="10615" y="16700"/>
                  <a:pt x="10592" y="16945"/>
                </a:cubicBezTo>
                <a:cubicBezTo>
                  <a:pt x="10552" y="17365"/>
                  <a:pt x="10161" y="17628"/>
                  <a:pt x="9853" y="17570"/>
                </a:cubicBezTo>
                <a:cubicBezTo>
                  <a:pt x="9686" y="17539"/>
                  <a:pt x="9513" y="17450"/>
                  <a:pt x="9309" y="17293"/>
                </a:cubicBezTo>
                <a:cubicBezTo>
                  <a:pt x="9479" y="16664"/>
                  <a:pt x="9617" y="15972"/>
                  <a:pt x="9752" y="15098"/>
                </a:cubicBezTo>
                <a:cubicBezTo>
                  <a:pt x="9982" y="15374"/>
                  <a:pt x="10187" y="15687"/>
                  <a:pt x="10354" y="16021"/>
                </a:cubicBezTo>
                <a:close/>
                <a:moveTo>
                  <a:pt x="21299" y="8305"/>
                </a:moveTo>
                <a:cubicBezTo>
                  <a:pt x="21014" y="5565"/>
                  <a:pt x="20090" y="3133"/>
                  <a:pt x="18770" y="1633"/>
                </a:cubicBezTo>
                <a:cubicBezTo>
                  <a:pt x="18073" y="843"/>
                  <a:pt x="17253" y="312"/>
                  <a:pt x="16396" y="103"/>
                </a:cubicBezTo>
                <a:cubicBezTo>
                  <a:pt x="15510" y="-116"/>
                  <a:pt x="14629" y="18"/>
                  <a:pt x="13844" y="486"/>
                </a:cubicBezTo>
                <a:cubicBezTo>
                  <a:pt x="11861" y="1678"/>
                  <a:pt x="10840" y="4632"/>
                  <a:pt x="10408" y="6293"/>
                </a:cubicBezTo>
                <a:cubicBezTo>
                  <a:pt x="9907" y="8216"/>
                  <a:pt x="9657" y="10273"/>
                  <a:pt x="9415" y="12264"/>
                </a:cubicBezTo>
                <a:lnTo>
                  <a:pt x="9415" y="12273"/>
                </a:lnTo>
                <a:cubicBezTo>
                  <a:pt x="9369" y="12639"/>
                  <a:pt x="9323" y="13023"/>
                  <a:pt x="9274" y="13397"/>
                </a:cubicBezTo>
                <a:cubicBezTo>
                  <a:pt x="8803" y="13049"/>
                  <a:pt x="8259" y="12768"/>
                  <a:pt x="7660" y="12567"/>
                </a:cubicBezTo>
                <a:cubicBezTo>
                  <a:pt x="7053" y="12367"/>
                  <a:pt x="6432" y="12250"/>
                  <a:pt x="5830" y="12134"/>
                </a:cubicBezTo>
                <a:cubicBezTo>
                  <a:pt x="5275" y="12032"/>
                  <a:pt x="4702" y="11920"/>
                  <a:pt x="4153" y="11746"/>
                </a:cubicBezTo>
                <a:cubicBezTo>
                  <a:pt x="2841" y="11327"/>
                  <a:pt x="1871" y="10541"/>
                  <a:pt x="1278" y="9412"/>
                </a:cubicBezTo>
                <a:cubicBezTo>
                  <a:pt x="663" y="8238"/>
                  <a:pt x="424" y="6279"/>
                  <a:pt x="1089" y="5025"/>
                </a:cubicBezTo>
                <a:cubicBezTo>
                  <a:pt x="1149" y="4914"/>
                  <a:pt x="1175" y="4775"/>
                  <a:pt x="1166" y="4632"/>
                </a:cubicBezTo>
                <a:cubicBezTo>
                  <a:pt x="1158" y="4490"/>
                  <a:pt x="1114" y="4360"/>
                  <a:pt x="1043" y="4271"/>
                </a:cubicBezTo>
                <a:cubicBezTo>
                  <a:pt x="971" y="4177"/>
                  <a:pt x="881" y="4137"/>
                  <a:pt x="789" y="4150"/>
                </a:cubicBezTo>
                <a:cubicBezTo>
                  <a:pt x="697" y="4164"/>
                  <a:pt x="614" y="4231"/>
                  <a:pt x="556" y="4342"/>
                </a:cubicBezTo>
                <a:cubicBezTo>
                  <a:pt x="145" y="5114"/>
                  <a:pt x="-48" y="6150"/>
                  <a:pt x="10" y="7257"/>
                </a:cubicBezTo>
                <a:cubicBezTo>
                  <a:pt x="61" y="8287"/>
                  <a:pt x="323" y="9292"/>
                  <a:pt x="740" y="10091"/>
                </a:cubicBezTo>
                <a:cubicBezTo>
                  <a:pt x="1440" y="11416"/>
                  <a:pt x="2539" y="12326"/>
                  <a:pt x="4012" y="12795"/>
                </a:cubicBezTo>
                <a:cubicBezTo>
                  <a:pt x="4590" y="12982"/>
                  <a:pt x="5180" y="13094"/>
                  <a:pt x="5750" y="13201"/>
                </a:cubicBezTo>
                <a:cubicBezTo>
                  <a:pt x="6334" y="13313"/>
                  <a:pt x="6938" y="13424"/>
                  <a:pt x="7514" y="13616"/>
                </a:cubicBezTo>
                <a:cubicBezTo>
                  <a:pt x="8129" y="13821"/>
                  <a:pt x="8673" y="14116"/>
                  <a:pt x="9131" y="14486"/>
                </a:cubicBezTo>
                <a:cubicBezTo>
                  <a:pt x="8998" y="15410"/>
                  <a:pt x="8866" y="16120"/>
                  <a:pt x="8708" y="16740"/>
                </a:cubicBezTo>
                <a:cubicBezTo>
                  <a:pt x="8699" y="16731"/>
                  <a:pt x="8687" y="16722"/>
                  <a:pt x="8679" y="16713"/>
                </a:cubicBezTo>
                <a:cubicBezTo>
                  <a:pt x="7781" y="15848"/>
                  <a:pt x="6817" y="15151"/>
                  <a:pt x="5813" y="14643"/>
                </a:cubicBezTo>
                <a:cubicBezTo>
                  <a:pt x="4924" y="14192"/>
                  <a:pt x="3710" y="13919"/>
                  <a:pt x="2979" y="15178"/>
                </a:cubicBezTo>
                <a:cubicBezTo>
                  <a:pt x="2317" y="16325"/>
                  <a:pt x="2513" y="18043"/>
                  <a:pt x="2979" y="19154"/>
                </a:cubicBezTo>
                <a:cubicBezTo>
                  <a:pt x="3405" y="20176"/>
                  <a:pt x="4084" y="20931"/>
                  <a:pt x="4895" y="21279"/>
                </a:cubicBezTo>
                <a:cubicBezTo>
                  <a:pt x="5209" y="21413"/>
                  <a:pt x="5528" y="21484"/>
                  <a:pt x="5848" y="21484"/>
                </a:cubicBezTo>
                <a:cubicBezTo>
                  <a:pt x="6337" y="21484"/>
                  <a:pt x="6820" y="21314"/>
                  <a:pt x="7243" y="20998"/>
                </a:cubicBezTo>
                <a:cubicBezTo>
                  <a:pt x="8124" y="20333"/>
                  <a:pt x="8685" y="19172"/>
                  <a:pt x="9010" y="18262"/>
                </a:cubicBezTo>
                <a:cubicBezTo>
                  <a:pt x="9283" y="18471"/>
                  <a:pt x="9525" y="18592"/>
                  <a:pt x="9772" y="18637"/>
                </a:cubicBezTo>
                <a:cubicBezTo>
                  <a:pt x="10414" y="18757"/>
                  <a:pt x="11173" y="18168"/>
                  <a:pt x="11277" y="17101"/>
                </a:cubicBezTo>
                <a:cubicBezTo>
                  <a:pt x="11332" y="16548"/>
                  <a:pt x="11208" y="15981"/>
                  <a:pt x="10900" y="15366"/>
                </a:cubicBezTo>
                <a:cubicBezTo>
                  <a:pt x="10635" y="14830"/>
                  <a:pt x="10302" y="14357"/>
                  <a:pt x="9910" y="13955"/>
                </a:cubicBezTo>
                <a:cubicBezTo>
                  <a:pt x="9974" y="13455"/>
                  <a:pt x="10037" y="12951"/>
                  <a:pt x="10095" y="12460"/>
                </a:cubicBezTo>
                <a:cubicBezTo>
                  <a:pt x="10330" y="10523"/>
                  <a:pt x="10575" y="8519"/>
                  <a:pt x="11050" y="6694"/>
                </a:cubicBezTo>
                <a:cubicBezTo>
                  <a:pt x="11441" y="5199"/>
                  <a:pt x="12356" y="2530"/>
                  <a:pt x="14094" y="1486"/>
                </a:cubicBezTo>
                <a:cubicBezTo>
                  <a:pt x="15435" y="683"/>
                  <a:pt x="17109" y="1080"/>
                  <a:pt x="18361" y="2499"/>
                </a:cubicBezTo>
                <a:cubicBezTo>
                  <a:pt x="19538" y="3834"/>
                  <a:pt x="20358" y="6016"/>
                  <a:pt x="20614" y="8475"/>
                </a:cubicBezTo>
                <a:cubicBezTo>
                  <a:pt x="20847" y="10706"/>
                  <a:pt x="20628" y="13148"/>
                  <a:pt x="19984" y="15535"/>
                </a:cubicBezTo>
                <a:cubicBezTo>
                  <a:pt x="19909" y="15807"/>
                  <a:pt x="19992" y="16124"/>
                  <a:pt x="20168" y="16236"/>
                </a:cubicBezTo>
                <a:cubicBezTo>
                  <a:pt x="20254" y="16294"/>
                  <a:pt x="20346" y="16294"/>
                  <a:pt x="20433" y="16240"/>
                </a:cubicBezTo>
                <a:cubicBezTo>
                  <a:pt x="20519" y="16187"/>
                  <a:pt x="20585" y="16084"/>
                  <a:pt x="20623" y="15950"/>
                </a:cubicBezTo>
                <a:cubicBezTo>
                  <a:pt x="21316" y="13380"/>
                  <a:pt x="21552" y="10733"/>
                  <a:pt x="21299" y="8305"/>
                </a:cubicBezTo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1" name="Google Shape;2467;p30"/>
          <p:cNvSpPr/>
          <p:nvPr/>
        </p:nvSpPr>
        <p:spPr>
          <a:xfrm>
            <a:off x="4006857" y="1266635"/>
            <a:ext cx="2561888" cy="2101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389" fill="norm" stroke="1" extrusionOk="0">
                <a:moveTo>
                  <a:pt x="20536" y="10572"/>
                </a:moveTo>
                <a:cubicBezTo>
                  <a:pt x="20138" y="9617"/>
                  <a:pt x="19433" y="8392"/>
                  <a:pt x="18331" y="7963"/>
                </a:cubicBezTo>
                <a:cubicBezTo>
                  <a:pt x="17594" y="7681"/>
                  <a:pt x="16858" y="7802"/>
                  <a:pt x="16143" y="7924"/>
                </a:cubicBezTo>
                <a:cubicBezTo>
                  <a:pt x="16037" y="7941"/>
                  <a:pt x="15930" y="7958"/>
                  <a:pt x="15823" y="7976"/>
                </a:cubicBezTo>
                <a:cubicBezTo>
                  <a:pt x="15197" y="8071"/>
                  <a:pt x="14408" y="8119"/>
                  <a:pt x="13878" y="7611"/>
                </a:cubicBezTo>
                <a:cubicBezTo>
                  <a:pt x="13369" y="7125"/>
                  <a:pt x="13177" y="6257"/>
                  <a:pt x="12978" y="5332"/>
                </a:cubicBezTo>
                <a:cubicBezTo>
                  <a:pt x="12882" y="4894"/>
                  <a:pt x="12782" y="4442"/>
                  <a:pt x="12647" y="4013"/>
                </a:cubicBezTo>
                <a:cubicBezTo>
                  <a:pt x="12017" y="2055"/>
                  <a:pt x="10481" y="570"/>
                  <a:pt x="8639" y="141"/>
                </a:cubicBezTo>
                <a:cubicBezTo>
                  <a:pt x="7123" y="-211"/>
                  <a:pt x="5459" y="97"/>
                  <a:pt x="3684" y="1061"/>
                </a:cubicBezTo>
                <a:cubicBezTo>
                  <a:pt x="2539" y="1682"/>
                  <a:pt x="1682" y="2411"/>
                  <a:pt x="1066" y="3292"/>
                </a:cubicBezTo>
                <a:cubicBezTo>
                  <a:pt x="277" y="4425"/>
                  <a:pt x="-111" y="5884"/>
                  <a:pt x="28" y="7190"/>
                </a:cubicBezTo>
                <a:cubicBezTo>
                  <a:pt x="195" y="8748"/>
                  <a:pt x="1137" y="10038"/>
                  <a:pt x="2265" y="10255"/>
                </a:cubicBezTo>
                <a:cubicBezTo>
                  <a:pt x="2869" y="10368"/>
                  <a:pt x="3531" y="10124"/>
                  <a:pt x="4036" y="9603"/>
                </a:cubicBezTo>
                <a:cubicBezTo>
                  <a:pt x="4527" y="9096"/>
                  <a:pt x="4811" y="8388"/>
                  <a:pt x="4819" y="7659"/>
                </a:cubicBezTo>
                <a:cubicBezTo>
                  <a:pt x="4819" y="7524"/>
                  <a:pt x="4776" y="7394"/>
                  <a:pt x="4698" y="7294"/>
                </a:cubicBezTo>
                <a:cubicBezTo>
                  <a:pt x="4619" y="7199"/>
                  <a:pt x="4513" y="7142"/>
                  <a:pt x="4399" y="7142"/>
                </a:cubicBezTo>
                <a:cubicBezTo>
                  <a:pt x="4168" y="7142"/>
                  <a:pt x="3979" y="7368"/>
                  <a:pt x="3976" y="7650"/>
                </a:cubicBezTo>
                <a:cubicBezTo>
                  <a:pt x="3972" y="8080"/>
                  <a:pt x="3798" y="8505"/>
                  <a:pt x="3492" y="8818"/>
                </a:cubicBezTo>
                <a:cubicBezTo>
                  <a:pt x="3172" y="9152"/>
                  <a:pt x="2763" y="9308"/>
                  <a:pt x="2396" y="9239"/>
                </a:cubicBezTo>
                <a:cubicBezTo>
                  <a:pt x="1639" y="9096"/>
                  <a:pt x="981" y="8158"/>
                  <a:pt x="864" y="7056"/>
                </a:cubicBezTo>
                <a:cubicBezTo>
                  <a:pt x="753" y="6035"/>
                  <a:pt x="1070" y="4876"/>
                  <a:pt x="1710" y="3960"/>
                </a:cubicBezTo>
                <a:cubicBezTo>
                  <a:pt x="2240" y="3197"/>
                  <a:pt x="2997" y="2558"/>
                  <a:pt x="4025" y="1998"/>
                </a:cubicBezTo>
                <a:cubicBezTo>
                  <a:pt x="5640" y="1122"/>
                  <a:pt x="7138" y="839"/>
                  <a:pt x="8482" y="1152"/>
                </a:cubicBezTo>
                <a:cubicBezTo>
                  <a:pt x="10044" y="1517"/>
                  <a:pt x="11338" y="2758"/>
                  <a:pt x="11861" y="4390"/>
                </a:cubicBezTo>
                <a:cubicBezTo>
                  <a:pt x="11982" y="4763"/>
                  <a:pt x="12074" y="5189"/>
                  <a:pt x="12163" y="5597"/>
                </a:cubicBezTo>
                <a:cubicBezTo>
                  <a:pt x="12391" y="6643"/>
                  <a:pt x="12626" y="7724"/>
                  <a:pt x="13358" y="8423"/>
                </a:cubicBezTo>
                <a:cubicBezTo>
                  <a:pt x="14137" y="9161"/>
                  <a:pt x="15140" y="9117"/>
                  <a:pt x="15926" y="8996"/>
                </a:cubicBezTo>
                <a:cubicBezTo>
                  <a:pt x="16040" y="8978"/>
                  <a:pt x="16150" y="8961"/>
                  <a:pt x="16261" y="8939"/>
                </a:cubicBezTo>
                <a:cubicBezTo>
                  <a:pt x="16908" y="8831"/>
                  <a:pt x="17523" y="8727"/>
                  <a:pt x="18075" y="8944"/>
                </a:cubicBezTo>
                <a:cubicBezTo>
                  <a:pt x="18900" y="9265"/>
                  <a:pt x="19462" y="10259"/>
                  <a:pt x="19785" y="11036"/>
                </a:cubicBezTo>
                <a:cubicBezTo>
                  <a:pt x="21023" y="14005"/>
                  <a:pt x="20671" y="18007"/>
                  <a:pt x="18942" y="20547"/>
                </a:cubicBezTo>
                <a:cubicBezTo>
                  <a:pt x="18871" y="20651"/>
                  <a:pt x="18839" y="20786"/>
                  <a:pt x="18846" y="20920"/>
                </a:cubicBezTo>
                <a:cubicBezTo>
                  <a:pt x="18857" y="21059"/>
                  <a:pt x="18910" y="21181"/>
                  <a:pt x="18999" y="21267"/>
                </a:cubicBezTo>
                <a:cubicBezTo>
                  <a:pt x="19074" y="21346"/>
                  <a:pt x="19170" y="21389"/>
                  <a:pt x="19266" y="21389"/>
                </a:cubicBezTo>
                <a:cubicBezTo>
                  <a:pt x="19394" y="21389"/>
                  <a:pt x="19512" y="21320"/>
                  <a:pt x="19590" y="21202"/>
                </a:cubicBezTo>
                <a:cubicBezTo>
                  <a:pt x="20536" y="19813"/>
                  <a:pt x="21148" y="17990"/>
                  <a:pt x="21318" y="16067"/>
                </a:cubicBezTo>
                <a:cubicBezTo>
                  <a:pt x="21489" y="14144"/>
                  <a:pt x="21212" y="12191"/>
                  <a:pt x="20536" y="10572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2" name="Google Shape;2468;p30"/>
          <p:cNvSpPr/>
          <p:nvPr/>
        </p:nvSpPr>
        <p:spPr>
          <a:xfrm>
            <a:off x="4172030" y="2465755"/>
            <a:ext cx="328871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3" name="Google Shape;2469;p30"/>
          <p:cNvSpPr/>
          <p:nvPr/>
        </p:nvSpPr>
        <p:spPr>
          <a:xfrm>
            <a:off x="6091872" y="1511842"/>
            <a:ext cx="328872" cy="183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4" name="Google Shape;2470;p30"/>
          <p:cNvSpPr/>
          <p:nvPr/>
        </p:nvSpPr>
        <p:spPr>
          <a:xfrm>
            <a:off x="6282435" y="1735914"/>
            <a:ext cx="191255" cy="106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5" name="Google Shape;2471;p30"/>
          <p:cNvSpPr/>
          <p:nvPr/>
        </p:nvSpPr>
        <p:spPr>
          <a:xfrm>
            <a:off x="2097957" y="2977933"/>
            <a:ext cx="191255" cy="106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2" h="21571" fill="norm" stroke="1" extrusionOk="0">
                <a:moveTo>
                  <a:pt x="7038" y="399"/>
                </a:moveTo>
                <a:cubicBezTo>
                  <a:pt x="6899" y="449"/>
                  <a:pt x="6787" y="499"/>
                  <a:pt x="6648" y="549"/>
                </a:cubicBezTo>
                <a:cubicBezTo>
                  <a:pt x="3131" y="1750"/>
                  <a:pt x="563" y="4800"/>
                  <a:pt x="61" y="8700"/>
                </a:cubicBezTo>
                <a:cubicBezTo>
                  <a:pt x="33" y="8950"/>
                  <a:pt x="6" y="9199"/>
                  <a:pt x="6" y="9400"/>
                </a:cubicBezTo>
                <a:cubicBezTo>
                  <a:pt x="6" y="9500"/>
                  <a:pt x="6" y="9600"/>
                  <a:pt x="6" y="9700"/>
                </a:cubicBezTo>
                <a:cubicBezTo>
                  <a:pt x="-78" y="12249"/>
                  <a:pt x="732" y="14699"/>
                  <a:pt x="2210" y="16700"/>
                </a:cubicBezTo>
                <a:cubicBezTo>
                  <a:pt x="2853" y="16150"/>
                  <a:pt x="3941" y="15300"/>
                  <a:pt x="5001" y="14500"/>
                </a:cubicBezTo>
                <a:cubicBezTo>
                  <a:pt x="5169" y="14400"/>
                  <a:pt x="5308" y="14300"/>
                  <a:pt x="5475" y="14200"/>
                </a:cubicBezTo>
                <a:cubicBezTo>
                  <a:pt x="5699" y="14049"/>
                  <a:pt x="5922" y="13899"/>
                  <a:pt x="6145" y="13750"/>
                </a:cubicBezTo>
                <a:cubicBezTo>
                  <a:pt x="6285" y="13650"/>
                  <a:pt x="6396" y="13550"/>
                  <a:pt x="6536" y="13500"/>
                </a:cubicBezTo>
                <a:cubicBezTo>
                  <a:pt x="6759" y="13351"/>
                  <a:pt x="6955" y="13249"/>
                  <a:pt x="7150" y="13149"/>
                </a:cubicBezTo>
                <a:cubicBezTo>
                  <a:pt x="7346" y="13049"/>
                  <a:pt x="7513" y="12950"/>
                  <a:pt x="7652" y="12900"/>
                </a:cubicBezTo>
                <a:cubicBezTo>
                  <a:pt x="7680" y="12900"/>
                  <a:pt x="7680" y="12900"/>
                  <a:pt x="7708" y="12900"/>
                </a:cubicBezTo>
                <a:cubicBezTo>
                  <a:pt x="7876" y="12850"/>
                  <a:pt x="7959" y="12850"/>
                  <a:pt x="8015" y="12900"/>
                </a:cubicBezTo>
                <a:cubicBezTo>
                  <a:pt x="8071" y="13000"/>
                  <a:pt x="8043" y="13149"/>
                  <a:pt x="7959" y="13400"/>
                </a:cubicBezTo>
                <a:cubicBezTo>
                  <a:pt x="7932" y="13500"/>
                  <a:pt x="7876" y="13650"/>
                  <a:pt x="7820" y="13750"/>
                </a:cubicBezTo>
                <a:cubicBezTo>
                  <a:pt x="7736" y="13999"/>
                  <a:pt x="7624" y="14250"/>
                  <a:pt x="7457" y="14550"/>
                </a:cubicBezTo>
                <a:cubicBezTo>
                  <a:pt x="7289" y="14849"/>
                  <a:pt x="7094" y="15200"/>
                  <a:pt x="6899" y="15599"/>
                </a:cubicBezTo>
                <a:cubicBezTo>
                  <a:pt x="6787" y="15800"/>
                  <a:pt x="6675" y="16000"/>
                  <a:pt x="6564" y="16150"/>
                </a:cubicBezTo>
                <a:cubicBezTo>
                  <a:pt x="6368" y="16551"/>
                  <a:pt x="6145" y="16900"/>
                  <a:pt x="5922" y="17249"/>
                </a:cubicBezTo>
                <a:cubicBezTo>
                  <a:pt x="5810" y="17400"/>
                  <a:pt x="5727" y="17600"/>
                  <a:pt x="5615" y="17750"/>
                </a:cubicBezTo>
                <a:cubicBezTo>
                  <a:pt x="5252" y="18350"/>
                  <a:pt x="4945" y="18849"/>
                  <a:pt x="4695" y="19250"/>
                </a:cubicBezTo>
                <a:cubicBezTo>
                  <a:pt x="6312" y="20499"/>
                  <a:pt x="8295" y="21299"/>
                  <a:pt x="10416" y="21500"/>
                </a:cubicBezTo>
                <a:cubicBezTo>
                  <a:pt x="10778" y="21550"/>
                  <a:pt x="11141" y="21550"/>
                  <a:pt x="11504" y="21550"/>
                </a:cubicBezTo>
                <a:cubicBezTo>
                  <a:pt x="11867" y="21600"/>
                  <a:pt x="12202" y="21550"/>
                  <a:pt x="12536" y="21500"/>
                </a:cubicBezTo>
                <a:cubicBezTo>
                  <a:pt x="14294" y="21351"/>
                  <a:pt x="15913" y="20750"/>
                  <a:pt x="17253" y="19800"/>
                </a:cubicBezTo>
                <a:cubicBezTo>
                  <a:pt x="17475" y="19649"/>
                  <a:pt x="17699" y="19499"/>
                  <a:pt x="17894" y="19350"/>
                </a:cubicBezTo>
                <a:cubicBezTo>
                  <a:pt x="20043" y="17600"/>
                  <a:pt x="21411" y="14951"/>
                  <a:pt x="21522" y="11850"/>
                </a:cubicBezTo>
                <a:cubicBezTo>
                  <a:pt x="21522" y="11599"/>
                  <a:pt x="21522" y="11300"/>
                  <a:pt x="21494" y="11050"/>
                </a:cubicBezTo>
                <a:cubicBezTo>
                  <a:pt x="21494" y="10799"/>
                  <a:pt x="21466" y="10600"/>
                  <a:pt x="21438" y="10400"/>
                </a:cubicBezTo>
                <a:cubicBezTo>
                  <a:pt x="21271" y="8549"/>
                  <a:pt x="20629" y="6849"/>
                  <a:pt x="19652" y="5349"/>
                </a:cubicBezTo>
                <a:cubicBezTo>
                  <a:pt x="19541" y="5199"/>
                  <a:pt x="19430" y="5000"/>
                  <a:pt x="19318" y="4850"/>
                </a:cubicBezTo>
                <a:cubicBezTo>
                  <a:pt x="17755" y="2699"/>
                  <a:pt x="15495" y="1099"/>
                  <a:pt x="12871" y="399"/>
                </a:cubicBezTo>
                <a:cubicBezTo>
                  <a:pt x="12732" y="349"/>
                  <a:pt x="12592" y="299"/>
                  <a:pt x="12425" y="249"/>
                </a:cubicBezTo>
                <a:cubicBezTo>
                  <a:pt x="12006" y="150"/>
                  <a:pt x="11559" y="100"/>
                  <a:pt x="11085" y="50"/>
                </a:cubicBezTo>
                <a:cubicBezTo>
                  <a:pt x="10722" y="0"/>
                  <a:pt x="10359" y="0"/>
                  <a:pt x="9997" y="0"/>
                </a:cubicBezTo>
                <a:cubicBezTo>
                  <a:pt x="8964" y="0"/>
                  <a:pt x="7959" y="150"/>
                  <a:pt x="7038" y="399"/>
                </a:cubicBezTo>
              </a:path>
            </a:pathLst>
          </a:custGeom>
          <a:solidFill>
            <a:srgbClr val="ABD16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6" name="Google Shape;2472;p30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7" name="Google Shape;2473;p30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8" name="Google Shape;2474;p30"/>
          <p:cNvSpPr/>
          <p:nvPr/>
        </p:nvSpPr>
        <p:spPr>
          <a:xfrm rot="19793608">
            <a:off x="5640697" y="3581882"/>
            <a:ext cx="165070" cy="165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9" name="Google Shape;2475;p30"/>
          <p:cNvSpPr/>
          <p:nvPr/>
        </p:nvSpPr>
        <p:spPr>
          <a:xfrm rot="3599019">
            <a:off x="6061199" y="3056167"/>
            <a:ext cx="164919" cy="16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30" name="Google Shape;2476;p30"/>
          <p:cNvSpPr/>
          <p:nvPr/>
        </p:nvSpPr>
        <p:spPr>
          <a:xfrm rot="4580541">
            <a:off x="6267448" y="3196744"/>
            <a:ext cx="165171" cy="165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635" name="Google Shape;2477;p30"/>
          <p:cNvGrpSpPr/>
          <p:nvPr/>
        </p:nvGrpSpPr>
        <p:grpSpPr>
          <a:xfrm>
            <a:off x="6452882" y="2968325"/>
            <a:ext cx="1407311" cy="726418"/>
            <a:chOff x="0" y="0"/>
            <a:chExt cx="1407309" cy="726416"/>
          </a:xfrm>
        </p:grpSpPr>
        <p:grpSp>
          <p:nvGrpSpPr>
            <p:cNvPr id="3633" name="Google Shape;2478;p30"/>
            <p:cNvGrpSpPr/>
            <p:nvPr/>
          </p:nvGrpSpPr>
          <p:grpSpPr>
            <a:xfrm>
              <a:off x="122465" y="0"/>
              <a:ext cx="1284845" cy="706147"/>
              <a:chOff x="0" y="0"/>
              <a:chExt cx="1284844" cy="706146"/>
            </a:xfrm>
          </p:grpSpPr>
          <p:sp>
            <p:nvSpPr>
              <p:cNvPr id="3631" name="شكل"/>
              <p:cNvSpPr/>
              <p:nvPr/>
            </p:nvSpPr>
            <p:spPr>
              <a:xfrm>
                <a:off x="2309" y="0"/>
                <a:ext cx="1255287" cy="7061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207" fill="norm" stroke="1" extrusionOk="0">
                    <a:moveTo>
                      <a:pt x="10894" y="0"/>
                    </a:moveTo>
                    <a:cubicBezTo>
                      <a:pt x="8523" y="0"/>
                      <a:pt x="6151" y="147"/>
                      <a:pt x="3789" y="441"/>
                    </a:cubicBezTo>
                    <a:cubicBezTo>
                      <a:pt x="2706" y="580"/>
                      <a:pt x="1511" y="846"/>
                      <a:pt x="789" y="2287"/>
                    </a:cubicBezTo>
                    <a:cubicBezTo>
                      <a:pt x="159" y="3551"/>
                      <a:pt x="67" y="5383"/>
                      <a:pt x="32" y="7077"/>
                    </a:cubicBezTo>
                    <a:cubicBezTo>
                      <a:pt x="-39" y="9983"/>
                      <a:pt x="-25" y="12928"/>
                      <a:pt x="421" y="15722"/>
                    </a:cubicBezTo>
                    <a:cubicBezTo>
                      <a:pt x="562" y="16568"/>
                      <a:pt x="746" y="17415"/>
                      <a:pt x="1086" y="18060"/>
                    </a:cubicBezTo>
                    <a:cubicBezTo>
                      <a:pt x="1645" y="19121"/>
                      <a:pt x="2522" y="19412"/>
                      <a:pt x="3336" y="19614"/>
                    </a:cubicBezTo>
                    <a:cubicBezTo>
                      <a:pt x="6119" y="20317"/>
                      <a:pt x="9099" y="21207"/>
                      <a:pt x="11989" y="21207"/>
                    </a:cubicBezTo>
                    <a:cubicBezTo>
                      <a:pt x="14140" y="21207"/>
                      <a:pt x="16240" y="20714"/>
                      <a:pt x="18172" y="19286"/>
                    </a:cubicBezTo>
                    <a:cubicBezTo>
                      <a:pt x="18766" y="18856"/>
                      <a:pt x="19679" y="18211"/>
                      <a:pt x="20160" y="17453"/>
                    </a:cubicBezTo>
                    <a:cubicBezTo>
                      <a:pt x="21561" y="15229"/>
                      <a:pt x="21038" y="9958"/>
                      <a:pt x="20853" y="6621"/>
                    </a:cubicBezTo>
                    <a:cubicBezTo>
                      <a:pt x="20804" y="5649"/>
                      <a:pt x="20726" y="4675"/>
                      <a:pt x="20507" y="3791"/>
                    </a:cubicBezTo>
                    <a:cubicBezTo>
                      <a:pt x="19474" y="-393"/>
                      <a:pt x="15639" y="163"/>
                      <a:pt x="13559" y="62"/>
                    </a:cubicBezTo>
                    <a:cubicBezTo>
                      <a:pt x="12672" y="21"/>
                      <a:pt x="11783" y="0"/>
                      <a:pt x="10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3632" name="البداية"/>
              <p:cNvSpPr txBox="1"/>
              <p:nvPr/>
            </p:nvSpPr>
            <p:spPr>
              <a:xfrm>
                <a:off x="0" y="157494"/>
                <a:ext cx="1284845" cy="37808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>
                <a:lvl1pPr algn="ctr" rtl="0">
                  <a:defRPr sz="1200"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/>
                <a:r>
                  <a:t>البداية</a:t>
                </a:r>
              </a:p>
            </p:txBody>
          </p:sp>
        </p:grpSp>
        <p:sp>
          <p:nvSpPr>
            <p:cNvPr id="3634" name="Google Shape;2479;p30"/>
            <p:cNvSpPr/>
            <p:nvPr/>
          </p:nvSpPr>
          <p:spPr>
            <a:xfrm>
              <a:off x="0" y="540650"/>
              <a:ext cx="353720" cy="185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8" h="21600" fill="norm" stroke="1" extrusionOk="0">
                  <a:moveTo>
                    <a:pt x="11518" y="0"/>
                  </a:moveTo>
                  <a:cubicBezTo>
                    <a:pt x="11241" y="0"/>
                    <a:pt x="10971" y="37"/>
                    <a:pt x="10711" y="109"/>
                  </a:cubicBezTo>
                  <a:cubicBezTo>
                    <a:pt x="6187" y="1332"/>
                    <a:pt x="4568" y="13418"/>
                    <a:pt x="0" y="15865"/>
                  </a:cubicBezTo>
                  <a:cubicBezTo>
                    <a:pt x="2560" y="19775"/>
                    <a:pt x="5850" y="21600"/>
                    <a:pt x="9097" y="21600"/>
                  </a:cubicBezTo>
                  <a:cubicBezTo>
                    <a:pt x="10971" y="21600"/>
                    <a:pt x="12829" y="20992"/>
                    <a:pt x="14525" y="19829"/>
                  </a:cubicBezTo>
                  <a:cubicBezTo>
                    <a:pt x="15368" y="19241"/>
                    <a:pt x="16210" y="18508"/>
                    <a:pt x="16898" y="17236"/>
                  </a:cubicBezTo>
                  <a:cubicBezTo>
                    <a:pt x="21600" y="8145"/>
                    <a:pt x="15740" y="0"/>
                    <a:pt x="115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636" name="Google Shape;2480;p30"/>
          <p:cNvSpPr txBox="1"/>
          <p:nvPr/>
        </p:nvSpPr>
        <p:spPr>
          <a:xfrm>
            <a:off x="3370350" y="4252438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grpSp>
        <p:nvGrpSpPr>
          <p:cNvPr id="3642" name="Google Shape;2481;p30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637" name="Google Shape;2482;p30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38" name="Google Shape;2483;p30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39" name="Google Shape;2484;p30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40" name="Google Shape;2485;p30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41" name="Google Shape;2486;p30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643" name="Google Shape;2487;p30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644" name="Google Shape;2488;p30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645" name="Google Shape;2489;p30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646" name="Google Shape;2490;p30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647" name="Google Shape;2491;p30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648" name="Google Shape;2492;p30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grpSp>
        <p:nvGrpSpPr>
          <p:cNvPr id="3651" name="Google Shape;2494;p30"/>
          <p:cNvGrpSpPr/>
          <p:nvPr/>
        </p:nvGrpSpPr>
        <p:grpSpPr>
          <a:xfrm>
            <a:off x="2966274" y="2278417"/>
            <a:ext cx="386401" cy="445670"/>
            <a:chOff x="0" y="-4409"/>
            <a:chExt cx="386400" cy="445668"/>
          </a:xfrm>
        </p:grpSpPr>
        <p:sp>
          <p:nvSpPr>
            <p:cNvPr id="3649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650" name="١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54" name="Google Shape;2495;p30"/>
          <p:cNvGrpSpPr/>
          <p:nvPr/>
        </p:nvGrpSpPr>
        <p:grpSpPr>
          <a:xfrm>
            <a:off x="3625038" y="2755092"/>
            <a:ext cx="386401" cy="445670"/>
            <a:chOff x="0" y="-4409"/>
            <a:chExt cx="386400" cy="445668"/>
          </a:xfrm>
        </p:grpSpPr>
        <p:sp>
          <p:nvSpPr>
            <p:cNvPr id="3652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653" name="٦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3657" name="Google Shape;2496;p30"/>
          <p:cNvGrpSpPr/>
          <p:nvPr/>
        </p:nvGrpSpPr>
        <p:grpSpPr>
          <a:xfrm>
            <a:off x="5136987" y="1273417"/>
            <a:ext cx="386402" cy="445670"/>
            <a:chOff x="0" y="-4409"/>
            <a:chExt cx="386400" cy="445668"/>
          </a:xfrm>
        </p:grpSpPr>
        <p:sp>
          <p:nvSpPr>
            <p:cNvPr id="3655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656" name="٨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grpSp>
        <p:nvGrpSpPr>
          <p:cNvPr id="3660" name="Google Shape;2497;p30"/>
          <p:cNvGrpSpPr/>
          <p:nvPr/>
        </p:nvGrpSpPr>
        <p:grpSpPr>
          <a:xfrm>
            <a:off x="5135488" y="2874542"/>
            <a:ext cx="386401" cy="445670"/>
            <a:chOff x="0" y="-4409"/>
            <a:chExt cx="386400" cy="445668"/>
          </a:xfrm>
        </p:grpSpPr>
        <p:sp>
          <p:nvSpPr>
            <p:cNvPr id="3658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659" name="٥"/>
            <p:cNvSpPr txBox="1"/>
            <p:nvPr/>
          </p:nvSpPr>
          <p:spPr>
            <a:xfrm>
              <a:off x="66112" y="-4410"/>
              <a:ext cx="254177" cy="4456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3663" name="Google Shape;2498;p30"/>
          <p:cNvGrpSpPr/>
          <p:nvPr/>
        </p:nvGrpSpPr>
        <p:grpSpPr>
          <a:xfrm>
            <a:off x="6265374" y="2107227"/>
            <a:ext cx="386401" cy="436850"/>
            <a:chOff x="0" y="0"/>
            <a:chExt cx="386400" cy="436849"/>
          </a:xfrm>
        </p:grpSpPr>
        <p:sp>
          <p:nvSpPr>
            <p:cNvPr id="3661" name="دائرة"/>
            <p:cNvSpPr/>
            <p:nvPr/>
          </p:nvSpPr>
          <p:spPr>
            <a:xfrm>
              <a:off x="0" y="25224"/>
              <a:ext cx="386401" cy="386401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662" name="6"/>
            <p:cNvSpPr txBox="1"/>
            <p:nvPr/>
          </p:nvSpPr>
          <p:spPr>
            <a:xfrm>
              <a:off x="66112" y="-1"/>
              <a:ext cx="254177" cy="436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6</a:t>
              </a:r>
            </a:p>
          </p:txBody>
        </p:sp>
      </p:grpSp>
      <p:grpSp>
        <p:nvGrpSpPr>
          <p:cNvPr id="3666" name="Google Shape;2499;p30"/>
          <p:cNvGrpSpPr/>
          <p:nvPr/>
        </p:nvGrpSpPr>
        <p:grpSpPr>
          <a:xfrm>
            <a:off x="5950230" y="2325652"/>
            <a:ext cx="492697" cy="892143"/>
            <a:chOff x="0" y="0"/>
            <a:chExt cx="492695" cy="892142"/>
          </a:xfrm>
        </p:grpSpPr>
        <p:sp>
          <p:nvSpPr>
            <p:cNvPr id="3664" name="دائرة"/>
            <p:cNvSpPr/>
            <p:nvPr/>
          </p:nvSpPr>
          <p:spPr>
            <a:xfrm>
              <a:off x="0" y="199723"/>
              <a:ext cx="492696" cy="492696"/>
            </a:xfrm>
            <a:prstGeom prst="ellipse">
              <a:avLst/>
            </a:prstGeom>
            <a:solidFill>
              <a:schemeClr val="accent1"/>
            </a:solidFill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700">
                  <a:latin typeface="Quicksand"/>
                  <a:ea typeface="Quicksand"/>
                  <a:cs typeface="Quicksand"/>
                  <a:sym typeface="Quicksand"/>
                </a:defRPr>
              </a:pPr>
            </a:p>
          </p:txBody>
        </p:sp>
        <p:sp>
          <p:nvSpPr>
            <p:cNvPr id="3665" name="٣"/>
            <p:cNvSpPr txBox="1"/>
            <p:nvPr/>
          </p:nvSpPr>
          <p:spPr>
            <a:xfrm>
              <a:off x="84298" y="0"/>
              <a:ext cx="324099" cy="892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>
                <a:defRPr sz="1700">
                  <a:latin typeface="Quicksand"/>
                  <a:ea typeface="Quicksand"/>
                  <a:cs typeface="Quicksand"/>
                  <a:sym typeface="Quicksand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3671" name="Google Shape;2500;p30"/>
          <p:cNvGrpSpPr/>
          <p:nvPr/>
        </p:nvGrpSpPr>
        <p:grpSpPr>
          <a:xfrm>
            <a:off x="1392931" y="766092"/>
            <a:ext cx="1302257" cy="1145270"/>
            <a:chOff x="0" y="0"/>
            <a:chExt cx="1302256" cy="1145269"/>
          </a:xfrm>
        </p:grpSpPr>
        <p:grpSp>
          <p:nvGrpSpPr>
            <p:cNvPr id="3669" name="Google Shape;2501;p30"/>
            <p:cNvGrpSpPr/>
            <p:nvPr/>
          </p:nvGrpSpPr>
          <p:grpSpPr>
            <a:xfrm>
              <a:off x="0" y="0"/>
              <a:ext cx="1188934" cy="1145270"/>
              <a:chOff x="0" y="0"/>
              <a:chExt cx="1188933" cy="1145269"/>
            </a:xfrm>
          </p:grpSpPr>
          <p:sp>
            <p:nvSpPr>
              <p:cNvPr id="3667" name="شكل"/>
              <p:cNvSpPr/>
              <p:nvPr/>
            </p:nvSpPr>
            <p:spPr>
              <a:xfrm flipH="1">
                <a:off x="25214" y="251967"/>
                <a:ext cx="1161582" cy="65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3" h="21207" fill="norm" stroke="1" extrusionOk="0">
                    <a:moveTo>
                      <a:pt x="10894" y="0"/>
                    </a:moveTo>
                    <a:cubicBezTo>
                      <a:pt x="8523" y="0"/>
                      <a:pt x="6151" y="147"/>
                      <a:pt x="3789" y="441"/>
                    </a:cubicBezTo>
                    <a:cubicBezTo>
                      <a:pt x="2706" y="580"/>
                      <a:pt x="1511" y="846"/>
                      <a:pt x="789" y="2287"/>
                    </a:cubicBezTo>
                    <a:cubicBezTo>
                      <a:pt x="159" y="3551"/>
                      <a:pt x="67" y="5383"/>
                      <a:pt x="32" y="7077"/>
                    </a:cubicBezTo>
                    <a:cubicBezTo>
                      <a:pt x="-39" y="9983"/>
                      <a:pt x="-25" y="12928"/>
                      <a:pt x="421" y="15722"/>
                    </a:cubicBezTo>
                    <a:cubicBezTo>
                      <a:pt x="562" y="16568"/>
                      <a:pt x="746" y="17415"/>
                      <a:pt x="1086" y="18060"/>
                    </a:cubicBezTo>
                    <a:cubicBezTo>
                      <a:pt x="1645" y="19121"/>
                      <a:pt x="2522" y="19412"/>
                      <a:pt x="3336" y="19614"/>
                    </a:cubicBezTo>
                    <a:cubicBezTo>
                      <a:pt x="6119" y="20317"/>
                      <a:pt x="9099" y="21207"/>
                      <a:pt x="11989" y="21207"/>
                    </a:cubicBezTo>
                    <a:cubicBezTo>
                      <a:pt x="14140" y="21207"/>
                      <a:pt x="16240" y="20714"/>
                      <a:pt x="18172" y="19286"/>
                    </a:cubicBezTo>
                    <a:cubicBezTo>
                      <a:pt x="18766" y="18856"/>
                      <a:pt x="19679" y="18211"/>
                      <a:pt x="20160" y="17453"/>
                    </a:cubicBezTo>
                    <a:cubicBezTo>
                      <a:pt x="21561" y="15229"/>
                      <a:pt x="21038" y="9958"/>
                      <a:pt x="20853" y="6621"/>
                    </a:cubicBezTo>
                    <a:cubicBezTo>
                      <a:pt x="20804" y="5649"/>
                      <a:pt x="20726" y="4675"/>
                      <a:pt x="20507" y="3791"/>
                    </a:cubicBezTo>
                    <a:cubicBezTo>
                      <a:pt x="19474" y="-393"/>
                      <a:pt x="15639" y="163"/>
                      <a:pt x="13559" y="62"/>
                    </a:cubicBezTo>
                    <a:cubicBezTo>
                      <a:pt x="12672" y="21"/>
                      <a:pt x="11783" y="0"/>
                      <a:pt x="108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3668" name="اطرح الارقام الموجودة بالطريق الصحيح"/>
              <p:cNvSpPr txBox="1"/>
              <p:nvPr/>
            </p:nvSpPr>
            <p:spPr>
              <a:xfrm>
                <a:off x="0" y="0"/>
                <a:ext cx="1188934" cy="11452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24" tIns="91424" rIns="91424" bIns="91424" numCol="1" anchor="ctr">
                <a:noAutofit/>
              </a:bodyPr>
              <a:lstStyle>
                <a:lvl1pPr algn="ctr" rtl="0">
                  <a:defRPr sz="1200">
                    <a:latin typeface="Quicksand Light"/>
                    <a:ea typeface="Quicksand Light"/>
                    <a:cs typeface="Quicksand Light"/>
                    <a:sym typeface="Quicksand Light"/>
                  </a:defRPr>
                </a:lvl1pPr>
              </a:lstStyle>
              <a:p>
                <a:pPr/>
                <a:r>
                  <a:t>اطرح الارقام الموجودة بالطريق الصحيح </a:t>
                </a:r>
              </a:p>
            </p:txBody>
          </p:sp>
        </p:grpSp>
        <p:sp>
          <p:nvSpPr>
            <p:cNvPr id="3670" name="Google Shape;2502;p30"/>
            <p:cNvSpPr/>
            <p:nvPr/>
          </p:nvSpPr>
          <p:spPr>
            <a:xfrm flipH="1">
              <a:off x="974941" y="752260"/>
              <a:ext cx="327316" cy="17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38" h="21600" fill="norm" stroke="1" extrusionOk="0">
                  <a:moveTo>
                    <a:pt x="11518" y="0"/>
                  </a:moveTo>
                  <a:cubicBezTo>
                    <a:pt x="11241" y="0"/>
                    <a:pt x="10971" y="37"/>
                    <a:pt x="10711" y="109"/>
                  </a:cubicBezTo>
                  <a:cubicBezTo>
                    <a:pt x="6187" y="1332"/>
                    <a:pt x="4568" y="13418"/>
                    <a:pt x="0" y="15865"/>
                  </a:cubicBezTo>
                  <a:cubicBezTo>
                    <a:pt x="2560" y="19775"/>
                    <a:pt x="5850" y="21600"/>
                    <a:pt x="9097" y="21600"/>
                  </a:cubicBezTo>
                  <a:cubicBezTo>
                    <a:pt x="10971" y="21600"/>
                    <a:pt x="12829" y="20992"/>
                    <a:pt x="14525" y="19829"/>
                  </a:cubicBezTo>
                  <a:cubicBezTo>
                    <a:pt x="15368" y="19241"/>
                    <a:pt x="16210" y="18508"/>
                    <a:pt x="16898" y="17236"/>
                  </a:cubicBezTo>
                  <a:cubicBezTo>
                    <a:pt x="21600" y="8145"/>
                    <a:pt x="15740" y="0"/>
                    <a:pt x="115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672" name="Google Shape;1765;p26"/>
          <p:cNvSpPr/>
          <p:nvPr/>
        </p:nvSpPr>
        <p:spPr>
          <a:xfrm rot="126755">
            <a:off x="2174610" y="371525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73" name="Google Shape;1766;p26"/>
          <p:cNvSpPr/>
          <p:nvPr/>
        </p:nvSpPr>
        <p:spPr>
          <a:xfrm rot="21464125">
            <a:off x="1944468" y="56811"/>
            <a:ext cx="538649" cy="5386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74" name="Google Shape;1767;p26"/>
          <p:cNvSpPr/>
          <p:nvPr/>
        </p:nvSpPr>
        <p:spPr>
          <a:xfrm rot="4829594">
            <a:off x="6421039" y="277658"/>
            <a:ext cx="773224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75" name="Google Shape;1768;p26"/>
          <p:cNvSpPr txBox="1"/>
          <p:nvPr/>
        </p:nvSpPr>
        <p:spPr>
          <a:xfrm>
            <a:off x="1577640" y="210184"/>
            <a:ext cx="5581501" cy="797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ctr" defTabSz="365760" rtl="0">
              <a:lnSpc>
                <a:spcPct val="80000"/>
              </a:lnSpc>
              <a:defRPr b="1" sz="196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rPr sz="1720"/>
              <a:t>لغز</a:t>
            </a:r>
            <a:endParaRPr sz="1720"/>
          </a:p>
          <a:p>
            <a:pPr algn="ctr" defTabSz="365760" rtl="0">
              <a:lnSpc>
                <a:spcPct val="80000"/>
              </a:lnSpc>
              <a:defRPr b="1" sz="196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rPr sz="1720"/>
              <a:t> لتعزيز مهارات الصف الاول متوسط  </a:t>
            </a:r>
            <a:r>
              <a:t> </a:t>
            </a:r>
          </a:p>
        </p:txBody>
      </p:sp>
      <p:sp>
        <p:nvSpPr>
          <p:cNvPr id="3676" name="الاجابة: ٣-٦=  -٣ -١= -٤"/>
          <p:cNvSpPr txBox="1"/>
          <p:nvPr/>
        </p:nvSpPr>
        <p:spPr>
          <a:xfrm>
            <a:off x="4767586" y="4224942"/>
            <a:ext cx="241429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0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الاجابة: ٣-٦=  -٣ -١= -٤ </a:t>
            </a:r>
          </a:p>
        </p:txBody>
      </p:sp>
      <p:sp>
        <p:nvSpPr>
          <p:cNvPr id="3677" name="Google Shape;2474;p30"/>
          <p:cNvSpPr/>
          <p:nvPr/>
        </p:nvSpPr>
        <p:spPr>
          <a:xfrm rot="19793608">
            <a:off x="4158723" y="3004398"/>
            <a:ext cx="185959" cy="1859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78" name="Google Shape;2474;p30"/>
          <p:cNvSpPr/>
          <p:nvPr/>
        </p:nvSpPr>
        <p:spPr>
          <a:xfrm rot="19793608">
            <a:off x="3415376" y="2847688"/>
            <a:ext cx="138737" cy="13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6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6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6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7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27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27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27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27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27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27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27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28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283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8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291" name="تجميع"/>
          <p:cNvGrpSpPr/>
          <p:nvPr/>
        </p:nvGrpSpPr>
        <p:grpSpPr>
          <a:xfrm>
            <a:off x="2076968" y="945615"/>
            <a:ext cx="5156748" cy="3587471"/>
            <a:chOff x="0" y="0"/>
            <a:chExt cx="5156747" cy="3587469"/>
          </a:xfrm>
        </p:grpSpPr>
        <p:grpSp>
          <p:nvGrpSpPr>
            <p:cNvPr id="2288" name="تجميع"/>
            <p:cNvGrpSpPr/>
            <p:nvPr/>
          </p:nvGrpSpPr>
          <p:grpSpPr>
            <a:xfrm>
              <a:off x="79226" y="139055"/>
              <a:ext cx="4806930" cy="3448415"/>
              <a:chOff x="0" y="0"/>
              <a:chExt cx="4806929" cy="3448414"/>
            </a:xfrm>
          </p:grpSpPr>
          <p:sp>
            <p:nvSpPr>
              <p:cNvPr id="2286" name="Google Shape;1765;p26"/>
              <p:cNvSpPr/>
              <p:nvPr/>
            </p:nvSpPr>
            <p:spPr>
              <a:xfrm rot="126755">
                <a:off x="93051" y="86486"/>
                <a:ext cx="4703898" cy="628215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500"/>
                </a:pPr>
              </a:p>
            </p:txBody>
          </p:sp>
          <p:sp>
            <p:nvSpPr>
              <p:cNvPr id="2287" name="Google Shape;158;p6"/>
              <p:cNvSpPr/>
              <p:nvPr/>
            </p:nvSpPr>
            <p:spPr>
              <a:xfrm rot="71739">
                <a:off x="27297" y="733958"/>
                <a:ext cx="4713459" cy="2665571"/>
              </a:xfrm>
              <a:prstGeom prst="rect">
                <a:avLst/>
              </a:prstGeom>
              <a:solidFill>
                <a:srgbClr val="FAF2D4">
                  <a:alpha val="34900"/>
                </a:srgbClr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38100" dir="5400000">
                  <a:srgbClr val="000000">
                    <a:alpha val="4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 sz="1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2289" name="Google Shape;1767;p26"/>
            <p:cNvSpPr/>
            <p:nvPr/>
          </p:nvSpPr>
          <p:spPr>
            <a:xfrm rot="4829594">
              <a:off x="4448795" y="251206"/>
              <a:ext cx="773224" cy="52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2290" name="Google Shape;1766;p26"/>
            <p:cNvSpPr/>
            <p:nvPr/>
          </p:nvSpPr>
          <p:spPr>
            <a:xfrm rot="21464125">
              <a:off x="9734" y="11127"/>
              <a:ext cx="573202" cy="50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</p:grpSp>
      <p:sp>
        <p:nvSpPr>
          <p:cNvPr id="2292" name="Google Shape;1770;p26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defTabSz="640079">
              <a:defRPr b="1" sz="2590">
                <a:solidFill>
                  <a:srgbClr val="6E667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0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81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82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688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683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84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85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86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87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68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690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691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692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693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694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69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96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69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3698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701" name="Google Shape;1768;p26"/>
          <p:cNvSpPr txBox="1"/>
          <p:nvPr>
            <p:ph type="title"/>
          </p:nvPr>
        </p:nvSpPr>
        <p:spPr>
          <a:xfrm>
            <a:off x="1720151" y="924028"/>
            <a:ext cx="5581501" cy="747640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521208" rtl="0">
              <a:defRPr b="0" sz="3705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اختار بطاقة  </a:t>
            </a:r>
          </a:p>
        </p:txBody>
      </p:sp>
      <p:pic>
        <p:nvPicPr>
          <p:cNvPr id="3702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3" name="IMG_2031.jpeg" descr="IMG_2031.jpeg">
            <a:hlinkClick r:id="rId7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296" t="37532" r="25817" b="41458"/>
          <a:stretch>
            <a:fillRect/>
          </a:stretch>
        </p:blipFill>
        <p:spPr>
          <a:xfrm>
            <a:off x="1489224" y="1840993"/>
            <a:ext cx="1594429" cy="1179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4" name="IMG_2031.jpeg" descr="IMG_2031.jpeg">
            <a:hlinkClick r:id="rId9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50026" t="58319" r="25748" b="21147"/>
          <a:stretch>
            <a:fillRect/>
          </a:stretch>
        </p:blipFill>
        <p:spPr>
          <a:xfrm>
            <a:off x="3630304" y="2876273"/>
            <a:ext cx="1480936" cy="1056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5" name="IMG_2031.jpeg" descr="IMG_2031.jpeg">
            <a:hlinkClick r:id="rId10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8">
            <a:extLst/>
          </a:blip>
          <a:srcRect l="25541" t="59473" r="49942" b="21724"/>
          <a:stretch>
            <a:fillRect/>
          </a:stretch>
        </p:blipFill>
        <p:spPr>
          <a:xfrm>
            <a:off x="5866436" y="3612370"/>
            <a:ext cx="1498756" cy="9670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11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118974" y="4355181"/>
            <a:ext cx="2403301" cy="513291"/>
            <a:chOff x="0" y="0"/>
            <a:chExt cx="2403300" cy="513289"/>
          </a:xfrm>
        </p:grpSpPr>
        <p:sp>
          <p:nvSpPr>
            <p:cNvPr id="3706" name="Google Shape;1786;p26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 rtl="0">
                <a:defRPr sz="2000">
                  <a:solidFill>
                    <a:schemeClr val="accent1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النهاية  </a:t>
              </a:r>
            </a:p>
          </p:txBody>
        </p:sp>
        <p:grpSp>
          <p:nvGrpSpPr>
            <p:cNvPr id="3710" name="Google Shape;4319;p45"/>
            <p:cNvGrpSpPr/>
            <p:nvPr/>
          </p:nvGrpSpPr>
          <p:grpSpPr>
            <a:xfrm>
              <a:off x="518225" y="89715"/>
              <a:ext cx="335552" cy="333859"/>
              <a:chOff x="0" y="0"/>
              <a:chExt cx="335550" cy="333858"/>
            </a:xfrm>
          </p:grpSpPr>
          <p:sp>
            <p:nvSpPr>
              <p:cNvPr id="3707" name="Google Shape;4320;p45"/>
              <p:cNvSpPr/>
              <p:nvPr/>
            </p:nvSpPr>
            <p:spPr>
              <a:xfrm>
                <a:off x="0" y="0"/>
                <a:ext cx="335551" cy="333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4" h="21600" fill="norm" stroke="1" extrusionOk="0">
                    <a:moveTo>
                      <a:pt x="13272" y="0"/>
                    </a:moveTo>
                    <a:cubicBezTo>
                      <a:pt x="9508" y="0"/>
                      <a:pt x="9048" y="6462"/>
                      <a:pt x="9048" y="6462"/>
                    </a:cubicBezTo>
                    <a:cubicBezTo>
                      <a:pt x="9048" y="6462"/>
                      <a:pt x="7489" y="134"/>
                      <a:pt x="4990" y="134"/>
                    </a:cubicBezTo>
                    <a:cubicBezTo>
                      <a:pt x="4607" y="134"/>
                      <a:pt x="4203" y="283"/>
                      <a:pt x="3777" y="626"/>
                    </a:cubicBezTo>
                    <a:cubicBezTo>
                      <a:pt x="580" y="3224"/>
                      <a:pt x="5692" y="9870"/>
                      <a:pt x="5692" y="9870"/>
                    </a:cubicBezTo>
                    <a:cubicBezTo>
                      <a:pt x="5692" y="9870"/>
                      <a:pt x="3473" y="8956"/>
                      <a:pt x="1805" y="8956"/>
                    </a:cubicBezTo>
                    <a:cubicBezTo>
                      <a:pt x="786" y="8956"/>
                      <a:pt x="-26" y="9297"/>
                      <a:pt x="1" y="10397"/>
                    </a:cubicBezTo>
                    <a:cubicBezTo>
                      <a:pt x="70" y="13296"/>
                      <a:pt x="4779" y="13937"/>
                      <a:pt x="4779" y="13937"/>
                    </a:cubicBezTo>
                    <a:cubicBezTo>
                      <a:pt x="3426" y="14182"/>
                      <a:pt x="1142" y="19622"/>
                      <a:pt x="3918" y="20225"/>
                    </a:cubicBezTo>
                    <a:cubicBezTo>
                      <a:pt x="4118" y="20269"/>
                      <a:pt x="4312" y="20290"/>
                      <a:pt x="4499" y="20290"/>
                    </a:cubicBezTo>
                    <a:cubicBezTo>
                      <a:pt x="6920" y="20290"/>
                      <a:pt x="8327" y="16837"/>
                      <a:pt x="8328" y="16836"/>
                    </a:cubicBezTo>
                    <a:cubicBezTo>
                      <a:pt x="8328" y="16837"/>
                      <a:pt x="8047" y="21525"/>
                      <a:pt x="10822" y="21600"/>
                    </a:cubicBezTo>
                    <a:cubicBezTo>
                      <a:pt x="10847" y="21600"/>
                      <a:pt x="10871" y="21600"/>
                      <a:pt x="10893" y="21600"/>
                    </a:cubicBezTo>
                    <a:cubicBezTo>
                      <a:pt x="13582" y="21600"/>
                      <a:pt x="12667" y="17363"/>
                      <a:pt x="12667" y="17363"/>
                    </a:cubicBezTo>
                    <a:cubicBezTo>
                      <a:pt x="12667" y="17363"/>
                      <a:pt x="15600" y="19889"/>
                      <a:pt x="17586" y="19889"/>
                    </a:cubicBezTo>
                    <a:cubicBezTo>
                      <a:pt x="18333" y="19889"/>
                      <a:pt x="18946" y="19532"/>
                      <a:pt x="19220" y="18550"/>
                    </a:cubicBezTo>
                    <a:cubicBezTo>
                      <a:pt x="20222" y="14972"/>
                      <a:pt x="15443" y="12525"/>
                      <a:pt x="15443" y="12525"/>
                    </a:cubicBezTo>
                    <a:cubicBezTo>
                      <a:pt x="15443" y="12525"/>
                      <a:pt x="21574" y="11696"/>
                      <a:pt x="19993" y="8289"/>
                    </a:cubicBezTo>
                    <a:cubicBezTo>
                      <a:pt x="19472" y="7153"/>
                      <a:pt x="18595" y="6774"/>
                      <a:pt x="17658" y="6774"/>
                    </a:cubicBezTo>
                    <a:cubicBezTo>
                      <a:pt x="15784" y="6774"/>
                      <a:pt x="13668" y="8289"/>
                      <a:pt x="13668" y="8289"/>
                    </a:cubicBezTo>
                    <a:cubicBezTo>
                      <a:pt x="13668" y="8289"/>
                      <a:pt x="17797" y="476"/>
                      <a:pt x="13668" y="24"/>
                    </a:cubicBezTo>
                    <a:cubicBezTo>
                      <a:pt x="13532" y="8"/>
                      <a:pt x="13400" y="0"/>
                      <a:pt x="132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8" name="Google Shape;4321;p45"/>
              <p:cNvSpPr/>
              <p:nvPr/>
            </p:nvSpPr>
            <p:spPr>
              <a:xfrm>
                <a:off x="58717" y="75440"/>
                <a:ext cx="228392" cy="2259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6" h="21600" fill="norm" stroke="1" extrusionOk="0">
                    <a:moveTo>
                      <a:pt x="11696" y="0"/>
                    </a:moveTo>
                    <a:cubicBezTo>
                      <a:pt x="8693" y="0"/>
                      <a:pt x="9686" y="8735"/>
                      <a:pt x="9686" y="8735"/>
                    </a:cubicBezTo>
                    <a:cubicBezTo>
                      <a:pt x="9686" y="8735"/>
                      <a:pt x="5719" y="1104"/>
                      <a:pt x="4522" y="1104"/>
                    </a:cubicBezTo>
                    <a:cubicBezTo>
                      <a:pt x="4283" y="1104"/>
                      <a:pt x="4154" y="1410"/>
                      <a:pt x="4189" y="2141"/>
                    </a:cubicBezTo>
                    <a:cubicBezTo>
                      <a:pt x="4378" y="6537"/>
                      <a:pt x="7942" y="9653"/>
                      <a:pt x="7942" y="9653"/>
                    </a:cubicBezTo>
                    <a:cubicBezTo>
                      <a:pt x="7942" y="9653"/>
                      <a:pt x="4480" y="8785"/>
                      <a:pt x="2127" y="8785"/>
                    </a:cubicBezTo>
                    <a:cubicBezTo>
                      <a:pt x="783" y="8785"/>
                      <a:pt x="-200" y="9069"/>
                      <a:pt x="35" y="9959"/>
                    </a:cubicBezTo>
                    <a:cubicBezTo>
                      <a:pt x="705" y="12380"/>
                      <a:pt x="7272" y="12491"/>
                      <a:pt x="7272" y="12491"/>
                    </a:cubicBezTo>
                    <a:cubicBezTo>
                      <a:pt x="7272" y="12491"/>
                      <a:pt x="329" y="19028"/>
                      <a:pt x="2205" y="19696"/>
                    </a:cubicBezTo>
                    <a:cubicBezTo>
                      <a:pt x="2302" y="19733"/>
                      <a:pt x="2405" y="19748"/>
                      <a:pt x="2515" y="19748"/>
                    </a:cubicBezTo>
                    <a:cubicBezTo>
                      <a:pt x="4568" y="19748"/>
                      <a:pt x="8961" y="13939"/>
                      <a:pt x="8961" y="13937"/>
                    </a:cubicBezTo>
                    <a:cubicBezTo>
                      <a:pt x="8961" y="13939"/>
                      <a:pt x="8881" y="20893"/>
                      <a:pt x="11320" y="21561"/>
                    </a:cubicBezTo>
                    <a:cubicBezTo>
                      <a:pt x="11413" y="21587"/>
                      <a:pt x="11500" y="21600"/>
                      <a:pt x="11584" y="21600"/>
                    </a:cubicBezTo>
                    <a:cubicBezTo>
                      <a:pt x="13690" y="21600"/>
                      <a:pt x="12821" y="13465"/>
                      <a:pt x="12821" y="13465"/>
                    </a:cubicBezTo>
                    <a:cubicBezTo>
                      <a:pt x="12823" y="13465"/>
                      <a:pt x="18065" y="17116"/>
                      <a:pt x="20174" y="17116"/>
                    </a:cubicBezTo>
                    <a:cubicBezTo>
                      <a:pt x="20642" y="17116"/>
                      <a:pt x="20956" y="16936"/>
                      <a:pt x="21024" y="16497"/>
                    </a:cubicBezTo>
                    <a:cubicBezTo>
                      <a:pt x="21400" y="14049"/>
                      <a:pt x="12071" y="10433"/>
                      <a:pt x="12071" y="10433"/>
                    </a:cubicBezTo>
                    <a:cubicBezTo>
                      <a:pt x="12071" y="10433"/>
                      <a:pt x="21293" y="9569"/>
                      <a:pt x="20060" y="6621"/>
                    </a:cubicBezTo>
                    <a:cubicBezTo>
                      <a:pt x="19743" y="5852"/>
                      <a:pt x="19007" y="5569"/>
                      <a:pt x="18096" y="5569"/>
                    </a:cubicBezTo>
                    <a:cubicBezTo>
                      <a:pt x="15545" y="5569"/>
                      <a:pt x="11615" y="7790"/>
                      <a:pt x="11615" y="7790"/>
                    </a:cubicBezTo>
                    <a:cubicBezTo>
                      <a:pt x="11615" y="7790"/>
                      <a:pt x="14697" y="0"/>
                      <a:pt x="116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709" name="Google Shape;4322;p45"/>
              <p:cNvSpPr/>
              <p:nvPr/>
            </p:nvSpPr>
            <p:spPr>
              <a:xfrm>
                <a:off x="120517" y="136544"/>
                <a:ext cx="87167" cy="958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55" h="21600" fill="norm" stroke="1" extrusionOk="0">
                    <a:moveTo>
                      <a:pt x="13359" y="0"/>
                    </a:moveTo>
                    <a:cubicBezTo>
                      <a:pt x="11567" y="0"/>
                      <a:pt x="9578" y="673"/>
                      <a:pt x="7769" y="1510"/>
                    </a:cubicBezTo>
                    <a:cubicBezTo>
                      <a:pt x="3590" y="3477"/>
                      <a:pt x="519" y="7412"/>
                      <a:pt x="63" y="12135"/>
                    </a:cubicBezTo>
                    <a:cubicBezTo>
                      <a:pt x="-331" y="16005"/>
                      <a:pt x="975" y="20203"/>
                      <a:pt x="7701" y="21381"/>
                    </a:cubicBezTo>
                    <a:cubicBezTo>
                      <a:pt x="8555" y="21532"/>
                      <a:pt x="9357" y="21600"/>
                      <a:pt x="10105" y="21600"/>
                    </a:cubicBezTo>
                    <a:cubicBezTo>
                      <a:pt x="21269" y="21600"/>
                      <a:pt x="21021" y="6001"/>
                      <a:pt x="17103" y="1575"/>
                    </a:cubicBezTo>
                    <a:cubicBezTo>
                      <a:pt x="16114" y="434"/>
                      <a:pt x="14801" y="0"/>
                      <a:pt x="13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3" name="Google Shape;4238;p45"/>
          <p:cNvSpPr/>
          <p:nvPr/>
        </p:nvSpPr>
        <p:spPr>
          <a:xfrm rot="599">
            <a:off x="2568879" y="1440611"/>
            <a:ext cx="4248774" cy="127749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714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اجيب على التالي:</a:t>
            </a:r>
          </a:p>
        </p:txBody>
      </p:sp>
      <p:grpSp>
        <p:nvGrpSpPr>
          <p:cNvPr id="3720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715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16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17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18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719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721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722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723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724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725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726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727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28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732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3729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0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1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63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3733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4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5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6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7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8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39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0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1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2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3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4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5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6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7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8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49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0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1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2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3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4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5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6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7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8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59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0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1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2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67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3764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5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6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88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3768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69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0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1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2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3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4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5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6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7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8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79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0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1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2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3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4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5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6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87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92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3789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90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91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796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3793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94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795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797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798" name="Google Shape;4326;p45"/>
          <p:cNvSpPr/>
          <p:nvPr/>
        </p:nvSpPr>
        <p:spPr>
          <a:xfrm>
            <a:off x="2305876" y="3569179"/>
            <a:ext cx="2063218" cy="586629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لا</a:t>
            </a:r>
          </a:p>
        </p:txBody>
      </p:sp>
      <p:sp>
        <p:nvSpPr>
          <p:cNvPr id="3799" name="Google Shape;4328;p45"/>
          <p:cNvSpPr/>
          <p:nvPr/>
        </p:nvSpPr>
        <p:spPr>
          <a:xfrm>
            <a:off x="4479051" y="3567412"/>
            <a:ext cx="2201345" cy="62590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نعم </a:t>
            </a:r>
          </a:p>
        </p:txBody>
      </p:sp>
      <p:sp>
        <p:nvSpPr>
          <p:cNvPr id="3800" name="Google Shape;4329;p45"/>
          <p:cNvSpPr txBox="1"/>
          <p:nvPr/>
        </p:nvSpPr>
        <p:spPr>
          <a:xfrm>
            <a:off x="3370350" y="4252438"/>
            <a:ext cx="2403301" cy="513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عودة </a:t>
            </a:r>
          </a:p>
        </p:txBody>
      </p:sp>
      <p:pic>
        <p:nvPicPr>
          <p:cNvPr id="3801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296" t="37532" r="25817" b="43679"/>
          <a:stretch>
            <a:fillRect/>
          </a:stretch>
        </p:blipFill>
        <p:spPr>
          <a:xfrm>
            <a:off x="790597" y="421932"/>
            <a:ext cx="1895531" cy="12545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07" name="Google Shape;4240;p45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758414" y="4336192"/>
            <a:ext cx="366815" cy="366828"/>
            <a:chOff x="0" y="0"/>
            <a:chExt cx="366814" cy="366827"/>
          </a:xfrm>
        </p:grpSpPr>
        <p:sp>
          <p:nvSpPr>
            <p:cNvPr id="3802" name="Google Shape;4241;p45"/>
            <p:cNvSpPr/>
            <p:nvPr/>
          </p:nvSpPr>
          <p:spPr>
            <a:xfrm>
              <a:off x="260859" y="21582"/>
              <a:ext cx="63208" cy="595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03" name="Google Shape;4242;p45"/>
            <p:cNvSpPr/>
            <p:nvPr/>
          </p:nvSpPr>
          <p:spPr>
            <a:xfrm>
              <a:off x="141869" y="257943"/>
              <a:ext cx="85970" cy="1088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04" name="Google Shape;4243;p45"/>
            <p:cNvSpPr/>
            <p:nvPr/>
          </p:nvSpPr>
          <p:spPr>
            <a:xfrm>
              <a:off x="162614" y="150468"/>
              <a:ext cx="42995" cy="4299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05" name="Google Shape;4244;p45"/>
            <p:cNvSpPr/>
            <p:nvPr/>
          </p:nvSpPr>
          <p:spPr>
            <a:xfrm>
              <a:off x="0" y="0"/>
              <a:ext cx="366815" cy="181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06" name="Google Shape;4245;p45"/>
            <p:cNvSpPr/>
            <p:nvPr/>
          </p:nvSpPr>
          <p:spPr>
            <a:xfrm>
              <a:off x="42444" y="78146"/>
              <a:ext cx="281394" cy="288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808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811" name="IMG_2165.jpeg"/>
          <p:cNvGrpSpPr/>
          <p:nvPr/>
        </p:nvGrpSpPr>
        <p:grpSpPr>
          <a:xfrm>
            <a:off x="2626866" y="1963525"/>
            <a:ext cx="4132800" cy="355137"/>
            <a:chOff x="0" y="0"/>
            <a:chExt cx="4132798" cy="355135"/>
          </a:xfrm>
        </p:grpSpPr>
        <p:pic>
          <p:nvPicPr>
            <p:cNvPr id="3810" name="IMG_2165.jpeg" descr="IMG_2165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350" y="6350"/>
              <a:ext cx="4120099" cy="3424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09" name="IMG_2165.jpeg" descr="IMG_2165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32799" cy="3551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3" name="Google Shape;4238;p45"/>
          <p:cNvSpPr/>
          <p:nvPr/>
        </p:nvSpPr>
        <p:spPr>
          <a:xfrm rot="599">
            <a:off x="2850723" y="1491411"/>
            <a:ext cx="3442462" cy="180366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814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3820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815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16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17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18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819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821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822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823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824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825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826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827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28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832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3829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0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1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63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3833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4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5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6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7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8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39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0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1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2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3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4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5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6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7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8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2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3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8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9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0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1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2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67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3864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5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6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88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3868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69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0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1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2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3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4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5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6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7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8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79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0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1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2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3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4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5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6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87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92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3889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0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1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896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3893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4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95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897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898" name="Google Shape;4325;p45"/>
          <p:cNvSpPr/>
          <p:nvPr/>
        </p:nvSpPr>
        <p:spPr>
          <a:xfrm>
            <a:off x="2851362" y="3671413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2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899" name="Google Shape;4327;p45"/>
          <p:cNvSpPr/>
          <p:nvPr/>
        </p:nvSpPr>
        <p:spPr>
          <a:xfrm>
            <a:off x="4858066" y="3674888"/>
            <a:ext cx="1605901" cy="4566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 sz="2100"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3900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3906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824988" y="4313897"/>
            <a:ext cx="411404" cy="411418"/>
            <a:chOff x="0" y="0"/>
            <a:chExt cx="411402" cy="411416"/>
          </a:xfrm>
        </p:grpSpPr>
        <p:sp>
          <p:nvSpPr>
            <p:cNvPr id="3901" name="Google Shape;4241;p45"/>
            <p:cNvSpPr/>
            <p:nvPr/>
          </p:nvSpPr>
          <p:spPr>
            <a:xfrm>
              <a:off x="292568" y="24206"/>
              <a:ext cx="70890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02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03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04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05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907" name="Google Shape;196;p31"/>
          <p:cNvSpPr/>
          <p:nvPr/>
        </p:nvSpPr>
        <p:spPr>
          <a:xfrm>
            <a:off x="5774465" y="345003"/>
            <a:ext cx="885711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908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541" t="59473" r="49942" b="21724"/>
          <a:stretch>
            <a:fillRect/>
          </a:stretch>
        </p:blipFill>
        <p:spPr>
          <a:xfrm>
            <a:off x="761261" y="400899"/>
            <a:ext cx="1881306" cy="1213882"/>
          </a:xfrm>
          <a:prstGeom prst="rect">
            <a:avLst/>
          </a:prstGeom>
          <a:ln w="12700">
            <a:miter lim="400000"/>
          </a:ln>
        </p:spPr>
      </p:pic>
      <p:sp>
        <p:nvSpPr>
          <p:cNvPr id="3909" name="مستطيل"/>
          <p:cNvSpPr/>
          <p:nvPr/>
        </p:nvSpPr>
        <p:spPr>
          <a:xfrm>
            <a:off x="3070766" y="1681724"/>
            <a:ext cx="3002468" cy="1423035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910" name="IMG_2164.png" descr="IMG_2164.png"/>
          <p:cNvPicPr>
            <a:picLocks noChangeAspect="1"/>
          </p:cNvPicPr>
          <p:nvPr/>
        </p:nvPicPr>
        <p:blipFill>
          <a:blip r:embed="rId5">
            <a:extLst/>
          </a:blip>
          <a:srcRect l="51153" t="39342" r="24079" b="55811"/>
          <a:stretch>
            <a:fillRect/>
          </a:stretch>
        </p:blipFill>
        <p:spPr>
          <a:xfrm>
            <a:off x="3432570" y="1767450"/>
            <a:ext cx="2445456" cy="35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1" name="IMG_2164.png" descr="IMG_2164.png"/>
          <p:cNvPicPr>
            <a:picLocks noChangeAspect="1"/>
          </p:cNvPicPr>
          <p:nvPr/>
        </p:nvPicPr>
        <p:blipFill>
          <a:blip r:embed="rId5">
            <a:extLst/>
          </a:blip>
          <a:srcRect l="72988" t="43547" r="16843" b="47572"/>
          <a:stretch>
            <a:fillRect/>
          </a:stretch>
        </p:blipFill>
        <p:spPr>
          <a:xfrm>
            <a:off x="3904059" y="2134195"/>
            <a:ext cx="1335999" cy="875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3" name="Google Shape;4238;p45"/>
          <p:cNvSpPr/>
          <p:nvPr/>
        </p:nvSpPr>
        <p:spPr>
          <a:xfrm rot="599">
            <a:off x="2934692" y="1504493"/>
            <a:ext cx="3441301" cy="12732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14" name="Google Shape;4239;p45"/>
          <p:cNvSpPr txBox="1"/>
          <p:nvPr>
            <p:ph type="title"/>
          </p:nvPr>
        </p:nvSpPr>
        <p:spPr>
          <a:xfrm>
            <a:off x="726224" y="441349"/>
            <a:ext cx="7691402" cy="572702"/>
          </a:xfrm>
          <a:prstGeom prst="rect">
            <a:avLst/>
          </a:prstGeom>
        </p:spPr>
        <p:txBody>
          <a:bodyPr/>
          <a:lstStyle>
            <a:lvl1pPr defTabSz="777240" rtl="0">
              <a:defRPr sz="2380"/>
            </a:lvl1pPr>
          </a:lstStyle>
          <a:p>
            <a:pPr/>
            <a:r>
              <a:t>تهانينا </a:t>
            </a:r>
          </a:p>
        </p:txBody>
      </p:sp>
      <p:grpSp>
        <p:nvGrpSpPr>
          <p:cNvPr id="3920" name="Google Shape;4240;p45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915" name="Google Shape;4241;p45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6" name="Google Shape;4242;p45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7" name="Google Shape;4243;p45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8" name="Google Shape;4244;p45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919" name="Google Shape;4245;p45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921" name="Google Shape;4246;p45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3922" name="Google Shape;4247;p45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3923" name="Google Shape;4248;p45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3924" name="Google Shape;4249;p45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3925" name="Google Shape;4250;p45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3926" name="Google Shape;4251;p45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3927" name="Google Shape;4253;p45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28" name="Google Shape;4254;p45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932" name="Google Shape;4255;p45"/>
          <p:cNvGrpSpPr/>
          <p:nvPr/>
        </p:nvGrpSpPr>
        <p:grpSpPr>
          <a:xfrm>
            <a:off x="7275597" y="1252836"/>
            <a:ext cx="683984" cy="721349"/>
            <a:chOff x="0" y="0"/>
            <a:chExt cx="683983" cy="721348"/>
          </a:xfrm>
        </p:grpSpPr>
        <p:sp>
          <p:nvSpPr>
            <p:cNvPr id="3929" name="Google Shape;4256;p45"/>
            <p:cNvSpPr/>
            <p:nvPr/>
          </p:nvSpPr>
          <p:spPr>
            <a:xfrm>
              <a:off x="0" y="0"/>
              <a:ext cx="683984" cy="721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61" h="21600" fill="norm" stroke="1" extrusionOk="0">
                  <a:moveTo>
                    <a:pt x="7198" y="0"/>
                  </a:moveTo>
                  <a:cubicBezTo>
                    <a:pt x="4306" y="0"/>
                    <a:pt x="7446" y="11298"/>
                    <a:pt x="7446" y="11298"/>
                  </a:cubicBezTo>
                  <a:cubicBezTo>
                    <a:pt x="7446" y="11298"/>
                    <a:pt x="4597" y="6422"/>
                    <a:pt x="2187" y="6422"/>
                  </a:cubicBezTo>
                  <a:cubicBezTo>
                    <a:pt x="1643" y="6422"/>
                    <a:pt x="1121" y="6671"/>
                    <a:pt x="659" y="7282"/>
                  </a:cubicBezTo>
                  <a:cubicBezTo>
                    <a:pt x="-2583" y="11591"/>
                    <a:pt x="7186" y="12277"/>
                    <a:pt x="7186" y="12277"/>
                  </a:cubicBezTo>
                  <a:cubicBezTo>
                    <a:pt x="7186" y="12277"/>
                    <a:pt x="384" y="13043"/>
                    <a:pt x="254" y="17190"/>
                  </a:cubicBezTo>
                  <a:cubicBezTo>
                    <a:pt x="227" y="18034"/>
                    <a:pt x="509" y="18370"/>
                    <a:pt x="974" y="18370"/>
                  </a:cubicBezTo>
                  <a:cubicBezTo>
                    <a:pt x="2786" y="18370"/>
                    <a:pt x="7372" y="13290"/>
                    <a:pt x="7374" y="13288"/>
                  </a:cubicBezTo>
                  <a:cubicBezTo>
                    <a:pt x="7372" y="13290"/>
                    <a:pt x="2772" y="18658"/>
                    <a:pt x="5087" y="21205"/>
                  </a:cubicBezTo>
                  <a:cubicBezTo>
                    <a:pt x="5335" y="21478"/>
                    <a:pt x="5567" y="21600"/>
                    <a:pt x="5786" y="21600"/>
                  </a:cubicBezTo>
                  <a:cubicBezTo>
                    <a:pt x="7603" y="21600"/>
                    <a:pt x="8445" y="13176"/>
                    <a:pt x="8445" y="13174"/>
                  </a:cubicBezTo>
                  <a:cubicBezTo>
                    <a:pt x="8445" y="13176"/>
                    <a:pt x="8272" y="18006"/>
                    <a:pt x="11803" y="20225"/>
                  </a:cubicBezTo>
                  <a:cubicBezTo>
                    <a:pt x="12262" y="20514"/>
                    <a:pt x="12623" y="20643"/>
                    <a:pt x="12893" y="20643"/>
                  </a:cubicBezTo>
                  <a:cubicBezTo>
                    <a:pt x="14548" y="20643"/>
                    <a:pt x="12846" y="15828"/>
                    <a:pt x="9527" y="13040"/>
                  </a:cubicBezTo>
                  <a:cubicBezTo>
                    <a:pt x="10833" y="13942"/>
                    <a:pt x="13177" y="15338"/>
                    <a:pt x="15179" y="15338"/>
                  </a:cubicBezTo>
                  <a:cubicBezTo>
                    <a:pt x="16202" y="15338"/>
                    <a:pt x="17136" y="14973"/>
                    <a:pt x="17795" y="13990"/>
                  </a:cubicBezTo>
                  <a:cubicBezTo>
                    <a:pt x="19017" y="12186"/>
                    <a:pt x="16990" y="11712"/>
                    <a:pt x="14523" y="11712"/>
                  </a:cubicBezTo>
                  <a:cubicBezTo>
                    <a:pt x="11790" y="11712"/>
                    <a:pt x="8517" y="12293"/>
                    <a:pt x="8517" y="12293"/>
                  </a:cubicBezTo>
                  <a:cubicBezTo>
                    <a:pt x="8517" y="12293"/>
                    <a:pt x="17519" y="9127"/>
                    <a:pt x="16101" y="6222"/>
                  </a:cubicBezTo>
                  <a:cubicBezTo>
                    <a:pt x="15695" y="5397"/>
                    <a:pt x="15154" y="5062"/>
                    <a:pt x="14542" y="5062"/>
                  </a:cubicBezTo>
                  <a:cubicBezTo>
                    <a:pt x="11921" y="5062"/>
                    <a:pt x="8011" y="11200"/>
                    <a:pt x="8011" y="11200"/>
                  </a:cubicBezTo>
                  <a:cubicBezTo>
                    <a:pt x="8011" y="11200"/>
                    <a:pt x="12512" y="2648"/>
                    <a:pt x="8112" y="280"/>
                  </a:cubicBezTo>
                  <a:cubicBezTo>
                    <a:pt x="7756" y="88"/>
                    <a:pt x="7453" y="0"/>
                    <a:pt x="7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0" name="Google Shape;4257;p45"/>
            <p:cNvSpPr/>
            <p:nvPr/>
          </p:nvSpPr>
          <p:spPr>
            <a:xfrm>
              <a:off x="82005" y="74227"/>
              <a:ext cx="540504" cy="578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2" h="21600" fill="norm" stroke="1" extrusionOk="0">
                  <a:moveTo>
                    <a:pt x="7862" y="0"/>
                  </a:moveTo>
                  <a:cubicBezTo>
                    <a:pt x="7858" y="0"/>
                    <a:pt x="7853" y="0"/>
                    <a:pt x="7849" y="0"/>
                  </a:cubicBezTo>
                  <a:cubicBezTo>
                    <a:pt x="6180" y="61"/>
                    <a:pt x="8013" y="12051"/>
                    <a:pt x="8013" y="12051"/>
                  </a:cubicBezTo>
                  <a:cubicBezTo>
                    <a:pt x="8013" y="12051"/>
                    <a:pt x="1983" y="7937"/>
                    <a:pt x="385" y="7937"/>
                  </a:cubicBezTo>
                  <a:cubicBezTo>
                    <a:pt x="159" y="7937"/>
                    <a:pt x="22" y="8019"/>
                    <a:pt x="3" y="8204"/>
                  </a:cubicBezTo>
                  <a:cubicBezTo>
                    <a:pt x="-162" y="9691"/>
                    <a:pt x="7581" y="12295"/>
                    <a:pt x="7581" y="12295"/>
                  </a:cubicBezTo>
                  <a:cubicBezTo>
                    <a:pt x="7581" y="12295"/>
                    <a:pt x="-986" y="16978"/>
                    <a:pt x="435" y="17365"/>
                  </a:cubicBezTo>
                  <a:cubicBezTo>
                    <a:pt x="489" y="17379"/>
                    <a:pt x="549" y="17385"/>
                    <a:pt x="616" y="17385"/>
                  </a:cubicBezTo>
                  <a:cubicBezTo>
                    <a:pt x="2307" y="17385"/>
                    <a:pt x="8116" y="13131"/>
                    <a:pt x="8116" y="13131"/>
                  </a:cubicBezTo>
                  <a:cubicBezTo>
                    <a:pt x="8116" y="13131"/>
                    <a:pt x="3689" y="21477"/>
                    <a:pt x="5151" y="21599"/>
                  </a:cubicBezTo>
                  <a:cubicBezTo>
                    <a:pt x="5159" y="21599"/>
                    <a:pt x="5168" y="21600"/>
                    <a:pt x="5177" y="21600"/>
                  </a:cubicBezTo>
                  <a:cubicBezTo>
                    <a:pt x="6638" y="21600"/>
                    <a:pt x="8714" y="13131"/>
                    <a:pt x="8714" y="13131"/>
                  </a:cubicBezTo>
                  <a:cubicBezTo>
                    <a:pt x="8714" y="13131"/>
                    <a:pt x="12979" y="20818"/>
                    <a:pt x="14153" y="20818"/>
                  </a:cubicBezTo>
                  <a:cubicBezTo>
                    <a:pt x="14282" y="20818"/>
                    <a:pt x="14373" y="20725"/>
                    <a:pt x="14418" y="20520"/>
                  </a:cubicBezTo>
                  <a:cubicBezTo>
                    <a:pt x="14850" y="18444"/>
                    <a:pt x="9579" y="13069"/>
                    <a:pt x="9579" y="13069"/>
                  </a:cubicBezTo>
                  <a:cubicBezTo>
                    <a:pt x="9579" y="13069"/>
                    <a:pt x="15931" y="14703"/>
                    <a:pt x="18912" y="14703"/>
                  </a:cubicBezTo>
                  <a:cubicBezTo>
                    <a:pt x="19980" y="14703"/>
                    <a:pt x="20614" y="14493"/>
                    <a:pt x="20371" y="13925"/>
                  </a:cubicBezTo>
                  <a:cubicBezTo>
                    <a:pt x="19839" y="12698"/>
                    <a:pt x="16263" y="12436"/>
                    <a:pt x="13310" y="12436"/>
                  </a:cubicBezTo>
                  <a:cubicBezTo>
                    <a:pt x="11118" y="12436"/>
                    <a:pt x="9270" y="12580"/>
                    <a:pt x="9270" y="12580"/>
                  </a:cubicBezTo>
                  <a:cubicBezTo>
                    <a:pt x="9270" y="12580"/>
                    <a:pt x="19279" y="5355"/>
                    <a:pt x="17611" y="5150"/>
                  </a:cubicBezTo>
                  <a:cubicBezTo>
                    <a:pt x="17582" y="5147"/>
                    <a:pt x="17553" y="5145"/>
                    <a:pt x="17521" y="5145"/>
                  </a:cubicBezTo>
                  <a:cubicBezTo>
                    <a:pt x="15683" y="5145"/>
                    <a:pt x="8714" y="11522"/>
                    <a:pt x="8714" y="11522"/>
                  </a:cubicBezTo>
                  <a:cubicBezTo>
                    <a:pt x="8714" y="11522"/>
                    <a:pt x="9533" y="0"/>
                    <a:pt x="786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1" name="Google Shape;4258;p45"/>
            <p:cNvSpPr/>
            <p:nvPr/>
          </p:nvSpPr>
          <p:spPr>
            <a:xfrm>
              <a:off x="247865" y="338803"/>
              <a:ext cx="129519" cy="129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470" h="21600" fill="norm" stroke="1" extrusionOk="0">
                  <a:moveTo>
                    <a:pt x="7466" y="0"/>
                  </a:moveTo>
                  <a:cubicBezTo>
                    <a:pt x="3012" y="0"/>
                    <a:pt x="-389" y="5698"/>
                    <a:pt x="265" y="10408"/>
                  </a:cubicBezTo>
                  <a:cubicBezTo>
                    <a:pt x="265" y="10408"/>
                    <a:pt x="-1468" y="16035"/>
                    <a:pt x="3939" y="20484"/>
                  </a:cubicBezTo>
                  <a:cubicBezTo>
                    <a:pt x="4867" y="21250"/>
                    <a:pt x="5989" y="21600"/>
                    <a:pt x="7181" y="21600"/>
                  </a:cubicBezTo>
                  <a:cubicBezTo>
                    <a:pt x="12906" y="21600"/>
                    <a:pt x="20132" y="13500"/>
                    <a:pt x="14335" y="4776"/>
                  </a:cubicBezTo>
                  <a:cubicBezTo>
                    <a:pt x="12025" y="1338"/>
                    <a:pt x="9621" y="0"/>
                    <a:pt x="74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63" name="Google Shape;4259;p45"/>
          <p:cNvGrpSpPr/>
          <p:nvPr/>
        </p:nvGrpSpPr>
        <p:grpSpPr>
          <a:xfrm>
            <a:off x="1208577" y="2945535"/>
            <a:ext cx="758288" cy="663215"/>
            <a:chOff x="0" y="0"/>
            <a:chExt cx="758287" cy="663214"/>
          </a:xfrm>
        </p:grpSpPr>
        <p:sp>
          <p:nvSpPr>
            <p:cNvPr id="3933" name="Google Shape;4260;p45"/>
            <p:cNvSpPr/>
            <p:nvPr/>
          </p:nvSpPr>
          <p:spPr>
            <a:xfrm>
              <a:off x="132387" y="182146"/>
              <a:ext cx="370330" cy="345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58" h="21600" fill="norm" stroke="1" extrusionOk="0">
                  <a:moveTo>
                    <a:pt x="8885" y="0"/>
                  </a:moveTo>
                  <a:cubicBezTo>
                    <a:pt x="8743" y="0"/>
                    <a:pt x="8601" y="5"/>
                    <a:pt x="8458" y="20"/>
                  </a:cubicBezTo>
                  <a:cubicBezTo>
                    <a:pt x="6345" y="190"/>
                    <a:pt x="3879" y="1315"/>
                    <a:pt x="1741" y="4724"/>
                  </a:cubicBezTo>
                  <a:cubicBezTo>
                    <a:pt x="-3168" y="12462"/>
                    <a:pt x="3644" y="19619"/>
                    <a:pt x="5781" y="21085"/>
                  </a:cubicBezTo>
                  <a:cubicBezTo>
                    <a:pt x="6246" y="21403"/>
                    <a:pt x="7039" y="21600"/>
                    <a:pt x="7985" y="21600"/>
                  </a:cubicBezTo>
                  <a:cubicBezTo>
                    <a:pt x="11904" y="21600"/>
                    <a:pt x="18432" y="18213"/>
                    <a:pt x="14988" y="6020"/>
                  </a:cubicBezTo>
                  <a:cubicBezTo>
                    <a:pt x="13963" y="2395"/>
                    <a:pt x="11539" y="0"/>
                    <a:pt x="88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4" name="Google Shape;4261;p45"/>
            <p:cNvSpPr/>
            <p:nvPr/>
          </p:nvSpPr>
          <p:spPr>
            <a:xfrm>
              <a:off x="266427" y="217882"/>
              <a:ext cx="180643" cy="385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178" h="21600" fill="norm" stroke="1" extrusionOk="0">
                  <a:moveTo>
                    <a:pt x="15404" y="0"/>
                  </a:moveTo>
                  <a:cubicBezTo>
                    <a:pt x="15404" y="0"/>
                    <a:pt x="-457" y="8548"/>
                    <a:pt x="10" y="17522"/>
                  </a:cubicBezTo>
                  <a:cubicBezTo>
                    <a:pt x="167" y="20239"/>
                    <a:pt x="2407" y="21600"/>
                    <a:pt x="5222" y="21600"/>
                  </a:cubicBezTo>
                  <a:cubicBezTo>
                    <a:pt x="11676" y="21600"/>
                    <a:pt x="21143" y="14435"/>
                    <a:pt x="15404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5" name="Google Shape;4262;p45"/>
            <p:cNvSpPr/>
            <p:nvPr/>
          </p:nvSpPr>
          <p:spPr>
            <a:xfrm>
              <a:off x="315831" y="217882"/>
              <a:ext cx="162056" cy="398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233" h="21600" fill="norm" stroke="1" extrusionOk="0">
                  <a:moveTo>
                    <a:pt x="9888" y="0"/>
                  </a:moveTo>
                  <a:cubicBezTo>
                    <a:pt x="9888" y="0"/>
                    <a:pt x="-2368" y="9652"/>
                    <a:pt x="409" y="18151"/>
                  </a:cubicBezTo>
                  <a:cubicBezTo>
                    <a:pt x="1172" y="20483"/>
                    <a:pt x="3199" y="21600"/>
                    <a:pt x="5473" y="21600"/>
                  </a:cubicBezTo>
                  <a:cubicBezTo>
                    <a:pt x="11489" y="21600"/>
                    <a:pt x="19232" y="13791"/>
                    <a:pt x="98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6" name="Google Shape;4263;p45"/>
            <p:cNvSpPr/>
            <p:nvPr/>
          </p:nvSpPr>
          <p:spPr>
            <a:xfrm>
              <a:off x="422172" y="217882"/>
              <a:ext cx="191015" cy="379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887" h="21600" fill="norm" stroke="1" extrusionOk="0">
                  <a:moveTo>
                    <a:pt x="487" y="0"/>
                  </a:moveTo>
                  <a:cubicBezTo>
                    <a:pt x="487" y="0"/>
                    <a:pt x="-2358" y="12717"/>
                    <a:pt x="5712" y="19666"/>
                  </a:cubicBezTo>
                  <a:cubicBezTo>
                    <a:pt x="7256" y="21001"/>
                    <a:pt x="8867" y="21600"/>
                    <a:pt x="10300" y="21600"/>
                  </a:cubicBezTo>
                  <a:cubicBezTo>
                    <a:pt x="16359" y="21600"/>
                    <a:pt x="19242" y="10911"/>
                    <a:pt x="48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7" name="Google Shape;4264;p45"/>
            <p:cNvSpPr/>
            <p:nvPr/>
          </p:nvSpPr>
          <p:spPr>
            <a:xfrm>
              <a:off x="428414" y="217882"/>
              <a:ext cx="268151" cy="328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3" h="21600" fill="norm" stroke="1" extrusionOk="0">
                  <a:moveTo>
                    <a:pt x="0" y="0"/>
                  </a:moveTo>
                  <a:cubicBezTo>
                    <a:pt x="0" y="0"/>
                    <a:pt x="2148" y="14761"/>
                    <a:pt x="11623" y="20456"/>
                  </a:cubicBezTo>
                  <a:cubicBezTo>
                    <a:pt x="12938" y="21246"/>
                    <a:pt x="14142" y="21600"/>
                    <a:pt x="15177" y="21600"/>
                  </a:cubicBezTo>
                  <a:cubicBezTo>
                    <a:pt x="21600" y="21600"/>
                    <a:pt x="21444" y="79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8" name="Google Shape;4265;p45"/>
            <p:cNvSpPr/>
            <p:nvPr/>
          </p:nvSpPr>
          <p:spPr>
            <a:xfrm>
              <a:off x="428414" y="217882"/>
              <a:ext cx="329874" cy="265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41" h="21600" fill="norm" stroke="1" extrusionOk="0">
                  <a:moveTo>
                    <a:pt x="0" y="0"/>
                  </a:moveTo>
                  <a:cubicBezTo>
                    <a:pt x="0" y="0"/>
                    <a:pt x="4845" y="17053"/>
                    <a:pt x="13347" y="21094"/>
                  </a:cubicBezTo>
                  <a:cubicBezTo>
                    <a:pt x="14075" y="21440"/>
                    <a:pt x="14737" y="21600"/>
                    <a:pt x="15324" y="21600"/>
                  </a:cubicBezTo>
                  <a:cubicBezTo>
                    <a:pt x="21600" y="21600"/>
                    <a:pt x="19312" y="337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39" name="Google Shape;4266;p45"/>
            <p:cNvSpPr/>
            <p:nvPr/>
          </p:nvSpPr>
          <p:spPr>
            <a:xfrm>
              <a:off x="118967" y="217882"/>
              <a:ext cx="309448" cy="2887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3" h="21600" fill="norm" stroke="1" extrusionOk="0">
                  <a:moveTo>
                    <a:pt x="18603" y="0"/>
                  </a:moveTo>
                  <a:cubicBezTo>
                    <a:pt x="-1386" y="5289"/>
                    <a:pt x="-2997" y="21600"/>
                    <a:pt x="3216" y="21600"/>
                  </a:cubicBezTo>
                  <a:cubicBezTo>
                    <a:pt x="3950" y="21600"/>
                    <a:pt x="4791" y="21373"/>
                    <a:pt x="5726" y="20874"/>
                  </a:cubicBezTo>
                  <a:cubicBezTo>
                    <a:pt x="14572" y="16186"/>
                    <a:pt x="18603" y="0"/>
                    <a:pt x="1860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0" name="Google Shape;4267;p45"/>
            <p:cNvSpPr/>
            <p:nvPr/>
          </p:nvSpPr>
          <p:spPr>
            <a:xfrm>
              <a:off x="83808" y="217882"/>
              <a:ext cx="344608" cy="243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9" h="21600" fill="norm" stroke="1" extrusionOk="0">
                  <a:moveTo>
                    <a:pt x="18289" y="0"/>
                  </a:moveTo>
                  <a:cubicBezTo>
                    <a:pt x="-479" y="1351"/>
                    <a:pt x="-3311" y="21600"/>
                    <a:pt x="3093" y="21600"/>
                  </a:cubicBezTo>
                  <a:cubicBezTo>
                    <a:pt x="3559" y="21600"/>
                    <a:pt x="4074" y="21492"/>
                    <a:pt x="4636" y="21263"/>
                  </a:cubicBezTo>
                  <a:cubicBezTo>
                    <a:pt x="12879" y="17928"/>
                    <a:pt x="18289" y="0"/>
                    <a:pt x="1828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1" name="Google Shape;4268;p45"/>
            <p:cNvSpPr/>
            <p:nvPr/>
          </p:nvSpPr>
          <p:spPr>
            <a:xfrm>
              <a:off x="27234" y="153676"/>
              <a:ext cx="401181" cy="158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20" h="21600" fill="norm" stroke="1" extrusionOk="0">
                  <a:moveTo>
                    <a:pt x="7817" y="0"/>
                  </a:moveTo>
                  <a:cubicBezTo>
                    <a:pt x="-65" y="0"/>
                    <a:pt x="-2480" y="16335"/>
                    <a:pt x="2858" y="20471"/>
                  </a:cubicBezTo>
                  <a:cubicBezTo>
                    <a:pt x="3889" y="21260"/>
                    <a:pt x="4950" y="21600"/>
                    <a:pt x="6010" y="21600"/>
                  </a:cubicBezTo>
                  <a:cubicBezTo>
                    <a:pt x="12545" y="21600"/>
                    <a:pt x="19120" y="8744"/>
                    <a:pt x="19120" y="8744"/>
                  </a:cubicBezTo>
                  <a:cubicBezTo>
                    <a:pt x="14640" y="2385"/>
                    <a:pt x="10829" y="0"/>
                    <a:pt x="7817" y="0"/>
                  </a:cubicBez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2" name="Google Shape;4269;p45"/>
            <p:cNvSpPr/>
            <p:nvPr/>
          </p:nvSpPr>
          <p:spPr>
            <a:xfrm>
              <a:off x="34592" y="74425"/>
              <a:ext cx="393823" cy="168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6" h="21600" fill="norm" stroke="1" extrusionOk="0">
                  <a:moveTo>
                    <a:pt x="5327" y="0"/>
                  </a:moveTo>
                  <a:cubicBezTo>
                    <a:pt x="141" y="0"/>
                    <a:pt x="-1894" y="9693"/>
                    <a:pt x="2116" y="16113"/>
                  </a:cubicBezTo>
                  <a:cubicBezTo>
                    <a:pt x="4737" y="20312"/>
                    <a:pt x="7957" y="21600"/>
                    <a:pt x="10923" y="21600"/>
                  </a:cubicBezTo>
                  <a:cubicBezTo>
                    <a:pt x="15637" y="21600"/>
                    <a:pt x="19706" y="18341"/>
                    <a:pt x="19706" y="18341"/>
                  </a:cubicBezTo>
                  <a:cubicBezTo>
                    <a:pt x="14042" y="4667"/>
                    <a:pt x="8926" y="0"/>
                    <a:pt x="532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3" name="Google Shape;4270;p45"/>
            <p:cNvSpPr/>
            <p:nvPr/>
          </p:nvSpPr>
          <p:spPr>
            <a:xfrm>
              <a:off x="66047" y="0"/>
              <a:ext cx="362369" cy="218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1" h="21600" fill="norm" stroke="1" extrusionOk="0">
                  <a:moveTo>
                    <a:pt x="4260" y="0"/>
                  </a:moveTo>
                  <a:cubicBezTo>
                    <a:pt x="307" y="0"/>
                    <a:pt x="-1509" y="5321"/>
                    <a:pt x="1506" y="11052"/>
                  </a:cubicBezTo>
                  <a:cubicBezTo>
                    <a:pt x="6664" y="20858"/>
                    <a:pt x="16463" y="21600"/>
                    <a:pt x="19303" y="21600"/>
                  </a:cubicBezTo>
                  <a:cubicBezTo>
                    <a:pt x="19806" y="21600"/>
                    <a:pt x="20091" y="21575"/>
                    <a:pt x="20091" y="21575"/>
                  </a:cubicBezTo>
                  <a:cubicBezTo>
                    <a:pt x="14488" y="5481"/>
                    <a:pt x="8274" y="0"/>
                    <a:pt x="426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4" name="Google Shape;4271;p45"/>
            <p:cNvSpPr/>
            <p:nvPr/>
          </p:nvSpPr>
          <p:spPr>
            <a:xfrm>
              <a:off x="344480" y="165142"/>
              <a:ext cx="141856" cy="14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61" h="21600" fill="norm" stroke="1" extrusionOk="0">
                  <a:moveTo>
                    <a:pt x="9668" y="0"/>
                  </a:moveTo>
                  <a:cubicBezTo>
                    <a:pt x="4802" y="0"/>
                    <a:pt x="0" y="5238"/>
                    <a:pt x="0" y="5238"/>
                  </a:cubicBezTo>
                  <a:lnTo>
                    <a:pt x="16148" y="21600"/>
                  </a:lnTo>
                  <a:cubicBezTo>
                    <a:pt x="16148" y="21600"/>
                    <a:pt x="21600" y="7829"/>
                    <a:pt x="13596" y="1400"/>
                  </a:cubicBezTo>
                  <a:cubicBezTo>
                    <a:pt x="12345" y="396"/>
                    <a:pt x="11005" y="0"/>
                    <a:pt x="96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5" name="Google Shape;4272;p45"/>
            <p:cNvSpPr/>
            <p:nvPr/>
          </p:nvSpPr>
          <p:spPr>
            <a:xfrm>
              <a:off x="366371" y="208090"/>
              <a:ext cx="190741" cy="455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593" h="21600" fill="norm" stroke="1" extrusionOk="0">
                  <a:moveTo>
                    <a:pt x="3448" y="0"/>
                  </a:moveTo>
                  <a:cubicBezTo>
                    <a:pt x="3448" y="0"/>
                    <a:pt x="-4473" y="10812"/>
                    <a:pt x="3695" y="21600"/>
                  </a:cubicBezTo>
                  <a:cubicBezTo>
                    <a:pt x="3695" y="21600"/>
                    <a:pt x="17127" y="14227"/>
                    <a:pt x="3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6" name="Google Shape;4273;p45"/>
            <p:cNvSpPr/>
            <p:nvPr/>
          </p:nvSpPr>
          <p:spPr>
            <a:xfrm>
              <a:off x="377800" y="361654"/>
              <a:ext cx="68787" cy="69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577" y="0"/>
                  </a:moveTo>
                  <a:cubicBezTo>
                    <a:pt x="8515" y="0"/>
                    <a:pt x="7430" y="204"/>
                    <a:pt x="6369" y="640"/>
                  </a:cubicBezTo>
                  <a:cubicBezTo>
                    <a:pt x="1347" y="2692"/>
                    <a:pt x="-1243" y="8832"/>
                    <a:pt x="587" y="14465"/>
                  </a:cubicBezTo>
                  <a:cubicBezTo>
                    <a:pt x="2012" y="18863"/>
                    <a:pt x="5680" y="21600"/>
                    <a:pt x="9608" y="21600"/>
                  </a:cubicBezTo>
                  <a:cubicBezTo>
                    <a:pt x="10702" y="21600"/>
                    <a:pt x="11810" y="21387"/>
                    <a:pt x="12904" y="20942"/>
                  </a:cubicBezTo>
                  <a:cubicBezTo>
                    <a:pt x="17775" y="18899"/>
                    <a:pt x="20357" y="12759"/>
                    <a:pt x="18686" y="7126"/>
                  </a:cubicBezTo>
                  <a:cubicBezTo>
                    <a:pt x="17244" y="2826"/>
                    <a:pt x="13545" y="0"/>
                    <a:pt x="957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7" name="Google Shape;4274;p45"/>
            <p:cNvSpPr/>
            <p:nvPr/>
          </p:nvSpPr>
          <p:spPr>
            <a:xfrm>
              <a:off x="471959" y="337884"/>
              <a:ext cx="33923" cy="33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95" h="21600" fill="norm" stroke="1" extrusionOk="0">
                  <a:moveTo>
                    <a:pt x="9485" y="0"/>
                  </a:moveTo>
                  <a:cubicBezTo>
                    <a:pt x="8436" y="0"/>
                    <a:pt x="7372" y="195"/>
                    <a:pt x="6338" y="603"/>
                  </a:cubicBezTo>
                  <a:cubicBezTo>
                    <a:pt x="1409" y="2727"/>
                    <a:pt x="-1202" y="8757"/>
                    <a:pt x="541" y="14465"/>
                  </a:cubicBezTo>
                  <a:cubicBezTo>
                    <a:pt x="1915" y="18848"/>
                    <a:pt x="5636" y="21600"/>
                    <a:pt x="9636" y="21600"/>
                  </a:cubicBezTo>
                  <a:cubicBezTo>
                    <a:pt x="10707" y="21600"/>
                    <a:pt x="11794" y="21405"/>
                    <a:pt x="12858" y="20988"/>
                  </a:cubicBezTo>
                  <a:cubicBezTo>
                    <a:pt x="17787" y="18873"/>
                    <a:pt x="20398" y="12834"/>
                    <a:pt x="18655" y="7126"/>
                  </a:cubicBezTo>
                  <a:cubicBezTo>
                    <a:pt x="17168" y="2752"/>
                    <a:pt x="13417" y="0"/>
                    <a:pt x="948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8" name="Google Shape;4275;p45"/>
            <p:cNvSpPr/>
            <p:nvPr/>
          </p:nvSpPr>
          <p:spPr>
            <a:xfrm>
              <a:off x="423731" y="279316"/>
              <a:ext cx="46440" cy="46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9712" y="0"/>
                  </a:moveTo>
                  <a:cubicBezTo>
                    <a:pt x="8622" y="0"/>
                    <a:pt x="7521" y="211"/>
                    <a:pt x="6432" y="660"/>
                  </a:cubicBezTo>
                  <a:cubicBezTo>
                    <a:pt x="1255" y="2680"/>
                    <a:pt x="-1217" y="8767"/>
                    <a:pt x="587" y="14352"/>
                  </a:cubicBezTo>
                  <a:cubicBezTo>
                    <a:pt x="1993" y="18893"/>
                    <a:pt x="5589" y="21600"/>
                    <a:pt x="9454" y="21600"/>
                  </a:cubicBezTo>
                  <a:cubicBezTo>
                    <a:pt x="10544" y="21600"/>
                    <a:pt x="11645" y="21376"/>
                    <a:pt x="12734" y="20940"/>
                  </a:cubicBezTo>
                  <a:cubicBezTo>
                    <a:pt x="17900" y="18907"/>
                    <a:pt x="20383" y="12820"/>
                    <a:pt x="18579" y="7248"/>
                  </a:cubicBezTo>
                  <a:cubicBezTo>
                    <a:pt x="17173" y="2693"/>
                    <a:pt x="13577" y="0"/>
                    <a:pt x="971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49" name="Google Shape;4276;p45"/>
            <p:cNvSpPr/>
            <p:nvPr/>
          </p:nvSpPr>
          <p:spPr>
            <a:xfrm>
              <a:off x="459069" y="401737"/>
              <a:ext cx="78776" cy="7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6" h="21600" fill="norm" stroke="1" extrusionOk="0">
                  <a:moveTo>
                    <a:pt x="9530" y="0"/>
                  </a:moveTo>
                  <a:cubicBezTo>
                    <a:pt x="8454" y="0"/>
                    <a:pt x="7361" y="203"/>
                    <a:pt x="6292" y="638"/>
                  </a:cubicBezTo>
                  <a:cubicBezTo>
                    <a:pt x="1402" y="2657"/>
                    <a:pt x="-1227" y="8848"/>
                    <a:pt x="563" y="14498"/>
                  </a:cubicBezTo>
                  <a:cubicBezTo>
                    <a:pt x="1973" y="18838"/>
                    <a:pt x="5664" y="21600"/>
                    <a:pt x="9554" y="21600"/>
                  </a:cubicBezTo>
                  <a:cubicBezTo>
                    <a:pt x="10617" y="21600"/>
                    <a:pt x="11692" y="21397"/>
                    <a:pt x="12736" y="20962"/>
                  </a:cubicBezTo>
                  <a:cubicBezTo>
                    <a:pt x="17744" y="18943"/>
                    <a:pt x="20373" y="12752"/>
                    <a:pt x="18583" y="7095"/>
                  </a:cubicBezTo>
                  <a:cubicBezTo>
                    <a:pt x="17173" y="2755"/>
                    <a:pt x="13482" y="0"/>
                    <a:pt x="95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0" name="Google Shape;4277;p45"/>
            <p:cNvSpPr/>
            <p:nvPr/>
          </p:nvSpPr>
          <p:spPr>
            <a:xfrm>
              <a:off x="388898" y="458814"/>
              <a:ext cx="46543" cy="46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5" h="21600" fill="norm" stroke="1" extrusionOk="0">
                  <a:moveTo>
                    <a:pt x="9666" y="0"/>
                  </a:moveTo>
                  <a:cubicBezTo>
                    <a:pt x="8581" y="0"/>
                    <a:pt x="7480" y="211"/>
                    <a:pt x="6410" y="643"/>
                  </a:cubicBezTo>
                  <a:cubicBezTo>
                    <a:pt x="1459" y="2678"/>
                    <a:pt x="-1243" y="8765"/>
                    <a:pt x="561" y="14517"/>
                  </a:cubicBezTo>
                  <a:cubicBezTo>
                    <a:pt x="1967" y="18887"/>
                    <a:pt x="5668" y="21600"/>
                    <a:pt x="9588" y="21600"/>
                  </a:cubicBezTo>
                  <a:cubicBezTo>
                    <a:pt x="10674" y="21600"/>
                    <a:pt x="11783" y="21389"/>
                    <a:pt x="12852" y="20948"/>
                  </a:cubicBezTo>
                  <a:cubicBezTo>
                    <a:pt x="17803" y="18913"/>
                    <a:pt x="20357" y="12826"/>
                    <a:pt x="18701" y="7241"/>
                  </a:cubicBezTo>
                  <a:cubicBezTo>
                    <a:pt x="17296" y="2740"/>
                    <a:pt x="13587" y="0"/>
                    <a:pt x="966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1" name="Google Shape;4278;p45"/>
            <p:cNvSpPr/>
            <p:nvPr/>
          </p:nvSpPr>
          <p:spPr>
            <a:xfrm>
              <a:off x="417296" y="511048"/>
              <a:ext cx="98265" cy="98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3" h="21600" fill="norm" stroke="1" extrusionOk="0">
                  <a:moveTo>
                    <a:pt x="9542" y="0"/>
                  </a:moveTo>
                  <a:cubicBezTo>
                    <a:pt x="8473" y="0"/>
                    <a:pt x="7381" y="206"/>
                    <a:pt x="6317" y="643"/>
                  </a:cubicBezTo>
                  <a:cubicBezTo>
                    <a:pt x="1419" y="2677"/>
                    <a:pt x="-1241" y="8785"/>
                    <a:pt x="571" y="14419"/>
                  </a:cubicBezTo>
                  <a:cubicBezTo>
                    <a:pt x="2001" y="18867"/>
                    <a:pt x="5691" y="21600"/>
                    <a:pt x="9648" y="21600"/>
                  </a:cubicBezTo>
                  <a:cubicBezTo>
                    <a:pt x="10695" y="21600"/>
                    <a:pt x="11759" y="21407"/>
                    <a:pt x="12806" y="21007"/>
                  </a:cubicBezTo>
                  <a:cubicBezTo>
                    <a:pt x="17804" y="18973"/>
                    <a:pt x="20359" y="12740"/>
                    <a:pt x="18658" y="7231"/>
                  </a:cubicBezTo>
                  <a:cubicBezTo>
                    <a:pt x="17234" y="2801"/>
                    <a:pt x="13504" y="0"/>
                    <a:pt x="95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2" name="Google Shape;4279;p45"/>
            <p:cNvSpPr/>
            <p:nvPr/>
          </p:nvSpPr>
          <p:spPr>
            <a:xfrm>
              <a:off x="428414" y="78370"/>
              <a:ext cx="28358" cy="91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70" y="0"/>
                  </a:moveTo>
                  <a:lnTo>
                    <a:pt x="0" y="21344"/>
                  </a:lnTo>
                  <a:lnTo>
                    <a:pt x="2897" y="21600"/>
                  </a:lnTo>
                  <a:lnTo>
                    <a:pt x="21600" y="256"/>
                  </a:lnTo>
                  <a:lnTo>
                    <a:pt x="18270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3" name="Google Shape;4280;p45"/>
            <p:cNvSpPr/>
            <p:nvPr/>
          </p:nvSpPr>
          <p:spPr>
            <a:xfrm>
              <a:off x="445867" y="70196"/>
              <a:ext cx="17423" cy="17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6" h="21600" fill="norm" stroke="1" extrusionOk="0">
                  <a:moveTo>
                    <a:pt x="9818" y="0"/>
                  </a:moveTo>
                  <a:cubicBezTo>
                    <a:pt x="8756" y="0"/>
                    <a:pt x="7662" y="211"/>
                    <a:pt x="6599" y="668"/>
                  </a:cubicBezTo>
                  <a:cubicBezTo>
                    <a:pt x="1191" y="2674"/>
                    <a:pt x="-1216" y="8760"/>
                    <a:pt x="597" y="14846"/>
                  </a:cubicBezTo>
                  <a:cubicBezTo>
                    <a:pt x="1972" y="19032"/>
                    <a:pt x="5536" y="21600"/>
                    <a:pt x="9318" y="21600"/>
                  </a:cubicBezTo>
                  <a:cubicBezTo>
                    <a:pt x="10412" y="21600"/>
                    <a:pt x="11506" y="21389"/>
                    <a:pt x="12600" y="20932"/>
                  </a:cubicBezTo>
                  <a:cubicBezTo>
                    <a:pt x="18008" y="18891"/>
                    <a:pt x="20384" y="12805"/>
                    <a:pt x="18602" y="7423"/>
                  </a:cubicBezTo>
                  <a:cubicBezTo>
                    <a:pt x="17196" y="2674"/>
                    <a:pt x="13601" y="0"/>
                    <a:pt x="9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4" name="Google Shape;4281;p45"/>
            <p:cNvSpPr/>
            <p:nvPr/>
          </p:nvSpPr>
          <p:spPr>
            <a:xfrm>
              <a:off x="464378" y="123587"/>
              <a:ext cx="68153" cy="69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556" y="0"/>
                  </a:moveTo>
                  <a:lnTo>
                    <a:pt x="0" y="20750"/>
                  </a:lnTo>
                  <a:lnTo>
                    <a:pt x="864" y="21600"/>
                  </a:lnTo>
                  <a:lnTo>
                    <a:pt x="21600" y="85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5" name="Google Shape;4282;p45"/>
            <p:cNvSpPr/>
            <p:nvPr/>
          </p:nvSpPr>
          <p:spPr>
            <a:xfrm>
              <a:off x="522111" y="116292"/>
              <a:ext cx="17704" cy="1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1600" fill="norm" stroke="1" extrusionOk="0">
                  <a:moveTo>
                    <a:pt x="9644" y="0"/>
                  </a:moveTo>
                  <a:cubicBezTo>
                    <a:pt x="5016" y="0"/>
                    <a:pt x="1126" y="3704"/>
                    <a:pt x="66" y="8896"/>
                  </a:cubicBezTo>
                  <a:cubicBezTo>
                    <a:pt x="-545" y="14885"/>
                    <a:pt x="3151" y="20215"/>
                    <a:pt x="8069" y="21531"/>
                  </a:cubicBezTo>
                  <a:cubicBezTo>
                    <a:pt x="8487" y="21600"/>
                    <a:pt x="8905" y="21600"/>
                    <a:pt x="9291" y="21600"/>
                  </a:cubicBezTo>
                  <a:cubicBezTo>
                    <a:pt x="14434" y="21600"/>
                    <a:pt x="19255" y="17792"/>
                    <a:pt x="19801" y="12219"/>
                  </a:cubicBezTo>
                  <a:cubicBezTo>
                    <a:pt x="21055" y="6923"/>
                    <a:pt x="17359" y="935"/>
                    <a:pt x="11798" y="277"/>
                  </a:cubicBezTo>
                  <a:cubicBezTo>
                    <a:pt x="11059" y="104"/>
                    <a:pt x="10351" y="0"/>
                    <a:pt x="96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6" name="Google Shape;4283;p45"/>
            <p:cNvSpPr/>
            <p:nvPr/>
          </p:nvSpPr>
          <p:spPr>
            <a:xfrm>
              <a:off x="0" y="158188"/>
              <a:ext cx="434944" cy="20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720" y="0"/>
                  </a:moveTo>
                  <a:cubicBezTo>
                    <a:pt x="1999" y="0"/>
                    <a:pt x="0" y="19592"/>
                    <a:pt x="0" y="19592"/>
                  </a:cubicBezTo>
                  <a:cubicBezTo>
                    <a:pt x="2119" y="21008"/>
                    <a:pt x="4113" y="21600"/>
                    <a:pt x="5968" y="21600"/>
                  </a:cubicBezTo>
                  <a:cubicBezTo>
                    <a:pt x="15701" y="21600"/>
                    <a:pt x="21600" y="5252"/>
                    <a:pt x="21600" y="5252"/>
                  </a:cubicBezTo>
                  <a:cubicBezTo>
                    <a:pt x="17645" y="1479"/>
                    <a:pt x="14391" y="0"/>
                    <a:pt x="1172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7" name="Google Shape;4284;p45"/>
            <p:cNvSpPr/>
            <p:nvPr/>
          </p:nvSpPr>
          <p:spPr>
            <a:xfrm>
              <a:off x="193487" y="252256"/>
              <a:ext cx="68721" cy="68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5" h="21600" fill="norm" stroke="1" extrusionOk="0">
                  <a:moveTo>
                    <a:pt x="10663" y="0"/>
                  </a:moveTo>
                  <a:cubicBezTo>
                    <a:pt x="4899" y="0"/>
                    <a:pt x="171" y="4729"/>
                    <a:pt x="4" y="10457"/>
                  </a:cubicBezTo>
                  <a:cubicBezTo>
                    <a:pt x="-163" y="16452"/>
                    <a:pt x="4565" y="21422"/>
                    <a:pt x="10294" y="21591"/>
                  </a:cubicBezTo>
                  <a:cubicBezTo>
                    <a:pt x="10409" y="21591"/>
                    <a:pt x="10514" y="21600"/>
                    <a:pt x="10619" y="21600"/>
                  </a:cubicBezTo>
                  <a:cubicBezTo>
                    <a:pt x="16375" y="21600"/>
                    <a:pt x="21103" y="17032"/>
                    <a:pt x="21270" y="11143"/>
                  </a:cubicBezTo>
                  <a:cubicBezTo>
                    <a:pt x="21437" y="5148"/>
                    <a:pt x="16876" y="178"/>
                    <a:pt x="10971" y="9"/>
                  </a:cubicBezTo>
                  <a:cubicBezTo>
                    <a:pt x="10874" y="0"/>
                    <a:pt x="10769" y="0"/>
                    <a:pt x="106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8" name="Google Shape;4285;p45"/>
            <p:cNvSpPr/>
            <p:nvPr/>
          </p:nvSpPr>
          <p:spPr>
            <a:xfrm>
              <a:off x="248260" y="178841"/>
              <a:ext cx="71984" cy="72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9" h="21600" fill="norm" stroke="1" extrusionOk="0">
                  <a:moveTo>
                    <a:pt x="10389" y="0"/>
                  </a:moveTo>
                  <a:cubicBezTo>
                    <a:pt x="4689" y="0"/>
                    <a:pt x="164" y="4632"/>
                    <a:pt x="5" y="10481"/>
                  </a:cubicBezTo>
                  <a:cubicBezTo>
                    <a:pt x="-155" y="16364"/>
                    <a:pt x="4361" y="21438"/>
                    <a:pt x="10322" y="21600"/>
                  </a:cubicBezTo>
                  <a:cubicBezTo>
                    <a:pt x="10423" y="21600"/>
                    <a:pt x="10515" y="21600"/>
                    <a:pt x="10616" y="21600"/>
                  </a:cubicBezTo>
                  <a:cubicBezTo>
                    <a:pt x="16291" y="21600"/>
                    <a:pt x="21126" y="16926"/>
                    <a:pt x="21285" y="11136"/>
                  </a:cubicBezTo>
                  <a:cubicBezTo>
                    <a:pt x="21445" y="5083"/>
                    <a:pt x="16769" y="179"/>
                    <a:pt x="10968" y="17"/>
                  </a:cubicBezTo>
                  <a:cubicBezTo>
                    <a:pt x="10775" y="9"/>
                    <a:pt x="10582" y="0"/>
                    <a:pt x="1038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59" name="Google Shape;4286;p45"/>
            <p:cNvSpPr/>
            <p:nvPr/>
          </p:nvSpPr>
          <p:spPr>
            <a:xfrm>
              <a:off x="348876" y="185425"/>
              <a:ext cx="46395" cy="46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0493" y="0"/>
                  </a:moveTo>
                  <a:cubicBezTo>
                    <a:pt x="4728" y="0"/>
                    <a:pt x="10" y="4732"/>
                    <a:pt x="10" y="10417"/>
                  </a:cubicBezTo>
                  <a:cubicBezTo>
                    <a:pt x="-236" y="16511"/>
                    <a:pt x="4237" y="21587"/>
                    <a:pt x="10196" y="21587"/>
                  </a:cubicBezTo>
                  <a:cubicBezTo>
                    <a:pt x="10338" y="21600"/>
                    <a:pt x="10493" y="21600"/>
                    <a:pt x="10635" y="21600"/>
                  </a:cubicBezTo>
                  <a:cubicBezTo>
                    <a:pt x="16387" y="21600"/>
                    <a:pt x="20873" y="16868"/>
                    <a:pt x="21118" y="11183"/>
                  </a:cubicBezTo>
                  <a:cubicBezTo>
                    <a:pt x="21364" y="5089"/>
                    <a:pt x="16646" y="264"/>
                    <a:pt x="10932" y="13"/>
                  </a:cubicBezTo>
                  <a:cubicBezTo>
                    <a:pt x="10790" y="13"/>
                    <a:pt x="10635" y="0"/>
                    <a:pt x="1049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0" name="Google Shape;4287;p45"/>
            <p:cNvSpPr/>
            <p:nvPr/>
          </p:nvSpPr>
          <p:spPr>
            <a:xfrm>
              <a:off x="110346" y="184823"/>
              <a:ext cx="87790" cy="87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fill="norm" stroke="1" extrusionOk="0">
                  <a:moveTo>
                    <a:pt x="10520" y="0"/>
                  </a:moveTo>
                  <a:cubicBezTo>
                    <a:pt x="4785" y="0"/>
                    <a:pt x="265" y="4624"/>
                    <a:pt x="3" y="10399"/>
                  </a:cubicBezTo>
                  <a:cubicBezTo>
                    <a:pt x="-128" y="16471"/>
                    <a:pt x="4509" y="21466"/>
                    <a:pt x="10341" y="21600"/>
                  </a:cubicBezTo>
                  <a:cubicBezTo>
                    <a:pt x="10424" y="21600"/>
                    <a:pt x="10506" y="21600"/>
                    <a:pt x="10589" y="21600"/>
                  </a:cubicBezTo>
                  <a:cubicBezTo>
                    <a:pt x="16310" y="21600"/>
                    <a:pt x="21079" y="17061"/>
                    <a:pt x="21341" y="11074"/>
                  </a:cubicBezTo>
                  <a:cubicBezTo>
                    <a:pt x="21472" y="5136"/>
                    <a:pt x="16835" y="148"/>
                    <a:pt x="11003" y="14"/>
                  </a:cubicBezTo>
                  <a:cubicBezTo>
                    <a:pt x="10845" y="7"/>
                    <a:pt x="10679" y="0"/>
                    <a:pt x="1052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1" name="Google Shape;4288;p45"/>
            <p:cNvSpPr/>
            <p:nvPr/>
          </p:nvSpPr>
          <p:spPr>
            <a:xfrm>
              <a:off x="97004" y="295289"/>
              <a:ext cx="69261" cy="69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fill="norm" stroke="1" extrusionOk="0">
                  <a:moveTo>
                    <a:pt x="10582" y="0"/>
                  </a:moveTo>
                  <a:cubicBezTo>
                    <a:pt x="4862" y="0"/>
                    <a:pt x="170" y="4657"/>
                    <a:pt x="5" y="10466"/>
                  </a:cubicBezTo>
                  <a:cubicBezTo>
                    <a:pt x="-161" y="16371"/>
                    <a:pt x="4356" y="21433"/>
                    <a:pt x="10390" y="21600"/>
                  </a:cubicBezTo>
                  <a:cubicBezTo>
                    <a:pt x="10486" y="21600"/>
                    <a:pt x="10591" y="21600"/>
                    <a:pt x="10687" y="21600"/>
                  </a:cubicBezTo>
                  <a:cubicBezTo>
                    <a:pt x="16416" y="21600"/>
                    <a:pt x="21108" y="16943"/>
                    <a:pt x="21273" y="11134"/>
                  </a:cubicBezTo>
                  <a:cubicBezTo>
                    <a:pt x="21439" y="5229"/>
                    <a:pt x="16913" y="167"/>
                    <a:pt x="10888" y="0"/>
                  </a:cubicBezTo>
                  <a:cubicBezTo>
                    <a:pt x="10792" y="0"/>
                    <a:pt x="10687" y="0"/>
                    <a:pt x="1058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2" name="Google Shape;4289;p45"/>
            <p:cNvSpPr/>
            <p:nvPr/>
          </p:nvSpPr>
          <p:spPr>
            <a:xfrm>
              <a:off x="53067" y="256958"/>
              <a:ext cx="38304" cy="3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0" h="21600" fill="norm" stroke="1" extrusionOk="0">
                  <a:moveTo>
                    <a:pt x="10818" y="0"/>
                  </a:moveTo>
                  <a:cubicBezTo>
                    <a:pt x="4984" y="0"/>
                    <a:pt x="120" y="4635"/>
                    <a:pt x="2" y="10556"/>
                  </a:cubicBezTo>
                  <a:cubicBezTo>
                    <a:pt x="-115" y="16434"/>
                    <a:pt x="4514" y="21469"/>
                    <a:pt x="10330" y="21588"/>
                  </a:cubicBezTo>
                  <a:cubicBezTo>
                    <a:pt x="10472" y="21594"/>
                    <a:pt x="10620" y="21600"/>
                    <a:pt x="10762" y="21600"/>
                  </a:cubicBezTo>
                  <a:cubicBezTo>
                    <a:pt x="16504" y="21600"/>
                    <a:pt x="21250" y="17003"/>
                    <a:pt x="21368" y="11156"/>
                  </a:cubicBezTo>
                  <a:cubicBezTo>
                    <a:pt x="21485" y="5160"/>
                    <a:pt x="16856" y="237"/>
                    <a:pt x="11040" y="0"/>
                  </a:cubicBezTo>
                  <a:cubicBezTo>
                    <a:pt x="10966" y="0"/>
                    <a:pt x="10892" y="0"/>
                    <a:pt x="1081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67" name="Google Shape;4290;p45"/>
          <p:cNvGrpSpPr/>
          <p:nvPr/>
        </p:nvGrpSpPr>
        <p:grpSpPr>
          <a:xfrm>
            <a:off x="7797082" y="2889706"/>
            <a:ext cx="273734" cy="333917"/>
            <a:chOff x="13" y="0"/>
            <a:chExt cx="273733" cy="333915"/>
          </a:xfrm>
        </p:grpSpPr>
        <p:sp>
          <p:nvSpPr>
            <p:cNvPr id="3964" name="Google Shape;4291;p45"/>
            <p:cNvSpPr/>
            <p:nvPr/>
          </p:nvSpPr>
          <p:spPr>
            <a:xfrm>
              <a:off x="13" y="-1"/>
              <a:ext cx="273734" cy="3339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135" y="0"/>
                  </a:moveTo>
                  <a:cubicBezTo>
                    <a:pt x="8204" y="4953"/>
                    <a:pt x="9275" y="9342"/>
                    <a:pt x="9275" y="9342"/>
                  </a:cubicBezTo>
                  <a:cubicBezTo>
                    <a:pt x="5851" y="5049"/>
                    <a:pt x="1512" y="4869"/>
                    <a:pt x="806" y="4869"/>
                  </a:cubicBezTo>
                  <a:cubicBezTo>
                    <a:pt x="742" y="4869"/>
                    <a:pt x="707" y="4870"/>
                    <a:pt x="707" y="4870"/>
                  </a:cubicBezTo>
                  <a:cubicBezTo>
                    <a:pt x="1273" y="10933"/>
                    <a:pt x="7698" y="12225"/>
                    <a:pt x="7698" y="12225"/>
                  </a:cubicBezTo>
                  <a:cubicBezTo>
                    <a:pt x="7214" y="12151"/>
                    <a:pt x="6751" y="12118"/>
                    <a:pt x="6312" y="12118"/>
                  </a:cubicBezTo>
                  <a:cubicBezTo>
                    <a:pt x="2193" y="12118"/>
                    <a:pt x="0" y="15024"/>
                    <a:pt x="0" y="15024"/>
                  </a:cubicBezTo>
                  <a:cubicBezTo>
                    <a:pt x="1010" y="15316"/>
                    <a:pt x="1930" y="15434"/>
                    <a:pt x="2756" y="15434"/>
                  </a:cubicBezTo>
                  <a:cubicBezTo>
                    <a:pt x="5953" y="15434"/>
                    <a:pt x="7756" y="13663"/>
                    <a:pt x="8073" y="13324"/>
                  </a:cubicBezTo>
                  <a:cubicBezTo>
                    <a:pt x="3607" y="18295"/>
                    <a:pt x="5011" y="21600"/>
                    <a:pt x="5011" y="21600"/>
                  </a:cubicBezTo>
                  <a:cubicBezTo>
                    <a:pt x="9376" y="19845"/>
                    <a:pt x="10245" y="14080"/>
                    <a:pt x="10245" y="14080"/>
                  </a:cubicBezTo>
                  <a:cubicBezTo>
                    <a:pt x="10406" y="21170"/>
                    <a:pt x="14831" y="21402"/>
                    <a:pt x="14831" y="21402"/>
                  </a:cubicBezTo>
                  <a:cubicBezTo>
                    <a:pt x="15820" y="16489"/>
                    <a:pt x="11731" y="13723"/>
                    <a:pt x="11719" y="13716"/>
                  </a:cubicBezTo>
                  <a:cubicBezTo>
                    <a:pt x="14969" y="15906"/>
                    <a:pt x="17254" y="16528"/>
                    <a:pt x="18803" y="16528"/>
                  </a:cubicBezTo>
                  <a:cubicBezTo>
                    <a:pt x="20838" y="16528"/>
                    <a:pt x="21600" y="15455"/>
                    <a:pt x="21600" y="15455"/>
                  </a:cubicBezTo>
                  <a:cubicBezTo>
                    <a:pt x="18185" y="13186"/>
                    <a:pt x="12710" y="12225"/>
                    <a:pt x="12709" y="12225"/>
                  </a:cubicBezTo>
                  <a:cubicBezTo>
                    <a:pt x="13213" y="12296"/>
                    <a:pt x="13691" y="12329"/>
                    <a:pt x="14144" y="12329"/>
                  </a:cubicBezTo>
                  <a:cubicBezTo>
                    <a:pt x="19821" y="12329"/>
                    <a:pt x="21519" y="7156"/>
                    <a:pt x="21519" y="7156"/>
                  </a:cubicBezTo>
                  <a:cubicBezTo>
                    <a:pt x="21294" y="7147"/>
                    <a:pt x="21072" y="7142"/>
                    <a:pt x="20855" y="7142"/>
                  </a:cubicBezTo>
                  <a:cubicBezTo>
                    <a:pt x="16092" y="7142"/>
                    <a:pt x="13436" y="9248"/>
                    <a:pt x="12488" y="10189"/>
                  </a:cubicBezTo>
                  <a:cubicBezTo>
                    <a:pt x="18324" y="3614"/>
                    <a:pt x="15135" y="1"/>
                    <a:pt x="151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5" name="Google Shape;4292;p45"/>
            <p:cNvSpPr/>
            <p:nvPr/>
          </p:nvSpPr>
          <p:spPr>
            <a:xfrm>
              <a:off x="33044" y="33551"/>
              <a:ext cx="212032" cy="261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869" y="0"/>
                  </a:moveTo>
                  <a:cubicBezTo>
                    <a:pt x="11582" y="2985"/>
                    <a:pt x="8844" y="12134"/>
                    <a:pt x="8844" y="12134"/>
                  </a:cubicBezTo>
                  <a:cubicBezTo>
                    <a:pt x="7852" y="10186"/>
                    <a:pt x="1" y="5125"/>
                    <a:pt x="0" y="5125"/>
                  </a:cubicBezTo>
                  <a:cubicBezTo>
                    <a:pt x="1591" y="8745"/>
                    <a:pt x="8348" y="12791"/>
                    <a:pt x="8348" y="12791"/>
                  </a:cubicBezTo>
                  <a:cubicBezTo>
                    <a:pt x="5687" y="13596"/>
                    <a:pt x="130" y="15607"/>
                    <a:pt x="130" y="15607"/>
                  </a:cubicBezTo>
                  <a:cubicBezTo>
                    <a:pt x="213" y="15609"/>
                    <a:pt x="296" y="15611"/>
                    <a:pt x="379" y="15611"/>
                  </a:cubicBezTo>
                  <a:cubicBezTo>
                    <a:pt x="4258" y="15611"/>
                    <a:pt x="8607" y="13236"/>
                    <a:pt x="8609" y="13235"/>
                  </a:cubicBezTo>
                  <a:cubicBezTo>
                    <a:pt x="7330" y="14611"/>
                    <a:pt x="5088" y="21346"/>
                    <a:pt x="5088" y="21346"/>
                  </a:cubicBezTo>
                  <a:cubicBezTo>
                    <a:pt x="7670" y="18106"/>
                    <a:pt x="9600" y="13362"/>
                    <a:pt x="9600" y="13362"/>
                  </a:cubicBezTo>
                  <a:cubicBezTo>
                    <a:pt x="10304" y="16581"/>
                    <a:pt x="14165" y="21600"/>
                    <a:pt x="14165" y="21600"/>
                  </a:cubicBezTo>
                  <a:cubicBezTo>
                    <a:pt x="13930" y="17746"/>
                    <a:pt x="10069" y="13130"/>
                    <a:pt x="10069" y="13129"/>
                  </a:cubicBezTo>
                  <a:cubicBezTo>
                    <a:pt x="16305" y="15777"/>
                    <a:pt x="21600" y="16857"/>
                    <a:pt x="21600" y="16857"/>
                  </a:cubicBezTo>
                  <a:cubicBezTo>
                    <a:pt x="18443" y="14929"/>
                    <a:pt x="10018" y="12473"/>
                    <a:pt x="10018" y="12473"/>
                  </a:cubicBezTo>
                  <a:cubicBezTo>
                    <a:pt x="15469" y="12240"/>
                    <a:pt x="21025" y="8089"/>
                    <a:pt x="21025" y="8089"/>
                  </a:cubicBezTo>
                  <a:cubicBezTo>
                    <a:pt x="18417" y="8174"/>
                    <a:pt x="10356" y="11732"/>
                    <a:pt x="10356" y="11732"/>
                  </a:cubicBezTo>
                  <a:cubicBezTo>
                    <a:pt x="12938" y="7369"/>
                    <a:pt x="14869" y="0"/>
                    <a:pt x="1486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6" name="Google Shape;4293;p45"/>
            <p:cNvSpPr/>
            <p:nvPr/>
          </p:nvSpPr>
          <p:spPr>
            <a:xfrm>
              <a:off x="109081" y="153395"/>
              <a:ext cx="48135" cy="54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8" h="21600" fill="norm" stroke="1" extrusionOk="0">
                  <a:moveTo>
                    <a:pt x="8683" y="0"/>
                  </a:moveTo>
                  <a:cubicBezTo>
                    <a:pt x="4131" y="0"/>
                    <a:pt x="-175" y="3603"/>
                    <a:pt x="5" y="11542"/>
                  </a:cubicBezTo>
                  <a:cubicBezTo>
                    <a:pt x="5" y="11542"/>
                    <a:pt x="699" y="19924"/>
                    <a:pt x="8107" y="21456"/>
                  </a:cubicBezTo>
                  <a:cubicBezTo>
                    <a:pt x="8575" y="21552"/>
                    <a:pt x="9043" y="21600"/>
                    <a:pt x="9501" y="21600"/>
                  </a:cubicBezTo>
                  <a:cubicBezTo>
                    <a:pt x="16260" y="21600"/>
                    <a:pt x="21425" y="11478"/>
                    <a:pt x="16800" y="4491"/>
                  </a:cubicBezTo>
                  <a:cubicBezTo>
                    <a:pt x="14794" y="1570"/>
                    <a:pt x="11682" y="0"/>
                    <a:pt x="86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88" name="Google Shape;4294;p45"/>
          <p:cNvGrpSpPr/>
          <p:nvPr/>
        </p:nvGrpSpPr>
        <p:grpSpPr>
          <a:xfrm>
            <a:off x="7340456" y="3946798"/>
            <a:ext cx="678810" cy="760832"/>
            <a:chOff x="0" y="0"/>
            <a:chExt cx="678809" cy="760831"/>
          </a:xfrm>
        </p:grpSpPr>
        <p:sp>
          <p:nvSpPr>
            <p:cNvPr id="3968" name="Google Shape;4295;p45"/>
            <p:cNvSpPr/>
            <p:nvPr/>
          </p:nvSpPr>
          <p:spPr>
            <a:xfrm>
              <a:off x="468678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9" name="Google Shape;4296;p45"/>
            <p:cNvSpPr/>
            <p:nvPr/>
          </p:nvSpPr>
          <p:spPr>
            <a:xfrm>
              <a:off x="462212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0" name="Google Shape;4297;p45"/>
            <p:cNvSpPr/>
            <p:nvPr/>
          </p:nvSpPr>
          <p:spPr>
            <a:xfrm>
              <a:off x="439791" y="259921"/>
              <a:ext cx="12701" cy="120438"/>
            </a:xfrm>
            <a:prstGeom prst="rect">
              <a:avLst/>
            </a:pr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1" name="Google Shape;4298;p45"/>
            <p:cNvSpPr/>
            <p:nvPr/>
          </p:nvSpPr>
          <p:spPr>
            <a:xfrm>
              <a:off x="433324" y="244110"/>
              <a:ext cx="23447" cy="2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62" y="0"/>
                  </a:moveTo>
                  <a:cubicBezTo>
                    <a:pt x="5021" y="0"/>
                    <a:pt x="0" y="5021"/>
                    <a:pt x="0" y="11035"/>
                  </a:cubicBezTo>
                  <a:cubicBezTo>
                    <a:pt x="0" y="16579"/>
                    <a:pt x="5021" y="21600"/>
                    <a:pt x="11062" y="21600"/>
                  </a:cubicBezTo>
                  <a:cubicBezTo>
                    <a:pt x="17076" y="21600"/>
                    <a:pt x="21600" y="16579"/>
                    <a:pt x="21600" y="11035"/>
                  </a:cubicBezTo>
                  <a:cubicBezTo>
                    <a:pt x="21600" y="5021"/>
                    <a:pt x="17076" y="0"/>
                    <a:pt x="110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2" name="Google Shape;4299;p45"/>
            <p:cNvSpPr/>
            <p:nvPr/>
          </p:nvSpPr>
          <p:spPr>
            <a:xfrm>
              <a:off x="504173" y="275730"/>
              <a:ext cx="38179" cy="117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22" y="0"/>
                  </a:moveTo>
                  <a:lnTo>
                    <a:pt x="0" y="21401"/>
                  </a:lnTo>
                  <a:lnTo>
                    <a:pt x="2778" y="21600"/>
                  </a:lnTo>
                  <a:lnTo>
                    <a:pt x="21600" y="199"/>
                  </a:lnTo>
                  <a:lnTo>
                    <a:pt x="18822" y="0"/>
                  </a:lnTo>
                  <a:close/>
                </a:path>
              </a:pathLst>
            </a:custGeom>
            <a:solidFill>
              <a:srgbClr val="FFDB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3" name="Google Shape;4300;p45"/>
            <p:cNvSpPr/>
            <p:nvPr/>
          </p:nvSpPr>
          <p:spPr>
            <a:xfrm>
              <a:off x="528305" y="260573"/>
              <a:ext cx="23382" cy="2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98" h="21600" fill="norm" stroke="1" extrusionOk="0">
                  <a:moveTo>
                    <a:pt x="9719" y="0"/>
                  </a:moveTo>
                  <a:cubicBezTo>
                    <a:pt x="5361" y="0"/>
                    <a:pt x="1449" y="2961"/>
                    <a:pt x="348" y="8011"/>
                  </a:cubicBezTo>
                  <a:cubicBezTo>
                    <a:pt x="-1011" y="13589"/>
                    <a:pt x="1683" y="19696"/>
                    <a:pt x="7095" y="21203"/>
                  </a:cubicBezTo>
                  <a:cubicBezTo>
                    <a:pt x="7938" y="21468"/>
                    <a:pt x="8805" y="21600"/>
                    <a:pt x="9648" y="21600"/>
                  </a:cubicBezTo>
                  <a:cubicBezTo>
                    <a:pt x="13772" y="21600"/>
                    <a:pt x="17661" y="18639"/>
                    <a:pt x="18785" y="13589"/>
                  </a:cubicBezTo>
                  <a:cubicBezTo>
                    <a:pt x="20589" y="8011"/>
                    <a:pt x="17426" y="1930"/>
                    <a:pt x="12483" y="397"/>
                  </a:cubicBezTo>
                  <a:cubicBezTo>
                    <a:pt x="11546" y="132"/>
                    <a:pt x="10632" y="0"/>
                    <a:pt x="9719" y="0"/>
                  </a:cubicBezTo>
                  <a:close/>
                </a:path>
              </a:pathLst>
            </a:custGeom>
            <a:solidFill>
              <a:srgbClr val="4D237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4" name="Google Shape;4301;p45"/>
            <p:cNvSpPr/>
            <p:nvPr/>
          </p:nvSpPr>
          <p:spPr>
            <a:xfrm>
              <a:off x="0" y="77320"/>
              <a:ext cx="420780" cy="552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8" h="21600" fill="norm" stroke="1" extrusionOk="0">
                  <a:moveTo>
                    <a:pt x="4621" y="0"/>
                  </a:moveTo>
                  <a:cubicBezTo>
                    <a:pt x="3990" y="0"/>
                    <a:pt x="3313" y="142"/>
                    <a:pt x="2550" y="426"/>
                  </a:cubicBezTo>
                  <a:cubicBezTo>
                    <a:pt x="-1912" y="2108"/>
                    <a:pt x="4285" y="12756"/>
                    <a:pt x="4285" y="12756"/>
                  </a:cubicBezTo>
                  <a:cubicBezTo>
                    <a:pt x="4285" y="12756"/>
                    <a:pt x="0" y="15589"/>
                    <a:pt x="0" y="18634"/>
                  </a:cubicBezTo>
                  <a:cubicBezTo>
                    <a:pt x="0" y="20874"/>
                    <a:pt x="2096" y="21600"/>
                    <a:pt x="4739" y="21600"/>
                  </a:cubicBezTo>
                  <a:cubicBezTo>
                    <a:pt x="9010" y="21600"/>
                    <a:pt x="14713" y="19705"/>
                    <a:pt x="15328" y="19231"/>
                  </a:cubicBezTo>
                  <a:cubicBezTo>
                    <a:pt x="16323" y="18464"/>
                    <a:pt x="19688" y="12821"/>
                    <a:pt x="19688" y="12821"/>
                  </a:cubicBezTo>
                  <a:cubicBezTo>
                    <a:pt x="19688" y="12821"/>
                    <a:pt x="19614" y="12835"/>
                    <a:pt x="19470" y="12835"/>
                  </a:cubicBezTo>
                  <a:cubicBezTo>
                    <a:pt x="18748" y="12835"/>
                    <a:pt x="16291" y="12464"/>
                    <a:pt x="13033" y="7965"/>
                  </a:cubicBezTo>
                  <a:cubicBezTo>
                    <a:pt x="9180" y="2655"/>
                    <a:pt x="7346" y="0"/>
                    <a:pt x="4621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5" name="Google Shape;4302;p45"/>
            <p:cNvSpPr/>
            <p:nvPr/>
          </p:nvSpPr>
          <p:spPr>
            <a:xfrm>
              <a:off x="6530" y="0"/>
              <a:ext cx="486206" cy="450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6" h="21600" fill="norm" stroke="1" extrusionOk="0">
                  <a:moveTo>
                    <a:pt x="4663" y="0"/>
                  </a:moveTo>
                  <a:cubicBezTo>
                    <a:pt x="4577" y="0"/>
                    <a:pt x="4494" y="7"/>
                    <a:pt x="4416" y="22"/>
                  </a:cubicBezTo>
                  <a:cubicBezTo>
                    <a:pt x="1070" y="665"/>
                    <a:pt x="-654" y="6000"/>
                    <a:pt x="230" y="6000"/>
                  </a:cubicBezTo>
                  <a:cubicBezTo>
                    <a:pt x="389" y="6000"/>
                    <a:pt x="631" y="5829"/>
                    <a:pt x="964" y="5428"/>
                  </a:cubicBezTo>
                  <a:cubicBezTo>
                    <a:pt x="1734" y="4497"/>
                    <a:pt x="2593" y="3937"/>
                    <a:pt x="3501" y="3937"/>
                  </a:cubicBezTo>
                  <a:cubicBezTo>
                    <a:pt x="5168" y="3937"/>
                    <a:pt x="7005" y="5821"/>
                    <a:pt x="8783" y="10756"/>
                  </a:cubicBezTo>
                  <a:cubicBezTo>
                    <a:pt x="12479" y="21057"/>
                    <a:pt x="16590" y="21600"/>
                    <a:pt x="17416" y="21600"/>
                  </a:cubicBezTo>
                  <a:cubicBezTo>
                    <a:pt x="17514" y="21600"/>
                    <a:pt x="17565" y="21593"/>
                    <a:pt x="17565" y="21593"/>
                  </a:cubicBezTo>
                  <a:lnTo>
                    <a:pt x="20946" y="17780"/>
                  </a:lnTo>
                  <a:cubicBezTo>
                    <a:pt x="20946" y="17780"/>
                    <a:pt x="8860" y="0"/>
                    <a:pt x="46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6" name="Google Shape;4303;p45"/>
            <p:cNvSpPr/>
            <p:nvPr/>
          </p:nvSpPr>
          <p:spPr>
            <a:xfrm>
              <a:off x="33805" y="562959"/>
              <a:ext cx="20694" cy="2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5" y="0"/>
                  </a:moveTo>
                  <a:cubicBezTo>
                    <a:pt x="5126" y="0"/>
                    <a:pt x="0" y="4678"/>
                    <a:pt x="0" y="11089"/>
                  </a:cubicBezTo>
                  <a:cubicBezTo>
                    <a:pt x="0" y="16922"/>
                    <a:pt x="5126" y="21600"/>
                    <a:pt x="10815" y="21600"/>
                  </a:cubicBezTo>
                  <a:cubicBezTo>
                    <a:pt x="16504" y="21600"/>
                    <a:pt x="21600" y="16922"/>
                    <a:pt x="21600" y="11089"/>
                  </a:cubicBezTo>
                  <a:cubicBezTo>
                    <a:pt x="21600" y="4678"/>
                    <a:pt x="16504" y="0"/>
                    <a:pt x="1081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7" name="Google Shape;4304;p45"/>
            <p:cNvSpPr/>
            <p:nvPr/>
          </p:nvSpPr>
          <p:spPr>
            <a:xfrm>
              <a:off x="78484" y="570055"/>
              <a:ext cx="31083" cy="310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3" y="0"/>
                  </a:moveTo>
                  <a:cubicBezTo>
                    <a:pt x="4932" y="0"/>
                    <a:pt x="0" y="4916"/>
                    <a:pt x="0" y="10622"/>
                  </a:cubicBezTo>
                  <a:cubicBezTo>
                    <a:pt x="0" y="16684"/>
                    <a:pt x="4932" y="21600"/>
                    <a:pt x="10613" y="21600"/>
                  </a:cubicBezTo>
                  <a:cubicBezTo>
                    <a:pt x="16668" y="21600"/>
                    <a:pt x="21600" y="16684"/>
                    <a:pt x="21600" y="10622"/>
                  </a:cubicBezTo>
                  <a:cubicBezTo>
                    <a:pt x="21600" y="4916"/>
                    <a:pt x="16668" y="0"/>
                    <a:pt x="106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8" name="Google Shape;4305;p45"/>
            <p:cNvSpPr/>
            <p:nvPr/>
          </p:nvSpPr>
          <p:spPr>
            <a:xfrm>
              <a:off x="136275" y="556970"/>
              <a:ext cx="44680" cy="44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734" y="0"/>
                    <a:pt x="0" y="4745"/>
                    <a:pt x="0" y="10793"/>
                  </a:cubicBezTo>
                  <a:cubicBezTo>
                    <a:pt x="0" y="16855"/>
                    <a:pt x="4734" y="21600"/>
                    <a:pt x="10800" y="21600"/>
                  </a:cubicBezTo>
                  <a:cubicBezTo>
                    <a:pt x="16866" y="21600"/>
                    <a:pt x="21600" y="16855"/>
                    <a:pt x="21600" y="10793"/>
                  </a:cubicBezTo>
                  <a:cubicBezTo>
                    <a:pt x="21600" y="4745"/>
                    <a:pt x="16866" y="0"/>
                    <a:pt x="108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9" name="Google Shape;4306;p45"/>
            <p:cNvSpPr/>
            <p:nvPr/>
          </p:nvSpPr>
          <p:spPr>
            <a:xfrm>
              <a:off x="215299" y="554244"/>
              <a:ext cx="26712" cy="26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18" y="0"/>
                  </a:moveTo>
                  <a:cubicBezTo>
                    <a:pt x="4843" y="0"/>
                    <a:pt x="0" y="4943"/>
                    <a:pt x="0" y="10800"/>
                  </a:cubicBezTo>
                  <a:cubicBezTo>
                    <a:pt x="0" y="17102"/>
                    <a:pt x="4843" y="21600"/>
                    <a:pt x="11018" y="21600"/>
                  </a:cubicBezTo>
                  <a:cubicBezTo>
                    <a:pt x="16757" y="21600"/>
                    <a:pt x="21600" y="17102"/>
                    <a:pt x="21600" y="10800"/>
                  </a:cubicBezTo>
                  <a:cubicBezTo>
                    <a:pt x="21600" y="4943"/>
                    <a:pt x="16757" y="0"/>
                    <a:pt x="1101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0" name="Google Shape;4307;p45"/>
            <p:cNvSpPr/>
            <p:nvPr/>
          </p:nvSpPr>
          <p:spPr>
            <a:xfrm>
              <a:off x="267074" y="542266"/>
              <a:ext cx="13626" cy="13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95" y="0"/>
                  </a:moveTo>
                  <a:cubicBezTo>
                    <a:pt x="4320" y="0"/>
                    <a:pt x="0" y="5175"/>
                    <a:pt x="0" y="11205"/>
                  </a:cubicBezTo>
                  <a:cubicBezTo>
                    <a:pt x="0" y="16380"/>
                    <a:pt x="4320" y="21600"/>
                    <a:pt x="10395" y="21600"/>
                  </a:cubicBezTo>
                  <a:cubicBezTo>
                    <a:pt x="16425" y="21600"/>
                    <a:pt x="21600" y="16380"/>
                    <a:pt x="21600" y="11205"/>
                  </a:cubicBezTo>
                  <a:cubicBezTo>
                    <a:pt x="21600" y="5175"/>
                    <a:pt x="16425" y="0"/>
                    <a:pt x="103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1" name="Google Shape;4308;p45"/>
            <p:cNvSpPr/>
            <p:nvPr/>
          </p:nvSpPr>
          <p:spPr>
            <a:xfrm>
              <a:off x="424716" y="144904"/>
              <a:ext cx="254094" cy="49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644" h="21600" fill="norm" stroke="1" extrusionOk="0">
                  <a:moveTo>
                    <a:pt x="13062" y="0"/>
                  </a:moveTo>
                  <a:cubicBezTo>
                    <a:pt x="13049" y="0"/>
                    <a:pt x="13038" y="0"/>
                    <a:pt x="13025" y="0"/>
                  </a:cubicBezTo>
                  <a:cubicBezTo>
                    <a:pt x="10097" y="72"/>
                    <a:pt x="9954" y="2879"/>
                    <a:pt x="9312" y="8158"/>
                  </a:cubicBezTo>
                  <a:cubicBezTo>
                    <a:pt x="8758" y="12703"/>
                    <a:pt x="5668" y="13018"/>
                    <a:pt x="4816" y="13018"/>
                  </a:cubicBezTo>
                  <a:cubicBezTo>
                    <a:pt x="4679" y="13018"/>
                    <a:pt x="4599" y="13011"/>
                    <a:pt x="4599" y="13011"/>
                  </a:cubicBezTo>
                  <a:cubicBezTo>
                    <a:pt x="4599" y="13011"/>
                    <a:pt x="-1578" y="17649"/>
                    <a:pt x="385" y="19124"/>
                  </a:cubicBezTo>
                  <a:cubicBezTo>
                    <a:pt x="1886" y="20251"/>
                    <a:pt x="4368" y="21600"/>
                    <a:pt x="7734" y="21600"/>
                  </a:cubicBezTo>
                  <a:cubicBezTo>
                    <a:pt x="8771" y="21600"/>
                    <a:pt x="9894" y="21471"/>
                    <a:pt x="11097" y="21169"/>
                  </a:cubicBezTo>
                  <a:cubicBezTo>
                    <a:pt x="16203" y="19908"/>
                    <a:pt x="11633" y="15485"/>
                    <a:pt x="11633" y="15485"/>
                  </a:cubicBezTo>
                  <a:cubicBezTo>
                    <a:pt x="20022" y="10819"/>
                    <a:pt x="15987" y="0"/>
                    <a:pt x="13062" y="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2" name="Google Shape;4309;p45"/>
            <p:cNvSpPr/>
            <p:nvPr/>
          </p:nvSpPr>
          <p:spPr>
            <a:xfrm>
              <a:off x="476385" y="53334"/>
              <a:ext cx="174736" cy="41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765" h="21600" fill="norm" stroke="1" extrusionOk="0">
                  <a:moveTo>
                    <a:pt x="7217" y="0"/>
                  </a:moveTo>
                  <a:lnTo>
                    <a:pt x="1778" y="9493"/>
                  </a:lnTo>
                  <a:lnTo>
                    <a:pt x="0" y="21360"/>
                  </a:lnTo>
                  <a:cubicBezTo>
                    <a:pt x="0" y="21360"/>
                    <a:pt x="1198" y="21600"/>
                    <a:pt x="2805" y="21600"/>
                  </a:cubicBezTo>
                  <a:cubicBezTo>
                    <a:pt x="5436" y="21600"/>
                    <a:pt x="9170" y="20958"/>
                    <a:pt x="10564" y="17574"/>
                  </a:cubicBezTo>
                  <a:cubicBezTo>
                    <a:pt x="12814" y="12121"/>
                    <a:pt x="8525" y="5538"/>
                    <a:pt x="15061" y="4747"/>
                  </a:cubicBezTo>
                  <a:cubicBezTo>
                    <a:pt x="21600" y="3927"/>
                    <a:pt x="7217" y="0"/>
                    <a:pt x="721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3" name="Google Shape;4310;p45"/>
            <p:cNvSpPr/>
            <p:nvPr/>
          </p:nvSpPr>
          <p:spPr>
            <a:xfrm>
              <a:off x="467670" y="579848"/>
              <a:ext cx="19076" cy="19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1" y="0"/>
                  </a:moveTo>
                  <a:cubicBezTo>
                    <a:pt x="4918" y="0"/>
                    <a:pt x="0" y="4943"/>
                    <a:pt x="0" y="11105"/>
                  </a:cubicBezTo>
                  <a:cubicBezTo>
                    <a:pt x="0" y="16657"/>
                    <a:pt x="4918" y="21600"/>
                    <a:pt x="11121" y="21600"/>
                  </a:cubicBezTo>
                  <a:cubicBezTo>
                    <a:pt x="16650" y="21600"/>
                    <a:pt x="21600" y="16657"/>
                    <a:pt x="21600" y="11105"/>
                  </a:cubicBezTo>
                  <a:cubicBezTo>
                    <a:pt x="21600" y="4943"/>
                    <a:pt x="16650" y="0"/>
                    <a:pt x="111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4" name="Google Shape;4311;p45"/>
            <p:cNvSpPr/>
            <p:nvPr/>
          </p:nvSpPr>
          <p:spPr>
            <a:xfrm>
              <a:off x="501448" y="596227"/>
              <a:ext cx="26712" cy="27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82" y="0"/>
                  </a:moveTo>
                  <a:cubicBezTo>
                    <a:pt x="4866" y="0"/>
                    <a:pt x="0" y="4747"/>
                    <a:pt x="0" y="10800"/>
                  </a:cubicBezTo>
                  <a:cubicBezTo>
                    <a:pt x="0" y="16830"/>
                    <a:pt x="4866" y="21600"/>
                    <a:pt x="10582" y="21600"/>
                  </a:cubicBezTo>
                  <a:cubicBezTo>
                    <a:pt x="16757" y="21600"/>
                    <a:pt x="21600" y="16830"/>
                    <a:pt x="21600" y="10800"/>
                  </a:cubicBezTo>
                  <a:cubicBezTo>
                    <a:pt x="21600" y="4747"/>
                    <a:pt x="16757" y="0"/>
                    <a:pt x="1058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5" name="Google Shape;4312;p45"/>
            <p:cNvSpPr/>
            <p:nvPr/>
          </p:nvSpPr>
          <p:spPr>
            <a:xfrm>
              <a:off x="547233" y="596765"/>
              <a:ext cx="28358" cy="28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11" y="0"/>
                  </a:moveTo>
                  <a:cubicBezTo>
                    <a:pt x="4995" y="0"/>
                    <a:pt x="0" y="4978"/>
                    <a:pt x="0" y="10800"/>
                  </a:cubicBezTo>
                  <a:cubicBezTo>
                    <a:pt x="0" y="17033"/>
                    <a:pt x="4995" y="21600"/>
                    <a:pt x="10811" y="21600"/>
                  </a:cubicBezTo>
                  <a:cubicBezTo>
                    <a:pt x="17038" y="21600"/>
                    <a:pt x="21600" y="17033"/>
                    <a:pt x="21600" y="10800"/>
                  </a:cubicBezTo>
                  <a:cubicBezTo>
                    <a:pt x="21600" y="4978"/>
                    <a:pt x="17038" y="0"/>
                    <a:pt x="1081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6" name="Google Shape;4313;p45"/>
            <p:cNvSpPr/>
            <p:nvPr/>
          </p:nvSpPr>
          <p:spPr>
            <a:xfrm>
              <a:off x="592479" y="587483"/>
              <a:ext cx="14165" cy="14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22" y="0"/>
                  </a:moveTo>
                  <a:cubicBezTo>
                    <a:pt x="4978" y="0"/>
                    <a:pt x="0" y="5011"/>
                    <a:pt x="0" y="10800"/>
                  </a:cubicBezTo>
                  <a:cubicBezTo>
                    <a:pt x="0" y="16589"/>
                    <a:pt x="4978" y="21600"/>
                    <a:pt x="10822" y="21600"/>
                  </a:cubicBezTo>
                  <a:cubicBezTo>
                    <a:pt x="16622" y="21600"/>
                    <a:pt x="21600" y="16589"/>
                    <a:pt x="21600" y="10800"/>
                  </a:cubicBezTo>
                  <a:cubicBezTo>
                    <a:pt x="21600" y="5011"/>
                    <a:pt x="16622" y="0"/>
                    <a:pt x="10822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87" name="Google Shape;4314;p45"/>
            <p:cNvSpPr/>
            <p:nvPr/>
          </p:nvSpPr>
          <p:spPr>
            <a:xfrm>
              <a:off x="242059" y="364888"/>
              <a:ext cx="281411" cy="395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42" h="21600" fill="norm" stroke="1" extrusionOk="0">
                  <a:moveTo>
                    <a:pt x="14779" y="0"/>
                  </a:moveTo>
                  <a:cubicBezTo>
                    <a:pt x="12938" y="0"/>
                    <a:pt x="9551" y="1112"/>
                    <a:pt x="5042" y="7357"/>
                  </a:cubicBezTo>
                  <a:cubicBezTo>
                    <a:pt x="-1957" y="17020"/>
                    <a:pt x="-288" y="21481"/>
                    <a:pt x="1880" y="21600"/>
                  </a:cubicBezTo>
                  <a:cubicBezTo>
                    <a:pt x="1893" y="21600"/>
                    <a:pt x="1906" y="21600"/>
                    <a:pt x="1919" y="21600"/>
                  </a:cubicBezTo>
                  <a:cubicBezTo>
                    <a:pt x="4119" y="21600"/>
                    <a:pt x="13055" y="14221"/>
                    <a:pt x="16339" y="8605"/>
                  </a:cubicBezTo>
                  <a:cubicBezTo>
                    <a:pt x="19643" y="2986"/>
                    <a:pt x="18292" y="636"/>
                    <a:pt x="16339" y="339"/>
                  </a:cubicBezTo>
                  <a:cubicBezTo>
                    <a:pt x="16339" y="339"/>
                    <a:pt x="15795" y="0"/>
                    <a:pt x="1477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92" name="Google Shape;4315;p45"/>
          <p:cNvGrpSpPr/>
          <p:nvPr/>
        </p:nvGrpSpPr>
        <p:grpSpPr>
          <a:xfrm>
            <a:off x="1597803" y="715245"/>
            <a:ext cx="439113" cy="456514"/>
            <a:chOff x="0" y="0"/>
            <a:chExt cx="439111" cy="456512"/>
          </a:xfrm>
        </p:grpSpPr>
        <p:sp>
          <p:nvSpPr>
            <p:cNvPr id="3989" name="Google Shape;4316;p45"/>
            <p:cNvSpPr/>
            <p:nvPr/>
          </p:nvSpPr>
          <p:spPr>
            <a:xfrm>
              <a:off x="-1" y="0"/>
              <a:ext cx="439113" cy="45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6" h="21600" fill="norm" stroke="1" extrusionOk="0">
                  <a:moveTo>
                    <a:pt x="8027" y="0"/>
                  </a:moveTo>
                  <a:cubicBezTo>
                    <a:pt x="7922" y="0"/>
                    <a:pt x="7812" y="7"/>
                    <a:pt x="7699" y="24"/>
                  </a:cubicBezTo>
                  <a:cubicBezTo>
                    <a:pt x="2319" y="795"/>
                    <a:pt x="7879" y="10781"/>
                    <a:pt x="7879" y="10781"/>
                  </a:cubicBezTo>
                  <a:cubicBezTo>
                    <a:pt x="7879" y="10781"/>
                    <a:pt x="6023" y="10374"/>
                    <a:pt x="4113" y="10374"/>
                  </a:cubicBezTo>
                  <a:cubicBezTo>
                    <a:pt x="1921" y="10374"/>
                    <a:pt x="-342" y="10910"/>
                    <a:pt x="43" y="13214"/>
                  </a:cubicBezTo>
                  <a:cubicBezTo>
                    <a:pt x="300" y="14752"/>
                    <a:pt x="1430" y="15247"/>
                    <a:pt x="2781" y="15247"/>
                  </a:cubicBezTo>
                  <a:cubicBezTo>
                    <a:pt x="5235" y="15247"/>
                    <a:pt x="8421" y="13609"/>
                    <a:pt x="8421" y="13609"/>
                  </a:cubicBezTo>
                  <a:cubicBezTo>
                    <a:pt x="8421" y="13609"/>
                    <a:pt x="2048" y="20867"/>
                    <a:pt x="7139" y="21559"/>
                  </a:cubicBezTo>
                  <a:cubicBezTo>
                    <a:pt x="7344" y="21587"/>
                    <a:pt x="7540" y="21600"/>
                    <a:pt x="7725" y="21600"/>
                  </a:cubicBezTo>
                  <a:cubicBezTo>
                    <a:pt x="12155" y="21600"/>
                    <a:pt x="11057" y="13985"/>
                    <a:pt x="11057" y="13985"/>
                  </a:cubicBezTo>
                  <a:cubicBezTo>
                    <a:pt x="11057" y="13985"/>
                    <a:pt x="14868" y="19432"/>
                    <a:pt x="17270" y="19432"/>
                  </a:cubicBezTo>
                  <a:cubicBezTo>
                    <a:pt x="17863" y="19432"/>
                    <a:pt x="18370" y="19102"/>
                    <a:pt x="18712" y="18277"/>
                  </a:cubicBezTo>
                  <a:cubicBezTo>
                    <a:pt x="20464" y="14084"/>
                    <a:pt x="12610" y="11790"/>
                    <a:pt x="12610" y="11790"/>
                  </a:cubicBezTo>
                  <a:cubicBezTo>
                    <a:pt x="12610" y="11790"/>
                    <a:pt x="21258" y="9101"/>
                    <a:pt x="17972" y="5798"/>
                  </a:cubicBezTo>
                  <a:cubicBezTo>
                    <a:pt x="17341" y="5165"/>
                    <a:pt x="16704" y="4909"/>
                    <a:pt x="16084" y="4909"/>
                  </a:cubicBezTo>
                  <a:cubicBezTo>
                    <a:pt x="13495" y="4909"/>
                    <a:pt x="11238" y="9378"/>
                    <a:pt x="11238" y="9378"/>
                  </a:cubicBezTo>
                  <a:cubicBezTo>
                    <a:pt x="11238" y="9378"/>
                    <a:pt x="11698" y="0"/>
                    <a:pt x="802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90" name="Google Shape;4317;p45"/>
            <p:cNvSpPr/>
            <p:nvPr/>
          </p:nvSpPr>
          <p:spPr>
            <a:xfrm>
              <a:off x="35901" y="47057"/>
              <a:ext cx="374576" cy="373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2" h="21600" fill="norm" stroke="1" extrusionOk="0">
                  <a:moveTo>
                    <a:pt x="7855" y="0"/>
                  </a:moveTo>
                  <a:cubicBezTo>
                    <a:pt x="7776" y="0"/>
                    <a:pt x="7696" y="13"/>
                    <a:pt x="7615" y="39"/>
                  </a:cubicBezTo>
                  <a:cubicBezTo>
                    <a:pt x="5088" y="861"/>
                    <a:pt x="10463" y="11977"/>
                    <a:pt x="10463" y="11977"/>
                  </a:cubicBezTo>
                  <a:cubicBezTo>
                    <a:pt x="10463" y="11977"/>
                    <a:pt x="7720" y="11731"/>
                    <a:pt x="5042" y="11731"/>
                  </a:cubicBezTo>
                  <a:cubicBezTo>
                    <a:pt x="2269" y="11731"/>
                    <a:pt x="-433" y="11994"/>
                    <a:pt x="59" y="13064"/>
                  </a:cubicBezTo>
                  <a:cubicBezTo>
                    <a:pt x="374" y="13754"/>
                    <a:pt x="1566" y="13986"/>
                    <a:pt x="3023" y="13986"/>
                  </a:cubicBezTo>
                  <a:cubicBezTo>
                    <a:pt x="6002" y="13986"/>
                    <a:pt x="10095" y="13016"/>
                    <a:pt x="10095" y="13015"/>
                  </a:cubicBezTo>
                  <a:cubicBezTo>
                    <a:pt x="10095" y="13016"/>
                    <a:pt x="5203" y="21328"/>
                    <a:pt x="7867" y="21594"/>
                  </a:cubicBezTo>
                  <a:cubicBezTo>
                    <a:pt x="7908" y="21597"/>
                    <a:pt x="7947" y="21600"/>
                    <a:pt x="7987" y="21600"/>
                  </a:cubicBezTo>
                  <a:cubicBezTo>
                    <a:pt x="10557" y="21600"/>
                    <a:pt x="11381" y="13136"/>
                    <a:pt x="11381" y="13136"/>
                  </a:cubicBezTo>
                  <a:cubicBezTo>
                    <a:pt x="11381" y="13136"/>
                    <a:pt x="17721" y="18440"/>
                    <a:pt x="19878" y="18440"/>
                  </a:cubicBezTo>
                  <a:cubicBezTo>
                    <a:pt x="20256" y="18440"/>
                    <a:pt x="20504" y="18278"/>
                    <a:pt x="20569" y="17896"/>
                  </a:cubicBezTo>
                  <a:cubicBezTo>
                    <a:pt x="20983" y="15359"/>
                    <a:pt x="11979" y="11977"/>
                    <a:pt x="11979" y="11977"/>
                  </a:cubicBezTo>
                  <a:cubicBezTo>
                    <a:pt x="11979" y="11977"/>
                    <a:pt x="21167" y="5959"/>
                    <a:pt x="18617" y="5162"/>
                  </a:cubicBezTo>
                  <a:cubicBezTo>
                    <a:pt x="18486" y="5121"/>
                    <a:pt x="18349" y="5100"/>
                    <a:pt x="18208" y="5100"/>
                  </a:cubicBezTo>
                  <a:cubicBezTo>
                    <a:pt x="15616" y="5100"/>
                    <a:pt x="11381" y="11662"/>
                    <a:pt x="11381" y="11662"/>
                  </a:cubicBezTo>
                  <a:cubicBezTo>
                    <a:pt x="11381" y="11662"/>
                    <a:pt x="10241" y="0"/>
                    <a:pt x="785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91" name="Google Shape;4318;p45"/>
            <p:cNvSpPr/>
            <p:nvPr/>
          </p:nvSpPr>
          <p:spPr>
            <a:xfrm>
              <a:off x="194956" y="208036"/>
              <a:ext cx="86036" cy="92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600" fill="norm" stroke="1" extrusionOk="0">
                  <a:moveTo>
                    <a:pt x="10844" y="0"/>
                  </a:moveTo>
                  <a:cubicBezTo>
                    <a:pt x="5728" y="0"/>
                    <a:pt x="711" y="3637"/>
                    <a:pt x="99" y="9228"/>
                  </a:cubicBezTo>
                  <a:cubicBezTo>
                    <a:pt x="0" y="9716"/>
                    <a:pt x="0" y="10301"/>
                    <a:pt x="0" y="10886"/>
                  </a:cubicBezTo>
                  <a:cubicBezTo>
                    <a:pt x="0" y="17179"/>
                    <a:pt x="5880" y="21600"/>
                    <a:pt x="11289" y="21600"/>
                  </a:cubicBezTo>
                  <a:cubicBezTo>
                    <a:pt x="14365" y="21600"/>
                    <a:pt x="17284" y="20171"/>
                    <a:pt x="18885" y="16844"/>
                  </a:cubicBezTo>
                  <a:cubicBezTo>
                    <a:pt x="21600" y="11080"/>
                    <a:pt x="21197" y="5804"/>
                    <a:pt x="17881" y="2778"/>
                  </a:cubicBezTo>
                  <a:cubicBezTo>
                    <a:pt x="15846" y="860"/>
                    <a:pt x="13329" y="0"/>
                    <a:pt x="1084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996" name="Google Shape;4319;p45"/>
          <p:cNvGrpSpPr/>
          <p:nvPr/>
        </p:nvGrpSpPr>
        <p:grpSpPr>
          <a:xfrm>
            <a:off x="1338666" y="1974163"/>
            <a:ext cx="335551" cy="333860"/>
            <a:chOff x="0" y="0"/>
            <a:chExt cx="335550" cy="333858"/>
          </a:xfrm>
        </p:grpSpPr>
        <p:sp>
          <p:nvSpPr>
            <p:cNvPr id="3993" name="Google Shape;4320;p45"/>
            <p:cNvSpPr/>
            <p:nvPr/>
          </p:nvSpPr>
          <p:spPr>
            <a:xfrm>
              <a:off x="0" y="0"/>
              <a:ext cx="335551" cy="333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54" h="21600" fill="norm" stroke="1" extrusionOk="0">
                  <a:moveTo>
                    <a:pt x="13272" y="0"/>
                  </a:moveTo>
                  <a:cubicBezTo>
                    <a:pt x="9508" y="0"/>
                    <a:pt x="9048" y="6462"/>
                    <a:pt x="9048" y="6462"/>
                  </a:cubicBezTo>
                  <a:cubicBezTo>
                    <a:pt x="9048" y="6462"/>
                    <a:pt x="7489" y="134"/>
                    <a:pt x="4990" y="134"/>
                  </a:cubicBezTo>
                  <a:cubicBezTo>
                    <a:pt x="4607" y="134"/>
                    <a:pt x="4203" y="283"/>
                    <a:pt x="3777" y="626"/>
                  </a:cubicBezTo>
                  <a:cubicBezTo>
                    <a:pt x="580" y="3224"/>
                    <a:pt x="5692" y="9870"/>
                    <a:pt x="5692" y="9870"/>
                  </a:cubicBezTo>
                  <a:cubicBezTo>
                    <a:pt x="5692" y="9870"/>
                    <a:pt x="3473" y="8956"/>
                    <a:pt x="1805" y="8956"/>
                  </a:cubicBezTo>
                  <a:cubicBezTo>
                    <a:pt x="786" y="8956"/>
                    <a:pt x="-26" y="9297"/>
                    <a:pt x="1" y="10397"/>
                  </a:cubicBezTo>
                  <a:cubicBezTo>
                    <a:pt x="70" y="13296"/>
                    <a:pt x="4779" y="13937"/>
                    <a:pt x="4779" y="13937"/>
                  </a:cubicBezTo>
                  <a:cubicBezTo>
                    <a:pt x="3426" y="14182"/>
                    <a:pt x="1142" y="19622"/>
                    <a:pt x="3918" y="20225"/>
                  </a:cubicBezTo>
                  <a:cubicBezTo>
                    <a:pt x="4118" y="20269"/>
                    <a:pt x="4312" y="20290"/>
                    <a:pt x="4499" y="20290"/>
                  </a:cubicBezTo>
                  <a:cubicBezTo>
                    <a:pt x="6920" y="20290"/>
                    <a:pt x="8327" y="16837"/>
                    <a:pt x="8328" y="16836"/>
                  </a:cubicBezTo>
                  <a:cubicBezTo>
                    <a:pt x="8328" y="16837"/>
                    <a:pt x="8047" y="21525"/>
                    <a:pt x="10822" y="21600"/>
                  </a:cubicBezTo>
                  <a:cubicBezTo>
                    <a:pt x="10847" y="21600"/>
                    <a:pt x="10871" y="21600"/>
                    <a:pt x="10893" y="21600"/>
                  </a:cubicBezTo>
                  <a:cubicBezTo>
                    <a:pt x="13582" y="21600"/>
                    <a:pt x="12667" y="17363"/>
                    <a:pt x="12667" y="17363"/>
                  </a:cubicBezTo>
                  <a:cubicBezTo>
                    <a:pt x="12667" y="17363"/>
                    <a:pt x="15600" y="19889"/>
                    <a:pt x="17586" y="19889"/>
                  </a:cubicBezTo>
                  <a:cubicBezTo>
                    <a:pt x="18333" y="19889"/>
                    <a:pt x="18946" y="19532"/>
                    <a:pt x="19220" y="18550"/>
                  </a:cubicBezTo>
                  <a:cubicBezTo>
                    <a:pt x="20222" y="14972"/>
                    <a:pt x="15443" y="12525"/>
                    <a:pt x="15443" y="12525"/>
                  </a:cubicBezTo>
                  <a:cubicBezTo>
                    <a:pt x="15443" y="12525"/>
                    <a:pt x="21574" y="11696"/>
                    <a:pt x="19993" y="8289"/>
                  </a:cubicBezTo>
                  <a:cubicBezTo>
                    <a:pt x="19472" y="7153"/>
                    <a:pt x="18595" y="6774"/>
                    <a:pt x="17658" y="6774"/>
                  </a:cubicBezTo>
                  <a:cubicBezTo>
                    <a:pt x="15784" y="6774"/>
                    <a:pt x="13668" y="8289"/>
                    <a:pt x="13668" y="8289"/>
                  </a:cubicBezTo>
                  <a:cubicBezTo>
                    <a:pt x="13668" y="8289"/>
                    <a:pt x="17797" y="476"/>
                    <a:pt x="13668" y="24"/>
                  </a:cubicBezTo>
                  <a:cubicBezTo>
                    <a:pt x="13532" y="8"/>
                    <a:pt x="13400" y="0"/>
                    <a:pt x="132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94" name="Google Shape;4321;p45"/>
            <p:cNvSpPr/>
            <p:nvPr/>
          </p:nvSpPr>
          <p:spPr>
            <a:xfrm>
              <a:off x="58717" y="75440"/>
              <a:ext cx="228392" cy="22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1600" fill="norm" stroke="1" extrusionOk="0">
                  <a:moveTo>
                    <a:pt x="11696" y="0"/>
                  </a:moveTo>
                  <a:cubicBezTo>
                    <a:pt x="8693" y="0"/>
                    <a:pt x="9686" y="8735"/>
                    <a:pt x="9686" y="8735"/>
                  </a:cubicBezTo>
                  <a:cubicBezTo>
                    <a:pt x="9686" y="8735"/>
                    <a:pt x="5719" y="1104"/>
                    <a:pt x="4522" y="1104"/>
                  </a:cubicBezTo>
                  <a:cubicBezTo>
                    <a:pt x="4283" y="1104"/>
                    <a:pt x="4154" y="1410"/>
                    <a:pt x="4189" y="2141"/>
                  </a:cubicBezTo>
                  <a:cubicBezTo>
                    <a:pt x="4378" y="6537"/>
                    <a:pt x="7942" y="9653"/>
                    <a:pt x="7942" y="9653"/>
                  </a:cubicBezTo>
                  <a:cubicBezTo>
                    <a:pt x="7942" y="9653"/>
                    <a:pt x="4480" y="8785"/>
                    <a:pt x="2127" y="8785"/>
                  </a:cubicBezTo>
                  <a:cubicBezTo>
                    <a:pt x="783" y="8785"/>
                    <a:pt x="-200" y="9069"/>
                    <a:pt x="35" y="9959"/>
                  </a:cubicBezTo>
                  <a:cubicBezTo>
                    <a:pt x="705" y="12380"/>
                    <a:pt x="7272" y="12491"/>
                    <a:pt x="7272" y="12491"/>
                  </a:cubicBezTo>
                  <a:cubicBezTo>
                    <a:pt x="7272" y="12491"/>
                    <a:pt x="329" y="19028"/>
                    <a:pt x="2205" y="19696"/>
                  </a:cubicBezTo>
                  <a:cubicBezTo>
                    <a:pt x="2302" y="19733"/>
                    <a:pt x="2405" y="19748"/>
                    <a:pt x="2515" y="19748"/>
                  </a:cubicBezTo>
                  <a:cubicBezTo>
                    <a:pt x="4568" y="19748"/>
                    <a:pt x="8961" y="13939"/>
                    <a:pt x="8961" y="13937"/>
                  </a:cubicBezTo>
                  <a:cubicBezTo>
                    <a:pt x="8961" y="13939"/>
                    <a:pt x="8881" y="20893"/>
                    <a:pt x="11320" y="21561"/>
                  </a:cubicBezTo>
                  <a:cubicBezTo>
                    <a:pt x="11413" y="21587"/>
                    <a:pt x="11500" y="21600"/>
                    <a:pt x="11584" y="21600"/>
                  </a:cubicBezTo>
                  <a:cubicBezTo>
                    <a:pt x="13690" y="21600"/>
                    <a:pt x="12821" y="13465"/>
                    <a:pt x="12821" y="13465"/>
                  </a:cubicBezTo>
                  <a:cubicBezTo>
                    <a:pt x="12823" y="13465"/>
                    <a:pt x="18065" y="17116"/>
                    <a:pt x="20174" y="17116"/>
                  </a:cubicBezTo>
                  <a:cubicBezTo>
                    <a:pt x="20642" y="17116"/>
                    <a:pt x="20956" y="16936"/>
                    <a:pt x="21024" y="16497"/>
                  </a:cubicBezTo>
                  <a:cubicBezTo>
                    <a:pt x="21400" y="14049"/>
                    <a:pt x="12071" y="10433"/>
                    <a:pt x="12071" y="10433"/>
                  </a:cubicBezTo>
                  <a:cubicBezTo>
                    <a:pt x="12071" y="10433"/>
                    <a:pt x="21293" y="9569"/>
                    <a:pt x="20060" y="6621"/>
                  </a:cubicBezTo>
                  <a:cubicBezTo>
                    <a:pt x="19743" y="5852"/>
                    <a:pt x="19007" y="5569"/>
                    <a:pt x="18096" y="5569"/>
                  </a:cubicBezTo>
                  <a:cubicBezTo>
                    <a:pt x="15545" y="5569"/>
                    <a:pt x="11615" y="7790"/>
                    <a:pt x="11615" y="7790"/>
                  </a:cubicBezTo>
                  <a:cubicBezTo>
                    <a:pt x="11615" y="7790"/>
                    <a:pt x="14697" y="0"/>
                    <a:pt x="116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95" name="Google Shape;4322;p45"/>
            <p:cNvSpPr/>
            <p:nvPr/>
          </p:nvSpPr>
          <p:spPr>
            <a:xfrm>
              <a:off x="120517" y="136544"/>
              <a:ext cx="87167" cy="95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5" h="21600" fill="norm" stroke="1" extrusionOk="0">
                  <a:moveTo>
                    <a:pt x="13359" y="0"/>
                  </a:moveTo>
                  <a:cubicBezTo>
                    <a:pt x="11567" y="0"/>
                    <a:pt x="9578" y="673"/>
                    <a:pt x="7769" y="1510"/>
                  </a:cubicBezTo>
                  <a:cubicBezTo>
                    <a:pt x="3590" y="3477"/>
                    <a:pt x="519" y="7412"/>
                    <a:pt x="63" y="12135"/>
                  </a:cubicBezTo>
                  <a:cubicBezTo>
                    <a:pt x="-331" y="16005"/>
                    <a:pt x="975" y="20203"/>
                    <a:pt x="7701" y="21381"/>
                  </a:cubicBezTo>
                  <a:cubicBezTo>
                    <a:pt x="8555" y="21532"/>
                    <a:pt x="9357" y="21600"/>
                    <a:pt x="10105" y="21600"/>
                  </a:cubicBezTo>
                  <a:cubicBezTo>
                    <a:pt x="21269" y="21600"/>
                    <a:pt x="21021" y="6001"/>
                    <a:pt x="17103" y="1575"/>
                  </a:cubicBezTo>
                  <a:cubicBezTo>
                    <a:pt x="16114" y="434"/>
                    <a:pt x="14801" y="0"/>
                    <a:pt x="1335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997" name="Google Shape;4324;p45"/>
          <p:cNvSpPr/>
          <p:nvPr/>
        </p:nvSpPr>
        <p:spPr>
          <a:xfrm rot="2153969">
            <a:off x="4027894" y="1044846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998" name="Google Shape;4329;p45"/>
          <p:cNvSpPr txBox="1"/>
          <p:nvPr/>
        </p:nvSpPr>
        <p:spPr>
          <a:xfrm>
            <a:off x="3370350" y="4252438"/>
            <a:ext cx="2403301" cy="50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عودة</a:t>
            </a:r>
          </a:p>
        </p:txBody>
      </p:sp>
      <p:grpSp>
        <p:nvGrpSpPr>
          <p:cNvPr id="4004" name="Google Shape;4240;p45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688518" y="4227067"/>
            <a:ext cx="411404" cy="411418"/>
            <a:chOff x="0" y="0"/>
            <a:chExt cx="411402" cy="411416"/>
          </a:xfrm>
        </p:grpSpPr>
        <p:sp>
          <p:nvSpPr>
            <p:cNvPr id="3999" name="Google Shape;4241;p45"/>
            <p:cNvSpPr/>
            <p:nvPr/>
          </p:nvSpPr>
          <p:spPr>
            <a:xfrm>
              <a:off x="292568" y="24206"/>
              <a:ext cx="70891" cy="66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00" name="Google Shape;4242;p45"/>
            <p:cNvSpPr/>
            <p:nvPr/>
          </p:nvSpPr>
          <p:spPr>
            <a:xfrm>
              <a:off x="159114" y="289298"/>
              <a:ext cx="96420" cy="122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01" name="Google Shape;4243;p45"/>
            <p:cNvSpPr/>
            <p:nvPr/>
          </p:nvSpPr>
          <p:spPr>
            <a:xfrm>
              <a:off x="182381" y="168758"/>
              <a:ext cx="48221" cy="48221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02" name="Google Shape;4244;p45"/>
            <p:cNvSpPr/>
            <p:nvPr/>
          </p:nvSpPr>
          <p:spPr>
            <a:xfrm>
              <a:off x="0" y="0"/>
              <a:ext cx="411403" cy="203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03" name="Google Shape;4245;p45"/>
            <p:cNvSpPr/>
            <p:nvPr/>
          </p:nvSpPr>
          <p:spPr>
            <a:xfrm>
              <a:off x="47603" y="87645"/>
              <a:ext cx="315599" cy="323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4005" name="تحصلين على درجة"/>
          <p:cNvSpPr/>
          <p:nvPr/>
        </p:nvSpPr>
        <p:spPr>
          <a:xfrm>
            <a:off x="3619500" y="1812317"/>
            <a:ext cx="1905000" cy="657553"/>
          </a:xfrm>
          <a:prstGeom prst="rect">
            <a:avLst/>
          </a:prstGeom>
          <a:solidFill>
            <a:srgbClr val="FFFFFF"/>
          </a:solidFill>
          <a:ln w="25400" cap="rnd">
            <a:solidFill>
              <a:schemeClr val="accent1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algn="ctr">
              <a:defRPr b="1"/>
            </a:lvl1pPr>
          </a:lstStyle>
          <a:p>
            <a:pPr rtl="0">
              <a:defRPr/>
            </a:pPr>
            <a:r>
              <a:t>تحصلين على درجة </a:t>
            </a:r>
          </a:p>
        </p:txBody>
      </p:sp>
      <p:sp>
        <p:nvSpPr>
          <p:cNvPr id="4006" name="Google Shape;196;p31"/>
          <p:cNvSpPr/>
          <p:nvPr/>
        </p:nvSpPr>
        <p:spPr>
          <a:xfrm>
            <a:off x="5608149" y="391705"/>
            <a:ext cx="88571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007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50026" t="58319" r="25748" b="21147"/>
          <a:stretch>
            <a:fillRect/>
          </a:stretch>
        </p:blipFill>
        <p:spPr>
          <a:xfrm>
            <a:off x="782904" y="364344"/>
            <a:ext cx="2068985" cy="1475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9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010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011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4017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4012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3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4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5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4016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4018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4019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4020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4021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4022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4023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4024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5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26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4027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38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4034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4028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29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030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4031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032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4033" name="Google Shape;714;p59" descr="Google Shape;714;p59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4035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4036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4037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4041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4039" name="Google Shape;181;p29" descr="Google Shape;181;p29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4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4042" name="Google Shape;1770;p26"/>
          <p:cNvSpPr txBox="1"/>
          <p:nvPr/>
        </p:nvSpPr>
        <p:spPr>
          <a:xfrm rot="88792">
            <a:off x="2390810" y="1012015"/>
            <a:ext cx="3971319" cy="104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علمتني الرياضيات</a:t>
            </a:r>
          </a:p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 ان لكل مجهول قيمة فلا تحتقر أحد لا تعرفه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38" grpId="1"/>
      <p:bldP build="whole" bldLvl="1" animBg="1" rev="0" advAuto="0" spid="4042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5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4046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47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48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49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0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1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2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3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4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5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6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7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58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061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4059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6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06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06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6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sp>
        <p:nvSpPr>
          <p:cNvPr id="4065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١١٨</a:t>
            </a:r>
          </a:p>
        </p:txBody>
      </p:sp>
      <p:grpSp>
        <p:nvGrpSpPr>
          <p:cNvPr id="4076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4074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066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7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8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69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0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1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2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73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75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077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5033" y="1189656"/>
            <a:ext cx="4548167" cy="2527537"/>
          </a:xfrm>
          <a:prstGeom prst="rect">
            <a:avLst/>
          </a:prstGeom>
        </p:spPr>
      </p:pic>
      <p:sp>
        <p:nvSpPr>
          <p:cNvPr id="4079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2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8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083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8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08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08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8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pSp>
        <p:nvGrpSpPr>
          <p:cNvPr id="4092" name="تجميع"/>
          <p:cNvGrpSpPr/>
          <p:nvPr/>
        </p:nvGrpSpPr>
        <p:grpSpPr>
          <a:xfrm>
            <a:off x="2567473" y="589959"/>
            <a:ext cx="3517242" cy="3901053"/>
            <a:chOff x="-661" y="-6350"/>
            <a:chExt cx="3517241" cy="3901051"/>
          </a:xfrm>
        </p:grpSpPr>
        <p:pic>
          <p:nvPicPr>
            <p:cNvPr id="4089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1"/>
              <a:ext cx="3517242" cy="3901053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4090" name="الأهداف…"/>
            <p:cNvSpPr txBox="1"/>
            <p:nvPr/>
          </p:nvSpPr>
          <p:spPr>
            <a:xfrm>
              <a:off x="282019" y="1656360"/>
              <a:ext cx="2951878" cy="76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استعمال التناسب في حل المسائل </a:t>
              </a:r>
            </a:p>
          </p:txBody>
        </p:sp>
        <p:sp>
          <p:nvSpPr>
            <p:cNvPr id="4091" name="المفردات…"/>
            <p:cNvSpPr txBox="1"/>
            <p:nvPr/>
          </p:nvSpPr>
          <p:spPr>
            <a:xfrm>
              <a:off x="282020" y="2919261"/>
              <a:ext cx="2951878" cy="9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800"/>
              </a:pPr>
              <a:r>
                <a:t>النسب المتكافئة- التناسب </a:t>
              </a:r>
            </a:p>
            <a:p>
              <a:pPr algn="ctr" rtl="0">
                <a:defRPr b="1" sz="1800"/>
              </a:pPr>
              <a:r>
                <a:t>الضرب التبادلي - ثابت التناسب </a:t>
              </a:r>
            </a:p>
          </p:txBody>
        </p:sp>
      </p:grpSp>
      <p:sp>
        <p:nvSpPr>
          <p:cNvPr id="4093" name="موضوع الدرس…"/>
          <p:cNvSpPr txBox="1"/>
          <p:nvPr/>
        </p:nvSpPr>
        <p:spPr>
          <a:xfrm>
            <a:off x="3539890" y="950457"/>
            <a:ext cx="1574367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حل التناسب</a:t>
            </a:r>
          </a:p>
        </p:txBody>
      </p:sp>
      <p:pic>
        <p:nvPicPr>
          <p:cNvPr id="4094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9074" y="2068187"/>
            <a:ext cx="517356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105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410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09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9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0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0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8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10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11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1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11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1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11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1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11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1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11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120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122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4124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12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125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1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1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29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aphicFrame>
        <p:nvGraphicFramePr>
          <p:cNvPr id="4131" name="الجدول"/>
          <p:cNvGraphicFramePr/>
          <p:nvPr/>
        </p:nvGraphicFramePr>
        <p:xfrm>
          <a:off x="5835674" y="2191923"/>
          <a:ext cx="4851341" cy="222653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2203"/>
                <a:gridCol w="1916566"/>
                <a:gridCol w="939871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240938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4142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414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13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3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4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145" name="تجميع"/>
          <p:cNvGrpSpPr/>
          <p:nvPr/>
        </p:nvGrpSpPr>
        <p:grpSpPr>
          <a:xfrm>
            <a:off x="1852336" y="1954474"/>
            <a:ext cx="2351846" cy="557250"/>
            <a:chOff x="-25400" y="-25400"/>
            <a:chExt cx="2351845" cy="557249"/>
          </a:xfrm>
        </p:grpSpPr>
        <p:pic>
          <p:nvPicPr>
            <p:cNvPr id="4143" name="Google Shape;714;p59" descr="Google Shape;714;p59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4144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4148" name="🔹العلاقات المتناسبة والغير متناسبة…"/>
          <p:cNvGrpSpPr/>
          <p:nvPr/>
        </p:nvGrpSpPr>
        <p:grpSpPr>
          <a:xfrm>
            <a:off x="3786298" y="3270405"/>
            <a:ext cx="2050397" cy="1286868"/>
            <a:chOff x="0" y="0"/>
            <a:chExt cx="2050395" cy="1286867"/>
          </a:xfrm>
        </p:grpSpPr>
        <p:sp>
          <p:nvSpPr>
            <p:cNvPr id="4147" name="🔹العلاقات المتناسبة والغير متناسبة…"/>
            <p:cNvSpPr/>
            <p:nvPr/>
          </p:nvSpPr>
          <p:spPr>
            <a:xfrm>
              <a:off x="38100" y="38099"/>
              <a:ext cx="1974196" cy="1210669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🔹العلاقات المتناسبة والغير متناسبة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🔹الضرب التبادلي </a:t>
              </a:r>
            </a:p>
          </p:txBody>
        </p:sp>
        <p:pic>
          <p:nvPicPr>
            <p:cNvPr id="4146" name="🔹العلاقات المتناسبة والغير متناسبة… 🔹العلاقات المتناسبة والغير متناسبة 🔹الضرب التبادلي " descr="🔹العلاقات المتناسبة والغير متناسبة… 🔹العلاقات المتناسبة والغير متناسبة 🔹الضرب التبادلي 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0" y="0"/>
              <a:ext cx="2050396" cy="1286868"/>
            </a:xfrm>
            <a:prstGeom prst="rect">
              <a:avLst/>
            </a:prstGeom>
            <a:effectLst/>
          </p:spPr>
        </p:pic>
      </p:grpSp>
      <p:grpSp>
        <p:nvGrpSpPr>
          <p:cNvPr id="4151" name="🔹استعمال التناسب…"/>
          <p:cNvGrpSpPr/>
          <p:nvPr/>
        </p:nvGrpSpPr>
        <p:grpSpPr>
          <a:xfrm>
            <a:off x="1917411" y="3252078"/>
            <a:ext cx="1941703" cy="1305195"/>
            <a:chOff x="0" y="0"/>
            <a:chExt cx="1941701" cy="1305194"/>
          </a:xfrm>
        </p:grpSpPr>
        <p:sp>
          <p:nvSpPr>
            <p:cNvPr id="4150" name="🔹استعمال التناسب…"/>
            <p:cNvSpPr/>
            <p:nvPr/>
          </p:nvSpPr>
          <p:spPr>
            <a:xfrm>
              <a:off x="38100" y="38100"/>
              <a:ext cx="1865502" cy="1228995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🔹استعمال التناسب</a:t>
              </a:r>
            </a:p>
            <a:p>
              <a:pPr algn="ctr" rtl="0">
                <a:defRPr b="1" sz="1800">
                  <a:solidFill>
                    <a:srgbClr val="B51A00"/>
                  </a:solidFill>
                </a:defRPr>
              </a:pPr>
              <a:r>
                <a:t> في حل المسائل </a:t>
              </a:r>
            </a:p>
            <a:p>
              <a:pPr algn="ctr" rtl="0">
                <a:defRPr b="1" sz="1200"/>
              </a:pPr>
              <a:r>
                <a:t>النسب المتكافئة-التناسب </a:t>
              </a:r>
            </a:p>
            <a:p>
              <a:pPr algn="ctr" rtl="0">
                <a:defRPr b="1" sz="1200"/>
              </a:pPr>
              <a:r>
                <a:t>-الضرب التبادلي - ثابت التناسب </a:t>
              </a:r>
            </a:p>
          </p:txBody>
        </p:sp>
        <p:pic>
          <p:nvPicPr>
            <p:cNvPr id="4149" name="🔹استعمال التناسب… 🔹استعمال التناسب في حل المسائل النسب المتكافئة-التناسب -الضرب التبادلي - ثابت التناسب " descr="🔹استعمال التناسب… 🔹استعمال التناسب في حل المسائل النسب المتكافئة-التناسب -الضرب التبادلي - ثابت التناسب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941702" cy="1305195"/>
            </a:xfrm>
            <a:prstGeom prst="rect">
              <a:avLst/>
            </a:prstGeom>
            <a:effectLst/>
          </p:spPr>
        </p:pic>
      </p:grpSp>
      <p:pic>
        <p:nvPicPr>
          <p:cNvPr id="4152" name="Google Shape;714;p59" descr="Google Shape;714;p59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10800000">
            <a:off x="1100103" y="1036517"/>
            <a:ext cx="3856312" cy="97136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53" name="Google Shape;713;p59"/>
          <p:cNvSpPr/>
          <p:nvPr/>
        </p:nvSpPr>
        <p:spPr>
          <a:xfrm rot="10800000">
            <a:off x="4750847" y="1089779"/>
            <a:ext cx="1357584" cy="8168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ln>
            <a:solidFill>
              <a:srgbClr val="A5B7C5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4" name="مرادف كلمة"/>
          <p:cNvSpPr txBox="1"/>
          <p:nvPr/>
        </p:nvSpPr>
        <p:spPr>
          <a:xfrm>
            <a:off x="4978217" y="1331528"/>
            <a:ext cx="113820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3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مرادف كلمة</a:t>
            </a:r>
          </a:p>
        </p:txBody>
      </p:sp>
      <p:sp>
        <p:nvSpPr>
          <p:cNvPr id="4155" name="حل………"/>
          <p:cNvSpPr txBox="1"/>
          <p:nvPr/>
        </p:nvSpPr>
        <p:spPr>
          <a:xfrm>
            <a:off x="1107223" y="1049216"/>
            <a:ext cx="3562079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حل……</a:t>
            </a:r>
          </a:p>
          <a:p>
            <a:pPr algn="ctr" rtl="0">
              <a:defRPr b="1">
                <a:solidFill>
                  <a:srgbClr val="B51A00"/>
                </a:solidFill>
              </a:defRPr>
            </a:pPr>
            <a:r>
              <a:rPr>
                <a:solidFill>
                  <a:srgbClr val="004D65"/>
                </a:solidFill>
              </a:rPr>
              <a:t>بمعنى سكن أو فك او تسوية أو اجاز او مباح او ناتج</a:t>
            </a:r>
            <a:r>
              <a:t> </a:t>
            </a:r>
          </a:p>
        </p:txBody>
      </p:sp>
      <p:grpSp>
        <p:nvGrpSpPr>
          <p:cNvPr id="415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15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15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sp>
        <p:nvSpPr>
          <p:cNvPr id="4159" name="التناسب ………"/>
          <p:cNvSpPr txBox="1"/>
          <p:nvPr/>
        </p:nvSpPr>
        <p:spPr>
          <a:xfrm>
            <a:off x="1193750" y="1510800"/>
            <a:ext cx="356208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B51A00"/>
                </a:solidFill>
              </a:defRPr>
            </a:pPr>
            <a:r>
              <a:t>التناسب ……</a:t>
            </a:r>
          </a:p>
          <a:p>
            <a:pPr algn="ctr" rtl="0">
              <a:defRPr b="1">
                <a:solidFill>
                  <a:srgbClr val="004D65"/>
                </a:solidFill>
              </a:defRPr>
            </a:pPr>
            <a:r>
              <a:t>بمعنى تطابق أو توافق او انسجام أو تناسق او ملائم </a:t>
            </a:r>
          </a:p>
        </p:txBody>
      </p:sp>
      <p:pic>
        <p:nvPicPr>
          <p:cNvPr id="4160" name="IMG_2183.png" descr="IMG_2183.png"/>
          <p:cNvPicPr>
            <a:picLocks noChangeAspect="1"/>
          </p:cNvPicPr>
          <p:nvPr/>
        </p:nvPicPr>
        <p:blipFill>
          <a:blip r:embed="rId18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161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162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sp>
        <p:nvSpPr>
          <p:cNvPr id="4163" name="المفردات…"/>
          <p:cNvSpPr txBox="1"/>
          <p:nvPr/>
        </p:nvSpPr>
        <p:spPr>
          <a:xfrm>
            <a:off x="6507608" y="2422562"/>
            <a:ext cx="1066695" cy="9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2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200"/>
            </a:pPr>
            <a:r>
              <a:t>النسب المتكافئة</a:t>
            </a:r>
          </a:p>
          <a:p>
            <a:pPr algn="ctr" rtl="0">
              <a:defRPr b="1" sz="1200"/>
            </a:pPr>
            <a:r>
              <a:t> التناسب </a:t>
            </a:r>
          </a:p>
          <a:p>
            <a:pPr algn="ctr" rtl="0">
              <a:defRPr b="1" sz="1200"/>
            </a:pPr>
            <a:r>
              <a:t>الضرب التبادلي </a:t>
            </a:r>
          </a:p>
          <a:p>
            <a:pPr algn="ctr" rtl="0">
              <a:defRPr b="1" sz="1200"/>
            </a:pPr>
            <a:r>
              <a:t> ثابت التناسب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7" dur="15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20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2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54" grpId="2"/>
      <p:bldP build="whole" bldLvl="1" animBg="1" rev="0" advAuto="0" spid="4148" grpId="8"/>
      <p:bldP build="whole" bldLvl="1" animBg="1" rev="0" advAuto="0" spid="4151" grpId="9"/>
      <p:bldP build="whole" bldLvl="1" animBg="1" rev="0" advAuto="0" spid="4153" grpId="1"/>
      <p:bldP build="whole" bldLvl="1" animBg="1" rev="0" advAuto="0" spid="4152" grpId="3"/>
      <p:bldP build="whole" bldLvl="1" animBg="1" rev="0" advAuto="0" spid="4145" grpId="6"/>
      <p:bldP build="whole" bldLvl="1" animBg="1" rev="0" advAuto="0" spid="4159" grpId="5"/>
      <p:bldP build="whole" bldLvl="1" animBg="1" rev="0" advAuto="0" spid="4131" grpId="7"/>
      <p:bldP build="whole" bldLvl="1" animBg="1" rev="0" advAuto="0" spid="4155" grpId="4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7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16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16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6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16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7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17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7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17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17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17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17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17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18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18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18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8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18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18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18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١٢٠</a:t>
              </a:r>
            </a:p>
          </p:txBody>
        </p:sp>
      </p:grpSp>
      <p:grpSp>
        <p:nvGrpSpPr>
          <p:cNvPr id="419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19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18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19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199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0" name="IMG_1079.jpeg" descr="IMG_1079.jpeg"/>
          <p:cNvPicPr>
            <a:picLocks noChangeAspect="1"/>
          </p:cNvPicPr>
          <p:nvPr/>
        </p:nvPicPr>
        <p:blipFill>
          <a:blip r:embed="rId12">
            <a:extLst/>
          </a:blip>
          <a:srcRect l="13789" t="21085" r="26318" b="29618"/>
          <a:stretch>
            <a:fillRect/>
          </a:stretch>
        </p:blipFill>
        <p:spPr>
          <a:xfrm>
            <a:off x="6263775" y="3441789"/>
            <a:ext cx="1314776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20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20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0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204" name="IMG_2183.png" descr="IMG_2183.png"/>
          <p:cNvPicPr>
            <a:picLocks noChangeAspect="1"/>
          </p:cNvPicPr>
          <p:nvPr/>
        </p:nvPicPr>
        <p:blipFill>
          <a:blip r:embed="rId13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205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206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grpSp>
        <p:nvGrpSpPr>
          <p:cNvPr id="4209" name="IMG_2198.png"/>
          <p:cNvGrpSpPr/>
          <p:nvPr/>
        </p:nvGrpSpPr>
        <p:grpSpPr>
          <a:xfrm>
            <a:off x="3654235" y="835728"/>
            <a:ext cx="2697080" cy="877813"/>
            <a:chOff x="0" y="0"/>
            <a:chExt cx="2697079" cy="877812"/>
          </a:xfrm>
        </p:grpSpPr>
        <p:pic>
          <p:nvPicPr>
            <p:cNvPr id="4208" name="IMG_2198.png" descr="IMG_2198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6379" t="21788" r="47397" b="73548"/>
            <a:stretch>
              <a:fillRect/>
            </a:stretch>
          </p:blipFill>
          <p:spPr>
            <a:xfrm>
              <a:off x="101600" y="101600"/>
              <a:ext cx="2481180" cy="5349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07" name="IMG_2198.png" descr="IMG_2198.pn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-1" y="-1"/>
              <a:ext cx="2697081" cy="877814"/>
            </a:xfrm>
            <a:prstGeom prst="rect">
              <a:avLst/>
            </a:prstGeom>
            <a:effectLst/>
          </p:spPr>
        </p:pic>
      </p:grpSp>
      <p:sp>
        <p:nvSpPr>
          <p:cNvPr id="4210" name="مستطيل"/>
          <p:cNvSpPr/>
          <p:nvPr/>
        </p:nvSpPr>
        <p:spPr>
          <a:xfrm>
            <a:off x="1059824" y="1726240"/>
            <a:ext cx="4928671" cy="2023748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4213" name="IMG_2198.png"/>
          <p:cNvGrpSpPr/>
          <p:nvPr/>
        </p:nvGrpSpPr>
        <p:grpSpPr>
          <a:xfrm>
            <a:off x="1206329" y="2282040"/>
            <a:ext cx="4597401" cy="847329"/>
            <a:chOff x="0" y="0"/>
            <a:chExt cx="4597400" cy="847328"/>
          </a:xfrm>
        </p:grpSpPr>
        <p:pic>
          <p:nvPicPr>
            <p:cNvPr id="4212" name="IMG_2198.png" descr="IMG_2198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7302" t="9563" r="29503" b="77689"/>
            <a:stretch>
              <a:fillRect/>
            </a:stretch>
          </p:blipFill>
          <p:spPr>
            <a:xfrm>
              <a:off x="12700" y="12700"/>
              <a:ext cx="4571946" cy="82173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11" name="IMG_2198.png" descr="IMG_2198.png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0"/>
              <a:ext cx="4597400" cy="84732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2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21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21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1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21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2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22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2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22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2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22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22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22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23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23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23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3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23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23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3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١٢٠</a:t>
              </a:r>
            </a:p>
          </p:txBody>
        </p:sp>
      </p:grpSp>
      <p:grpSp>
        <p:nvGrpSpPr>
          <p:cNvPr id="4248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246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238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9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0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1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2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3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4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5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247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249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0" name="IMG_1079.jpeg" descr="IMG_1079.jpeg"/>
          <p:cNvPicPr>
            <a:picLocks noChangeAspect="1"/>
          </p:cNvPicPr>
          <p:nvPr/>
        </p:nvPicPr>
        <p:blipFill>
          <a:blip r:embed="rId12">
            <a:extLst/>
          </a:blip>
          <a:srcRect l="13789" t="21085" r="26318" b="29618"/>
          <a:stretch>
            <a:fillRect/>
          </a:stretch>
        </p:blipFill>
        <p:spPr>
          <a:xfrm>
            <a:off x="6263775" y="3441789"/>
            <a:ext cx="1314776" cy="1111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2" h="21534" fill="norm" stroke="1" extrusionOk="0">
                <a:moveTo>
                  <a:pt x="12804" y="0"/>
                </a:moveTo>
                <a:cubicBezTo>
                  <a:pt x="12501" y="0"/>
                  <a:pt x="12205" y="38"/>
                  <a:pt x="11849" y="115"/>
                </a:cubicBezTo>
                <a:cubicBezTo>
                  <a:pt x="11130" y="272"/>
                  <a:pt x="10397" y="713"/>
                  <a:pt x="9871" y="1299"/>
                </a:cubicBezTo>
                <a:cubicBezTo>
                  <a:pt x="9639" y="1558"/>
                  <a:pt x="9371" y="1821"/>
                  <a:pt x="9275" y="1884"/>
                </a:cubicBezTo>
                <a:cubicBezTo>
                  <a:pt x="9178" y="1946"/>
                  <a:pt x="8685" y="2326"/>
                  <a:pt x="8182" y="2730"/>
                </a:cubicBezTo>
                <a:cubicBezTo>
                  <a:pt x="7179" y="3535"/>
                  <a:pt x="6282" y="4547"/>
                  <a:pt x="5740" y="5490"/>
                </a:cubicBezTo>
                <a:cubicBezTo>
                  <a:pt x="5386" y="6104"/>
                  <a:pt x="4813" y="7465"/>
                  <a:pt x="4735" y="7866"/>
                </a:cubicBezTo>
                <a:cubicBezTo>
                  <a:pt x="4661" y="8242"/>
                  <a:pt x="4652" y="8246"/>
                  <a:pt x="4389" y="8112"/>
                </a:cubicBezTo>
                <a:cubicBezTo>
                  <a:pt x="3645" y="7731"/>
                  <a:pt x="2495" y="7797"/>
                  <a:pt x="1652" y="8273"/>
                </a:cubicBezTo>
                <a:cubicBezTo>
                  <a:pt x="659" y="8834"/>
                  <a:pt x="67" y="9796"/>
                  <a:pt x="6" y="10949"/>
                </a:cubicBezTo>
                <a:cubicBezTo>
                  <a:pt x="-31" y="11663"/>
                  <a:pt x="88" y="12104"/>
                  <a:pt x="383" y="12340"/>
                </a:cubicBezTo>
                <a:cubicBezTo>
                  <a:pt x="816" y="12688"/>
                  <a:pt x="1567" y="12367"/>
                  <a:pt x="1821" y="11725"/>
                </a:cubicBezTo>
                <a:cubicBezTo>
                  <a:pt x="1981" y="11322"/>
                  <a:pt x="1994" y="11023"/>
                  <a:pt x="1884" y="10395"/>
                </a:cubicBezTo>
                <a:cubicBezTo>
                  <a:pt x="1820" y="10028"/>
                  <a:pt x="1826" y="9927"/>
                  <a:pt x="1922" y="9749"/>
                </a:cubicBezTo>
                <a:cubicBezTo>
                  <a:pt x="2144" y="9334"/>
                  <a:pt x="2611" y="9553"/>
                  <a:pt x="2801" y="10165"/>
                </a:cubicBezTo>
                <a:cubicBezTo>
                  <a:pt x="2909" y="10515"/>
                  <a:pt x="2890" y="11274"/>
                  <a:pt x="2757" y="12094"/>
                </a:cubicBezTo>
                <a:cubicBezTo>
                  <a:pt x="2506" y="13639"/>
                  <a:pt x="2993" y="14459"/>
                  <a:pt x="3849" y="13924"/>
                </a:cubicBezTo>
                <a:cubicBezTo>
                  <a:pt x="3998" y="13832"/>
                  <a:pt x="4139" y="13694"/>
                  <a:pt x="4163" y="13617"/>
                </a:cubicBezTo>
                <a:cubicBezTo>
                  <a:pt x="4188" y="13540"/>
                  <a:pt x="4246" y="13491"/>
                  <a:pt x="4289" y="13509"/>
                </a:cubicBezTo>
                <a:cubicBezTo>
                  <a:pt x="4377" y="13545"/>
                  <a:pt x="4712" y="14866"/>
                  <a:pt x="4659" y="14970"/>
                </a:cubicBezTo>
                <a:cubicBezTo>
                  <a:pt x="4641" y="15006"/>
                  <a:pt x="4489" y="15039"/>
                  <a:pt x="4327" y="15039"/>
                </a:cubicBezTo>
                <a:cubicBezTo>
                  <a:pt x="3814" y="15040"/>
                  <a:pt x="3373" y="15476"/>
                  <a:pt x="3222" y="16131"/>
                </a:cubicBezTo>
                <a:cubicBezTo>
                  <a:pt x="3062" y="16821"/>
                  <a:pt x="3310" y="17575"/>
                  <a:pt x="3793" y="17876"/>
                </a:cubicBezTo>
                <a:cubicBezTo>
                  <a:pt x="4358" y="18229"/>
                  <a:pt x="5043" y="18047"/>
                  <a:pt x="5476" y="17430"/>
                </a:cubicBezTo>
                <a:lnTo>
                  <a:pt x="5652" y="17184"/>
                </a:lnTo>
                <a:lnTo>
                  <a:pt x="6041" y="17799"/>
                </a:lnTo>
                <a:cubicBezTo>
                  <a:pt x="6717" y="18873"/>
                  <a:pt x="7694" y="19820"/>
                  <a:pt x="8886" y="20560"/>
                </a:cubicBezTo>
                <a:cubicBezTo>
                  <a:pt x="9638" y="21026"/>
                  <a:pt x="10347" y="21298"/>
                  <a:pt x="11209" y="21452"/>
                </a:cubicBezTo>
                <a:cubicBezTo>
                  <a:pt x="12043" y="21600"/>
                  <a:pt x="13609" y="21543"/>
                  <a:pt x="14449" y="21329"/>
                </a:cubicBezTo>
                <a:cubicBezTo>
                  <a:pt x="15210" y="21134"/>
                  <a:pt x="16450" y="20440"/>
                  <a:pt x="17268" y="19752"/>
                </a:cubicBezTo>
                <a:cubicBezTo>
                  <a:pt x="17567" y="19501"/>
                  <a:pt x="18064" y="18986"/>
                  <a:pt x="18374" y="18607"/>
                </a:cubicBezTo>
                <a:cubicBezTo>
                  <a:pt x="21029" y="15359"/>
                  <a:pt x="21569" y="10317"/>
                  <a:pt x="19686" y="6312"/>
                </a:cubicBezTo>
                <a:cubicBezTo>
                  <a:pt x="19553" y="6029"/>
                  <a:pt x="19311" y="5484"/>
                  <a:pt x="19152" y="5105"/>
                </a:cubicBezTo>
                <a:cubicBezTo>
                  <a:pt x="17945" y="2225"/>
                  <a:pt x="16196" y="590"/>
                  <a:pt x="13809" y="115"/>
                </a:cubicBezTo>
                <a:cubicBezTo>
                  <a:pt x="13418" y="38"/>
                  <a:pt x="13107" y="0"/>
                  <a:pt x="12804" y="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253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251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52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254" name="IMG_2183.png" descr="IMG_2183.png"/>
          <p:cNvPicPr>
            <a:picLocks noChangeAspect="1"/>
          </p:cNvPicPr>
          <p:nvPr/>
        </p:nvPicPr>
        <p:blipFill>
          <a:blip r:embed="rId13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255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256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grpSp>
        <p:nvGrpSpPr>
          <p:cNvPr id="4259" name="IMG_2198.png"/>
          <p:cNvGrpSpPr/>
          <p:nvPr/>
        </p:nvGrpSpPr>
        <p:grpSpPr>
          <a:xfrm>
            <a:off x="4271365" y="731680"/>
            <a:ext cx="1887055" cy="703182"/>
            <a:chOff x="0" y="0"/>
            <a:chExt cx="1887054" cy="703180"/>
          </a:xfrm>
        </p:grpSpPr>
        <p:pic>
          <p:nvPicPr>
            <p:cNvPr id="4258" name="IMG_2198.png" descr="IMG_2198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36379" t="21788" r="47397" b="73548"/>
            <a:stretch>
              <a:fillRect/>
            </a:stretch>
          </p:blipFill>
          <p:spPr>
            <a:xfrm>
              <a:off x="101600" y="101600"/>
              <a:ext cx="1671155" cy="36028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57" name="IMG_2198.png" descr="IMG_2198.png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0"/>
              <a:ext cx="1887055" cy="703181"/>
            </a:xfrm>
            <a:prstGeom prst="rect">
              <a:avLst/>
            </a:prstGeom>
            <a:effectLst/>
          </p:spPr>
        </p:pic>
      </p:grpSp>
      <p:pic>
        <p:nvPicPr>
          <p:cNvPr id="4260" name="IMG_2198.png" descr="IMG_2198.png"/>
          <p:cNvPicPr>
            <a:picLocks noChangeAspect="1"/>
          </p:cNvPicPr>
          <p:nvPr/>
        </p:nvPicPr>
        <p:blipFill>
          <a:blip r:embed="rId14">
            <a:extLst/>
          </a:blip>
          <a:srcRect l="11165" t="27309" r="34383" b="5422"/>
          <a:stretch>
            <a:fillRect/>
          </a:stretch>
        </p:blipFill>
        <p:spPr>
          <a:xfrm>
            <a:off x="2012942" y="1322951"/>
            <a:ext cx="3420888" cy="3169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61" name="الرسم" descr="الرسم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494362" y="2212813"/>
            <a:ext cx="50203" cy="48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5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296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02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297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98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299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0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01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03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04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05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06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07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08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09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0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11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12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15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13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1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16" name="Google Shape;1768;p26"/>
          <p:cNvSpPr txBox="1"/>
          <p:nvPr>
            <p:ph type="title"/>
          </p:nvPr>
        </p:nvSpPr>
        <p:spPr>
          <a:xfrm>
            <a:off x="1585719" y="665386"/>
            <a:ext cx="5581501" cy="1480200"/>
          </a:xfrm>
          <a:prstGeom prst="rect">
            <a:avLst/>
          </a:prstGeom>
        </p:spPr>
        <p:txBody>
          <a:bodyPr lIns="121899" tIns="121899" rIns="121899" bIns="121899" anchor="t"/>
          <a:lstStyle>
            <a:lvl1pPr rtl="0">
              <a:defRPr/>
            </a:lvl1pPr>
          </a:lstStyle>
          <a:p>
            <a:pPr/>
            <a:r>
              <a:t>شريط الذكريات</a:t>
            </a:r>
          </a:p>
        </p:txBody>
      </p:sp>
      <p:pic>
        <p:nvPicPr>
          <p:cNvPr id="2317" name="IMG_0948.png" descr="IMG_0948.png"/>
          <p:cNvPicPr>
            <a:picLocks noChangeAspect="1"/>
          </p:cNvPicPr>
          <p:nvPr/>
        </p:nvPicPr>
        <p:blipFill>
          <a:blip r:embed="rId6">
            <a:extLst/>
          </a:blip>
          <a:srcRect l="14212" t="15552" r="2076" b="7943"/>
          <a:stretch>
            <a:fillRect/>
          </a:stretch>
        </p:blipFill>
        <p:spPr>
          <a:xfrm>
            <a:off x="5989516" y="1292558"/>
            <a:ext cx="198996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8" name="IMG_0530.png" descr="IMG_05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9789" y="2736524"/>
            <a:ext cx="3140069" cy="2263058"/>
          </a:xfrm>
          <a:prstGeom prst="rect">
            <a:avLst/>
          </a:prstGeom>
          <a:ln w="12700">
            <a:miter lim="400000"/>
          </a:ln>
        </p:spPr>
      </p:pic>
      <p:sp>
        <p:nvSpPr>
          <p:cNvPr id="2319" name="تعلمنا في هذا الباب…"/>
          <p:cNvSpPr txBox="1"/>
          <p:nvPr/>
        </p:nvSpPr>
        <p:spPr>
          <a:xfrm>
            <a:off x="546316" y="1629857"/>
            <a:ext cx="4072552" cy="2686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2438400" rtl="0">
              <a:lnSpc>
                <a:spcPct val="90000"/>
              </a:lnSpc>
              <a:defRPr sz="3800">
                <a:blipFill rotWithShape="1">
                  <a:blip r:embed="rId8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9"/>
                  <a:srcRect l="0" t="0" r="0" b="0"/>
                  <a:tile tx="0" ty="0" sx="100000" sy="100000" flip="none" algn="tl"/>
                </a:blipFill>
              </a:rPr>
              <a:t>تعلمنا في هذا الباب </a:t>
            </a:r>
            <a:endParaRPr>
              <a:blipFill rotWithShape="1">
                <a:blip r:embed="rId10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800">
                <a:blipFill rotWithShape="1">
                  <a:blip r:embed="rId11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2"/>
                  <a:srcRect l="0" t="0" r="0" b="0"/>
                  <a:tile tx="0" ty="0" sx="100000" sy="100000" flip="none" algn="tl"/>
                </a:blipFill>
              </a:rPr>
              <a:t>العلاقات المتناسبة والغير متناسبة </a:t>
            </a:r>
            <a:endParaRPr>
              <a:blipFill rotWithShape="1">
                <a:blip r:embed="rId13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800">
                <a:blipFill rotWithShape="1">
                  <a:blip r:embed="rId14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5"/>
                  <a:srcRect l="0" t="0" r="0" b="0"/>
                  <a:tile tx="0" ty="0" sx="100000" sy="100000" flip="none" algn="tl"/>
                </a:blipFill>
              </a:rPr>
              <a:t>معدل التغير </a:t>
            </a:r>
            <a:endParaRPr>
              <a:blipFill rotWithShape="1">
                <a:blip r:embed="rId16"/>
                <a:srcRect l="0" t="0" r="0" b="0"/>
                <a:tile tx="0" ty="0" sx="100000" sy="100000" flip="none" algn="tl"/>
              </a:blipFill>
            </a:endParaRPr>
          </a:p>
          <a:p>
            <a:pPr algn="r" defTabSz="2438400" rtl="0">
              <a:lnSpc>
                <a:spcPct val="90000"/>
              </a:lnSpc>
              <a:defRPr sz="3800">
                <a:blipFill rotWithShape="1">
                  <a:blip r:embed="rId17"/>
                  <a:srcRect l="0" t="0" r="0" b="0"/>
                  <a:tile tx="0" ty="0" sx="100000" sy="100000" flip="none" algn="tl"/>
                </a:blip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>
                <a:blipFill rotWithShape="1">
                  <a:blip r:embed="rId18"/>
                  <a:srcRect l="0" t="0" r="0" b="0"/>
                  <a:tile tx="0" ty="0" sx="100000" sy="100000" flip="none" algn="tl"/>
                </a:blipFill>
              </a:rPr>
              <a:t>المعدل الثابت للتغير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7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26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26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6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26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6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27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7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27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27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27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27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27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28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28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28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8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286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284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285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١٢٠</a:t>
              </a:r>
            </a:p>
          </p:txBody>
        </p:sp>
      </p:grpSp>
      <p:grpSp>
        <p:nvGrpSpPr>
          <p:cNvPr id="4297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295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287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8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9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0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1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2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3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4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296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30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29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29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301" name="IMG_2183.png" descr="IMG_2183.png"/>
          <p:cNvPicPr>
            <a:picLocks noChangeAspect="1"/>
          </p:cNvPicPr>
          <p:nvPr/>
        </p:nvPicPr>
        <p:blipFill>
          <a:blip r:embed="rId11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302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303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grpSp>
        <p:nvGrpSpPr>
          <p:cNvPr id="4306" name="الضرب التبادلي"/>
          <p:cNvGrpSpPr/>
          <p:nvPr/>
        </p:nvGrpSpPr>
        <p:grpSpPr>
          <a:xfrm>
            <a:off x="6578793" y="2734000"/>
            <a:ext cx="924324" cy="198216"/>
            <a:chOff x="0" y="0"/>
            <a:chExt cx="924323" cy="198214"/>
          </a:xfrm>
        </p:grpSpPr>
        <p:sp>
          <p:nvSpPr>
            <p:cNvPr id="4305" name="الضرب التبادلي"/>
            <p:cNvSpPr txBox="1"/>
            <p:nvPr/>
          </p:nvSpPr>
          <p:spPr>
            <a:xfrm>
              <a:off x="6350" y="6350"/>
              <a:ext cx="911624" cy="185515"/>
            </a:xfrm>
            <a:prstGeom prst="rect">
              <a:avLst/>
            </a:prstGeom>
            <a:solidFill>
              <a:schemeClr val="accent3">
                <a:lumOff val="4411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200"/>
              </a:lvl1pPr>
            </a:lstStyle>
            <a:p>
              <a:pPr rtl="0">
                <a:defRPr/>
              </a:pPr>
              <a:r>
                <a:t>الضرب التبادلي</a:t>
              </a:r>
            </a:p>
          </p:txBody>
        </p:sp>
        <p:pic>
          <p:nvPicPr>
            <p:cNvPr id="4304" name="الضرب التبادلي الضرب التبادلي" descr="الضرب التبادلي الضرب التبادلي"/>
            <p:cNvPicPr>
              <a:picLocks noChangeAspect="0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924324" cy="198215"/>
            </a:xfrm>
            <a:prstGeom prst="rect">
              <a:avLst/>
            </a:prstGeom>
            <a:effectLst/>
          </p:spPr>
        </p:pic>
      </p:grpSp>
      <p:pic>
        <p:nvPicPr>
          <p:cNvPr id="4307" name="صورة 7" descr="صورة 7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539754">
            <a:off x="7184297" y="2197695"/>
            <a:ext cx="761367" cy="748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8" name="IMG_2199.jpeg" descr="IMG_2199.jpeg"/>
          <p:cNvPicPr>
            <a:picLocks noChangeAspect="1"/>
          </p:cNvPicPr>
          <p:nvPr/>
        </p:nvPicPr>
        <p:blipFill>
          <a:blip r:embed="rId14">
            <a:extLst/>
          </a:blip>
          <a:srcRect l="0" t="0" r="0" b="15299"/>
          <a:stretch>
            <a:fillRect/>
          </a:stretch>
        </p:blipFill>
        <p:spPr>
          <a:xfrm>
            <a:off x="1329598" y="1039821"/>
            <a:ext cx="5006212" cy="1224073"/>
          </a:xfrm>
          <a:prstGeom prst="rect">
            <a:avLst/>
          </a:prstGeom>
          <a:ln w="12700">
            <a:miter lim="400000"/>
          </a:ln>
        </p:spPr>
      </p:pic>
      <p:sp>
        <p:nvSpPr>
          <p:cNvPr id="4309" name="مستطيل"/>
          <p:cNvSpPr/>
          <p:nvPr/>
        </p:nvSpPr>
        <p:spPr>
          <a:xfrm>
            <a:off x="4461532" y="757083"/>
            <a:ext cx="1905001" cy="584268"/>
          </a:xfrm>
          <a:prstGeom prst="rect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2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31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31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1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31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1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31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1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31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32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32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32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32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32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33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32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2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33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33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3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١٢٠</a:t>
              </a:r>
            </a:p>
          </p:txBody>
        </p:sp>
      </p:grpSp>
      <p:grpSp>
        <p:nvGrpSpPr>
          <p:cNvPr id="4344" name="تجميع"/>
          <p:cNvGrpSpPr/>
          <p:nvPr/>
        </p:nvGrpSpPr>
        <p:grpSpPr>
          <a:xfrm>
            <a:off x="947299" y="4604437"/>
            <a:ext cx="6772043" cy="143249"/>
            <a:chOff x="0" y="0"/>
            <a:chExt cx="6772041" cy="143247"/>
          </a:xfrm>
        </p:grpSpPr>
        <p:grpSp>
          <p:nvGrpSpPr>
            <p:cNvPr id="434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33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3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4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4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345" name="IMG_1850.png" descr="IMG_1850.png"/>
          <p:cNvPicPr>
            <a:picLocks noChangeAspect="1"/>
          </p:cNvPicPr>
          <p:nvPr/>
        </p:nvPicPr>
        <p:blipFill>
          <a:blip r:embed="rId11">
            <a:extLst/>
          </a:blip>
          <a:srcRect l="29128" t="21242" r="52732" b="74548"/>
          <a:stretch>
            <a:fillRect/>
          </a:stretch>
        </p:blipFill>
        <p:spPr>
          <a:xfrm>
            <a:off x="3405290" y="1049216"/>
            <a:ext cx="2827575" cy="492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6" name="IMG_1829.png" descr="IMG_1829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35550" y="2918548"/>
            <a:ext cx="1266981" cy="461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7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67020" t="39396" r="9611" b="29114"/>
          <a:stretch>
            <a:fillRect/>
          </a:stretch>
        </p:blipFill>
        <p:spPr>
          <a:xfrm>
            <a:off x="6406279" y="2599995"/>
            <a:ext cx="299050" cy="305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04" h="21598" fill="norm" stroke="1" extrusionOk="0">
                <a:moveTo>
                  <a:pt x="4210" y="0"/>
                </a:moveTo>
                <a:cubicBezTo>
                  <a:pt x="4025" y="2"/>
                  <a:pt x="3830" y="177"/>
                  <a:pt x="3554" y="505"/>
                </a:cubicBezTo>
                <a:cubicBezTo>
                  <a:pt x="159" y="4541"/>
                  <a:pt x="-879" y="10049"/>
                  <a:pt x="765" y="15259"/>
                </a:cubicBezTo>
                <a:cubicBezTo>
                  <a:pt x="1279" y="16888"/>
                  <a:pt x="2720" y="19367"/>
                  <a:pt x="3855" y="20532"/>
                </a:cubicBezTo>
                <a:cubicBezTo>
                  <a:pt x="4122" y="20807"/>
                  <a:pt x="4137" y="20775"/>
                  <a:pt x="4566" y="20336"/>
                </a:cubicBezTo>
                <a:lnTo>
                  <a:pt x="5003" y="19887"/>
                </a:lnTo>
                <a:lnTo>
                  <a:pt x="4183" y="18849"/>
                </a:lnTo>
                <a:cubicBezTo>
                  <a:pt x="2628" y="16890"/>
                  <a:pt x="1491" y="13955"/>
                  <a:pt x="1230" y="11248"/>
                </a:cubicBezTo>
                <a:cubicBezTo>
                  <a:pt x="1096" y="9866"/>
                  <a:pt x="1373" y="7702"/>
                  <a:pt x="1913" y="6030"/>
                </a:cubicBezTo>
                <a:cubicBezTo>
                  <a:pt x="2403" y="4516"/>
                  <a:pt x="3591" y="2375"/>
                  <a:pt x="4484" y="1430"/>
                </a:cubicBezTo>
                <a:cubicBezTo>
                  <a:pt x="5002" y="881"/>
                  <a:pt x="5032" y="864"/>
                  <a:pt x="4784" y="477"/>
                </a:cubicBezTo>
                <a:cubicBezTo>
                  <a:pt x="4578" y="154"/>
                  <a:pt x="4395" y="-2"/>
                  <a:pt x="4210" y="0"/>
                </a:cubicBezTo>
                <a:close/>
                <a:moveTo>
                  <a:pt x="11484" y="1739"/>
                </a:moveTo>
                <a:cubicBezTo>
                  <a:pt x="8929" y="1949"/>
                  <a:pt x="6592" y="3294"/>
                  <a:pt x="5167" y="5498"/>
                </a:cubicBezTo>
                <a:cubicBezTo>
                  <a:pt x="4375" y="6723"/>
                  <a:pt x="4299" y="6895"/>
                  <a:pt x="3827" y="8920"/>
                </a:cubicBezTo>
                <a:cubicBezTo>
                  <a:pt x="3540" y="10154"/>
                  <a:pt x="3844" y="12666"/>
                  <a:pt x="4402" y="13716"/>
                </a:cubicBezTo>
                <a:cubicBezTo>
                  <a:pt x="4478" y="13860"/>
                  <a:pt x="4538" y="14068"/>
                  <a:pt x="4538" y="14165"/>
                </a:cubicBezTo>
                <a:cubicBezTo>
                  <a:pt x="4538" y="14447"/>
                  <a:pt x="5694" y="15965"/>
                  <a:pt x="6507" y="16745"/>
                </a:cubicBezTo>
                <a:cubicBezTo>
                  <a:pt x="7338" y="17543"/>
                  <a:pt x="9390" y="18658"/>
                  <a:pt x="10062" y="18681"/>
                </a:cubicBezTo>
                <a:cubicBezTo>
                  <a:pt x="10301" y="18689"/>
                  <a:pt x="10653" y="18727"/>
                  <a:pt x="10855" y="18793"/>
                </a:cubicBezTo>
                <a:cubicBezTo>
                  <a:pt x="11792" y="19101"/>
                  <a:pt x="14206" y="18826"/>
                  <a:pt x="15531" y="18260"/>
                </a:cubicBezTo>
                <a:cubicBezTo>
                  <a:pt x="17728" y="17320"/>
                  <a:pt x="19517" y="15270"/>
                  <a:pt x="20261" y="12847"/>
                </a:cubicBezTo>
                <a:cubicBezTo>
                  <a:pt x="20704" y="11404"/>
                  <a:pt x="20721" y="9183"/>
                  <a:pt x="20288" y="7798"/>
                </a:cubicBezTo>
                <a:cubicBezTo>
                  <a:pt x="19362" y="4830"/>
                  <a:pt x="16935" y="2537"/>
                  <a:pt x="14081" y="1907"/>
                </a:cubicBezTo>
                <a:cubicBezTo>
                  <a:pt x="13208" y="1714"/>
                  <a:pt x="12335" y="1669"/>
                  <a:pt x="11484" y="1739"/>
                </a:cubicBezTo>
                <a:close/>
                <a:moveTo>
                  <a:pt x="13042" y="20981"/>
                </a:moveTo>
                <a:cubicBezTo>
                  <a:pt x="12619" y="21068"/>
                  <a:pt x="12261" y="21321"/>
                  <a:pt x="11921" y="21598"/>
                </a:cubicBezTo>
                <a:lnTo>
                  <a:pt x="15093" y="21598"/>
                </a:lnTo>
                <a:cubicBezTo>
                  <a:pt x="14948" y="21441"/>
                  <a:pt x="14856" y="21231"/>
                  <a:pt x="14601" y="21121"/>
                </a:cubicBezTo>
                <a:cubicBezTo>
                  <a:pt x="14112" y="20912"/>
                  <a:pt x="13559" y="20875"/>
                  <a:pt x="13042" y="2098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48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34142" t="39335" r="34158" b="27362"/>
          <a:stretch>
            <a:fillRect/>
          </a:stretch>
        </p:blipFill>
        <p:spPr>
          <a:xfrm>
            <a:off x="6730033" y="2357409"/>
            <a:ext cx="539517" cy="4298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7" h="21524" fill="norm" stroke="1" extrusionOk="0">
                <a:moveTo>
                  <a:pt x="2987" y="0"/>
                </a:moveTo>
                <a:lnTo>
                  <a:pt x="2373" y="1014"/>
                </a:lnTo>
                <a:cubicBezTo>
                  <a:pt x="-6" y="4947"/>
                  <a:pt x="-640" y="10032"/>
                  <a:pt x="668" y="14667"/>
                </a:cubicBezTo>
                <a:cubicBezTo>
                  <a:pt x="1041" y="15990"/>
                  <a:pt x="1967" y="18015"/>
                  <a:pt x="2634" y="18980"/>
                </a:cubicBezTo>
                <a:lnTo>
                  <a:pt x="3033" y="19556"/>
                </a:lnTo>
                <a:lnTo>
                  <a:pt x="3340" y="19199"/>
                </a:lnTo>
                <a:cubicBezTo>
                  <a:pt x="3628" y="18857"/>
                  <a:pt x="3743" y="18463"/>
                  <a:pt x="3555" y="18463"/>
                </a:cubicBezTo>
                <a:cubicBezTo>
                  <a:pt x="3388" y="18463"/>
                  <a:pt x="2332" y="16545"/>
                  <a:pt x="1897" y="15443"/>
                </a:cubicBezTo>
                <a:cubicBezTo>
                  <a:pt x="1140" y="13527"/>
                  <a:pt x="945" y="12368"/>
                  <a:pt x="944" y="9739"/>
                </a:cubicBezTo>
                <a:cubicBezTo>
                  <a:pt x="944" y="7769"/>
                  <a:pt x="982" y="7305"/>
                  <a:pt x="1205" y="6320"/>
                </a:cubicBezTo>
                <a:cubicBezTo>
                  <a:pt x="1558" y="4765"/>
                  <a:pt x="2313" y="2930"/>
                  <a:pt x="3079" y="1749"/>
                </a:cubicBezTo>
                <a:lnTo>
                  <a:pt x="3724" y="756"/>
                </a:lnTo>
                <a:lnTo>
                  <a:pt x="3355" y="378"/>
                </a:lnTo>
                <a:lnTo>
                  <a:pt x="2987" y="0"/>
                </a:lnTo>
                <a:close/>
                <a:moveTo>
                  <a:pt x="17837" y="40"/>
                </a:moveTo>
                <a:cubicBezTo>
                  <a:pt x="17604" y="-76"/>
                  <a:pt x="17146" y="398"/>
                  <a:pt x="17146" y="756"/>
                </a:cubicBezTo>
                <a:cubicBezTo>
                  <a:pt x="17146" y="945"/>
                  <a:pt x="17318" y="1304"/>
                  <a:pt x="17576" y="1630"/>
                </a:cubicBezTo>
                <a:cubicBezTo>
                  <a:pt x="17818" y="1935"/>
                  <a:pt x="18022" y="2274"/>
                  <a:pt x="18022" y="2365"/>
                </a:cubicBezTo>
                <a:cubicBezTo>
                  <a:pt x="18022" y="2457"/>
                  <a:pt x="18095" y="2601"/>
                  <a:pt x="18191" y="2703"/>
                </a:cubicBezTo>
                <a:cubicBezTo>
                  <a:pt x="18425" y="2955"/>
                  <a:pt x="19153" y="4990"/>
                  <a:pt x="19388" y="6042"/>
                </a:cubicBezTo>
                <a:cubicBezTo>
                  <a:pt x="19493" y="6511"/>
                  <a:pt x="19627" y="7035"/>
                  <a:pt x="19680" y="7215"/>
                </a:cubicBezTo>
                <a:cubicBezTo>
                  <a:pt x="19816" y="7671"/>
                  <a:pt x="19802" y="12173"/>
                  <a:pt x="19665" y="12283"/>
                </a:cubicBezTo>
                <a:cubicBezTo>
                  <a:pt x="19604" y="12331"/>
                  <a:pt x="19557" y="12528"/>
                  <a:pt x="19557" y="12700"/>
                </a:cubicBezTo>
                <a:cubicBezTo>
                  <a:pt x="19557" y="12969"/>
                  <a:pt x="19292" y="13972"/>
                  <a:pt x="18912" y="15204"/>
                </a:cubicBezTo>
                <a:cubicBezTo>
                  <a:pt x="18852" y="15399"/>
                  <a:pt x="18624" y="15899"/>
                  <a:pt x="18406" y="16317"/>
                </a:cubicBezTo>
                <a:cubicBezTo>
                  <a:pt x="18188" y="16735"/>
                  <a:pt x="18022" y="17125"/>
                  <a:pt x="18022" y="17191"/>
                </a:cubicBezTo>
                <a:cubicBezTo>
                  <a:pt x="18022" y="17258"/>
                  <a:pt x="17960" y="17367"/>
                  <a:pt x="17883" y="17430"/>
                </a:cubicBezTo>
                <a:cubicBezTo>
                  <a:pt x="17806" y="17492"/>
                  <a:pt x="17575" y="17816"/>
                  <a:pt x="17377" y="18145"/>
                </a:cubicBezTo>
                <a:lnTo>
                  <a:pt x="17023" y="18742"/>
                </a:lnTo>
                <a:lnTo>
                  <a:pt x="17269" y="19179"/>
                </a:lnTo>
                <a:cubicBezTo>
                  <a:pt x="17405" y="19416"/>
                  <a:pt x="17564" y="19616"/>
                  <a:pt x="17638" y="19616"/>
                </a:cubicBezTo>
                <a:cubicBezTo>
                  <a:pt x="17824" y="19616"/>
                  <a:pt x="18496" y="18665"/>
                  <a:pt x="19020" y="17668"/>
                </a:cubicBezTo>
                <a:cubicBezTo>
                  <a:pt x="20140" y="15537"/>
                  <a:pt x="20765" y="13044"/>
                  <a:pt x="20863" y="10514"/>
                </a:cubicBezTo>
                <a:cubicBezTo>
                  <a:pt x="20960" y="7983"/>
                  <a:pt x="20539" y="5407"/>
                  <a:pt x="19588" y="3121"/>
                </a:cubicBezTo>
                <a:cubicBezTo>
                  <a:pt x="19156" y="2081"/>
                  <a:pt x="18059" y="150"/>
                  <a:pt x="17837" y="40"/>
                </a:cubicBezTo>
                <a:close/>
                <a:moveTo>
                  <a:pt x="6703" y="4015"/>
                </a:moveTo>
                <a:cubicBezTo>
                  <a:pt x="5459" y="4101"/>
                  <a:pt x="5010" y="4275"/>
                  <a:pt x="4292" y="4869"/>
                </a:cubicBezTo>
                <a:cubicBezTo>
                  <a:pt x="3258" y="5726"/>
                  <a:pt x="2468" y="7117"/>
                  <a:pt x="2158" y="8665"/>
                </a:cubicBezTo>
                <a:cubicBezTo>
                  <a:pt x="1422" y="12341"/>
                  <a:pt x="3445" y="16169"/>
                  <a:pt x="6319" y="16516"/>
                </a:cubicBezTo>
                <a:cubicBezTo>
                  <a:pt x="6561" y="16545"/>
                  <a:pt x="6852" y="16582"/>
                  <a:pt x="6949" y="16595"/>
                </a:cubicBezTo>
                <a:cubicBezTo>
                  <a:pt x="7667" y="16692"/>
                  <a:pt x="9330" y="15867"/>
                  <a:pt x="10036" y="15065"/>
                </a:cubicBezTo>
                <a:cubicBezTo>
                  <a:pt x="10482" y="14558"/>
                  <a:pt x="10481" y="14561"/>
                  <a:pt x="11234" y="15264"/>
                </a:cubicBezTo>
                <a:cubicBezTo>
                  <a:pt x="12139" y="16109"/>
                  <a:pt x="12870" y="16395"/>
                  <a:pt x="14121" y="16396"/>
                </a:cubicBezTo>
                <a:cubicBezTo>
                  <a:pt x="15585" y="16398"/>
                  <a:pt x="16407" y="15984"/>
                  <a:pt x="17407" y="14727"/>
                </a:cubicBezTo>
                <a:cubicBezTo>
                  <a:pt x="18319" y="13581"/>
                  <a:pt x="19028" y="11717"/>
                  <a:pt x="18667" y="11428"/>
                </a:cubicBezTo>
                <a:cubicBezTo>
                  <a:pt x="18602" y="11376"/>
                  <a:pt x="18576" y="11249"/>
                  <a:pt x="18605" y="11150"/>
                </a:cubicBezTo>
                <a:cubicBezTo>
                  <a:pt x="18636" y="11044"/>
                  <a:pt x="18589" y="10980"/>
                  <a:pt x="18482" y="10991"/>
                </a:cubicBezTo>
                <a:cubicBezTo>
                  <a:pt x="18370" y="11002"/>
                  <a:pt x="18273" y="10888"/>
                  <a:pt x="18252" y="10693"/>
                </a:cubicBezTo>
                <a:cubicBezTo>
                  <a:pt x="18200" y="10215"/>
                  <a:pt x="18030" y="10304"/>
                  <a:pt x="17991" y="10832"/>
                </a:cubicBezTo>
                <a:lnTo>
                  <a:pt x="17960" y="11289"/>
                </a:lnTo>
                <a:lnTo>
                  <a:pt x="15334" y="11329"/>
                </a:lnTo>
                <a:cubicBezTo>
                  <a:pt x="13889" y="11350"/>
                  <a:pt x="12669" y="11318"/>
                  <a:pt x="12616" y="11249"/>
                </a:cubicBezTo>
                <a:cubicBezTo>
                  <a:pt x="12562" y="11180"/>
                  <a:pt x="12515" y="10612"/>
                  <a:pt x="12508" y="9997"/>
                </a:cubicBezTo>
                <a:cubicBezTo>
                  <a:pt x="12501" y="9382"/>
                  <a:pt x="12425" y="8742"/>
                  <a:pt x="12355" y="8566"/>
                </a:cubicBezTo>
                <a:cubicBezTo>
                  <a:pt x="12215" y="8217"/>
                  <a:pt x="11652" y="7583"/>
                  <a:pt x="11648" y="7771"/>
                </a:cubicBezTo>
                <a:cubicBezTo>
                  <a:pt x="11644" y="7998"/>
                  <a:pt x="11221" y="7177"/>
                  <a:pt x="11218" y="6936"/>
                </a:cubicBezTo>
                <a:cubicBezTo>
                  <a:pt x="11217" y="6802"/>
                  <a:pt x="11109" y="6623"/>
                  <a:pt x="10988" y="6539"/>
                </a:cubicBezTo>
                <a:cubicBezTo>
                  <a:pt x="10867" y="6455"/>
                  <a:pt x="10773" y="6296"/>
                  <a:pt x="10773" y="6181"/>
                </a:cubicBezTo>
                <a:cubicBezTo>
                  <a:pt x="10773" y="6067"/>
                  <a:pt x="10720" y="5963"/>
                  <a:pt x="10666" y="5963"/>
                </a:cubicBezTo>
                <a:cubicBezTo>
                  <a:pt x="10611" y="5963"/>
                  <a:pt x="10356" y="5745"/>
                  <a:pt x="10097" y="5466"/>
                </a:cubicBezTo>
                <a:cubicBezTo>
                  <a:pt x="9087" y="4374"/>
                  <a:pt x="8054" y="3922"/>
                  <a:pt x="6703" y="4015"/>
                </a:cubicBezTo>
                <a:close/>
                <a:moveTo>
                  <a:pt x="18129" y="8169"/>
                </a:moveTo>
                <a:cubicBezTo>
                  <a:pt x="18069" y="8217"/>
                  <a:pt x="18022" y="8314"/>
                  <a:pt x="18022" y="8387"/>
                </a:cubicBezTo>
                <a:cubicBezTo>
                  <a:pt x="18022" y="8461"/>
                  <a:pt x="18069" y="8526"/>
                  <a:pt x="18129" y="8526"/>
                </a:cubicBezTo>
                <a:cubicBezTo>
                  <a:pt x="18189" y="8526"/>
                  <a:pt x="18237" y="8429"/>
                  <a:pt x="18237" y="8308"/>
                </a:cubicBezTo>
                <a:cubicBezTo>
                  <a:pt x="18237" y="8186"/>
                  <a:pt x="18189" y="8120"/>
                  <a:pt x="18129" y="8169"/>
                </a:cubicBezTo>
                <a:close/>
                <a:moveTo>
                  <a:pt x="18774" y="10156"/>
                </a:moveTo>
                <a:cubicBezTo>
                  <a:pt x="18716" y="10110"/>
                  <a:pt x="18682" y="10194"/>
                  <a:pt x="18682" y="10355"/>
                </a:cubicBezTo>
                <a:cubicBezTo>
                  <a:pt x="18682" y="10698"/>
                  <a:pt x="18733" y="10748"/>
                  <a:pt x="18820" y="10454"/>
                </a:cubicBezTo>
                <a:cubicBezTo>
                  <a:pt x="18854" y="10339"/>
                  <a:pt x="18832" y="10202"/>
                  <a:pt x="18774" y="10156"/>
                </a:cubicBezTo>
                <a:close/>
                <a:moveTo>
                  <a:pt x="6857" y="19934"/>
                </a:moveTo>
                <a:cubicBezTo>
                  <a:pt x="6259" y="20015"/>
                  <a:pt x="6012" y="20278"/>
                  <a:pt x="5843" y="21007"/>
                </a:cubicBezTo>
                <a:cubicBezTo>
                  <a:pt x="5800" y="21193"/>
                  <a:pt x="5904" y="21385"/>
                  <a:pt x="5905" y="21524"/>
                </a:cubicBezTo>
                <a:lnTo>
                  <a:pt x="8362" y="21524"/>
                </a:lnTo>
                <a:cubicBezTo>
                  <a:pt x="8365" y="21227"/>
                  <a:pt x="8438" y="20952"/>
                  <a:pt x="8408" y="20769"/>
                </a:cubicBezTo>
                <a:cubicBezTo>
                  <a:pt x="8331" y="20291"/>
                  <a:pt x="7504" y="19847"/>
                  <a:pt x="6857" y="19934"/>
                </a:cubicBezTo>
                <a:close/>
                <a:moveTo>
                  <a:pt x="13368" y="20212"/>
                </a:moveTo>
                <a:cubicBezTo>
                  <a:pt x="12940" y="20266"/>
                  <a:pt x="12757" y="20364"/>
                  <a:pt x="12554" y="20669"/>
                </a:cubicBezTo>
                <a:cubicBezTo>
                  <a:pt x="12395" y="20909"/>
                  <a:pt x="12347" y="21149"/>
                  <a:pt x="12339" y="21524"/>
                </a:cubicBezTo>
                <a:lnTo>
                  <a:pt x="14904" y="21524"/>
                </a:lnTo>
                <a:cubicBezTo>
                  <a:pt x="14721" y="20563"/>
                  <a:pt x="14225" y="20106"/>
                  <a:pt x="13368" y="202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349" name="IMG_1830.jpeg" descr="IMG_1830.jpeg"/>
          <p:cNvPicPr>
            <a:picLocks noChangeAspect="1"/>
          </p:cNvPicPr>
          <p:nvPr/>
        </p:nvPicPr>
        <p:blipFill>
          <a:blip r:embed="rId13">
            <a:extLst/>
          </a:blip>
          <a:srcRect l="7690" t="39463" r="67188" b="32481"/>
          <a:stretch>
            <a:fillRect/>
          </a:stretch>
        </p:blipFill>
        <p:spPr>
          <a:xfrm>
            <a:off x="7250140" y="2540500"/>
            <a:ext cx="424982" cy="359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5" h="21519" fill="norm" stroke="1" extrusionOk="0">
                <a:moveTo>
                  <a:pt x="17495" y="69"/>
                </a:moveTo>
                <a:cubicBezTo>
                  <a:pt x="17292" y="-81"/>
                  <a:pt x="17160" y="29"/>
                  <a:pt x="16900" y="259"/>
                </a:cubicBezTo>
                <a:cubicBezTo>
                  <a:pt x="16373" y="725"/>
                  <a:pt x="16363" y="921"/>
                  <a:pt x="16841" y="1445"/>
                </a:cubicBezTo>
                <a:cubicBezTo>
                  <a:pt x="17212" y="1853"/>
                  <a:pt x="18427" y="3983"/>
                  <a:pt x="18427" y="4221"/>
                </a:cubicBezTo>
                <a:cubicBezTo>
                  <a:pt x="18427" y="4291"/>
                  <a:pt x="18521" y="4455"/>
                  <a:pt x="18626" y="4601"/>
                </a:cubicBezTo>
                <a:cubicBezTo>
                  <a:pt x="18730" y="4747"/>
                  <a:pt x="18992" y="5412"/>
                  <a:pt x="19201" y="6048"/>
                </a:cubicBezTo>
                <a:cubicBezTo>
                  <a:pt x="20103" y="8799"/>
                  <a:pt x="20275" y="12204"/>
                  <a:pt x="19657" y="15089"/>
                </a:cubicBezTo>
                <a:cubicBezTo>
                  <a:pt x="19127" y="17563"/>
                  <a:pt x="17997" y="20160"/>
                  <a:pt x="16900" y="21400"/>
                </a:cubicBezTo>
                <a:cubicBezTo>
                  <a:pt x="16853" y="21454"/>
                  <a:pt x="16860" y="21471"/>
                  <a:pt x="16821" y="21519"/>
                </a:cubicBezTo>
                <a:lnTo>
                  <a:pt x="18507" y="21519"/>
                </a:lnTo>
                <a:cubicBezTo>
                  <a:pt x="18995" y="20694"/>
                  <a:pt x="19521" y="19706"/>
                  <a:pt x="19875" y="18861"/>
                </a:cubicBezTo>
                <a:cubicBezTo>
                  <a:pt x="20382" y="17653"/>
                  <a:pt x="20930" y="15544"/>
                  <a:pt x="21124" y="14021"/>
                </a:cubicBezTo>
                <a:cubicBezTo>
                  <a:pt x="21350" y="12255"/>
                  <a:pt x="21219" y="8964"/>
                  <a:pt x="20847" y="7235"/>
                </a:cubicBezTo>
                <a:cubicBezTo>
                  <a:pt x="20485" y="5553"/>
                  <a:pt x="19381" y="2864"/>
                  <a:pt x="18467" y="1422"/>
                </a:cubicBezTo>
                <a:cubicBezTo>
                  <a:pt x="17966" y="631"/>
                  <a:pt x="17699" y="219"/>
                  <a:pt x="17495" y="69"/>
                </a:cubicBezTo>
                <a:close/>
                <a:moveTo>
                  <a:pt x="5934" y="1469"/>
                </a:moveTo>
                <a:cubicBezTo>
                  <a:pt x="4606" y="1587"/>
                  <a:pt x="3773" y="2234"/>
                  <a:pt x="3277" y="3510"/>
                </a:cubicBezTo>
                <a:cubicBezTo>
                  <a:pt x="2445" y="5646"/>
                  <a:pt x="3177" y="7806"/>
                  <a:pt x="5002" y="8659"/>
                </a:cubicBezTo>
                <a:cubicBezTo>
                  <a:pt x="7957" y="10039"/>
                  <a:pt x="10835" y="6864"/>
                  <a:pt x="9603" y="3581"/>
                </a:cubicBezTo>
                <a:cubicBezTo>
                  <a:pt x="9263" y="2676"/>
                  <a:pt x="8427" y="1852"/>
                  <a:pt x="7540" y="1564"/>
                </a:cubicBezTo>
                <a:cubicBezTo>
                  <a:pt x="7218" y="1459"/>
                  <a:pt x="6500" y="1419"/>
                  <a:pt x="5934" y="1469"/>
                </a:cubicBezTo>
                <a:close/>
                <a:moveTo>
                  <a:pt x="12815" y="2228"/>
                </a:moveTo>
                <a:cubicBezTo>
                  <a:pt x="12339" y="2228"/>
                  <a:pt x="12145" y="2317"/>
                  <a:pt x="11943" y="2632"/>
                </a:cubicBezTo>
                <a:cubicBezTo>
                  <a:pt x="11579" y="3198"/>
                  <a:pt x="11609" y="3894"/>
                  <a:pt x="12022" y="4388"/>
                </a:cubicBezTo>
                <a:cubicBezTo>
                  <a:pt x="12548" y="5017"/>
                  <a:pt x="13493" y="4895"/>
                  <a:pt x="13767" y="4174"/>
                </a:cubicBezTo>
                <a:cubicBezTo>
                  <a:pt x="14182" y="3085"/>
                  <a:pt x="13765" y="2228"/>
                  <a:pt x="12815" y="2228"/>
                </a:cubicBezTo>
                <a:close/>
                <a:moveTo>
                  <a:pt x="14620" y="6001"/>
                </a:moveTo>
                <a:cubicBezTo>
                  <a:pt x="14080" y="5922"/>
                  <a:pt x="13495" y="5994"/>
                  <a:pt x="12895" y="6238"/>
                </a:cubicBezTo>
                <a:cubicBezTo>
                  <a:pt x="11789" y="6689"/>
                  <a:pt x="10832" y="8368"/>
                  <a:pt x="10832" y="9845"/>
                </a:cubicBezTo>
                <a:cubicBezTo>
                  <a:pt x="10832" y="10314"/>
                  <a:pt x="10771" y="10823"/>
                  <a:pt x="10693" y="10984"/>
                </a:cubicBezTo>
                <a:cubicBezTo>
                  <a:pt x="10616" y="11145"/>
                  <a:pt x="10474" y="11505"/>
                  <a:pt x="10396" y="11767"/>
                </a:cubicBezTo>
                <a:cubicBezTo>
                  <a:pt x="10301" y="12086"/>
                  <a:pt x="10184" y="12208"/>
                  <a:pt x="10019" y="12170"/>
                </a:cubicBezTo>
                <a:cubicBezTo>
                  <a:pt x="9824" y="12125"/>
                  <a:pt x="9753" y="11866"/>
                  <a:pt x="9662" y="10865"/>
                </a:cubicBezTo>
                <a:cubicBezTo>
                  <a:pt x="9554" y="9670"/>
                  <a:pt x="9399" y="9163"/>
                  <a:pt x="9206" y="9394"/>
                </a:cubicBezTo>
                <a:cubicBezTo>
                  <a:pt x="9159" y="9451"/>
                  <a:pt x="9218" y="10029"/>
                  <a:pt x="9345" y="10699"/>
                </a:cubicBezTo>
                <a:cubicBezTo>
                  <a:pt x="9510" y="11567"/>
                  <a:pt x="9532" y="11970"/>
                  <a:pt x="9424" y="12099"/>
                </a:cubicBezTo>
                <a:cubicBezTo>
                  <a:pt x="9196" y="12372"/>
                  <a:pt x="8801" y="12015"/>
                  <a:pt x="8651" y="11387"/>
                </a:cubicBezTo>
                <a:cubicBezTo>
                  <a:pt x="8500" y="10757"/>
                  <a:pt x="8294" y="10687"/>
                  <a:pt x="8294" y="11269"/>
                </a:cubicBezTo>
                <a:cubicBezTo>
                  <a:pt x="8294" y="12001"/>
                  <a:pt x="7855" y="11938"/>
                  <a:pt x="7798" y="11197"/>
                </a:cubicBezTo>
                <a:cubicBezTo>
                  <a:pt x="7739" y="10429"/>
                  <a:pt x="7553" y="9501"/>
                  <a:pt x="7441" y="9418"/>
                </a:cubicBezTo>
                <a:cubicBezTo>
                  <a:pt x="7271" y="9292"/>
                  <a:pt x="7279" y="9797"/>
                  <a:pt x="7461" y="10580"/>
                </a:cubicBezTo>
                <a:cubicBezTo>
                  <a:pt x="7661" y="11442"/>
                  <a:pt x="7538" y="11578"/>
                  <a:pt x="6965" y="11174"/>
                </a:cubicBezTo>
                <a:cubicBezTo>
                  <a:pt x="6537" y="10872"/>
                  <a:pt x="6489" y="10788"/>
                  <a:pt x="6608" y="10414"/>
                </a:cubicBezTo>
                <a:cubicBezTo>
                  <a:pt x="6782" y="9867"/>
                  <a:pt x="6778" y="9845"/>
                  <a:pt x="6529" y="9845"/>
                </a:cubicBezTo>
                <a:cubicBezTo>
                  <a:pt x="6413" y="9845"/>
                  <a:pt x="6320" y="9967"/>
                  <a:pt x="6311" y="10106"/>
                </a:cubicBezTo>
                <a:cubicBezTo>
                  <a:pt x="6301" y="10245"/>
                  <a:pt x="6281" y="10441"/>
                  <a:pt x="6271" y="10557"/>
                </a:cubicBezTo>
                <a:cubicBezTo>
                  <a:pt x="6261" y="10677"/>
                  <a:pt x="5965" y="10814"/>
                  <a:pt x="5597" y="10865"/>
                </a:cubicBezTo>
                <a:cubicBezTo>
                  <a:pt x="5241" y="10914"/>
                  <a:pt x="4790" y="11084"/>
                  <a:pt x="4585" y="11245"/>
                </a:cubicBezTo>
                <a:lnTo>
                  <a:pt x="4209" y="11530"/>
                </a:lnTo>
                <a:lnTo>
                  <a:pt x="3891" y="10747"/>
                </a:lnTo>
                <a:cubicBezTo>
                  <a:pt x="3485" y="9743"/>
                  <a:pt x="3005" y="9324"/>
                  <a:pt x="2146" y="9228"/>
                </a:cubicBezTo>
                <a:cubicBezTo>
                  <a:pt x="1324" y="9136"/>
                  <a:pt x="607" y="9617"/>
                  <a:pt x="223" y="10533"/>
                </a:cubicBezTo>
                <a:cubicBezTo>
                  <a:pt x="-250" y="11659"/>
                  <a:pt x="46" y="12945"/>
                  <a:pt x="956" y="13689"/>
                </a:cubicBezTo>
                <a:cubicBezTo>
                  <a:pt x="1876" y="14440"/>
                  <a:pt x="3281" y="13989"/>
                  <a:pt x="3792" y="12787"/>
                </a:cubicBezTo>
                <a:cubicBezTo>
                  <a:pt x="4203" y="11822"/>
                  <a:pt x="4223" y="11798"/>
                  <a:pt x="4407" y="12099"/>
                </a:cubicBezTo>
                <a:cubicBezTo>
                  <a:pt x="4498" y="12249"/>
                  <a:pt x="4753" y="12455"/>
                  <a:pt x="4962" y="12550"/>
                </a:cubicBezTo>
                <a:cubicBezTo>
                  <a:pt x="5491" y="12791"/>
                  <a:pt x="5551" y="13114"/>
                  <a:pt x="5180" y="13736"/>
                </a:cubicBezTo>
                <a:cubicBezTo>
                  <a:pt x="4911" y="14189"/>
                  <a:pt x="4869" y="14496"/>
                  <a:pt x="4863" y="15729"/>
                </a:cubicBezTo>
                <a:cubicBezTo>
                  <a:pt x="4856" y="17073"/>
                  <a:pt x="4874" y="17248"/>
                  <a:pt x="5260" y="17936"/>
                </a:cubicBezTo>
                <a:cubicBezTo>
                  <a:pt x="5536" y="18428"/>
                  <a:pt x="5951" y="18835"/>
                  <a:pt x="6450" y="19146"/>
                </a:cubicBezTo>
                <a:cubicBezTo>
                  <a:pt x="7257" y="19651"/>
                  <a:pt x="8112" y="19755"/>
                  <a:pt x="8988" y="19455"/>
                </a:cubicBezTo>
                <a:cubicBezTo>
                  <a:pt x="11055" y="18745"/>
                  <a:pt x="11886" y="15694"/>
                  <a:pt x="10614" y="13452"/>
                </a:cubicBezTo>
                <a:cubicBezTo>
                  <a:pt x="10265" y="12836"/>
                  <a:pt x="10258" y="12810"/>
                  <a:pt x="10535" y="12479"/>
                </a:cubicBezTo>
                <a:cubicBezTo>
                  <a:pt x="10812" y="12147"/>
                  <a:pt x="10818" y="12171"/>
                  <a:pt x="11606" y="12882"/>
                </a:cubicBezTo>
                <a:cubicBezTo>
                  <a:pt x="12651" y="13826"/>
                  <a:pt x="13267" y="14112"/>
                  <a:pt x="14203" y="14116"/>
                </a:cubicBezTo>
                <a:cubicBezTo>
                  <a:pt x="16076" y="14123"/>
                  <a:pt x="17453" y="12429"/>
                  <a:pt x="17456" y="10082"/>
                </a:cubicBezTo>
                <a:cubicBezTo>
                  <a:pt x="17459" y="7835"/>
                  <a:pt x="16239" y="6239"/>
                  <a:pt x="14620" y="6001"/>
                </a:cubicBezTo>
                <a:close/>
                <a:moveTo>
                  <a:pt x="11804" y="19289"/>
                </a:moveTo>
                <a:lnTo>
                  <a:pt x="12042" y="19716"/>
                </a:lnTo>
                <a:cubicBezTo>
                  <a:pt x="12220" y="20042"/>
                  <a:pt x="12385" y="20143"/>
                  <a:pt x="12795" y="20143"/>
                </a:cubicBezTo>
                <a:cubicBezTo>
                  <a:pt x="13252" y="20143"/>
                  <a:pt x="13802" y="19746"/>
                  <a:pt x="13628" y="19550"/>
                </a:cubicBezTo>
                <a:cubicBezTo>
                  <a:pt x="13598" y="19515"/>
                  <a:pt x="13182" y="19440"/>
                  <a:pt x="12696" y="19383"/>
                </a:cubicBezTo>
                <a:lnTo>
                  <a:pt x="11804" y="1928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50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7477241" y="4056316"/>
            <a:ext cx="713572" cy="401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1" name="Picture 8" descr="Picture 8"/>
          <p:cNvPicPr>
            <a:picLocks noChangeAspect="0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756748" y="3927518"/>
            <a:ext cx="682352" cy="666359"/>
          </a:xfrm>
          <a:prstGeom prst="rect">
            <a:avLst/>
          </a:prstGeom>
          <a:ln w="12700">
            <a:miter lim="400000"/>
          </a:ln>
        </p:spPr>
      </p:pic>
      <p:sp>
        <p:nvSpPr>
          <p:cNvPr id="4352" name="مربع نص 118"/>
          <p:cNvSpPr txBox="1"/>
          <p:nvPr/>
        </p:nvSpPr>
        <p:spPr>
          <a:xfrm>
            <a:off x="6131352" y="3653843"/>
            <a:ext cx="1525748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b="1" sz="1600"/>
            </a:lvl1pPr>
          </a:lstStyle>
          <a:p>
            <a:pPr rtl="0">
              <a:defRPr/>
            </a:pPr>
            <a:r>
              <a:t>الاختيار العشوائي</a:t>
            </a:r>
          </a:p>
        </p:txBody>
      </p:sp>
      <p:pic>
        <p:nvPicPr>
          <p:cNvPr id="4353" name="الرسم" descr="الرسم"/>
          <p:cNvPicPr>
            <a:picLocks noChangeAspect="0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5433019" y="5325792"/>
            <a:ext cx="470365" cy="255858"/>
          </a:xfrm>
          <a:prstGeom prst="rect">
            <a:avLst/>
          </a:prstGeom>
        </p:spPr>
      </p:pic>
      <p:grpSp>
        <p:nvGrpSpPr>
          <p:cNvPr id="4357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355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356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358" name="IMG_2183.png" descr="IMG_2183.png"/>
          <p:cNvPicPr>
            <a:picLocks noChangeAspect="1"/>
          </p:cNvPicPr>
          <p:nvPr/>
        </p:nvPicPr>
        <p:blipFill>
          <a:blip r:embed="rId19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359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360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4361" name="IMG_2200.jpeg" descr="IMG_2200.jpe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803910" y="1654521"/>
            <a:ext cx="5043153" cy="817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2" name="الرسم" descr="الرسم"/>
          <p:cNvPicPr>
            <a:picLocks noChangeAspect="0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58251" y="3758346"/>
            <a:ext cx="51340" cy="70268"/>
          </a:xfrm>
          <a:prstGeom prst="rect">
            <a:avLst/>
          </a:prstGeom>
        </p:spPr>
      </p:pic>
      <p:sp>
        <p:nvSpPr>
          <p:cNvPr id="4364" name="الحل"/>
          <p:cNvSpPr txBox="1"/>
          <p:nvPr/>
        </p:nvSpPr>
        <p:spPr>
          <a:xfrm>
            <a:off x="5458830" y="2466708"/>
            <a:ext cx="332645" cy="210084"/>
          </a:xfrm>
          <a:prstGeom prst="rect">
            <a:avLst/>
          </a:prstGeom>
          <a:solidFill>
            <a:schemeClr val="accent1">
              <a:lumOff val="19313"/>
            </a:schemeClr>
          </a:solidFill>
          <a:ln w="12700">
            <a:solidFill>
              <a:srgbClr val="016E8F"/>
            </a:solidFill>
            <a:custDash>
              <a:ds d="100000" sp="200000"/>
            </a:custDash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blipFill rotWithShape="1">
                  <a:blip r:embed="rId22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 rtl="0">
              <a:defRPr/>
            </a:pPr>
            <a:r>
              <a:t>الحل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4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50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43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350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75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367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368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69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370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71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372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73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374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376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377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378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380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382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385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383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4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388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386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87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١٢٢</a:t>
              </a:r>
            </a:p>
          </p:txBody>
        </p:sp>
      </p:grpSp>
      <p:grpSp>
        <p:nvGrpSpPr>
          <p:cNvPr id="4399" name="تجميع"/>
          <p:cNvGrpSpPr/>
          <p:nvPr/>
        </p:nvGrpSpPr>
        <p:grpSpPr>
          <a:xfrm>
            <a:off x="947299" y="4747685"/>
            <a:ext cx="6772043" cy="19025"/>
            <a:chOff x="0" y="0"/>
            <a:chExt cx="6772041" cy="19023"/>
          </a:xfrm>
        </p:grpSpPr>
        <p:grpSp>
          <p:nvGrpSpPr>
            <p:cNvPr id="4397" name="تجميع"/>
            <p:cNvGrpSpPr/>
            <p:nvPr/>
          </p:nvGrpSpPr>
          <p:grpSpPr>
            <a:xfrm>
              <a:off x="0" y="0"/>
              <a:ext cx="6772042" cy="19024"/>
              <a:chOff x="0" y="0"/>
              <a:chExt cx="6772041" cy="19023"/>
            </a:xfrm>
          </p:grpSpPr>
          <p:sp>
            <p:nvSpPr>
              <p:cNvPr id="4389" name="Google Shape;4671;p50"/>
              <p:cNvSpPr/>
              <p:nvPr/>
            </p:nvSpPr>
            <p:spPr>
              <a:xfrm>
                <a:off x="0" y="0"/>
                <a:ext cx="533559" cy="17934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0" name="Google Shape;4672;p50"/>
              <p:cNvSpPr/>
              <p:nvPr/>
            </p:nvSpPr>
            <p:spPr>
              <a:xfrm>
                <a:off x="679853" y="0"/>
                <a:ext cx="533559" cy="17934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1" name="Google Shape;4673;p50"/>
              <p:cNvSpPr/>
              <p:nvPr/>
            </p:nvSpPr>
            <p:spPr>
              <a:xfrm>
                <a:off x="1359705" y="0"/>
                <a:ext cx="533559" cy="1793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2" name="Google Shape;4674;p50"/>
              <p:cNvSpPr/>
              <p:nvPr/>
            </p:nvSpPr>
            <p:spPr>
              <a:xfrm>
                <a:off x="2039558" y="0"/>
                <a:ext cx="533559" cy="17934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3" name="Google Shape;4675;p50"/>
              <p:cNvSpPr/>
              <p:nvPr/>
            </p:nvSpPr>
            <p:spPr>
              <a:xfrm>
                <a:off x="2630650" y="1601"/>
                <a:ext cx="1390931" cy="1651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4" name="Google Shape;4677;p50"/>
              <p:cNvSpPr/>
              <p:nvPr/>
            </p:nvSpPr>
            <p:spPr>
              <a:xfrm>
                <a:off x="4113340" y="892"/>
                <a:ext cx="533559" cy="17935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5" name="Google Shape;4678;p50"/>
              <p:cNvSpPr/>
              <p:nvPr/>
            </p:nvSpPr>
            <p:spPr>
              <a:xfrm>
                <a:off x="4758967" y="0"/>
                <a:ext cx="533560" cy="17934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396" name="Google Shape;4679;p50"/>
              <p:cNvSpPr/>
              <p:nvPr/>
            </p:nvSpPr>
            <p:spPr>
              <a:xfrm>
                <a:off x="5438819" y="0"/>
                <a:ext cx="1333223" cy="19024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398" name="Google Shape;4676;p50"/>
            <p:cNvSpPr/>
            <p:nvPr/>
          </p:nvSpPr>
          <p:spPr>
            <a:xfrm>
              <a:off x="5437813" y="92"/>
              <a:ext cx="610561" cy="1884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400" name="IMG_1852.png" descr="IMG_1852.png"/>
          <p:cNvPicPr>
            <a:picLocks noChangeAspect="1"/>
          </p:cNvPicPr>
          <p:nvPr/>
        </p:nvPicPr>
        <p:blipFill>
          <a:blip r:embed="rId11">
            <a:extLst/>
          </a:blip>
          <a:srcRect l="66665" t="22847" r="4256" b="68112"/>
          <a:stretch>
            <a:fillRect/>
          </a:stretch>
        </p:blipFill>
        <p:spPr>
          <a:xfrm>
            <a:off x="4164873" y="1169543"/>
            <a:ext cx="2024000" cy="471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1" name="IMG_1079.jpeg" descr="IMG_1079.jpeg"/>
          <p:cNvPicPr>
            <a:picLocks noChangeAspect="1"/>
          </p:cNvPicPr>
          <p:nvPr/>
        </p:nvPicPr>
        <p:blipFill>
          <a:blip r:embed="rId12">
            <a:extLst/>
          </a:blip>
          <a:srcRect l="13793" t="21085" r="26309" b="29621"/>
          <a:stretch>
            <a:fillRect/>
          </a:stretch>
        </p:blipFill>
        <p:spPr>
          <a:xfrm>
            <a:off x="5729833" y="3499798"/>
            <a:ext cx="1098718" cy="9287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1" h="21535" fill="norm" stroke="1" extrusionOk="0">
                <a:moveTo>
                  <a:pt x="13233" y="0"/>
                </a:moveTo>
                <a:cubicBezTo>
                  <a:pt x="12920" y="0"/>
                  <a:pt x="12614" y="42"/>
                  <a:pt x="12247" y="120"/>
                </a:cubicBezTo>
                <a:cubicBezTo>
                  <a:pt x="11504" y="276"/>
                  <a:pt x="10740" y="711"/>
                  <a:pt x="10196" y="1298"/>
                </a:cubicBezTo>
                <a:cubicBezTo>
                  <a:pt x="9957" y="1556"/>
                  <a:pt x="9683" y="1824"/>
                  <a:pt x="9583" y="1887"/>
                </a:cubicBezTo>
                <a:cubicBezTo>
                  <a:pt x="9483" y="1949"/>
                  <a:pt x="8976" y="2329"/>
                  <a:pt x="8457" y="2733"/>
                </a:cubicBezTo>
                <a:cubicBezTo>
                  <a:pt x="7420" y="3539"/>
                  <a:pt x="6493" y="4551"/>
                  <a:pt x="5933" y="5494"/>
                </a:cubicBezTo>
                <a:cubicBezTo>
                  <a:pt x="5567" y="6109"/>
                  <a:pt x="4973" y="7459"/>
                  <a:pt x="4892" y="7859"/>
                </a:cubicBezTo>
                <a:cubicBezTo>
                  <a:pt x="4815" y="8236"/>
                  <a:pt x="4806" y="8242"/>
                  <a:pt x="4535" y="8108"/>
                </a:cubicBezTo>
                <a:cubicBezTo>
                  <a:pt x="3765" y="7727"/>
                  <a:pt x="2571" y="7806"/>
                  <a:pt x="1700" y="8282"/>
                </a:cubicBezTo>
                <a:cubicBezTo>
                  <a:pt x="674" y="8844"/>
                  <a:pt x="69" y="9798"/>
                  <a:pt x="7" y="10951"/>
                </a:cubicBezTo>
                <a:cubicBezTo>
                  <a:pt x="-32" y="11665"/>
                  <a:pt x="90" y="12105"/>
                  <a:pt x="395" y="12341"/>
                </a:cubicBezTo>
                <a:cubicBezTo>
                  <a:pt x="843" y="12688"/>
                  <a:pt x="1616" y="12375"/>
                  <a:pt x="1878" y="11734"/>
                </a:cubicBezTo>
                <a:cubicBezTo>
                  <a:pt x="2043" y="11330"/>
                  <a:pt x="2062" y="11027"/>
                  <a:pt x="1948" y="10399"/>
                </a:cubicBezTo>
                <a:cubicBezTo>
                  <a:pt x="1882" y="10032"/>
                  <a:pt x="1881" y="9924"/>
                  <a:pt x="1979" y="9746"/>
                </a:cubicBezTo>
                <a:cubicBezTo>
                  <a:pt x="2210" y="9330"/>
                  <a:pt x="2692" y="9558"/>
                  <a:pt x="2888" y="10169"/>
                </a:cubicBezTo>
                <a:cubicBezTo>
                  <a:pt x="3000" y="10519"/>
                  <a:pt x="2987" y="11282"/>
                  <a:pt x="2849" y="12102"/>
                </a:cubicBezTo>
                <a:cubicBezTo>
                  <a:pt x="2590" y="13647"/>
                  <a:pt x="3098" y="14458"/>
                  <a:pt x="3983" y="13924"/>
                </a:cubicBezTo>
                <a:cubicBezTo>
                  <a:pt x="4137" y="13831"/>
                  <a:pt x="4277" y="13697"/>
                  <a:pt x="4302" y="13620"/>
                </a:cubicBezTo>
                <a:cubicBezTo>
                  <a:pt x="4327" y="13543"/>
                  <a:pt x="4389" y="13492"/>
                  <a:pt x="4434" y="13510"/>
                </a:cubicBezTo>
                <a:cubicBezTo>
                  <a:pt x="4524" y="13545"/>
                  <a:pt x="4869" y="14869"/>
                  <a:pt x="4814" y="14973"/>
                </a:cubicBezTo>
                <a:cubicBezTo>
                  <a:pt x="4795" y="15009"/>
                  <a:pt x="4640" y="15037"/>
                  <a:pt x="4472" y="15037"/>
                </a:cubicBezTo>
                <a:cubicBezTo>
                  <a:pt x="3943" y="15038"/>
                  <a:pt x="3487" y="15477"/>
                  <a:pt x="3331" y="16132"/>
                </a:cubicBezTo>
                <a:cubicBezTo>
                  <a:pt x="3166" y="16822"/>
                  <a:pt x="3422" y="17580"/>
                  <a:pt x="3921" y="17881"/>
                </a:cubicBezTo>
                <a:cubicBezTo>
                  <a:pt x="4505" y="18233"/>
                  <a:pt x="5213" y="18056"/>
                  <a:pt x="5661" y="17439"/>
                </a:cubicBezTo>
                <a:lnTo>
                  <a:pt x="5839" y="17182"/>
                </a:lnTo>
                <a:lnTo>
                  <a:pt x="6235" y="17798"/>
                </a:lnTo>
                <a:cubicBezTo>
                  <a:pt x="6934" y="18871"/>
                  <a:pt x="7948" y="19829"/>
                  <a:pt x="9179" y="20568"/>
                </a:cubicBezTo>
                <a:cubicBezTo>
                  <a:pt x="9957" y="21035"/>
                  <a:pt x="10688" y="21298"/>
                  <a:pt x="11579" y="21452"/>
                </a:cubicBezTo>
                <a:cubicBezTo>
                  <a:pt x="12441" y="21600"/>
                  <a:pt x="14066" y="21546"/>
                  <a:pt x="14934" y="21332"/>
                </a:cubicBezTo>
                <a:cubicBezTo>
                  <a:pt x="15720" y="21138"/>
                  <a:pt x="17001" y="20446"/>
                  <a:pt x="17846" y="19758"/>
                </a:cubicBezTo>
                <a:cubicBezTo>
                  <a:pt x="18155" y="19507"/>
                  <a:pt x="18668" y="18987"/>
                  <a:pt x="18988" y="18608"/>
                </a:cubicBezTo>
                <a:cubicBezTo>
                  <a:pt x="20703" y="16578"/>
                  <a:pt x="21568" y="13849"/>
                  <a:pt x="21497" y="11108"/>
                </a:cubicBezTo>
                <a:cubicBezTo>
                  <a:pt x="21454" y="9463"/>
                  <a:pt x="21069" y="7815"/>
                  <a:pt x="20339" y="6313"/>
                </a:cubicBezTo>
                <a:cubicBezTo>
                  <a:pt x="20202" y="6029"/>
                  <a:pt x="19960" y="5486"/>
                  <a:pt x="19796" y="5108"/>
                </a:cubicBezTo>
                <a:cubicBezTo>
                  <a:pt x="18548" y="2227"/>
                  <a:pt x="16734" y="595"/>
                  <a:pt x="14266" y="120"/>
                </a:cubicBezTo>
                <a:cubicBezTo>
                  <a:pt x="13862" y="42"/>
                  <a:pt x="13546" y="0"/>
                  <a:pt x="13233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02" name="IMG_0547.gif" descr="IMG_0547.gif"/>
          <p:cNvPicPr>
            <a:picLocks noChangeAspect="0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386574" y="2342322"/>
            <a:ext cx="1308763" cy="98157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05" name="تجميع"/>
          <p:cNvGrpSpPr/>
          <p:nvPr/>
        </p:nvGrpSpPr>
        <p:grpSpPr>
          <a:xfrm>
            <a:off x="4037224" y="886690"/>
            <a:ext cx="2279360" cy="596901"/>
            <a:chOff x="0" y="0"/>
            <a:chExt cx="2279358" cy="596900"/>
          </a:xfrm>
        </p:grpSpPr>
        <p:pic>
          <p:nvPicPr>
            <p:cNvPr id="4403" name="صورة 31" descr="صورة 31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0" t="0" r="0" b="0"/>
            <a:stretch>
              <a:fillRect/>
            </a:stretch>
          </p:blipFill>
          <p:spPr>
            <a:xfrm>
              <a:off x="0" y="139303"/>
              <a:ext cx="432056" cy="318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04" name="السؤال الذهبي"/>
            <p:cNvSpPr txBox="1"/>
            <p:nvPr/>
          </p:nvSpPr>
          <p:spPr>
            <a:xfrm>
              <a:off x="471977" y="0"/>
              <a:ext cx="1807382" cy="596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3300">
                  <a:solidFill>
                    <a:schemeClr val="accent1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السؤال الذهبي </a:t>
              </a:r>
            </a:p>
          </p:txBody>
        </p:sp>
      </p:grpSp>
      <p:grpSp>
        <p:nvGrpSpPr>
          <p:cNvPr id="4408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406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07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409" name="IMG_2202.jpeg" descr="IMG_2202.jpeg"/>
          <p:cNvPicPr>
            <a:picLocks noChangeAspect="1"/>
          </p:cNvPicPr>
          <p:nvPr/>
        </p:nvPicPr>
        <p:blipFill>
          <a:blip r:embed="rId15">
            <a:extLst/>
          </a:blip>
          <a:srcRect l="0" t="24379" r="5391" b="0"/>
          <a:stretch>
            <a:fillRect/>
          </a:stretch>
        </p:blipFill>
        <p:spPr>
          <a:xfrm>
            <a:off x="1914691" y="1642109"/>
            <a:ext cx="3690291" cy="19429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1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20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412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413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14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415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16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417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18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419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21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422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423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425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427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430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428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2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433" name="تجميع"/>
          <p:cNvGrpSpPr/>
          <p:nvPr/>
        </p:nvGrpSpPr>
        <p:grpSpPr>
          <a:xfrm>
            <a:off x="297696" y="1003019"/>
            <a:ext cx="335689" cy="1548385"/>
            <a:chOff x="0" y="0"/>
            <a:chExt cx="335688" cy="1548383"/>
          </a:xfrm>
        </p:grpSpPr>
        <p:sp>
          <p:nvSpPr>
            <p:cNvPr id="443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3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١٢١</a:t>
              </a:r>
            </a:p>
          </p:txBody>
        </p:sp>
      </p:grpSp>
      <p:sp>
        <p:nvSpPr>
          <p:cNvPr id="4434" name="Google Shape;4622;p49"/>
          <p:cNvSpPr/>
          <p:nvPr/>
        </p:nvSpPr>
        <p:spPr>
          <a:xfrm rot="21451959">
            <a:off x="2259118" y="916729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4437" name="تجميع"/>
          <p:cNvGrpSpPr/>
          <p:nvPr/>
        </p:nvGrpSpPr>
        <p:grpSpPr>
          <a:xfrm>
            <a:off x="2421916" y="817401"/>
            <a:ext cx="3741392" cy="955007"/>
            <a:chOff x="0" y="0"/>
            <a:chExt cx="3741391" cy="955005"/>
          </a:xfrm>
        </p:grpSpPr>
        <p:sp>
          <p:nvSpPr>
            <p:cNvPr id="4435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j-lt"/>
                  <a:ea typeface="+mj-ea"/>
                  <a:cs typeface="+mj-cs"/>
                  <a:sym typeface="Helvetica"/>
                </a:rPr>
                <a:t>مهارة تفكير عليا</a:t>
              </a:r>
            </a:p>
          </p:txBody>
        </p:sp>
        <p:pic>
          <p:nvPicPr>
            <p:cNvPr id="4436" name="صورة 7" descr="صورة 7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38" name="IMG_1646.png" descr="IMG_1646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9" name="IMG_1745.png" descr="IMG_1745.png"/>
          <p:cNvPicPr>
            <a:picLocks noChangeAspect="1"/>
          </p:cNvPicPr>
          <p:nvPr/>
        </p:nvPicPr>
        <p:blipFill>
          <a:blip r:embed="rId13">
            <a:extLst/>
          </a:blip>
          <a:srcRect l="10219" t="10245" r="78583" b="66437"/>
          <a:stretch>
            <a:fillRect/>
          </a:stretch>
        </p:blipFill>
        <p:spPr>
          <a:xfrm>
            <a:off x="1884514" y="-16545"/>
            <a:ext cx="503527" cy="786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50" name="تجميع"/>
          <p:cNvGrpSpPr/>
          <p:nvPr/>
        </p:nvGrpSpPr>
        <p:grpSpPr>
          <a:xfrm>
            <a:off x="947299" y="4693255"/>
            <a:ext cx="6772043" cy="46900"/>
            <a:chOff x="0" y="0"/>
            <a:chExt cx="6772041" cy="46899"/>
          </a:xfrm>
        </p:grpSpPr>
        <p:grpSp>
          <p:nvGrpSpPr>
            <p:cNvPr id="4448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4440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1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2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3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4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5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6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47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49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451" name="صورة 7" descr="صورة 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39754">
            <a:off x="6390811" y="2237742"/>
            <a:ext cx="1507488" cy="1481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5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45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5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455" name="IMG_2183.png" descr="IMG_2183.png"/>
          <p:cNvPicPr>
            <a:picLocks noChangeAspect="1"/>
          </p:cNvPicPr>
          <p:nvPr/>
        </p:nvPicPr>
        <p:blipFill>
          <a:blip r:embed="rId14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456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457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4458" name="IMG_2201.jpeg" descr="IMG_2201.jpeg"/>
          <p:cNvPicPr>
            <a:picLocks noChangeAspect="1"/>
          </p:cNvPicPr>
          <p:nvPr/>
        </p:nvPicPr>
        <p:blipFill>
          <a:blip r:embed="rId15">
            <a:extLst/>
          </a:blip>
          <a:srcRect l="0" t="0" r="3834" b="0"/>
          <a:stretch>
            <a:fillRect/>
          </a:stretch>
        </p:blipFill>
        <p:spPr>
          <a:xfrm>
            <a:off x="748791" y="1759461"/>
            <a:ext cx="5596322" cy="638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9" name="الرسم" descr="الرسم"/>
          <p:cNvPicPr>
            <a:picLocks noChangeAspect="0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043790" y="3353053"/>
            <a:ext cx="123813" cy="7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4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44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38" grpId="1"/>
      <p:bldP build="whole" bldLvl="1" animBg="1" rev="0" advAuto="0" spid="4438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2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71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463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464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5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466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7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468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69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470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72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473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474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476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4478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481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479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80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484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482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83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١٢١</a:t>
              </a:r>
            </a:p>
          </p:txBody>
        </p:sp>
      </p:grpSp>
      <p:grpSp>
        <p:nvGrpSpPr>
          <p:cNvPr id="4495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4493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4485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6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7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8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89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0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1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492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494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496" name="IMG_1758.png" descr="IMG_1758.png"/>
          <p:cNvPicPr>
            <a:picLocks noChangeAspect="1"/>
          </p:cNvPicPr>
          <p:nvPr/>
        </p:nvPicPr>
        <p:blipFill>
          <a:blip r:embed="rId11">
            <a:extLst/>
          </a:blip>
          <a:srcRect l="30785" t="33269" r="52962" b="64546"/>
          <a:stretch>
            <a:fillRect/>
          </a:stretch>
        </p:blipFill>
        <p:spPr>
          <a:xfrm>
            <a:off x="2270184" y="998611"/>
            <a:ext cx="4048110" cy="4080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4" fill="norm" stroke="1" extrusionOk="0">
                <a:moveTo>
                  <a:pt x="21448" y="0"/>
                </a:moveTo>
                <a:lnTo>
                  <a:pt x="21265" y="939"/>
                </a:lnTo>
                <a:cubicBezTo>
                  <a:pt x="21101" y="1780"/>
                  <a:pt x="19990" y="1879"/>
                  <a:pt x="10877" y="1856"/>
                </a:cubicBezTo>
                <a:cubicBezTo>
                  <a:pt x="853" y="1831"/>
                  <a:pt x="668" y="1834"/>
                  <a:pt x="437" y="3003"/>
                </a:cubicBezTo>
                <a:cubicBezTo>
                  <a:pt x="-152" y="5983"/>
                  <a:pt x="-145" y="16205"/>
                  <a:pt x="449" y="19771"/>
                </a:cubicBezTo>
                <a:cubicBezTo>
                  <a:pt x="636" y="20893"/>
                  <a:pt x="925" y="20940"/>
                  <a:pt x="9716" y="21252"/>
                </a:cubicBezTo>
                <a:cubicBezTo>
                  <a:pt x="19522" y="21600"/>
                  <a:pt x="20629" y="21537"/>
                  <a:pt x="20964" y="20543"/>
                </a:cubicBezTo>
                <a:cubicBezTo>
                  <a:pt x="21125" y="20065"/>
                  <a:pt x="21219" y="20075"/>
                  <a:pt x="21316" y="20585"/>
                </a:cubicBezTo>
                <a:lnTo>
                  <a:pt x="21448" y="21273"/>
                </a:lnTo>
                <a:lnTo>
                  <a:pt x="21448" y="1063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99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497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498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500" name="IMG_2183.png" descr="IMG_2183.png"/>
          <p:cNvPicPr>
            <a:picLocks noChangeAspect="1"/>
          </p:cNvPicPr>
          <p:nvPr/>
        </p:nvPicPr>
        <p:blipFill>
          <a:blip r:embed="rId12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501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502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4503" name="IMG_2203.png" descr="IMG_2203.png"/>
          <p:cNvPicPr>
            <a:picLocks noChangeAspect="1"/>
          </p:cNvPicPr>
          <p:nvPr/>
        </p:nvPicPr>
        <p:blipFill>
          <a:blip r:embed="rId13">
            <a:extLst/>
          </a:blip>
          <a:srcRect l="12348" t="42590" r="29724" b="46041"/>
          <a:stretch>
            <a:fillRect/>
          </a:stretch>
        </p:blipFill>
        <p:spPr>
          <a:xfrm>
            <a:off x="1124252" y="1545861"/>
            <a:ext cx="4967566" cy="731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4" name="IMG_1584.png" descr="IMG_1584.png"/>
          <p:cNvPicPr>
            <a:picLocks noChangeAspect="1"/>
          </p:cNvPicPr>
          <p:nvPr/>
        </p:nvPicPr>
        <p:blipFill>
          <a:blip r:embed="rId14">
            <a:extLst/>
          </a:blip>
          <a:srcRect l="7127" t="0" r="0" b="8082"/>
          <a:stretch>
            <a:fillRect/>
          </a:stretch>
        </p:blipFill>
        <p:spPr>
          <a:xfrm>
            <a:off x="1089365" y="843490"/>
            <a:ext cx="4908918" cy="4877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5" name="الرسم" descr="الرسم"/>
          <p:cNvPicPr>
            <a:picLocks noChangeAspect="0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39721" y="1790140"/>
            <a:ext cx="38125" cy="383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8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7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509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510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11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512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13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514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15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516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18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519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520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522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3486" y="702036"/>
            <a:ext cx="1451108" cy="3080659"/>
          </a:xfrm>
          <a:prstGeom prst="rect">
            <a:avLst/>
          </a:prstGeom>
        </p:spPr>
      </p:pic>
      <p:pic>
        <p:nvPicPr>
          <p:cNvPr id="4524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527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525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6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530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528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29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grpSp>
        <p:nvGrpSpPr>
          <p:cNvPr id="4541" name="تجميع"/>
          <p:cNvGrpSpPr/>
          <p:nvPr/>
        </p:nvGrpSpPr>
        <p:grpSpPr>
          <a:xfrm>
            <a:off x="947299" y="4700786"/>
            <a:ext cx="6772043" cy="46900"/>
            <a:chOff x="0" y="0"/>
            <a:chExt cx="6772041" cy="46899"/>
          </a:xfrm>
        </p:grpSpPr>
        <p:grpSp>
          <p:nvGrpSpPr>
            <p:cNvPr id="4539" name="تجميع"/>
            <p:cNvGrpSpPr/>
            <p:nvPr/>
          </p:nvGrpSpPr>
          <p:grpSpPr>
            <a:xfrm>
              <a:off x="0" y="0"/>
              <a:ext cx="6772042" cy="46900"/>
              <a:chOff x="0" y="0"/>
              <a:chExt cx="6772041" cy="46899"/>
            </a:xfrm>
          </p:grpSpPr>
          <p:sp>
            <p:nvSpPr>
              <p:cNvPr id="4531" name="Google Shape;4671;p50"/>
              <p:cNvSpPr/>
              <p:nvPr/>
            </p:nvSpPr>
            <p:spPr>
              <a:xfrm>
                <a:off x="0" y="0"/>
                <a:ext cx="533559" cy="44213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2" name="Google Shape;4672;p50"/>
              <p:cNvSpPr/>
              <p:nvPr/>
            </p:nvSpPr>
            <p:spPr>
              <a:xfrm>
                <a:off x="679853" y="0"/>
                <a:ext cx="533559" cy="44213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3" name="Google Shape;4673;p50"/>
              <p:cNvSpPr/>
              <p:nvPr/>
            </p:nvSpPr>
            <p:spPr>
              <a:xfrm>
                <a:off x="1359705" y="0"/>
                <a:ext cx="533559" cy="4421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4" name="Google Shape;4674;p50"/>
              <p:cNvSpPr/>
              <p:nvPr/>
            </p:nvSpPr>
            <p:spPr>
              <a:xfrm>
                <a:off x="2039558" y="0"/>
                <a:ext cx="533559" cy="44213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5" name="Google Shape;4675;p50"/>
              <p:cNvSpPr/>
              <p:nvPr/>
            </p:nvSpPr>
            <p:spPr>
              <a:xfrm>
                <a:off x="2630650" y="3947"/>
                <a:ext cx="1390931" cy="4071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6" name="Google Shape;4677;p50"/>
              <p:cNvSpPr/>
              <p:nvPr/>
            </p:nvSpPr>
            <p:spPr>
              <a:xfrm>
                <a:off x="4113340" y="2199"/>
                <a:ext cx="533559" cy="44214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7" name="Google Shape;4678;p50"/>
              <p:cNvSpPr/>
              <p:nvPr/>
            </p:nvSpPr>
            <p:spPr>
              <a:xfrm>
                <a:off x="4758967" y="0"/>
                <a:ext cx="533560" cy="44213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38" name="Google Shape;4679;p50"/>
              <p:cNvSpPr/>
              <p:nvPr/>
            </p:nvSpPr>
            <p:spPr>
              <a:xfrm>
                <a:off x="5438819" y="0"/>
                <a:ext cx="1333223" cy="46900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40" name="Google Shape;4676;p50"/>
            <p:cNvSpPr/>
            <p:nvPr/>
          </p:nvSpPr>
          <p:spPr>
            <a:xfrm>
              <a:off x="5437813" y="228"/>
              <a:ext cx="610561" cy="46443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4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54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54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545" name="IMG_2183.png" descr="IMG_2183.png"/>
          <p:cNvPicPr>
            <a:picLocks noChangeAspect="1"/>
          </p:cNvPicPr>
          <p:nvPr/>
        </p:nvPicPr>
        <p:blipFill>
          <a:blip r:embed="rId11">
            <a:extLst/>
          </a:blip>
          <a:srcRect l="10056" t="33224" r="78674" b="48999"/>
          <a:stretch>
            <a:fillRect/>
          </a:stretch>
        </p:blipFill>
        <p:spPr>
          <a:xfrm>
            <a:off x="1878442" y="-15083"/>
            <a:ext cx="638457" cy="755340"/>
          </a:xfrm>
          <a:prstGeom prst="rect">
            <a:avLst/>
          </a:prstGeom>
          <a:ln w="12700">
            <a:miter lim="400000"/>
          </a:ln>
        </p:spPr>
      </p:pic>
      <p:sp>
        <p:nvSpPr>
          <p:cNvPr id="4546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547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pic>
        <p:nvPicPr>
          <p:cNvPr id="4548" name="IMG_2180.jpeg" descr="IMG_2180.jpe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9567" y="2031164"/>
            <a:ext cx="5366656" cy="2068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9" name="IMG_1584.png" descr="IMG_1584.png"/>
          <p:cNvPicPr>
            <a:picLocks noChangeAspect="1"/>
          </p:cNvPicPr>
          <p:nvPr/>
        </p:nvPicPr>
        <p:blipFill>
          <a:blip r:embed="rId13">
            <a:extLst/>
          </a:blip>
          <a:srcRect l="7127" t="0" r="0" b="8082"/>
          <a:stretch>
            <a:fillRect/>
          </a:stretch>
        </p:blipFill>
        <p:spPr>
          <a:xfrm>
            <a:off x="1472770" y="1065570"/>
            <a:ext cx="5089014" cy="5056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2" name="تجميع"/>
          <p:cNvGrpSpPr/>
          <p:nvPr/>
        </p:nvGrpSpPr>
        <p:grpSpPr>
          <a:xfrm>
            <a:off x="1914753" y="633638"/>
            <a:ext cx="4221993" cy="1413274"/>
            <a:chOff x="-132" y="123428"/>
            <a:chExt cx="4221992" cy="1413273"/>
          </a:xfrm>
        </p:grpSpPr>
        <p:pic>
          <p:nvPicPr>
            <p:cNvPr id="4550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3" t="49805" r="19158" b="29535"/>
            <a:stretch>
              <a:fillRect/>
            </a:stretch>
          </p:blipFill>
          <p:spPr>
            <a:xfrm>
              <a:off x="-133" y="123428"/>
              <a:ext cx="4221994" cy="1413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6" y="0"/>
                  </a:moveTo>
                  <a:cubicBezTo>
                    <a:pt x="2318" y="0"/>
                    <a:pt x="2105" y="532"/>
                    <a:pt x="1861" y="1183"/>
                  </a:cubicBezTo>
                  <a:cubicBezTo>
                    <a:pt x="1551" y="2005"/>
                    <a:pt x="1369" y="2347"/>
                    <a:pt x="1262" y="2305"/>
                  </a:cubicBezTo>
                  <a:cubicBezTo>
                    <a:pt x="1051" y="2222"/>
                    <a:pt x="820" y="2851"/>
                    <a:pt x="790" y="3596"/>
                  </a:cubicBezTo>
                  <a:cubicBezTo>
                    <a:pt x="772" y="4064"/>
                    <a:pt x="671" y="4434"/>
                    <a:pt x="377" y="5107"/>
                  </a:cubicBezTo>
                  <a:cubicBezTo>
                    <a:pt x="-36" y="6054"/>
                    <a:pt x="-94" y="6433"/>
                    <a:pt x="125" y="6787"/>
                  </a:cubicBezTo>
                  <a:cubicBezTo>
                    <a:pt x="201" y="6908"/>
                    <a:pt x="262" y="7140"/>
                    <a:pt x="262" y="7302"/>
                  </a:cubicBezTo>
                  <a:cubicBezTo>
                    <a:pt x="262" y="7625"/>
                    <a:pt x="511" y="8125"/>
                    <a:pt x="673" y="8127"/>
                  </a:cubicBezTo>
                  <a:cubicBezTo>
                    <a:pt x="762" y="8128"/>
                    <a:pt x="779" y="8975"/>
                    <a:pt x="794" y="14301"/>
                  </a:cubicBezTo>
                  <a:lnTo>
                    <a:pt x="813" y="20475"/>
                  </a:lnTo>
                  <a:lnTo>
                    <a:pt x="9608" y="20432"/>
                  </a:lnTo>
                  <a:lnTo>
                    <a:pt x="18401" y="20390"/>
                  </a:lnTo>
                  <a:lnTo>
                    <a:pt x="18604" y="20996"/>
                  </a:lnTo>
                  <a:cubicBezTo>
                    <a:pt x="18715" y="21330"/>
                    <a:pt x="18827" y="21600"/>
                    <a:pt x="18852" y="21597"/>
                  </a:cubicBezTo>
                  <a:cubicBezTo>
                    <a:pt x="18878" y="21594"/>
                    <a:pt x="19013" y="21332"/>
                    <a:pt x="19155" y="21009"/>
                  </a:cubicBezTo>
                  <a:cubicBezTo>
                    <a:pt x="19379" y="20497"/>
                    <a:pt x="19458" y="20433"/>
                    <a:pt x="19755" y="20517"/>
                  </a:cubicBezTo>
                  <a:cubicBezTo>
                    <a:pt x="20094" y="20613"/>
                    <a:pt x="20096" y="20607"/>
                    <a:pt x="20201" y="19856"/>
                  </a:cubicBezTo>
                  <a:cubicBezTo>
                    <a:pt x="20258" y="19440"/>
                    <a:pt x="20296" y="18814"/>
                    <a:pt x="20285" y="18467"/>
                  </a:cubicBezTo>
                  <a:cubicBezTo>
                    <a:pt x="20267" y="17919"/>
                    <a:pt x="20319" y="17700"/>
                    <a:pt x="20676" y="16787"/>
                  </a:cubicBezTo>
                  <a:cubicBezTo>
                    <a:pt x="20902" y="16211"/>
                    <a:pt x="21176" y="15527"/>
                    <a:pt x="21285" y="15271"/>
                  </a:cubicBezTo>
                  <a:cubicBezTo>
                    <a:pt x="21506" y="14753"/>
                    <a:pt x="21494" y="14612"/>
                    <a:pt x="21224" y="14525"/>
                  </a:cubicBezTo>
                  <a:cubicBezTo>
                    <a:pt x="21123" y="14493"/>
                    <a:pt x="20949" y="14224"/>
                    <a:pt x="20835" y="13925"/>
                  </a:cubicBezTo>
                  <a:cubicBezTo>
                    <a:pt x="20674" y="13499"/>
                    <a:pt x="20602" y="13426"/>
                    <a:pt x="20503" y="13585"/>
                  </a:cubicBezTo>
                  <a:cubicBezTo>
                    <a:pt x="20419" y="13721"/>
                    <a:pt x="20362" y="13717"/>
                    <a:pt x="20334" y="13579"/>
                  </a:cubicBezTo>
                  <a:cubicBezTo>
                    <a:pt x="20310" y="13465"/>
                    <a:pt x="20294" y="10873"/>
                    <a:pt x="20297" y="7818"/>
                  </a:cubicBezTo>
                  <a:lnTo>
                    <a:pt x="20303" y="2262"/>
                  </a:lnTo>
                  <a:lnTo>
                    <a:pt x="11696" y="2262"/>
                  </a:lnTo>
                  <a:cubicBezTo>
                    <a:pt x="6962" y="2262"/>
                    <a:pt x="3069" y="2198"/>
                    <a:pt x="3044" y="2123"/>
                  </a:cubicBezTo>
                  <a:cubicBezTo>
                    <a:pt x="3018" y="2047"/>
                    <a:pt x="3050" y="1814"/>
                    <a:pt x="3112" y="1607"/>
                  </a:cubicBezTo>
                  <a:cubicBezTo>
                    <a:pt x="3218" y="1255"/>
                    <a:pt x="3216" y="1230"/>
                    <a:pt x="3094" y="1201"/>
                  </a:cubicBezTo>
                  <a:cubicBezTo>
                    <a:pt x="3022" y="1184"/>
                    <a:pt x="2927" y="1159"/>
                    <a:pt x="2880" y="1146"/>
                  </a:cubicBezTo>
                  <a:cubicBezTo>
                    <a:pt x="2834" y="1134"/>
                    <a:pt x="2699" y="874"/>
                    <a:pt x="2582" y="564"/>
                  </a:cubicBezTo>
                  <a:cubicBezTo>
                    <a:pt x="2465" y="254"/>
                    <a:pt x="2354" y="0"/>
                    <a:pt x="233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551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98258" y="338975"/>
              <a:ext cx="3488972" cy="982456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4553" name="IMG_1793.jpeg" descr="IMG_1793.jpeg"/>
          <p:cNvPicPr>
            <a:picLocks noChangeAspect="1"/>
          </p:cNvPicPr>
          <p:nvPr/>
        </p:nvPicPr>
        <p:blipFill>
          <a:blip r:embed="rId16">
            <a:extLst/>
          </a:blip>
          <a:srcRect l="10233" t="0" r="0" b="0"/>
          <a:stretch>
            <a:fillRect/>
          </a:stretch>
        </p:blipFill>
        <p:spPr>
          <a:xfrm>
            <a:off x="6374215" y="2345262"/>
            <a:ext cx="1325401" cy="948650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4554" name="قادرون ووطننا يستحق"/>
          <p:cNvSpPr txBox="1"/>
          <p:nvPr/>
        </p:nvSpPr>
        <p:spPr>
          <a:xfrm>
            <a:off x="2329420" y="1590071"/>
            <a:ext cx="1691392" cy="24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1700">
                <a:solidFill>
                  <a:srgbClr val="213B08"/>
                </a:solidFill>
              </a:defRPr>
            </a:lvl1pPr>
          </a:lstStyle>
          <a:p>
            <a:pPr rtl="0">
              <a:defRPr/>
            </a:pPr>
            <a:r>
              <a:t>قادرون ووطننا يستحق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7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66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558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559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60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561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62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563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64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565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567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568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569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571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05400" y="654411"/>
            <a:ext cx="1451108" cy="3080659"/>
          </a:xfrm>
          <a:prstGeom prst="rect">
            <a:avLst/>
          </a:prstGeom>
        </p:spPr>
      </p:pic>
      <p:pic>
        <p:nvPicPr>
          <p:cNvPr id="4573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576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574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75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579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577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78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aphicFrame>
        <p:nvGraphicFramePr>
          <p:cNvPr id="4580" name="الجدول"/>
          <p:cNvGraphicFramePr/>
          <p:nvPr/>
        </p:nvGraphicFramePr>
        <p:xfrm>
          <a:off x="6198487" y="1397822"/>
          <a:ext cx="5296517" cy="236055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1">
                <a:tableStyleId>{C7B018BB-80A7-4F77-B60F-C8B233D01FF8}</a:tableStyleId>
              </a:tblPr>
              <a:tblGrid>
                <a:gridCol w="1987089"/>
                <a:gridCol w="1879917"/>
                <a:gridCol w="1621800"/>
              </a:tblGrid>
              <a:tr h="1106917"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نعرف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FDB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سنتعلم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FEFC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solidFill>
                            <a:srgbClr val="551029"/>
                          </a:solidFill>
                          <a:latin typeface="Geeza Pro Bold"/>
                          <a:ea typeface="Geeza Pro Bold"/>
                          <a:cs typeface="Geeza Pro Bold"/>
                          <a:sym typeface="Geeza Pro Bold"/>
                        </a:rPr>
                        <a:t>ماذا تعلمنا اليوم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A9A9A9"/>
                      </a:solidFill>
                      <a:miter lim="400000"/>
                    </a:lnT>
                    <a:lnB w="12700">
                      <a:solidFill>
                        <a:srgbClr val="C8C8C8"/>
                      </a:solidFill>
                      <a:miter lim="400000"/>
                    </a:lnB>
                    <a:solidFill>
                      <a:srgbClr val="CBF0FF"/>
                    </a:solidFill>
                  </a:tcPr>
                </a:tc>
              </a:tr>
              <a:tr h="1570552">
                <a:tc>
                  <a:txBody>
                    <a:bodyPr/>
                    <a:lstStyle/>
                    <a:p>
                      <a:pPr rtl="0">
                        <a:defRPr b="1" sz="1500">
                          <a:solidFill>
                            <a:srgbClr val="B51A00"/>
                          </a:solidFill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A9A9A9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C8C8C8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>
                        <a:defRPr sz="1800"/>
                      </a:pPr>
                      <a:r>
                        <a:rPr sz="1500">
                          <a:latin typeface="Geeza Pro Regular"/>
                          <a:ea typeface="Geeza Pro Regular"/>
                          <a:cs typeface="Geeza Pro Regular"/>
                          <a:sym typeface="Geeza Pro Regular"/>
                        </a:rPr>
                        <a:t>
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8C8C8"/>
                      </a:solidFill>
                      <a:miter lim="400000"/>
                    </a:lnL>
                    <a:lnR w="12700">
                      <a:solidFill>
                        <a:srgbClr val="A9A9A9"/>
                      </a:solidFill>
                      <a:miter lim="400000"/>
                    </a:lnR>
                    <a:lnT w="12700">
                      <a:solidFill>
                        <a:srgbClr val="C8C8C8"/>
                      </a:solidFill>
                      <a:miter lim="400000"/>
                    </a:lnT>
                    <a:lnB w="12700">
                      <a:solidFill>
                        <a:srgbClr val="A9A9A9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4581" name="IMG_1753.jpeg" descr="IMG_1753.jpeg"/>
          <p:cNvPicPr>
            <a:picLocks noChangeAspect="1"/>
          </p:cNvPicPr>
          <p:nvPr/>
        </p:nvPicPr>
        <p:blipFill>
          <a:blip r:embed="rId12">
            <a:extLst/>
          </a:blip>
          <a:srcRect l="25189" t="6250" r="25735" b="4429"/>
          <a:stretch>
            <a:fillRect/>
          </a:stretch>
        </p:blipFill>
        <p:spPr>
          <a:xfrm>
            <a:off x="7295942" y="3555923"/>
            <a:ext cx="807672" cy="911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64" fill="norm" stroke="1" extrusionOk="0">
                <a:moveTo>
                  <a:pt x="4372" y="0"/>
                </a:moveTo>
                <a:cubicBezTo>
                  <a:pt x="4111" y="0"/>
                  <a:pt x="4096" y="7"/>
                  <a:pt x="4096" y="131"/>
                </a:cubicBezTo>
                <a:cubicBezTo>
                  <a:pt x="4096" y="203"/>
                  <a:pt x="4118" y="386"/>
                  <a:pt x="4149" y="535"/>
                </a:cubicBezTo>
                <a:cubicBezTo>
                  <a:pt x="4181" y="684"/>
                  <a:pt x="4275" y="1219"/>
                  <a:pt x="4351" y="1728"/>
                </a:cubicBezTo>
                <a:cubicBezTo>
                  <a:pt x="4575" y="3235"/>
                  <a:pt x="4758" y="4487"/>
                  <a:pt x="4796" y="4789"/>
                </a:cubicBezTo>
                <a:cubicBezTo>
                  <a:pt x="4826" y="5021"/>
                  <a:pt x="4841" y="5057"/>
                  <a:pt x="4913" y="5033"/>
                </a:cubicBezTo>
                <a:cubicBezTo>
                  <a:pt x="5080" y="4977"/>
                  <a:pt x="6358" y="4262"/>
                  <a:pt x="6569" y="4103"/>
                </a:cubicBezTo>
                <a:cubicBezTo>
                  <a:pt x="6779" y="3945"/>
                  <a:pt x="6875" y="3951"/>
                  <a:pt x="6813" y="4122"/>
                </a:cubicBezTo>
                <a:cubicBezTo>
                  <a:pt x="6741" y="4318"/>
                  <a:pt x="6444" y="4817"/>
                  <a:pt x="6399" y="4817"/>
                </a:cubicBezTo>
                <a:cubicBezTo>
                  <a:pt x="6373" y="4817"/>
                  <a:pt x="6110" y="4956"/>
                  <a:pt x="5815" y="5127"/>
                </a:cubicBezTo>
                <a:cubicBezTo>
                  <a:pt x="5521" y="5297"/>
                  <a:pt x="5203" y="5477"/>
                  <a:pt x="5104" y="5521"/>
                </a:cubicBezTo>
                <a:cubicBezTo>
                  <a:pt x="4940" y="5595"/>
                  <a:pt x="4920" y="5619"/>
                  <a:pt x="4945" y="5784"/>
                </a:cubicBezTo>
                <a:cubicBezTo>
                  <a:pt x="5029" y="6335"/>
                  <a:pt x="5137" y="7071"/>
                  <a:pt x="5168" y="7305"/>
                </a:cubicBezTo>
                <a:cubicBezTo>
                  <a:pt x="5219" y="7696"/>
                  <a:pt x="5409" y="8438"/>
                  <a:pt x="5507" y="8648"/>
                </a:cubicBezTo>
                <a:cubicBezTo>
                  <a:pt x="5721" y="9105"/>
                  <a:pt x="6261" y="9503"/>
                  <a:pt x="6866" y="9643"/>
                </a:cubicBezTo>
                <a:cubicBezTo>
                  <a:pt x="7950" y="9895"/>
                  <a:pt x="10065" y="9634"/>
                  <a:pt x="11121" y="9118"/>
                </a:cubicBezTo>
                <a:cubicBezTo>
                  <a:pt x="11310" y="9025"/>
                  <a:pt x="11487" y="8962"/>
                  <a:pt x="11514" y="8977"/>
                </a:cubicBezTo>
                <a:cubicBezTo>
                  <a:pt x="11540" y="8991"/>
                  <a:pt x="11574" y="9121"/>
                  <a:pt x="11588" y="9268"/>
                </a:cubicBezTo>
                <a:cubicBezTo>
                  <a:pt x="11616" y="9570"/>
                  <a:pt x="11731" y="9714"/>
                  <a:pt x="11991" y="9784"/>
                </a:cubicBezTo>
                <a:cubicBezTo>
                  <a:pt x="12391" y="9893"/>
                  <a:pt x="13048" y="9704"/>
                  <a:pt x="13169" y="9446"/>
                </a:cubicBezTo>
                <a:cubicBezTo>
                  <a:pt x="13265" y="9240"/>
                  <a:pt x="13210" y="8762"/>
                  <a:pt x="12840" y="6714"/>
                </a:cubicBezTo>
                <a:cubicBezTo>
                  <a:pt x="12527" y="4980"/>
                  <a:pt x="12330" y="3831"/>
                  <a:pt x="12140" y="2648"/>
                </a:cubicBezTo>
                <a:lnTo>
                  <a:pt x="12044" y="2066"/>
                </a:lnTo>
                <a:lnTo>
                  <a:pt x="11874" y="2075"/>
                </a:lnTo>
                <a:cubicBezTo>
                  <a:pt x="11783" y="2076"/>
                  <a:pt x="11369" y="2118"/>
                  <a:pt x="10951" y="2169"/>
                </a:cubicBezTo>
                <a:cubicBezTo>
                  <a:pt x="10230" y="2257"/>
                  <a:pt x="10173" y="2255"/>
                  <a:pt x="9752" y="2178"/>
                </a:cubicBezTo>
                <a:cubicBezTo>
                  <a:pt x="9508" y="2134"/>
                  <a:pt x="9173" y="2043"/>
                  <a:pt x="9009" y="1972"/>
                </a:cubicBezTo>
                <a:cubicBezTo>
                  <a:pt x="8846" y="1901"/>
                  <a:pt x="8696" y="1855"/>
                  <a:pt x="8680" y="1869"/>
                </a:cubicBezTo>
                <a:cubicBezTo>
                  <a:pt x="8665" y="1882"/>
                  <a:pt x="8784" y="2007"/>
                  <a:pt x="8946" y="2150"/>
                </a:cubicBezTo>
                <a:cubicBezTo>
                  <a:pt x="9225" y="2397"/>
                  <a:pt x="9622" y="2640"/>
                  <a:pt x="10219" y="2939"/>
                </a:cubicBezTo>
                <a:cubicBezTo>
                  <a:pt x="10582" y="3121"/>
                  <a:pt x="10914" y="3397"/>
                  <a:pt x="11004" y="3587"/>
                </a:cubicBezTo>
                <a:cubicBezTo>
                  <a:pt x="11104" y="3797"/>
                  <a:pt x="11100" y="4212"/>
                  <a:pt x="10994" y="4488"/>
                </a:cubicBezTo>
                <a:cubicBezTo>
                  <a:pt x="10846" y="4873"/>
                  <a:pt x="10474" y="5115"/>
                  <a:pt x="8733" y="5963"/>
                </a:cubicBezTo>
                <a:cubicBezTo>
                  <a:pt x="7742" y="6445"/>
                  <a:pt x="7617" y="6488"/>
                  <a:pt x="7290" y="6460"/>
                </a:cubicBezTo>
                <a:cubicBezTo>
                  <a:pt x="6746" y="6414"/>
                  <a:pt x="6401" y="6008"/>
                  <a:pt x="6388" y="5399"/>
                </a:cubicBezTo>
                <a:cubicBezTo>
                  <a:pt x="6380" y="5007"/>
                  <a:pt x="6477" y="4929"/>
                  <a:pt x="6526" y="5287"/>
                </a:cubicBezTo>
                <a:cubicBezTo>
                  <a:pt x="6545" y="5421"/>
                  <a:pt x="6579" y="5574"/>
                  <a:pt x="6600" y="5634"/>
                </a:cubicBezTo>
                <a:cubicBezTo>
                  <a:pt x="6676" y="5846"/>
                  <a:pt x="7065" y="5940"/>
                  <a:pt x="7534" y="5850"/>
                </a:cubicBezTo>
                <a:cubicBezTo>
                  <a:pt x="7699" y="5818"/>
                  <a:pt x="7699" y="5818"/>
                  <a:pt x="7683" y="5503"/>
                </a:cubicBezTo>
                <a:cubicBezTo>
                  <a:pt x="7660" y="5063"/>
                  <a:pt x="7566" y="4341"/>
                  <a:pt x="7471" y="3840"/>
                </a:cubicBezTo>
                <a:cubicBezTo>
                  <a:pt x="7426" y="3608"/>
                  <a:pt x="7371" y="3262"/>
                  <a:pt x="7343" y="3080"/>
                </a:cubicBezTo>
                <a:cubicBezTo>
                  <a:pt x="7136" y="1728"/>
                  <a:pt x="6968" y="881"/>
                  <a:pt x="6887" y="789"/>
                </a:cubicBezTo>
                <a:cubicBezTo>
                  <a:pt x="6857" y="755"/>
                  <a:pt x="6611" y="634"/>
                  <a:pt x="6335" y="516"/>
                </a:cubicBezTo>
                <a:cubicBezTo>
                  <a:pt x="5537" y="178"/>
                  <a:pt x="4860" y="0"/>
                  <a:pt x="4372" y="0"/>
                </a:cubicBezTo>
                <a:close/>
                <a:moveTo>
                  <a:pt x="3555" y="131"/>
                </a:moveTo>
                <a:cubicBezTo>
                  <a:pt x="3499" y="81"/>
                  <a:pt x="3057" y="240"/>
                  <a:pt x="2632" y="460"/>
                </a:cubicBezTo>
                <a:cubicBezTo>
                  <a:pt x="2445" y="557"/>
                  <a:pt x="2258" y="629"/>
                  <a:pt x="2218" y="629"/>
                </a:cubicBezTo>
                <a:cubicBezTo>
                  <a:pt x="2178" y="629"/>
                  <a:pt x="2075" y="686"/>
                  <a:pt x="1984" y="751"/>
                </a:cubicBezTo>
                <a:lnTo>
                  <a:pt x="1815" y="873"/>
                </a:lnTo>
                <a:lnTo>
                  <a:pt x="2271" y="1268"/>
                </a:lnTo>
                <a:lnTo>
                  <a:pt x="2727" y="1662"/>
                </a:lnTo>
                <a:lnTo>
                  <a:pt x="2664" y="1840"/>
                </a:lnTo>
                <a:cubicBezTo>
                  <a:pt x="2585" y="2051"/>
                  <a:pt x="2225" y="2379"/>
                  <a:pt x="1942" y="2498"/>
                </a:cubicBezTo>
                <a:cubicBezTo>
                  <a:pt x="1798" y="2558"/>
                  <a:pt x="1667" y="2673"/>
                  <a:pt x="1517" y="2883"/>
                </a:cubicBezTo>
                <a:cubicBezTo>
                  <a:pt x="1234" y="3279"/>
                  <a:pt x="1057" y="3363"/>
                  <a:pt x="467" y="3399"/>
                </a:cubicBezTo>
                <a:lnTo>
                  <a:pt x="0" y="3427"/>
                </a:lnTo>
                <a:lnTo>
                  <a:pt x="0" y="3916"/>
                </a:lnTo>
                <a:cubicBezTo>
                  <a:pt x="0" y="4296"/>
                  <a:pt x="20" y="4405"/>
                  <a:pt x="85" y="4432"/>
                </a:cubicBezTo>
                <a:cubicBezTo>
                  <a:pt x="568" y="4632"/>
                  <a:pt x="699" y="4706"/>
                  <a:pt x="764" y="4817"/>
                </a:cubicBezTo>
                <a:cubicBezTo>
                  <a:pt x="805" y="4888"/>
                  <a:pt x="892" y="4976"/>
                  <a:pt x="944" y="5014"/>
                </a:cubicBezTo>
                <a:cubicBezTo>
                  <a:pt x="997" y="5052"/>
                  <a:pt x="1155" y="5220"/>
                  <a:pt x="1305" y="5380"/>
                </a:cubicBezTo>
                <a:cubicBezTo>
                  <a:pt x="1455" y="5541"/>
                  <a:pt x="1705" y="5783"/>
                  <a:pt x="1857" y="5925"/>
                </a:cubicBezTo>
                <a:cubicBezTo>
                  <a:pt x="2049" y="6105"/>
                  <a:pt x="2156" y="6182"/>
                  <a:pt x="2218" y="6160"/>
                </a:cubicBezTo>
                <a:cubicBezTo>
                  <a:pt x="2267" y="6143"/>
                  <a:pt x="2444" y="6083"/>
                  <a:pt x="2610" y="6028"/>
                </a:cubicBezTo>
                <a:cubicBezTo>
                  <a:pt x="2777" y="5974"/>
                  <a:pt x="2943" y="5911"/>
                  <a:pt x="2971" y="5888"/>
                </a:cubicBezTo>
                <a:cubicBezTo>
                  <a:pt x="3000" y="5864"/>
                  <a:pt x="3050" y="5841"/>
                  <a:pt x="3088" y="5841"/>
                </a:cubicBezTo>
                <a:cubicBezTo>
                  <a:pt x="3126" y="5841"/>
                  <a:pt x="3423" y="5727"/>
                  <a:pt x="3746" y="5587"/>
                </a:cubicBezTo>
                <a:lnTo>
                  <a:pt x="4330" y="5333"/>
                </a:lnTo>
                <a:lnTo>
                  <a:pt x="4298" y="5108"/>
                </a:lnTo>
                <a:cubicBezTo>
                  <a:pt x="4240" y="4669"/>
                  <a:pt x="4101" y="3719"/>
                  <a:pt x="4043" y="3362"/>
                </a:cubicBezTo>
                <a:cubicBezTo>
                  <a:pt x="4010" y="3161"/>
                  <a:pt x="3931" y="2630"/>
                  <a:pt x="3873" y="2188"/>
                </a:cubicBezTo>
                <a:cubicBezTo>
                  <a:pt x="3692" y="810"/>
                  <a:pt x="3599" y="172"/>
                  <a:pt x="3555" y="131"/>
                </a:cubicBezTo>
                <a:close/>
                <a:moveTo>
                  <a:pt x="7534" y="1127"/>
                </a:moveTo>
                <a:cubicBezTo>
                  <a:pt x="7527" y="1134"/>
                  <a:pt x="7594" y="1517"/>
                  <a:pt x="7683" y="1972"/>
                </a:cubicBezTo>
                <a:cubicBezTo>
                  <a:pt x="8042" y="3820"/>
                  <a:pt x="8122" y="4789"/>
                  <a:pt x="7980" y="5390"/>
                </a:cubicBezTo>
                <a:cubicBezTo>
                  <a:pt x="7940" y="5557"/>
                  <a:pt x="7933" y="5690"/>
                  <a:pt x="7959" y="5690"/>
                </a:cubicBezTo>
                <a:cubicBezTo>
                  <a:pt x="8044" y="5690"/>
                  <a:pt x="9009" y="5244"/>
                  <a:pt x="9625" y="4920"/>
                </a:cubicBezTo>
                <a:cubicBezTo>
                  <a:pt x="10392" y="4516"/>
                  <a:pt x="10803" y="4245"/>
                  <a:pt x="10803" y="4141"/>
                </a:cubicBezTo>
                <a:cubicBezTo>
                  <a:pt x="10803" y="4009"/>
                  <a:pt x="10442" y="3732"/>
                  <a:pt x="9795" y="3380"/>
                </a:cubicBezTo>
                <a:cubicBezTo>
                  <a:pt x="9041" y="2972"/>
                  <a:pt x="9052" y="2980"/>
                  <a:pt x="8532" y="2479"/>
                </a:cubicBezTo>
                <a:lnTo>
                  <a:pt x="8097" y="2066"/>
                </a:lnTo>
                <a:lnTo>
                  <a:pt x="8128" y="1793"/>
                </a:lnTo>
                <a:lnTo>
                  <a:pt x="8160" y="1521"/>
                </a:lnTo>
                <a:lnTo>
                  <a:pt x="7853" y="1315"/>
                </a:lnTo>
                <a:cubicBezTo>
                  <a:pt x="7685" y="1205"/>
                  <a:pt x="7542" y="1120"/>
                  <a:pt x="7534" y="1127"/>
                </a:cubicBezTo>
                <a:close/>
                <a:moveTo>
                  <a:pt x="13424" y="2432"/>
                </a:moveTo>
                <a:lnTo>
                  <a:pt x="13020" y="2441"/>
                </a:lnTo>
                <a:lnTo>
                  <a:pt x="12617" y="2441"/>
                </a:lnTo>
                <a:lnTo>
                  <a:pt x="12649" y="2573"/>
                </a:lnTo>
                <a:cubicBezTo>
                  <a:pt x="12695" y="2772"/>
                  <a:pt x="12938" y="4132"/>
                  <a:pt x="12978" y="4404"/>
                </a:cubicBezTo>
                <a:cubicBezTo>
                  <a:pt x="12998" y="4538"/>
                  <a:pt x="13151" y="5385"/>
                  <a:pt x="13318" y="6282"/>
                </a:cubicBezTo>
                <a:cubicBezTo>
                  <a:pt x="13566" y="7619"/>
                  <a:pt x="13628" y="8025"/>
                  <a:pt x="13636" y="8564"/>
                </a:cubicBezTo>
                <a:cubicBezTo>
                  <a:pt x="13644" y="9086"/>
                  <a:pt x="13619" y="9276"/>
                  <a:pt x="13540" y="9474"/>
                </a:cubicBezTo>
                <a:cubicBezTo>
                  <a:pt x="13412" y="9801"/>
                  <a:pt x="13142" y="10139"/>
                  <a:pt x="12851" y="10329"/>
                </a:cubicBezTo>
                <a:cubicBezTo>
                  <a:pt x="12653" y="10458"/>
                  <a:pt x="12552" y="10479"/>
                  <a:pt x="12214" y="10498"/>
                </a:cubicBezTo>
                <a:cubicBezTo>
                  <a:pt x="11819" y="10520"/>
                  <a:pt x="11818" y="10523"/>
                  <a:pt x="11630" y="10357"/>
                </a:cubicBezTo>
                <a:cubicBezTo>
                  <a:pt x="11456" y="10203"/>
                  <a:pt x="11301" y="9910"/>
                  <a:pt x="11301" y="9719"/>
                </a:cubicBezTo>
                <a:cubicBezTo>
                  <a:pt x="11301" y="9648"/>
                  <a:pt x="11281" y="9649"/>
                  <a:pt x="11121" y="9728"/>
                </a:cubicBezTo>
                <a:cubicBezTo>
                  <a:pt x="10454" y="10058"/>
                  <a:pt x="9266" y="10353"/>
                  <a:pt x="8373" y="10413"/>
                </a:cubicBezTo>
                <a:cubicBezTo>
                  <a:pt x="7339" y="10483"/>
                  <a:pt x="6666" y="10415"/>
                  <a:pt x="6144" y="10188"/>
                </a:cubicBezTo>
                <a:cubicBezTo>
                  <a:pt x="5925" y="10093"/>
                  <a:pt x="5650" y="9929"/>
                  <a:pt x="5529" y="9822"/>
                </a:cubicBezTo>
                <a:cubicBezTo>
                  <a:pt x="5289" y="9610"/>
                  <a:pt x="5271" y="9628"/>
                  <a:pt x="5380" y="10028"/>
                </a:cubicBezTo>
                <a:cubicBezTo>
                  <a:pt x="5566" y="10713"/>
                  <a:pt x="5868" y="11101"/>
                  <a:pt x="6367" y="11296"/>
                </a:cubicBezTo>
                <a:cubicBezTo>
                  <a:pt x="7280" y="11653"/>
                  <a:pt x="7193" y="11628"/>
                  <a:pt x="8065" y="11681"/>
                </a:cubicBezTo>
                <a:cubicBezTo>
                  <a:pt x="9253" y="11753"/>
                  <a:pt x="11241" y="11704"/>
                  <a:pt x="11938" y="11587"/>
                </a:cubicBezTo>
                <a:cubicBezTo>
                  <a:pt x="12870" y="11432"/>
                  <a:pt x="14309" y="11074"/>
                  <a:pt x="14931" y="10845"/>
                </a:cubicBezTo>
                <a:cubicBezTo>
                  <a:pt x="15718" y="10556"/>
                  <a:pt x="16510" y="10090"/>
                  <a:pt x="16384" y="9982"/>
                </a:cubicBezTo>
                <a:cubicBezTo>
                  <a:pt x="16328" y="9932"/>
                  <a:pt x="15722" y="9755"/>
                  <a:pt x="14984" y="9568"/>
                </a:cubicBezTo>
                <a:cubicBezTo>
                  <a:pt x="14696" y="9496"/>
                  <a:pt x="14437" y="9411"/>
                  <a:pt x="14400" y="9381"/>
                </a:cubicBezTo>
                <a:cubicBezTo>
                  <a:pt x="14321" y="9315"/>
                  <a:pt x="14426" y="8817"/>
                  <a:pt x="14548" y="8686"/>
                </a:cubicBezTo>
                <a:cubicBezTo>
                  <a:pt x="14589" y="8643"/>
                  <a:pt x="14893" y="8491"/>
                  <a:pt x="15217" y="8348"/>
                </a:cubicBezTo>
                <a:lnTo>
                  <a:pt x="15801" y="8085"/>
                </a:lnTo>
                <a:lnTo>
                  <a:pt x="15779" y="7606"/>
                </a:lnTo>
                <a:lnTo>
                  <a:pt x="15748" y="7127"/>
                </a:lnTo>
                <a:lnTo>
                  <a:pt x="15970" y="6733"/>
                </a:lnTo>
                <a:cubicBezTo>
                  <a:pt x="16091" y="6515"/>
                  <a:pt x="16213" y="6328"/>
                  <a:pt x="16246" y="6310"/>
                </a:cubicBezTo>
                <a:cubicBezTo>
                  <a:pt x="16279" y="6292"/>
                  <a:pt x="16310" y="6143"/>
                  <a:pt x="16310" y="5981"/>
                </a:cubicBezTo>
                <a:cubicBezTo>
                  <a:pt x="16310" y="5694"/>
                  <a:pt x="16301" y="5667"/>
                  <a:pt x="15875" y="5108"/>
                </a:cubicBezTo>
                <a:cubicBezTo>
                  <a:pt x="15482" y="4593"/>
                  <a:pt x="15434" y="4517"/>
                  <a:pt x="15419" y="4282"/>
                </a:cubicBezTo>
                <a:lnTo>
                  <a:pt x="15397" y="4019"/>
                </a:lnTo>
                <a:lnTo>
                  <a:pt x="14771" y="3568"/>
                </a:lnTo>
                <a:cubicBezTo>
                  <a:pt x="14427" y="3323"/>
                  <a:pt x="13985" y="2970"/>
                  <a:pt x="13784" y="2779"/>
                </a:cubicBezTo>
                <a:lnTo>
                  <a:pt x="13424" y="2432"/>
                </a:lnTo>
                <a:close/>
                <a:moveTo>
                  <a:pt x="4404" y="5963"/>
                </a:moveTo>
                <a:cubicBezTo>
                  <a:pt x="4352" y="5901"/>
                  <a:pt x="4302" y="5903"/>
                  <a:pt x="4032" y="6000"/>
                </a:cubicBezTo>
                <a:cubicBezTo>
                  <a:pt x="3861" y="6062"/>
                  <a:pt x="3690" y="6134"/>
                  <a:pt x="3650" y="6160"/>
                </a:cubicBezTo>
                <a:cubicBezTo>
                  <a:pt x="3516" y="6247"/>
                  <a:pt x="3299" y="6317"/>
                  <a:pt x="3077" y="6348"/>
                </a:cubicBezTo>
                <a:cubicBezTo>
                  <a:pt x="2459" y="6433"/>
                  <a:pt x="2387" y="6528"/>
                  <a:pt x="2674" y="6845"/>
                </a:cubicBezTo>
                <a:cubicBezTo>
                  <a:pt x="2768" y="6949"/>
                  <a:pt x="2870" y="7073"/>
                  <a:pt x="2897" y="7127"/>
                </a:cubicBezTo>
                <a:cubicBezTo>
                  <a:pt x="3030" y="7392"/>
                  <a:pt x="3370" y="7784"/>
                  <a:pt x="3470" y="7784"/>
                </a:cubicBezTo>
                <a:cubicBezTo>
                  <a:pt x="3514" y="7784"/>
                  <a:pt x="3559" y="7820"/>
                  <a:pt x="3576" y="7859"/>
                </a:cubicBezTo>
                <a:cubicBezTo>
                  <a:pt x="3593" y="7899"/>
                  <a:pt x="3660" y="7945"/>
                  <a:pt x="3725" y="7963"/>
                </a:cubicBezTo>
                <a:cubicBezTo>
                  <a:pt x="3901" y="8012"/>
                  <a:pt x="4358" y="8297"/>
                  <a:pt x="4605" y="8517"/>
                </a:cubicBezTo>
                <a:cubicBezTo>
                  <a:pt x="4726" y="8623"/>
                  <a:pt x="4829" y="8714"/>
                  <a:pt x="4839" y="8714"/>
                </a:cubicBezTo>
                <a:cubicBezTo>
                  <a:pt x="4856" y="8714"/>
                  <a:pt x="4831" y="8434"/>
                  <a:pt x="4796" y="8263"/>
                </a:cubicBezTo>
                <a:cubicBezTo>
                  <a:pt x="4787" y="8217"/>
                  <a:pt x="4764" y="8169"/>
                  <a:pt x="4743" y="8150"/>
                </a:cubicBezTo>
                <a:cubicBezTo>
                  <a:pt x="4722" y="8132"/>
                  <a:pt x="4701" y="7982"/>
                  <a:pt x="4701" y="7822"/>
                </a:cubicBezTo>
                <a:cubicBezTo>
                  <a:pt x="4701" y="7662"/>
                  <a:pt x="4676" y="7449"/>
                  <a:pt x="4648" y="7352"/>
                </a:cubicBezTo>
                <a:cubicBezTo>
                  <a:pt x="4619" y="7256"/>
                  <a:pt x="4568" y="6917"/>
                  <a:pt x="4531" y="6601"/>
                </a:cubicBezTo>
                <a:cubicBezTo>
                  <a:pt x="4494" y="6286"/>
                  <a:pt x="4437" y="6002"/>
                  <a:pt x="4404" y="5963"/>
                </a:cubicBezTo>
                <a:close/>
                <a:moveTo>
                  <a:pt x="16713" y="6676"/>
                </a:moveTo>
                <a:cubicBezTo>
                  <a:pt x="16620" y="6660"/>
                  <a:pt x="16518" y="6678"/>
                  <a:pt x="16406" y="6723"/>
                </a:cubicBezTo>
                <a:cubicBezTo>
                  <a:pt x="16244" y="6788"/>
                  <a:pt x="16034" y="7051"/>
                  <a:pt x="16034" y="7193"/>
                </a:cubicBezTo>
                <a:cubicBezTo>
                  <a:pt x="16034" y="7337"/>
                  <a:pt x="16176" y="7530"/>
                  <a:pt x="16352" y="7615"/>
                </a:cubicBezTo>
                <a:cubicBezTo>
                  <a:pt x="16569" y="7720"/>
                  <a:pt x="16780" y="7708"/>
                  <a:pt x="16968" y="7568"/>
                </a:cubicBezTo>
                <a:cubicBezTo>
                  <a:pt x="17114" y="7460"/>
                  <a:pt x="17138" y="7404"/>
                  <a:pt x="17138" y="7202"/>
                </a:cubicBezTo>
                <a:cubicBezTo>
                  <a:pt x="17138" y="7011"/>
                  <a:pt x="17109" y="6941"/>
                  <a:pt x="16979" y="6817"/>
                </a:cubicBezTo>
                <a:cubicBezTo>
                  <a:pt x="16894" y="6737"/>
                  <a:pt x="16806" y="6693"/>
                  <a:pt x="16713" y="6676"/>
                </a:cubicBezTo>
                <a:close/>
                <a:moveTo>
                  <a:pt x="17573" y="7155"/>
                </a:moveTo>
                <a:cubicBezTo>
                  <a:pt x="17520" y="7155"/>
                  <a:pt x="17297" y="7702"/>
                  <a:pt x="17297" y="7831"/>
                </a:cubicBezTo>
                <a:cubicBezTo>
                  <a:pt x="17297" y="7904"/>
                  <a:pt x="17339" y="7941"/>
                  <a:pt x="17445" y="7963"/>
                </a:cubicBezTo>
                <a:cubicBezTo>
                  <a:pt x="17529" y="7979"/>
                  <a:pt x="17673" y="8007"/>
                  <a:pt x="17764" y="8028"/>
                </a:cubicBezTo>
                <a:cubicBezTo>
                  <a:pt x="17968" y="8077"/>
                  <a:pt x="18279" y="8086"/>
                  <a:pt x="18443" y="8047"/>
                </a:cubicBezTo>
                <a:cubicBezTo>
                  <a:pt x="18710" y="7984"/>
                  <a:pt x="18533" y="7723"/>
                  <a:pt x="17997" y="7390"/>
                </a:cubicBezTo>
                <a:cubicBezTo>
                  <a:pt x="17786" y="7259"/>
                  <a:pt x="17594" y="7155"/>
                  <a:pt x="17573" y="7155"/>
                </a:cubicBezTo>
                <a:close/>
                <a:moveTo>
                  <a:pt x="18751" y="7324"/>
                </a:moveTo>
                <a:lnTo>
                  <a:pt x="18804" y="7559"/>
                </a:lnTo>
                <a:cubicBezTo>
                  <a:pt x="18898" y="7968"/>
                  <a:pt x="18586" y="8548"/>
                  <a:pt x="18188" y="8695"/>
                </a:cubicBezTo>
                <a:cubicBezTo>
                  <a:pt x="17970" y="8776"/>
                  <a:pt x="17654" y="8734"/>
                  <a:pt x="17053" y="8554"/>
                </a:cubicBezTo>
                <a:cubicBezTo>
                  <a:pt x="16845" y="8492"/>
                  <a:pt x="16657" y="8464"/>
                  <a:pt x="16512" y="8479"/>
                </a:cubicBezTo>
                <a:cubicBezTo>
                  <a:pt x="16241" y="8508"/>
                  <a:pt x="15287" y="8904"/>
                  <a:pt x="15355" y="8958"/>
                </a:cubicBezTo>
                <a:cubicBezTo>
                  <a:pt x="15381" y="8979"/>
                  <a:pt x="15578" y="9032"/>
                  <a:pt x="15790" y="9080"/>
                </a:cubicBezTo>
                <a:cubicBezTo>
                  <a:pt x="16226" y="9179"/>
                  <a:pt x="16610" y="9342"/>
                  <a:pt x="16724" y="9474"/>
                </a:cubicBezTo>
                <a:cubicBezTo>
                  <a:pt x="16847" y="9618"/>
                  <a:pt x="16815" y="9964"/>
                  <a:pt x="16660" y="10244"/>
                </a:cubicBezTo>
                <a:cubicBezTo>
                  <a:pt x="16510" y="10517"/>
                  <a:pt x="16114" y="10896"/>
                  <a:pt x="15811" y="11052"/>
                </a:cubicBezTo>
                <a:cubicBezTo>
                  <a:pt x="15516" y="11204"/>
                  <a:pt x="14434" y="11656"/>
                  <a:pt x="14220" y="11719"/>
                </a:cubicBezTo>
                <a:cubicBezTo>
                  <a:pt x="13627" y="11893"/>
                  <a:pt x="13329" y="11972"/>
                  <a:pt x="13254" y="11972"/>
                </a:cubicBezTo>
                <a:cubicBezTo>
                  <a:pt x="13102" y="11972"/>
                  <a:pt x="13164" y="12055"/>
                  <a:pt x="13456" y="12235"/>
                </a:cubicBezTo>
                <a:cubicBezTo>
                  <a:pt x="13613" y="12333"/>
                  <a:pt x="13765" y="12414"/>
                  <a:pt x="13784" y="12414"/>
                </a:cubicBezTo>
                <a:cubicBezTo>
                  <a:pt x="13804" y="12414"/>
                  <a:pt x="13890" y="12322"/>
                  <a:pt x="13986" y="12216"/>
                </a:cubicBezTo>
                <a:cubicBezTo>
                  <a:pt x="14184" y="11998"/>
                  <a:pt x="14272" y="11996"/>
                  <a:pt x="14591" y="12188"/>
                </a:cubicBezTo>
                <a:cubicBezTo>
                  <a:pt x="14705" y="12257"/>
                  <a:pt x="14824" y="12310"/>
                  <a:pt x="14856" y="12310"/>
                </a:cubicBezTo>
                <a:cubicBezTo>
                  <a:pt x="14889" y="12310"/>
                  <a:pt x="14996" y="12236"/>
                  <a:pt x="15100" y="12141"/>
                </a:cubicBezTo>
                <a:cubicBezTo>
                  <a:pt x="15442" y="11829"/>
                  <a:pt x="15836" y="11661"/>
                  <a:pt x="16650" y="11465"/>
                </a:cubicBezTo>
                <a:cubicBezTo>
                  <a:pt x="17872" y="11171"/>
                  <a:pt x="18510" y="10958"/>
                  <a:pt x="19610" y="10479"/>
                </a:cubicBezTo>
                <a:cubicBezTo>
                  <a:pt x="20634" y="10033"/>
                  <a:pt x="21147" y="9771"/>
                  <a:pt x="21297" y="9625"/>
                </a:cubicBezTo>
                <a:cubicBezTo>
                  <a:pt x="21433" y="9493"/>
                  <a:pt x="21585" y="8665"/>
                  <a:pt x="21595" y="8010"/>
                </a:cubicBezTo>
                <a:cubicBezTo>
                  <a:pt x="21600" y="7650"/>
                  <a:pt x="21580" y="7563"/>
                  <a:pt x="21488" y="7456"/>
                </a:cubicBezTo>
                <a:lnTo>
                  <a:pt x="21382" y="7324"/>
                </a:lnTo>
                <a:lnTo>
                  <a:pt x="20067" y="7324"/>
                </a:lnTo>
                <a:lnTo>
                  <a:pt x="18751" y="7324"/>
                </a:lnTo>
                <a:close/>
                <a:moveTo>
                  <a:pt x="13031" y="12057"/>
                </a:moveTo>
                <a:lnTo>
                  <a:pt x="12734" y="12094"/>
                </a:lnTo>
                <a:cubicBezTo>
                  <a:pt x="12572" y="12113"/>
                  <a:pt x="12236" y="12166"/>
                  <a:pt x="11991" y="12216"/>
                </a:cubicBezTo>
                <a:cubicBezTo>
                  <a:pt x="11300" y="12358"/>
                  <a:pt x="10049" y="12424"/>
                  <a:pt x="8871" y="12385"/>
                </a:cubicBezTo>
                <a:lnTo>
                  <a:pt x="7831" y="12357"/>
                </a:lnTo>
                <a:lnTo>
                  <a:pt x="7906" y="12489"/>
                </a:lnTo>
                <a:cubicBezTo>
                  <a:pt x="8026" y="12733"/>
                  <a:pt x="8225" y="12998"/>
                  <a:pt x="8723" y="13559"/>
                </a:cubicBezTo>
                <a:cubicBezTo>
                  <a:pt x="8991" y="13862"/>
                  <a:pt x="9211" y="14129"/>
                  <a:pt x="9211" y="14151"/>
                </a:cubicBezTo>
                <a:cubicBezTo>
                  <a:pt x="9211" y="14173"/>
                  <a:pt x="9238" y="14222"/>
                  <a:pt x="9275" y="14254"/>
                </a:cubicBezTo>
                <a:cubicBezTo>
                  <a:pt x="9313" y="14288"/>
                  <a:pt x="9500" y="14310"/>
                  <a:pt x="9710" y="14310"/>
                </a:cubicBezTo>
                <a:lnTo>
                  <a:pt x="10070" y="14310"/>
                </a:lnTo>
                <a:lnTo>
                  <a:pt x="10548" y="13944"/>
                </a:lnTo>
                <a:cubicBezTo>
                  <a:pt x="10810" y="13745"/>
                  <a:pt x="11080" y="13560"/>
                  <a:pt x="11142" y="13531"/>
                </a:cubicBezTo>
                <a:cubicBezTo>
                  <a:pt x="11204" y="13502"/>
                  <a:pt x="11768" y="13443"/>
                  <a:pt x="12405" y="13399"/>
                </a:cubicBezTo>
                <a:cubicBezTo>
                  <a:pt x="13491" y="13325"/>
                  <a:pt x="13582" y="13322"/>
                  <a:pt x="13827" y="13399"/>
                </a:cubicBezTo>
                <a:cubicBezTo>
                  <a:pt x="14127" y="13495"/>
                  <a:pt x="14238" y="13476"/>
                  <a:pt x="14326" y="13306"/>
                </a:cubicBezTo>
                <a:cubicBezTo>
                  <a:pt x="14438" y="13088"/>
                  <a:pt x="14402" y="12934"/>
                  <a:pt x="14209" y="12799"/>
                </a:cubicBezTo>
                <a:cubicBezTo>
                  <a:pt x="14017" y="12664"/>
                  <a:pt x="13771" y="12537"/>
                  <a:pt x="13753" y="12564"/>
                </a:cubicBezTo>
                <a:cubicBezTo>
                  <a:pt x="13622" y="12751"/>
                  <a:pt x="13426" y="12949"/>
                  <a:pt x="13360" y="12949"/>
                </a:cubicBezTo>
                <a:cubicBezTo>
                  <a:pt x="13271" y="12949"/>
                  <a:pt x="13007" y="12805"/>
                  <a:pt x="12798" y="12639"/>
                </a:cubicBezTo>
                <a:cubicBezTo>
                  <a:pt x="12662" y="12532"/>
                  <a:pt x="12652" y="12576"/>
                  <a:pt x="12936" y="12188"/>
                </a:cubicBezTo>
                <a:lnTo>
                  <a:pt x="13031" y="12057"/>
                </a:lnTo>
                <a:close/>
                <a:moveTo>
                  <a:pt x="5635" y="15944"/>
                </a:moveTo>
                <a:cubicBezTo>
                  <a:pt x="5465" y="15944"/>
                  <a:pt x="5420" y="16097"/>
                  <a:pt x="5560" y="16188"/>
                </a:cubicBezTo>
                <a:cubicBezTo>
                  <a:pt x="5686" y="16269"/>
                  <a:pt x="5818" y="16184"/>
                  <a:pt x="5794" y="16038"/>
                </a:cubicBezTo>
                <a:cubicBezTo>
                  <a:pt x="5782" y="15966"/>
                  <a:pt x="5732" y="15944"/>
                  <a:pt x="5635" y="15944"/>
                </a:cubicBezTo>
                <a:close/>
                <a:moveTo>
                  <a:pt x="6632" y="16010"/>
                </a:moveTo>
                <a:cubicBezTo>
                  <a:pt x="6490" y="16010"/>
                  <a:pt x="6477" y="16058"/>
                  <a:pt x="6462" y="16724"/>
                </a:cubicBezTo>
                <a:cubicBezTo>
                  <a:pt x="6455" y="17045"/>
                  <a:pt x="6430" y="17328"/>
                  <a:pt x="6399" y="17362"/>
                </a:cubicBezTo>
                <a:cubicBezTo>
                  <a:pt x="6325" y="17441"/>
                  <a:pt x="6012" y="17441"/>
                  <a:pt x="5900" y="17362"/>
                </a:cubicBezTo>
                <a:cubicBezTo>
                  <a:pt x="5838" y="17318"/>
                  <a:pt x="5808" y="17177"/>
                  <a:pt x="5783" y="16846"/>
                </a:cubicBezTo>
                <a:cubicBezTo>
                  <a:pt x="5765" y="16593"/>
                  <a:pt x="5741" y="16376"/>
                  <a:pt x="5730" y="16367"/>
                </a:cubicBezTo>
                <a:cubicBezTo>
                  <a:pt x="5719" y="16357"/>
                  <a:pt x="5663" y="16369"/>
                  <a:pt x="5614" y="16385"/>
                </a:cubicBezTo>
                <a:cubicBezTo>
                  <a:pt x="5539" y="16411"/>
                  <a:pt x="5529" y="16487"/>
                  <a:pt x="5529" y="16864"/>
                </a:cubicBezTo>
                <a:cubicBezTo>
                  <a:pt x="5529" y="17270"/>
                  <a:pt x="5520" y="17334"/>
                  <a:pt x="5423" y="17381"/>
                </a:cubicBezTo>
                <a:cubicBezTo>
                  <a:pt x="5362" y="17409"/>
                  <a:pt x="5239" y="17419"/>
                  <a:pt x="5157" y="17409"/>
                </a:cubicBezTo>
                <a:cubicBezTo>
                  <a:pt x="4966" y="17386"/>
                  <a:pt x="4899" y="17182"/>
                  <a:pt x="4934" y="16733"/>
                </a:cubicBezTo>
                <a:cubicBezTo>
                  <a:pt x="4960" y="16414"/>
                  <a:pt x="4959" y="16411"/>
                  <a:pt x="4818" y="16395"/>
                </a:cubicBezTo>
                <a:cubicBezTo>
                  <a:pt x="4739" y="16386"/>
                  <a:pt x="4516" y="16391"/>
                  <a:pt x="4319" y="16404"/>
                </a:cubicBezTo>
                <a:lnTo>
                  <a:pt x="3958" y="16423"/>
                </a:lnTo>
                <a:lnTo>
                  <a:pt x="3937" y="17052"/>
                </a:lnTo>
                <a:cubicBezTo>
                  <a:pt x="3910" y="17663"/>
                  <a:pt x="3897" y="17679"/>
                  <a:pt x="3746" y="17794"/>
                </a:cubicBezTo>
                <a:cubicBezTo>
                  <a:pt x="3534" y="17955"/>
                  <a:pt x="3346" y="17940"/>
                  <a:pt x="3152" y="17756"/>
                </a:cubicBezTo>
                <a:cubicBezTo>
                  <a:pt x="3005" y="17618"/>
                  <a:pt x="2992" y="17579"/>
                  <a:pt x="2992" y="17249"/>
                </a:cubicBezTo>
                <a:cubicBezTo>
                  <a:pt x="2992" y="16893"/>
                  <a:pt x="2997" y="16893"/>
                  <a:pt x="2855" y="16893"/>
                </a:cubicBezTo>
                <a:lnTo>
                  <a:pt x="2706" y="16893"/>
                </a:lnTo>
                <a:lnTo>
                  <a:pt x="2727" y="17315"/>
                </a:lnTo>
                <a:cubicBezTo>
                  <a:pt x="2754" y="17796"/>
                  <a:pt x="2852" y="17978"/>
                  <a:pt x="3130" y="18085"/>
                </a:cubicBezTo>
                <a:cubicBezTo>
                  <a:pt x="3519" y="18235"/>
                  <a:pt x="3981" y="18096"/>
                  <a:pt x="4128" y="17785"/>
                </a:cubicBezTo>
                <a:cubicBezTo>
                  <a:pt x="4175" y="17686"/>
                  <a:pt x="4202" y="17445"/>
                  <a:pt x="4202" y="17165"/>
                </a:cubicBezTo>
                <a:cubicBezTo>
                  <a:pt x="4202" y="16648"/>
                  <a:pt x="4253" y="16566"/>
                  <a:pt x="4499" y="16648"/>
                </a:cubicBezTo>
                <a:cubicBezTo>
                  <a:pt x="4579" y="16675"/>
                  <a:pt x="4646" y="16718"/>
                  <a:pt x="4648" y="16752"/>
                </a:cubicBezTo>
                <a:cubicBezTo>
                  <a:pt x="4650" y="16786"/>
                  <a:pt x="4664" y="17000"/>
                  <a:pt x="4669" y="17221"/>
                </a:cubicBezTo>
                <a:lnTo>
                  <a:pt x="4680" y="17616"/>
                </a:lnTo>
                <a:lnTo>
                  <a:pt x="4977" y="17625"/>
                </a:lnTo>
                <a:cubicBezTo>
                  <a:pt x="5770" y="17629"/>
                  <a:pt x="7991" y="17628"/>
                  <a:pt x="8150" y="17625"/>
                </a:cubicBezTo>
                <a:lnTo>
                  <a:pt x="8330" y="17616"/>
                </a:lnTo>
                <a:lnTo>
                  <a:pt x="8330" y="17015"/>
                </a:lnTo>
                <a:lnTo>
                  <a:pt x="8330" y="16404"/>
                </a:lnTo>
                <a:lnTo>
                  <a:pt x="7672" y="16404"/>
                </a:lnTo>
                <a:cubicBezTo>
                  <a:pt x="6879" y="16404"/>
                  <a:pt x="6738" y="16365"/>
                  <a:pt x="6738" y="16160"/>
                </a:cubicBezTo>
                <a:cubicBezTo>
                  <a:pt x="6738" y="16048"/>
                  <a:pt x="6711" y="16010"/>
                  <a:pt x="6632" y="16010"/>
                </a:cubicBezTo>
                <a:close/>
                <a:moveTo>
                  <a:pt x="11025" y="16010"/>
                </a:moveTo>
                <a:lnTo>
                  <a:pt x="10909" y="16019"/>
                </a:lnTo>
                <a:cubicBezTo>
                  <a:pt x="10788" y="16034"/>
                  <a:pt x="10775" y="16057"/>
                  <a:pt x="10760" y="16686"/>
                </a:cubicBezTo>
                <a:cubicBezTo>
                  <a:pt x="10745" y="17321"/>
                  <a:pt x="10745" y="17336"/>
                  <a:pt x="10612" y="17390"/>
                </a:cubicBezTo>
                <a:cubicBezTo>
                  <a:pt x="10511" y="17431"/>
                  <a:pt x="10438" y="17422"/>
                  <a:pt x="10336" y="17381"/>
                </a:cubicBezTo>
                <a:cubicBezTo>
                  <a:pt x="10213" y="17331"/>
                  <a:pt x="10198" y="17298"/>
                  <a:pt x="10198" y="17052"/>
                </a:cubicBezTo>
                <a:cubicBezTo>
                  <a:pt x="10198" y="16587"/>
                  <a:pt x="9910" y="16323"/>
                  <a:pt x="9434" y="16348"/>
                </a:cubicBezTo>
                <a:cubicBezTo>
                  <a:pt x="9105" y="16365"/>
                  <a:pt x="8949" y="16447"/>
                  <a:pt x="8829" y="16667"/>
                </a:cubicBezTo>
                <a:cubicBezTo>
                  <a:pt x="8697" y="16908"/>
                  <a:pt x="8694" y="17031"/>
                  <a:pt x="8797" y="17249"/>
                </a:cubicBezTo>
                <a:cubicBezTo>
                  <a:pt x="8920" y="17511"/>
                  <a:pt x="9123" y="17616"/>
                  <a:pt x="9487" y="17616"/>
                </a:cubicBezTo>
                <a:cubicBezTo>
                  <a:pt x="9875" y="17616"/>
                  <a:pt x="10010" y="17718"/>
                  <a:pt x="9975" y="17982"/>
                </a:cubicBezTo>
                <a:cubicBezTo>
                  <a:pt x="9955" y="18134"/>
                  <a:pt x="9961" y="18151"/>
                  <a:pt x="10070" y="18151"/>
                </a:cubicBezTo>
                <a:cubicBezTo>
                  <a:pt x="10179" y="18151"/>
                  <a:pt x="10194" y="18128"/>
                  <a:pt x="10208" y="17925"/>
                </a:cubicBezTo>
                <a:cubicBezTo>
                  <a:pt x="10220" y="17765"/>
                  <a:pt x="10257" y="17688"/>
                  <a:pt x="10314" y="17681"/>
                </a:cubicBezTo>
                <a:cubicBezTo>
                  <a:pt x="10360" y="17676"/>
                  <a:pt x="10533" y="17661"/>
                  <a:pt x="10707" y="17644"/>
                </a:cubicBezTo>
                <a:lnTo>
                  <a:pt x="11025" y="17616"/>
                </a:lnTo>
                <a:lnTo>
                  <a:pt x="11025" y="16808"/>
                </a:lnTo>
                <a:lnTo>
                  <a:pt x="11025" y="16010"/>
                </a:lnTo>
                <a:close/>
                <a:moveTo>
                  <a:pt x="11577" y="16010"/>
                </a:moveTo>
                <a:cubicBezTo>
                  <a:pt x="11479" y="16010"/>
                  <a:pt x="11471" y="16059"/>
                  <a:pt x="11471" y="16817"/>
                </a:cubicBezTo>
                <a:lnTo>
                  <a:pt x="11471" y="17625"/>
                </a:lnTo>
                <a:lnTo>
                  <a:pt x="11588" y="17616"/>
                </a:lnTo>
                <a:cubicBezTo>
                  <a:pt x="11709" y="17600"/>
                  <a:pt x="11716" y="17584"/>
                  <a:pt x="11726" y="16874"/>
                </a:cubicBezTo>
                <a:cubicBezTo>
                  <a:pt x="11731" y="16476"/>
                  <a:pt x="11721" y="16122"/>
                  <a:pt x="11705" y="16085"/>
                </a:cubicBezTo>
                <a:cubicBezTo>
                  <a:pt x="11689" y="16048"/>
                  <a:pt x="11635" y="16010"/>
                  <a:pt x="11577" y="16010"/>
                </a:cubicBezTo>
                <a:close/>
                <a:moveTo>
                  <a:pt x="18178" y="16010"/>
                </a:moveTo>
                <a:lnTo>
                  <a:pt x="18050" y="16019"/>
                </a:lnTo>
                <a:cubicBezTo>
                  <a:pt x="17931" y="16034"/>
                  <a:pt x="17928" y="16055"/>
                  <a:pt x="17902" y="16686"/>
                </a:cubicBezTo>
                <a:cubicBezTo>
                  <a:pt x="17871" y="17413"/>
                  <a:pt x="17830" y="17493"/>
                  <a:pt x="17530" y="17400"/>
                </a:cubicBezTo>
                <a:cubicBezTo>
                  <a:pt x="17377" y="17352"/>
                  <a:pt x="17376" y="17344"/>
                  <a:pt x="17361" y="16874"/>
                </a:cubicBezTo>
                <a:cubicBezTo>
                  <a:pt x="17345" y="16407"/>
                  <a:pt x="17345" y="16404"/>
                  <a:pt x="17212" y="16404"/>
                </a:cubicBezTo>
                <a:cubicBezTo>
                  <a:pt x="17078" y="16404"/>
                  <a:pt x="17084" y="16407"/>
                  <a:pt x="17095" y="16836"/>
                </a:cubicBezTo>
                <a:cubicBezTo>
                  <a:pt x="17110" y="17395"/>
                  <a:pt x="17075" y="17428"/>
                  <a:pt x="16565" y="17428"/>
                </a:cubicBezTo>
                <a:cubicBezTo>
                  <a:pt x="16081" y="17428"/>
                  <a:pt x="15981" y="17362"/>
                  <a:pt x="15981" y="17052"/>
                </a:cubicBezTo>
                <a:cubicBezTo>
                  <a:pt x="15981" y="16611"/>
                  <a:pt x="15705" y="16349"/>
                  <a:pt x="15228" y="16339"/>
                </a:cubicBezTo>
                <a:cubicBezTo>
                  <a:pt x="14927" y="16332"/>
                  <a:pt x="14724" y="16459"/>
                  <a:pt x="14559" y="16761"/>
                </a:cubicBezTo>
                <a:cubicBezTo>
                  <a:pt x="14424" y="17009"/>
                  <a:pt x="14364" y="17015"/>
                  <a:pt x="14315" y="16799"/>
                </a:cubicBezTo>
                <a:cubicBezTo>
                  <a:pt x="14272" y="16610"/>
                  <a:pt x="14022" y="16410"/>
                  <a:pt x="13763" y="16348"/>
                </a:cubicBezTo>
                <a:cubicBezTo>
                  <a:pt x="13226" y="16220"/>
                  <a:pt x="12763" y="16650"/>
                  <a:pt x="12872" y="17165"/>
                </a:cubicBezTo>
                <a:cubicBezTo>
                  <a:pt x="12905" y="17319"/>
                  <a:pt x="12894" y="17335"/>
                  <a:pt x="12745" y="17381"/>
                </a:cubicBezTo>
                <a:cubicBezTo>
                  <a:pt x="12589" y="17429"/>
                  <a:pt x="12571" y="17448"/>
                  <a:pt x="12554" y="17747"/>
                </a:cubicBezTo>
                <a:cubicBezTo>
                  <a:pt x="12543" y="17920"/>
                  <a:pt x="12554" y="18078"/>
                  <a:pt x="12564" y="18104"/>
                </a:cubicBezTo>
                <a:cubicBezTo>
                  <a:pt x="12574" y="18130"/>
                  <a:pt x="12623" y="18151"/>
                  <a:pt x="12681" y="18151"/>
                </a:cubicBezTo>
                <a:cubicBezTo>
                  <a:pt x="12769" y="18151"/>
                  <a:pt x="12787" y="18117"/>
                  <a:pt x="12787" y="17935"/>
                </a:cubicBezTo>
                <a:cubicBezTo>
                  <a:pt x="12787" y="17657"/>
                  <a:pt x="12871" y="17616"/>
                  <a:pt x="13424" y="17616"/>
                </a:cubicBezTo>
                <a:cubicBezTo>
                  <a:pt x="13911" y="17616"/>
                  <a:pt x="14112" y="17537"/>
                  <a:pt x="14241" y="17296"/>
                </a:cubicBezTo>
                <a:cubicBezTo>
                  <a:pt x="14367" y="17061"/>
                  <a:pt x="14482" y="17051"/>
                  <a:pt x="14580" y="17268"/>
                </a:cubicBezTo>
                <a:cubicBezTo>
                  <a:pt x="14689" y="17509"/>
                  <a:pt x="14910" y="17628"/>
                  <a:pt x="15291" y="17634"/>
                </a:cubicBezTo>
                <a:cubicBezTo>
                  <a:pt x="15458" y="17637"/>
                  <a:pt x="15614" y="17661"/>
                  <a:pt x="15641" y="17691"/>
                </a:cubicBezTo>
                <a:cubicBezTo>
                  <a:pt x="15686" y="17739"/>
                  <a:pt x="15746" y="17928"/>
                  <a:pt x="15758" y="18094"/>
                </a:cubicBezTo>
                <a:cubicBezTo>
                  <a:pt x="15761" y="18128"/>
                  <a:pt x="15804" y="18151"/>
                  <a:pt x="15864" y="18151"/>
                </a:cubicBezTo>
                <a:cubicBezTo>
                  <a:pt x="15958" y="18151"/>
                  <a:pt x="15981" y="18119"/>
                  <a:pt x="15981" y="17935"/>
                </a:cubicBezTo>
                <a:cubicBezTo>
                  <a:pt x="15981" y="17815"/>
                  <a:pt x="16007" y="17703"/>
                  <a:pt x="16045" y="17681"/>
                </a:cubicBezTo>
                <a:cubicBezTo>
                  <a:pt x="16083" y="17660"/>
                  <a:pt x="16545" y="17639"/>
                  <a:pt x="17074" y="17634"/>
                </a:cubicBezTo>
                <a:cubicBezTo>
                  <a:pt x="17603" y="17630"/>
                  <a:pt x="18076" y="17627"/>
                  <a:pt x="18114" y="17625"/>
                </a:cubicBezTo>
                <a:cubicBezTo>
                  <a:pt x="18166" y="17622"/>
                  <a:pt x="18178" y="17428"/>
                  <a:pt x="18178" y="16817"/>
                </a:cubicBezTo>
                <a:lnTo>
                  <a:pt x="18178" y="16010"/>
                </a:lnTo>
                <a:close/>
                <a:moveTo>
                  <a:pt x="18623" y="16010"/>
                </a:moveTo>
                <a:lnTo>
                  <a:pt x="18623" y="16808"/>
                </a:lnTo>
                <a:cubicBezTo>
                  <a:pt x="18623" y="17247"/>
                  <a:pt x="18634" y="17616"/>
                  <a:pt x="18655" y="17634"/>
                </a:cubicBezTo>
                <a:cubicBezTo>
                  <a:pt x="18676" y="17653"/>
                  <a:pt x="18736" y="17661"/>
                  <a:pt x="18783" y="17653"/>
                </a:cubicBezTo>
                <a:cubicBezTo>
                  <a:pt x="18855" y="17641"/>
                  <a:pt x="18867" y="17522"/>
                  <a:pt x="18867" y="16836"/>
                </a:cubicBezTo>
                <a:cubicBezTo>
                  <a:pt x="18867" y="16041"/>
                  <a:pt x="18863" y="16035"/>
                  <a:pt x="18740" y="16019"/>
                </a:cubicBezTo>
                <a:lnTo>
                  <a:pt x="18623" y="16010"/>
                </a:lnTo>
                <a:close/>
                <a:moveTo>
                  <a:pt x="16437" y="17813"/>
                </a:moveTo>
                <a:cubicBezTo>
                  <a:pt x="16349" y="17813"/>
                  <a:pt x="16254" y="17963"/>
                  <a:pt x="16289" y="18047"/>
                </a:cubicBezTo>
                <a:cubicBezTo>
                  <a:pt x="16319" y="18121"/>
                  <a:pt x="16444" y="18124"/>
                  <a:pt x="16586" y="18057"/>
                </a:cubicBezTo>
                <a:cubicBezTo>
                  <a:pt x="16660" y="18022"/>
                  <a:pt x="16725" y="18026"/>
                  <a:pt x="16798" y="18066"/>
                </a:cubicBezTo>
                <a:cubicBezTo>
                  <a:pt x="16929" y="18139"/>
                  <a:pt x="17098" y="18088"/>
                  <a:pt x="17074" y="17982"/>
                </a:cubicBezTo>
                <a:cubicBezTo>
                  <a:pt x="17042" y="17839"/>
                  <a:pt x="16874" y="17784"/>
                  <a:pt x="16756" y="17878"/>
                </a:cubicBezTo>
                <a:cubicBezTo>
                  <a:pt x="16662" y="17954"/>
                  <a:pt x="16648" y="17954"/>
                  <a:pt x="16586" y="17888"/>
                </a:cubicBezTo>
                <a:cubicBezTo>
                  <a:pt x="16548" y="17847"/>
                  <a:pt x="16478" y="17813"/>
                  <a:pt x="16437" y="17813"/>
                </a:cubicBezTo>
                <a:close/>
                <a:moveTo>
                  <a:pt x="3788" y="18339"/>
                </a:moveTo>
                <a:cubicBezTo>
                  <a:pt x="3736" y="18319"/>
                  <a:pt x="3667" y="18315"/>
                  <a:pt x="3597" y="18348"/>
                </a:cubicBezTo>
                <a:cubicBezTo>
                  <a:pt x="3524" y="18383"/>
                  <a:pt x="3469" y="18388"/>
                  <a:pt x="3396" y="18348"/>
                </a:cubicBezTo>
                <a:cubicBezTo>
                  <a:pt x="3189" y="18234"/>
                  <a:pt x="3001" y="18430"/>
                  <a:pt x="3173" y="18583"/>
                </a:cubicBezTo>
                <a:cubicBezTo>
                  <a:pt x="3223" y="18627"/>
                  <a:pt x="3265" y="18626"/>
                  <a:pt x="3343" y="18564"/>
                </a:cubicBezTo>
                <a:cubicBezTo>
                  <a:pt x="3428" y="18496"/>
                  <a:pt x="3463" y="18491"/>
                  <a:pt x="3576" y="18545"/>
                </a:cubicBezTo>
                <a:cubicBezTo>
                  <a:pt x="3740" y="18623"/>
                  <a:pt x="3873" y="18577"/>
                  <a:pt x="3873" y="18451"/>
                </a:cubicBezTo>
                <a:cubicBezTo>
                  <a:pt x="3873" y="18393"/>
                  <a:pt x="3840" y="18358"/>
                  <a:pt x="3788" y="18339"/>
                </a:cubicBezTo>
                <a:close/>
                <a:moveTo>
                  <a:pt x="18178" y="18977"/>
                </a:moveTo>
                <a:lnTo>
                  <a:pt x="18050" y="18996"/>
                </a:lnTo>
                <a:cubicBezTo>
                  <a:pt x="17931" y="19011"/>
                  <a:pt x="17928" y="19027"/>
                  <a:pt x="17902" y="19663"/>
                </a:cubicBezTo>
                <a:lnTo>
                  <a:pt x="17881" y="20320"/>
                </a:lnTo>
                <a:lnTo>
                  <a:pt x="17541" y="20320"/>
                </a:lnTo>
                <a:lnTo>
                  <a:pt x="17212" y="20320"/>
                </a:lnTo>
                <a:lnTo>
                  <a:pt x="17201" y="19850"/>
                </a:lnTo>
                <a:cubicBezTo>
                  <a:pt x="17186" y="19384"/>
                  <a:pt x="17184" y="19371"/>
                  <a:pt x="17053" y="19371"/>
                </a:cubicBezTo>
                <a:cubicBezTo>
                  <a:pt x="16922" y="19371"/>
                  <a:pt x="16920" y="19384"/>
                  <a:pt x="16904" y="19850"/>
                </a:cubicBezTo>
                <a:lnTo>
                  <a:pt x="16883" y="20320"/>
                </a:lnTo>
                <a:lnTo>
                  <a:pt x="16554" y="20320"/>
                </a:lnTo>
                <a:lnTo>
                  <a:pt x="16225" y="20320"/>
                </a:lnTo>
                <a:lnTo>
                  <a:pt x="16225" y="20076"/>
                </a:lnTo>
                <a:cubicBezTo>
                  <a:pt x="16214" y="19403"/>
                  <a:pt x="16201" y="19371"/>
                  <a:pt x="16087" y="19371"/>
                </a:cubicBezTo>
                <a:cubicBezTo>
                  <a:pt x="15988" y="19371"/>
                  <a:pt x="15985" y="19416"/>
                  <a:pt x="15970" y="19850"/>
                </a:cubicBezTo>
                <a:lnTo>
                  <a:pt x="15949" y="20320"/>
                </a:lnTo>
                <a:lnTo>
                  <a:pt x="15620" y="20320"/>
                </a:lnTo>
                <a:lnTo>
                  <a:pt x="15291" y="20320"/>
                </a:lnTo>
                <a:lnTo>
                  <a:pt x="15270" y="19850"/>
                </a:lnTo>
                <a:cubicBezTo>
                  <a:pt x="15256" y="19419"/>
                  <a:pt x="15250" y="19371"/>
                  <a:pt x="15153" y="19371"/>
                </a:cubicBezTo>
                <a:cubicBezTo>
                  <a:pt x="15057" y="19371"/>
                  <a:pt x="15051" y="19419"/>
                  <a:pt x="15037" y="19850"/>
                </a:cubicBezTo>
                <a:lnTo>
                  <a:pt x="15015" y="20320"/>
                </a:lnTo>
                <a:lnTo>
                  <a:pt x="14156" y="20339"/>
                </a:lnTo>
                <a:cubicBezTo>
                  <a:pt x="13164" y="20354"/>
                  <a:pt x="13136" y="20338"/>
                  <a:pt x="13222" y="20001"/>
                </a:cubicBezTo>
                <a:cubicBezTo>
                  <a:pt x="13293" y="19723"/>
                  <a:pt x="13430" y="19609"/>
                  <a:pt x="13742" y="19578"/>
                </a:cubicBezTo>
                <a:cubicBezTo>
                  <a:pt x="13965" y="19556"/>
                  <a:pt x="14000" y="19536"/>
                  <a:pt x="13986" y="19447"/>
                </a:cubicBezTo>
                <a:cubicBezTo>
                  <a:pt x="13971" y="19354"/>
                  <a:pt x="13936" y="19347"/>
                  <a:pt x="13668" y="19362"/>
                </a:cubicBezTo>
                <a:cubicBezTo>
                  <a:pt x="13165" y="19390"/>
                  <a:pt x="13004" y="19547"/>
                  <a:pt x="12957" y="20029"/>
                </a:cubicBezTo>
                <a:lnTo>
                  <a:pt x="12925" y="20320"/>
                </a:lnTo>
                <a:lnTo>
                  <a:pt x="11864" y="20348"/>
                </a:lnTo>
                <a:cubicBezTo>
                  <a:pt x="11227" y="20363"/>
                  <a:pt x="10781" y="20348"/>
                  <a:pt x="10750" y="20320"/>
                </a:cubicBezTo>
                <a:cubicBezTo>
                  <a:pt x="10721" y="20294"/>
                  <a:pt x="10696" y="20168"/>
                  <a:pt x="10696" y="20038"/>
                </a:cubicBezTo>
                <a:cubicBezTo>
                  <a:pt x="10696" y="19548"/>
                  <a:pt x="10453" y="19325"/>
                  <a:pt x="9932" y="19325"/>
                </a:cubicBezTo>
                <a:cubicBezTo>
                  <a:pt x="9720" y="19325"/>
                  <a:pt x="9626" y="19351"/>
                  <a:pt x="9497" y="19447"/>
                </a:cubicBezTo>
                <a:cubicBezTo>
                  <a:pt x="9190" y="19676"/>
                  <a:pt x="9144" y="20088"/>
                  <a:pt x="9391" y="20367"/>
                </a:cubicBezTo>
                <a:cubicBezTo>
                  <a:pt x="9533" y="20527"/>
                  <a:pt x="9674" y="20579"/>
                  <a:pt x="10017" y="20592"/>
                </a:cubicBezTo>
                <a:cubicBezTo>
                  <a:pt x="10359" y="20605"/>
                  <a:pt x="10421" y="20651"/>
                  <a:pt x="10421" y="20902"/>
                </a:cubicBezTo>
                <a:cubicBezTo>
                  <a:pt x="10421" y="21096"/>
                  <a:pt x="10429" y="21112"/>
                  <a:pt x="10559" y="21090"/>
                </a:cubicBezTo>
                <a:cubicBezTo>
                  <a:pt x="10677" y="21070"/>
                  <a:pt x="10696" y="21035"/>
                  <a:pt x="10696" y="20874"/>
                </a:cubicBezTo>
                <a:cubicBezTo>
                  <a:pt x="10696" y="20739"/>
                  <a:pt x="10726" y="20676"/>
                  <a:pt x="10803" y="20639"/>
                </a:cubicBezTo>
                <a:cubicBezTo>
                  <a:pt x="10873" y="20606"/>
                  <a:pt x="12149" y="20592"/>
                  <a:pt x="14548" y="20592"/>
                </a:cubicBezTo>
                <a:lnTo>
                  <a:pt x="18178" y="20592"/>
                </a:lnTo>
                <a:lnTo>
                  <a:pt x="18178" y="19785"/>
                </a:lnTo>
                <a:lnTo>
                  <a:pt x="18178" y="18977"/>
                </a:lnTo>
                <a:close/>
                <a:moveTo>
                  <a:pt x="18623" y="18977"/>
                </a:moveTo>
                <a:lnTo>
                  <a:pt x="18623" y="19785"/>
                </a:lnTo>
                <a:cubicBezTo>
                  <a:pt x="18623" y="20589"/>
                  <a:pt x="18617" y="20592"/>
                  <a:pt x="18740" y="20592"/>
                </a:cubicBezTo>
                <a:cubicBezTo>
                  <a:pt x="18863" y="20592"/>
                  <a:pt x="18867" y="20582"/>
                  <a:pt x="18867" y="19794"/>
                </a:cubicBezTo>
                <a:cubicBezTo>
                  <a:pt x="18867" y="19011"/>
                  <a:pt x="18863" y="19011"/>
                  <a:pt x="18740" y="18996"/>
                </a:cubicBezTo>
                <a:lnTo>
                  <a:pt x="18623" y="18977"/>
                </a:lnTo>
                <a:close/>
                <a:moveTo>
                  <a:pt x="4425" y="18986"/>
                </a:moveTo>
                <a:cubicBezTo>
                  <a:pt x="4319" y="18986"/>
                  <a:pt x="4319" y="19014"/>
                  <a:pt x="4319" y="19785"/>
                </a:cubicBezTo>
                <a:cubicBezTo>
                  <a:pt x="4319" y="20555"/>
                  <a:pt x="4319" y="20592"/>
                  <a:pt x="4425" y="20592"/>
                </a:cubicBezTo>
                <a:cubicBezTo>
                  <a:pt x="4531" y="20592"/>
                  <a:pt x="4542" y="20555"/>
                  <a:pt x="4542" y="19785"/>
                </a:cubicBezTo>
                <a:cubicBezTo>
                  <a:pt x="4542" y="19014"/>
                  <a:pt x="4531" y="18986"/>
                  <a:pt x="4425" y="18986"/>
                </a:cubicBezTo>
                <a:close/>
                <a:moveTo>
                  <a:pt x="3173" y="19015"/>
                </a:moveTo>
                <a:cubicBezTo>
                  <a:pt x="2918" y="19060"/>
                  <a:pt x="2770" y="19228"/>
                  <a:pt x="2759" y="19494"/>
                </a:cubicBezTo>
                <a:cubicBezTo>
                  <a:pt x="2751" y="19689"/>
                  <a:pt x="2776" y="19741"/>
                  <a:pt x="2908" y="19841"/>
                </a:cubicBezTo>
                <a:cubicBezTo>
                  <a:pt x="2992" y="19906"/>
                  <a:pt x="3158" y="19974"/>
                  <a:pt x="3279" y="19991"/>
                </a:cubicBezTo>
                <a:cubicBezTo>
                  <a:pt x="3533" y="20027"/>
                  <a:pt x="3597" y="20115"/>
                  <a:pt x="3597" y="20395"/>
                </a:cubicBezTo>
                <a:cubicBezTo>
                  <a:pt x="3597" y="20560"/>
                  <a:pt x="3622" y="20592"/>
                  <a:pt x="3714" y="20592"/>
                </a:cubicBezTo>
                <a:cubicBezTo>
                  <a:pt x="3818" y="20592"/>
                  <a:pt x="3820" y="20557"/>
                  <a:pt x="3820" y="19954"/>
                </a:cubicBezTo>
                <a:cubicBezTo>
                  <a:pt x="3820" y="19591"/>
                  <a:pt x="3801" y="19277"/>
                  <a:pt x="3767" y="19221"/>
                </a:cubicBezTo>
                <a:cubicBezTo>
                  <a:pt x="3686" y="19087"/>
                  <a:pt x="3375" y="18979"/>
                  <a:pt x="3173" y="19015"/>
                </a:cubicBezTo>
                <a:close/>
                <a:moveTo>
                  <a:pt x="6898" y="19390"/>
                </a:moveTo>
                <a:lnTo>
                  <a:pt x="6600" y="19400"/>
                </a:lnTo>
                <a:lnTo>
                  <a:pt x="6579" y="19991"/>
                </a:lnTo>
                <a:lnTo>
                  <a:pt x="6569" y="20583"/>
                </a:lnTo>
                <a:lnTo>
                  <a:pt x="6378" y="20733"/>
                </a:lnTo>
                <a:cubicBezTo>
                  <a:pt x="6135" y="20921"/>
                  <a:pt x="6017" y="20922"/>
                  <a:pt x="5773" y="20733"/>
                </a:cubicBezTo>
                <a:cubicBezTo>
                  <a:pt x="5583" y="20586"/>
                  <a:pt x="5582" y="20568"/>
                  <a:pt x="5582" y="20217"/>
                </a:cubicBezTo>
                <a:cubicBezTo>
                  <a:pt x="5582" y="19893"/>
                  <a:pt x="5571" y="19860"/>
                  <a:pt x="5476" y="19860"/>
                </a:cubicBezTo>
                <a:cubicBezTo>
                  <a:pt x="5389" y="19860"/>
                  <a:pt x="5367" y="19902"/>
                  <a:pt x="5338" y="20113"/>
                </a:cubicBezTo>
                <a:cubicBezTo>
                  <a:pt x="5278" y="20539"/>
                  <a:pt x="5436" y="20931"/>
                  <a:pt x="5720" y="21034"/>
                </a:cubicBezTo>
                <a:cubicBezTo>
                  <a:pt x="5780" y="21055"/>
                  <a:pt x="5960" y="21069"/>
                  <a:pt x="6123" y="21071"/>
                </a:cubicBezTo>
                <a:cubicBezTo>
                  <a:pt x="6393" y="21074"/>
                  <a:pt x="6442" y="21061"/>
                  <a:pt x="6611" y="20902"/>
                </a:cubicBezTo>
                <a:cubicBezTo>
                  <a:pt x="6795" y="20730"/>
                  <a:pt x="6791" y="20727"/>
                  <a:pt x="6791" y="20264"/>
                </a:cubicBezTo>
                <a:cubicBezTo>
                  <a:pt x="6791" y="19774"/>
                  <a:pt x="6861" y="19616"/>
                  <a:pt x="7067" y="19616"/>
                </a:cubicBezTo>
                <a:cubicBezTo>
                  <a:pt x="7246" y="19616"/>
                  <a:pt x="7290" y="19724"/>
                  <a:pt x="7290" y="20160"/>
                </a:cubicBezTo>
                <a:cubicBezTo>
                  <a:pt x="7290" y="20585"/>
                  <a:pt x="7292" y="20592"/>
                  <a:pt x="7428" y="20592"/>
                </a:cubicBezTo>
                <a:lnTo>
                  <a:pt x="7566" y="20592"/>
                </a:lnTo>
                <a:lnTo>
                  <a:pt x="7566" y="20010"/>
                </a:lnTo>
                <a:lnTo>
                  <a:pt x="7566" y="19428"/>
                </a:lnTo>
                <a:lnTo>
                  <a:pt x="7386" y="19400"/>
                </a:lnTo>
                <a:cubicBezTo>
                  <a:pt x="7287" y="19386"/>
                  <a:pt x="7064" y="19385"/>
                  <a:pt x="6898" y="19390"/>
                </a:cubicBezTo>
                <a:close/>
                <a:moveTo>
                  <a:pt x="8468" y="19400"/>
                </a:moveTo>
                <a:cubicBezTo>
                  <a:pt x="8038" y="19376"/>
                  <a:pt x="7895" y="19406"/>
                  <a:pt x="7895" y="19522"/>
                </a:cubicBezTo>
                <a:cubicBezTo>
                  <a:pt x="7895" y="19602"/>
                  <a:pt x="7933" y="19616"/>
                  <a:pt x="8213" y="19616"/>
                </a:cubicBezTo>
                <a:cubicBezTo>
                  <a:pt x="8619" y="19616"/>
                  <a:pt x="8670" y="19667"/>
                  <a:pt x="8648" y="20038"/>
                </a:cubicBezTo>
                <a:lnTo>
                  <a:pt x="8638" y="20320"/>
                </a:lnTo>
                <a:lnTo>
                  <a:pt x="8383" y="20339"/>
                </a:lnTo>
                <a:cubicBezTo>
                  <a:pt x="7988" y="20359"/>
                  <a:pt x="7895" y="20383"/>
                  <a:pt x="7895" y="20489"/>
                </a:cubicBezTo>
                <a:cubicBezTo>
                  <a:pt x="7895" y="20578"/>
                  <a:pt x="7931" y="20592"/>
                  <a:pt x="8415" y="20592"/>
                </a:cubicBezTo>
                <a:lnTo>
                  <a:pt x="8935" y="20592"/>
                </a:lnTo>
                <a:lnTo>
                  <a:pt x="8935" y="20001"/>
                </a:lnTo>
                <a:cubicBezTo>
                  <a:pt x="8935" y="19567"/>
                  <a:pt x="8922" y="19420"/>
                  <a:pt x="8871" y="19418"/>
                </a:cubicBezTo>
                <a:cubicBezTo>
                  <a:pt x="8833" y="19417"/>
                  <a:pt x="8650" y="19409"/>
                  <a:pt x="8468" y="19400"/>
                </a:cubicBezTo>
                <a:close/>
                <a:moveTo>
                  <a:pt x="5773" y="21287"/>
                </a:moveTo>
                <a:cubicBezTo>
                  <a:pt x="5709" y="21323"/>
                  <a:pt x="5671" y="21407"/>
                  <a:pt x="5709" y="21494"/>
                </a:cubicBezTo>
                <a:cubicBezTo>
                  <a:pt x="5746" y="21579"/>
                  <a:pt x="5920" y="21589"/>
                  <a:pt x="6006" y="21512"/>
                </a:cubicBezTo>
                <a:cubicBezTo>
                  <a:pt x="6049" y="21475"/>
                  <a:pt x="6098" y="21478"/>
                  <a:pt x="6176" y="21522"/>
                </a:cubicBezTo>
                <a:cubicBezTo>
                  <a:pt x="6317" y="21600"/>
                  <a:pt x="6462" y="21546"/>
                  <a:pt x="6462" y="21418"/>
                </a:cubicBezTo>
                <a:cubicBezTo>
                  <a:pt x="6462" y="21291"/>
                  <a:pt x="6317" y="21237"/>
                  <a:pt x="6176" y="21315"/>
                </a:cubicBezTo>
                <a:cubicBezTo>
                  <a:pt x="6098" y="21358"/>
                  <a:pt x="6049" y="21362"/>
                  <a:pt x="6006" y="21325"/>
                </a:cubicBezTo>
                <a:cubicBezTo>
                  <a:pt x="5932" y="21259"/>
                  <a:pt x="5837" y="21251"/>
                  <a:pt x="5773" y="2128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592" name="تجميع"/>
          <p:cNvGrpSpPr/>
          <p:nvPr/>
        </p:nvGrpSpPr>
        <p:grpSpPr>
          <a:xfrm>
            <a:off x="947299" y="4647201"/>
            <a:ext cx="6772043" cy="143249"/>
            <a:chOff x="0" y="0"/>
            <a:chExt cx="6772041" cy="143247"/>
          </a:xfrm>
        </p:grpSpPr>
        <p:grpSp>
          <p:nvGrpSpPr>
            <p:cNvPr id="4590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4582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3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4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5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6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7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8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589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591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595" name="تجميع"/>
          <p:cNvGrpSpPr/>
          <p:nvPr/>
        </p:nvGrpSpPr>
        <p:grpSpPr>
          <a:xfrm>
            <a:off x="1892827" y="770592"/>
            <a:ext cx="2351846" cy="557250"/>
            <a:chOff x="-25400" y="-25400"/>
            <a:chExt cx="2351845" cy="557249"/>
          </a:xfrm>
        </p:grpSpPr>
        <p:pic>
          <p:nvPicPr>
            <p:cNvPr id="4593" name="Google Shape;714;p59" descr="Google Shape;714;p59"/>
            <p:cNvPicPr>
              <a:picLocks noChangeAspect="0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 rot="10800000">
              <a:off x="-25400" y="-25400"/>
              <a:ext cx="2351846" cy="557250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/>
              </a:outerShdw>
            </a:effectLst>
          </p:spPr>
        </p:pic>
        <p:sp>
          <p:nvSpPr>
            <p:cNvPr id="4594" name="جدول التعلم"/>
            <p:cNvSpPr txBox="1"/>
            <p:nvPr/>
          </p:nvSpPr>
          <p:spPr>
            <a:xfrm>
              <a:off x="594446" y="103152"/>
              <a:ext cx="1112153" cy="300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100">
                  <a:blipFill rotWithShape="1">
                    <a:blip r:embed="rId14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جدول التعلم </a:t>
              </a:r>
            </a:p>
          </p:txBody>
        </p:sp>
      </p:grpSp>
      <p:grpSp>
        <p:nvGrpSpPr>
          <p:cNvPr id="4598" name="🔹العلاقات المتناسبة والغير متناسبة…"/>
          <p:cNvGrpSpPr/>
          <p:nvPr/>
        </p:nvGrpSpPr>
        <p:grpSpPr>
          <a:xfrm>
            <a:off x="4159067" y="2488438"/>
            <a:ext cx="2050396" cy="1620805"/>
            <a:chOff x="0" y="0"/>
            <a:chExt cx="2050395" cy="1620803"/>
          </a:xfrm>
        </p:grpSpPr>
        <p:sp>
          <p:nvSpPr>
            <p:cNvPr id="4597" name="🔹العلاقات المتناسبة والغير متناسبة…"/>
            <p:cNvSpPr/>
            <p:nvPr/>
          </p:nvSpPr>
          <p:spPr>
            <a:xfrm>
              <a:off x="38100" y="38099"/>
              <a:ext cx="1974196" cy="1544605"/>
            </a:xfrm>
            <a:prstGeom prst="rect">
              <a:avLst/>
            </a:prstGeom>
            <a:solidFill>
              <a:srgbClr val="FFDBD8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🔹العلاقات المتناسبة والغير متناسبة </a:t>
              </a:r>
            </a:p>
            <a:p>
              <a:pPr algn="r" rtl="0">
                <a:defRPr sz="1900">
                  <a:solidFill>
                    <a:srgbClr val="B51A00"/>
                  </a:solidFill>
                  <a:latin typeface="Muna Bold"/>
                  <a:ea typeface="Muna Bold"/>
                  <a:cs typeface="Muna Bold"/>
                  <a:sym typeface="Muna Bold"/>
                </a:defRPr>
              </a:pPr>
              <a:r>
                <a:t>🔹الضرب التبادلي </a:t>
              </a:r>
            </a:p>
          </p:txBody>
        </p:sp>
        <p:pic>
          <p:nvPicPr>
            <p:cNvPr id="4596" name="🔹العلاقات المتناسبة والغير متناسبة… 🔹العلاقات المتناسبة والغير متناسبة 🔹الضرب التبادلي " descr="🔹العلاقات المتناسبة والغير متناسبة… 🔹العلاقات المتناسبة والغير متناسبة 🔹الضرب التبادلي 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0" y="-1"/>
              <a:ext cx="2050396" cy="1620805"/>
            </a:xfrm>
            <a:prstGeom prst="rect">
              <a:avLst/>
            </a:prstGeom>
            <a:effectLst/>
          </p:spPr>
        </p:pic>
      </p:grpSp>
      <p:grpSp>
        <p:nvGrpSpPr>
          <p:cNvPr id="4601" name="🔹استعمال التناسب…"/>
          <p:cNvGrpSpPr/>
          <p:nvPr/>
        </p:nvGrpSpPr>
        <p:grpSpPr>
          <a:xfrm>
            <a:off x="2277571" y="2479275"/>
            <a:ext cx="1941702" cy="1639131"/>
            <a:chOff x="0" y="0"/>
            <a:chExt cx="1941701" cy="1639130"/>
          </a:xfrm>
        </p:grpSpPr>
        <p:sp>
          <p:nvSpPr>
            <p:cNvPr id="4600" name="🔹استعمال التناسب…"/>
            <p:cNvSpPr/>
            <p:nvPr/>
          </p:nvSpPr>
          <p:spPr>
            <a:xfrm>
              <a:off x="38100" y="38100"/>
              <a:ext cx="1865502" cy="1562931"/>
            </a:xfrm>
            <a:prstGeom prst="rect">
              <a:avLst/>
            </a:prstGeom>
            <a:solidFill>
              <a:srgbClr val="FEFCDD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B51A00"/>
                  </a:solidFill>
                </a:defRPr>
              </a:pPr>
              <a:r>
                <a:t>🔹استعمال التناسب</a:t>
              </a:r>
            </a:p>
            <a:p>
              <a:pPr algn="ctr" rtl="0">
                <a:defRPr b="1" sz="1800">
                  <a:solidFill>
                    <a:srgbClr val="B51A00"/>
                  </a:solidFill>
                </a:defRPr>
              </a:pPr>
              <a:r>
                <a:t> في حل المسائل </a:t>
              </a:r>
            </a:p>
            <a:p>
              <a:pPr algn="ctr" rtl="0">
                <a:defRPr b="1" sz="1200"/>
              </a:pPr>
              <a:r>
                <a:t>النسب المتكافئة-التناسب </a:t>
              </a:r>
            </a:p>
            <a:p>
              <a:pPr algn="ctr" rtl="0">
                <a:defRPr b="1" sz="1200"/>
              </a:pPr>
              <a:r>
                <a:t>-الضرب التبادلي - ثابت التناسب </a:t>
              </a:r>
            </a:p>
          </p:txBody>
        </p:sp>
        <p:pic>
          <p:nvPicPr>
            <p:cNvPr id="4599" name="🔹استعمال التناسب… 🔹استعمال التناسب في حل المسائل النسب المتكافئة-التناسب -الضرب التبادلي - ثابت التناسب " descr="🔹استعمال التناسب… 🔹استعمال التناسب في حل المسائل النسب المتكافئة-التناسب -الضرب التبادلي - ثابت التناسب "/>
            <p:cNvPicPr>
              <a:picLocks noChangeAspect="0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0" y="-1"/>
              <a:ext cx="1941702" cy="1639132"/>
            </a:xfrm>
            <a:prstGeom prst="rect">
              <a:avLst/>
            </a:prstGeom>
            <a:effectLst/>
          </p:spPr>
        </p:pic>
      </p:grpSp>
      <p:grpSp>
        <p:nvGrpSpPr>
          <p:cNvPr id="460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60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0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605" name="IMG_2183.png" descr="IMG_2183.png"/>
          <p:cNvPicPr>
            <a:picLocks noChangeAspect="1"/>
          </p:cNvPicPr>
          <p:nvPr/>
        </p:nvPicPr>
        <p:blipFill>
          <a:blip r:embed="rId17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606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607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  <p:sp>
        <p:nvSpPr>
          <p:cNvPr id="4608" name="المفردات…"/>
          <p:cNvSpPr txBox="1"/>
          <p:nvPr/>
        </p:nvSpPr>
        <p:spPr>
          <a:xfrm>
            <a:off x="6507608" y="2422562"/>
            <a:ext cx="1066695" cy="96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2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200"/>
            </a:pPr>
            <a:r>
              <a:t>النسب المتكافئة</a:t>
            </a:r>
          </a:p>
          <a:p>
            <a:pPr algn="ctr" rtl="0">
              <a:defRPr b="1" sz="1200"/>
            </a:pPr>
            <a:r>
              <a:t> التناسب </a:t>
            </a:r>
          </a:p>
          <a:p>
            <a:pPr algn="ctr" rtl="0">
              <a:defRPr b="1" sz="1200"/>
            </a:pPr>
            <a:r>
              <a:t>الضرب التبادلي </a:t>
            </a:r>
          </a:p>
          <a:p>
            <a:pPr algn="ctr" rtl="0">
              <a:defRPr b="1" sz="1200"/>
            </a:pPr>
            <a:r>
              <a:t> ثابت التناسب </a:t>
            </a:r>
          </a:p>
        </p:txBody>
      </p:sp>
      <p:grpSp>
        <p:nvGrpSpPr>
          <p:cNvPr id="4611" name="🔹كتابة معادلة وحلها…"/>
          <p:cNvGrpSpPr/>
          <p:nvPr/>
        </p:nvGrpSpPr>
        <p:grpSpPr>
          <a:xfrm>
            <a:off x="702830" y="2476579"/>
            <a:ext cx="1611738" cy="1644523"/>
            <a:chOff x="0" y="0"/>
            <a:chExt cx="1611736" cy="1644521"/>
          </a:xfrm>
        </p:grpSpPr>
        <p:sp>
          <p:nvSpPr>
            <p:cNvPr id="4610" name="🔹كتابة معادلة وحلها…"/>
            <p:cNvSpPr/>
            <p:nvPr/>
          </p:nvSpPr>
          <p:spPr>
            <a:xfrm>
              <a:off x="25400" y="25400"/>
              <a:ext cx="1560937" cy="1593722"/>
            </a:xfrm>
            <a:prstGeom prst="rect">
              <a:avLst/>
            </a:prstGeom>
            <a:solidFill>
              <a:srgbClr val="CBF0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2438400" rtl="0">
                <a:defRPr b="1" sz="2300">
                  <a:solidFill>
                    <a:srgbClr val="B51A00"/>
                  </a:solidFill>
                </a:defRPr>
              </a:pPr>
              <a:r>
                <a:t>🔹كتابة معادلة وحلها</a:t>
              </a:r>
            </a:p>
            <a:p>
              <a:pPr algn="ctr" defTabSz="2438400" rtl="0">
                <a:defRPr b="1" sz="2300">
                  <a:solidFill>
                    <a:srgbClr val="B51A00"/>
                  </a:solidFill>
                </a:defRPr>
              </a:pPr>
              <a:r>
                <a:t>بالضرب التبادلي</a:t>
              </a:r>
            </a:p>
          </p:txBody>
        </p:sp>
        <p:pic>
          <p:nvPicPr>
            <p:cNvPr id="4609" name="🔹كتابة معادلة وحلها… 🔹كتابة معادلة وحلهابالضرب التبادلي" descr="🔹كتابة معادلة وحلها… 🔹كتابة معادلة وحلهابالضرب التبادلي"/>
            <p:cNvPicPr>
              <a:picLocks noChangeAspect="0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>
              <a:off x="0" y="-1"/>
              <a:ext cx="1611737" cy="1644523"/>
            </a:xfrm>
            <a:prstGeom prst="rect">
              <a:avLst/>
            </a:prstGeom>
            <a:effectLst/>
          </p:spPr>
        </p:pic>
      </p:grpSp>
      <p:pic>
        <p:nvPicPr>
          <p:cNvPr id="4612" name="IMG_1205.jpeg" descr="IMG_1205.jpeg"/>
          <p:cNvPicPr>
            <a:picLocks noChangeAspect="1"/>
          </p:cNvPicPr>
          <p:nvPr/>
        </p:nvPicPr>
        <p:blipFill>
          <a:blip r:embed="rId19">
            <a:extLst/>
          </a:blip>
          <a:srcRect l="20327" t="22197" r="26759" b="28108"/>
          <a:stretch>
            <a:fillRect/>
          </a:stretch>
        </p:blipFill>
        <p:spPr>
          <a:xfrm>
            <a:off x="1874774" y="3471613"/>
            <a:ext cx="810373" cy="78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9" h="21283" fill="norm" stroke="1" extrusionOk="0">
                <a:moveTo>
                  <a:pt x="12837" y="8"/>
                </a:moveTo>
                <a:cubicBezTo>
                  <a:pt x="12021" y="53"/>
                  <a:pt x="11203" y="284"/>
                  <a:pt x="10337" y="711"/>
                </a:cubicBezTo>
                <a:cubicBezTo>
                  <a:pt x="9556" y="1095"/>
                  <a:pt x="8512" y="1563"/>
                  <a:pt x="8015" y="1748"/>
                </a:cubicBezTo>
                <a:cubicBezTo>
                  <a:pt x="6782" y="2206"/>
                  <a:pt x="5293" y="3408"/>
                  <a:pt x="4276" y="4773"/>
                </a:cubicBezTo>
                <a:cubicBezTo>
                  <a:pt x="3769" y="5453"/>
                  <a:pt x="3300" y="5879"/>
                  <a:pt x="3110" y="5843"/>
                </a:cubicBezTo>
                <a:cubicBezTo>
                  <a:pt x="2934" y="5809"/>
                  <a:pt x="2638" y="5874"/>
                  <a:pt x="2448" y="5983"/>
                </a:cubicBezTo>
                <a:cubicBezTo>
                  <a:pt x="2174" y="6142"/>
                  <a:pt x="1955" y="6014"/>
                  <a:pt x="1376" y="5368"/>
                </a:cubicBezTo>
                <a:cubicBezTo>
                  <a:pt x="882" y="4816"/>
                  <a:pt x="537" y="4599"/>
                  <a:pt x="315" y="4687"/>
                </a:cubicBezTo>
                <a:cubicBezTo>
                  <a:pt x="110" y="4768"/>
                  <a:pt x="4" y="4937"/>
                  <a:pt x="0" y="5141"/>
                </a:cubicBezTo>
                <a:cubicBezTo>
                  <a:pt x="-4" y="5345"/>
                  <a:pt x="95" y="5583"/>
                  <a:pt x="294" y="5810"/>
                </a:cubicBezTo>
                <a:cubicBezTo>
                  <a:pt x="567" y="6121"/>
                  <a:pt x="565" y="6225"/>
                  <a:pt x="294" y="6761"/>
                </a:cubicBezTo>
                <a:cubicBezTo>
                  <a:pt x="-103" y="7547"/>
                  <a:pt x="-96" y="7711"/>
                  <a:pt x="399" y="8360"/>
                </a:cubicBezTo>
                <a:cubicBezTo>
                  <a:pt x="667" y="8711"/>
                  <a:pt x="1014" y="8911"/>
                  <a:pt x="1366" y="8911"/>
                </a:cubicBezTo>
                <a:cubicBezTo>
                  <a:pt x="2199" y="8911"/>
                  <a:pt x="2395" y="9259"/>
                  <a:pt x="2395" y="10770"/>
                </a:cubicBezTo>
                <a:cubicBezTo>
                  <a:pt x="2395" y="14532"/>
                  <a:pt x="4527" y="17936"/>
                  <a:pt x="7921" y="19598"/>
                </a:cubicBezTo>
                <a:cubicBezTo>
                  <a:pt x="9221" y="20234"/>
                  <a:pt x="9695" y="20351"/>
                  <a:pt x="11282" y="20440"/>
                </a:cubicBezTo>
                <a:cubicBezTo>
                  <a:pt x="12738" y="20522"/>
                  <a:pt x="13205" y="20633"/>
                  <a:pt x="13488" y="20937"/>
                </a:cubicBezTo>
                <a:cubicBezTo>
                  <a:pt x="14069" y="21564"/>
                  <a:pt x="14695" y="21334"/>
                  <a:pt x="15232" y="20300"/>
                </a:cubicBezTo>
                <a:cubicBezTo>
                  <a:pt x="15337" y="20097"/>
                  <a:pt x="15925" y="19667"/>
                  <a:pt x="16534" y="19349"/>
                </a:cubicBezTo>
                <a:cubicBezTo>
                  <a:pt x="18680" y="18230"/>
                  <a:pt x="20344" y="16127"/>
                  <a:pt x="21093" y="13590"/>
                </a:cubicBezTo>
                <a:cubicBezTo>
                  <a:pt x="21436" y="12431"/>
                  <a:pt x="21497" y="11807"/>
                  <a:pt x="21419" y="10176"/>
                </a:cubicBezTo>
                <a:cubicBezTo>
                  <a:pt x="21337" y="8453"/>
                  <a:pt x="21218" y="7926"/>
                  <a:pt x="20558" y="6318"/>
                </a:cubicBezTo>
                <a:cubicBezTo>
                  <a:pt x="19134" y="2856"/>
                  <a:pt x="17840" y="1410"/>
                  <a:pt x="15326" y="440"/>
                </a:cubicBezTo>
                <a:cubicBezTo>
                  <a:pt x="14464" y="108"/>
                  <a:pt x="13653" y="-36"/>
                  <a:pt x="12837" y="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4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4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95" grpId="1"/>
      <p:bldP build="whole" bldLvl="1" animBg="1" rev="0" advAuto="0" spid="4611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4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24" name="تجميع"/>
          <p:cNvGrpSpPr/>
          <p:nvPr/>
        </p:nvGrpSpPr>
        <p:grpSpPr>
          <a:xfrm>
            <a:off x="947299" y="4530197"/>
            <a:ext cx="6772043" cy="143249"/>
            <a:chOff x="0" y="0"/>
            <a:chExt cx="6772041" cy="143247"/>
          </a:xfrm>
        </p:grpSpPr>
        <p:sp>
          <p:nvSpPr>
            <p:cNvPr id="4615" name="Google Shape;4671;p50"/>
            <p:cNvSpPr/>
            <p:nvPr/>
          </p:nvSpPr>
          <p:spPr>
            <a:xfrm>
              <a:off x="0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16" name="Google Shape;4672;p50"/>
            <p:cNvSpPr/>
            <p:nvPr/>
          </p:nvSpPr>
          <p:spPr>
            <a:xfrm>
              <a:off x="67985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17" name="Google Shape;4673;p50"/>
            <p:cNvSpPr/>
            <p:nvPr/>
          </p:nvSpPr>
          <p:spPr>
            <a:xfrm>
              <a:off x="1359705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18" name="Google Shape;4674;p50"/>
            <p:cNvSpPr/>
            <p:nvPr/>
          </p:nvSpPr>
          <p:spPr>
            <a:xfrm>
              <a:off x="2039558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19" name="Google Shape;4675;p50"/>
            <p:cNvSpPr/>
            <p:nvPr/>
          </p:nvSpPr>
          <p:spPr>
            <a:xfrm>
              <a:off x="2719409" y="15906"/>
              <a:ext cx="1390932" cy="119136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20" name="Google Shape;4676;p50"/>
            <p:cNvSpPr/>
            <p:nvPr/>
          </p:nvSpPr>
          <p:spPr>
            <a:xfrm>
              <a:off x="3399263" y="0"/>
              <a:ext cx="533559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21" name="Google Shape;4677;p50"/>
            <p:cNvSpPr/>
            <p:nvPr/>
          </p:nvSpPr>
          <p:spPr>
            <a:xfrm>
              <a:off x="4079113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22" name="Google Shape;4678;p50"/>
            <p:cNvSpPr/>
            <p:nvPr/>
          </p:nvSpPr>
          <p:spPr>
            <a:xfrm>
              <a:off x="4758967" y="0"/>
              <a:ext cx="533560" cy="13504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23" name="Google Shape;4679;p50"/>
            <p:cNvSpPr/>
            <p:nvPr/>
          </p:nvSpPr>
          <p:spPr>
            <a:xfrm>
              <a:off x="5438819" y="-1"/>
              <a:ext cx="1333223" cy="14324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33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625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626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7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628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29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630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31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632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34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635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636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638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640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643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641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2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4644" name="Google Shape;4622;p49"/>
          <p:cNvSpPr/>
          <p:nvPr/>
        </p:nvSpPr>
        <p:spPr>
          <a:xfrm rot="21451959">
            <a:off x="1280174" y="1695280"/>
            <a:ext cx="4703862" cy="1052860"/>
          </a:xfrm>
          <a:prstGeom prst="rect">
            <a:avLst/>
          </a:prstGeom>
          <a:solidFill>
            <a:srgbClr val="FFDBD8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645" name="Google Shape;4623;p49"/>
          <p:cNvSpPr/>
          <p:nvPr/>
        </p:nvSpPr>
        <p:spPr>
          <a:xfrm rot="21189298">
            <a:off x="973615" y="1592764"/>
            <a:ext cx="739052" cy="528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646" name="Google Shape;4624;p49"/>
          <p:cNvSpPr/>
          <p:nvPr/>
        </p:nvSpPr>
        <p:spPr>
          <a:xfrm rot="4554862">
            <a:off x="5348884" y="1511368"/>
            <a:ext cx="989168" cy="507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647" name="Google Shape;1742;p25"/>
          <p:cNvSpPr txBox="1"/>
          <p:nvPr>
            <p:ph type="title"/>
          </p:nvPr>
        </p:nvSpPr>
        <p:spPr>
          <a:xfrm>
            <a:off x="2105517" y="1870561"/>
            <a:ext cx="3035351" cy="72949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57200" rtl="0">
              <a:defRPr/>
            </a:lvl1pPr>
          </a:lstStyle>
          <a:p>
            <a:pPr/>
            <a:r>
              <a:t>الاستفسارات</a:t>
            </a:r>
          </a:p>
        </p:txBody>
      </p:sp>
      <p:grpSp>
        <p:nvGrpSpPr>
          <p:cNvPr id="4650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648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49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651" name="IMG_2183.png" descr="IMG_2183.png"/>
          <p:cNvPicPr>
            <a:picLocks noChangeAspect="1"/>
          </p:cNvPicPr>
          <p:nvPr/>
        </p:nvPicPr>
        <p:blipFill>
          <a:blip r:embed="rId11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652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653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5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664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656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657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58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659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60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661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662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663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65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666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667" name="Google Shape;8442;p63" descr="Google Shape;8442;p63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669" name="Google Shape;8443;p63" descr="Google Shape;8443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671" name="Google Shape;10290;p67" descr="Google Shape;10290;p67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67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672" name="Google Shape;181;p29" descr="Google Shape;181;p29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4675" name="Google Shape;4622;p49"/>
          <p:cNvSpPr/>
          <p:nvPr/>
        </p:nvSpPr>
        <p:spPr>
          <a:xfrm rot="21451959">
            <a:off x="2136917" y="1186120"/>
            <a:ext cx="3812986" cy="773417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676" name="Google Shape;4623;p49"/>
          <p:cNvSpPr/>
          <p:nvPr/>
        </p:nvSpPr>
        <p:spPr>
          <a:xfrm rot="21189298">
            <a:off x="1803257" y="1085383"/>
            <a:ext cx="784770" cy="5706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4677" name="Google Shape;4624;p49"/>
          <p:cNvSpPr/>
          <p:nvPr/>
        </p:nvSpPr>
        <p:spPr>
          <a:xfrm rot="4554862">
            <a:off x="5297709" y="1025382"/>
            <a:ext cx="955923" cy="61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4678" name="Google Shape;366;p40" descr="Google Shape;366;p40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0904534">
            <a:off x="2178315" y="1669191"/>
            <a:ext cx="2809126" cy="296025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47625" dir="1800000">
              <a:srgbClr val="000000">
                <a:alpha val="44000"/>
              </a:srgbClr>
            </a:outerShdw>
          </a:effectLst>
        </p:spPr>
      </p:pic>
      <p:sp>
        <p:nvSpPr>
          <p:cNvPr id="4679" name="Google Shape;1742;p25"/>
          <p:cNvSpPr txBox="1"/>
          <p:nvPr>
            <p:ph type="title"/>
          </p:nvPr>
        </p:nvSpPr>
        <p:spPr>
          <a:xfrm>
            <a:off x="2499659" y="1253470"/>
            <a:ext cx="3035351" cy="638717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429768" rtl="0">
              <a:defRPr sz="2632"/>
            </a:lvl1pPr>
          </a:lstStyle>
          <a:p>
            <a:pPr/>
            <a:r>
              <a:t>تعلمنا اليوم</a:t>
            </a:r>
          </a:p>
        </p:txBody>
      </p:sp>
      <p:grpSp>
        <p:nvGrpSpPr>
          <p:cNvPr id="4682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4680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1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93" name="Google Shape;214;p3"/>
          <p:cNvGrpSpPr/>
          <p:nvPr/>
        </p:nvGrpSpPr>
        <p:grpSpPr>
          <a:xfrm>
            <a:off x="5291452" y="3915580"/>
            <a:ext cx="373621" cy="360765"/>
            <a:chOff x="32" y="32"/>
            <a:chExt cx="373620" cy="360764"/>
          </a:xfrm>
        </p:grpSpPr>
        <p:sp>
          <p:nvSpPr>
            <p:cNvPr id="4683" name="Google Shape;215;p3"/>
            <p:cNvSpPr/>
            <p:nvPr/>
          </p:nvSpPr>
          <p:spPr>
            <a:xfrm>
              <a:off x="55462" y="39401"/>
              <a:ext cx="263562" cy="257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4" name="Google Shape;216;p3"/>
            <p:cNvSpPr/>
            <p:nvPr/>
          </p:nvSpPr>
          <p:spPr>
            <a:xfrm>
              <a:off x="77167" y="39401"/>
              <a:ext cx="245063" cy="269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5" name="Google Shape;217;p3"/>
            <p:cNvSpPr/>
            <p:nvPr/>
          </p:nvSpPr>
          <p:spPr>
            <a:xfrm>
              <a:off x="192061" y="32"/>
              <a:ext cx="16287" cy="360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6" name="Google Shape;218;p3"/>
            <p:cNvSpPr/>
            <p:nvPr/>
          </p:nvSpPr>
          <p:spPr>
            <a:xfrm>
              <a:off x="32" y="156994"/>
              <a:ext cx="365574" cy="1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7" name="Google Shape;219;p3"/>
            <p:cNvSpPr/>
            <p:nvPr/>
          </p:nvSpPr>
          <p:spPr>
            <a:xfrm>
              <a:off x="123749" y="8078"/>
              <a:ext cx="134202" cy="343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8" name="Google Shape;220;p3"/>
            <p:cNvSpPr/>
            <p:nvPr/>
          </p:nvSpPr>
          <p:spPr>
            <a:xfrm>
              <a:off x="29751" y="110124"/>
              <a:ext cx="343902" cy="120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89" name="Google Shape;221;p3"/>
            <p:cNvSpPr/>
            <p:nvPr/>
          </p:nvSpPr>
          <p:spPr>
            <a:xfrm>
              <a:off x="41805" y="101275"/>
              <a:ext cx="330245" cy="14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90" name="Google Shape;222;p3"/>
            <p:cNvSpPr/>
            <p:nvPr/>
          </p:nvSpPr>
          <p:spPr>
            <a:xfrm>
              <a:off x="109290" y="16093"/>
              <a:ext cx="154271" cy="331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91" name="Google Shape;223;p3"/>
            <p:cNvSpPr/>
            <p:nvPr/>
          </p:nvSpPr>
          <p:spPr>
            <a:xfrm>
              <a:off x="117458" y="94078"/>
              <a:ext cx="151609" cy="150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92" name="Google Shape;224;p3"/>
            <p:cNvSpPr/>
            <p:nvPr/>
          </p:nvSpPr>
          <p:spPr>
            <a:xfrm>
              <a:off x="152398" y="128716"/>
              <a:ext cx="81638" cy="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96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4694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95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699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4697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698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700" name="IMG_1178.jpeg" descr="IMG_1178.jpeg"/>
          <p:cNvPicPr>
            <a:picLocks noChangeAspect="1"/>
          </p:cNvPicPr>
          <p:nvPr/>
        </p:nvPicPr>
        <p:blipFill>
          <a:blip r:embed="rId12">
            <a:extLst/>
          </a:blip>
          <a:srcRect l="16581" t="12216" r="22285" b="20376"/>
          <a:stretch>
            <a:fillRect/>
          </a:stretch>
        </p:blipFill>
        <p:spPr>
          <a:xfrm>
            <a:off x="2249369" y="1237250"/>
            <a:ext cx="701038" cy="6707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44" fill="norm" stroke="1" extrusionOk="0">
                <a:moveTo>
                  <a:pt x="11703" y="6"/>
                </a:moveTo>
                <a:cubicBezTo>
                  <a:pt x="10331" y="61"/>
                  <a:pt x="9381" y="455"/>
                  <a:pt x="8530" y="1293"/>
                </a:cubicBezTo>
                <a:cubicBezTo>
                  <a:pt x="8267" y="1552"/>
                  <a:pt x="7929" y="1820"/>
                  <a:pt x="7786" y="1892"/>
                </a:cubicBezTo>
                <a:cubicBezTo>
                  <a:pt x="7489" y="2042"/>
                  <a:pt x="7054" y="2381"/>
                  <a:pt x="6565" y="2848"/>
                </a:cubicBezTo>
                <a:cubicBezTo>
                  <a:pt x="6381" y="3024"/>
                  <a:pt x="6067" y="3306"/>
                  <a:pt x="5870" y="3473"/>
                </a:cubicBezTo>
                <a:cubicBezTo>
                  <a:pt x="4779" y="4395"/>
                  <a:pt x="4301" y="4976"/>
                  <a:pt x="3527" y="6315"/>
                </a:cubicBezTo>
                <a:cubicBezTo>
                  <a:pt x="2622" y="7880"/>
                  <a:pt x="2188" y="9695"/>
                  <a:pt x="2245" y="11669"/>
                </a:cubicBezTo>
                <a:cubicBezTo>
                  <a:pt x="2261" y="12188"/>
                  <a:pt x="2291" y="12679"/>
                  <a:pt x="2306" y="12765"/>
                </a:cubicBezTo>
                <a:cubicBezTo>
                  <a:pt x="2322" y="12852"/>
                  <a:pt x="2364" y="13122"/>
                  <a:pt x="2404" y="13364"/>
                </a:cubicBezTo>
                <a:cubicBezTo>
                  <a:pt x="2444" y="13607"/>
                  <a:pt x="2544" y="14002"/>
                  <a:pt x="2624" y="14244"/>
                </a:cubicBezTo>
                <a:cubicBezTo>
                  <a:pt x="2765" y="14674"/>
                  <a:pt x="2759" y="14693"/>
                  <a:pt x="2648" y="14792"/>
                </a:cubicBezTo>
                <a:cubicBezTo>
                  <a:pt x="2586" y="14847"/>
                  <a:pt x="2382" y="14909"/>
                  <a:pt x="2197" y="14932"/>
                </a:cubicBezTo>
                <a:cubicBezTo>
                  <a:pt x="1385" y="15032"/>
                  <a:pt x="1167" y="15172"/>
                  <a:pt x="1123" y="15608"/>
                </a:cubicBezTo>
                <a:cubicBezTo>
                  <a:pt x="1111" y="15725"/>
                  <a:pt x="1067" y="15909"/>
                  <a:pt x="1025" y="16016"/>
                </a:cubicBezTo>
                <a:cubicBezTo>
                  <a:pt x="931" y="16253"/>
                  <a:pt x="986" y="16489"/>
                  <a:pt x="1172" y="16678"/>
                </a:cubicBezTo>
                <a:cubicBezTo>
                  <a:pt x="1249" y="16757"/>
                  <a:pt x="1369" y="16914"/>
                  <a:pt x="1440" y="17023"/>
                </a:cubicBezTo>
                <a:cubicBezTo>
                  <a:pt x="1527" y="17156"/>
                  <a:pt x="1639" y="17237"/>
                  <a:pt x="1782" y="17265"/>
                </a:cubicBezTo>
                <a:cubicBezTo>
                  <a:pt x="1898" y="17287"/>
                  <a:pt x="2017" y="17354"/>
                  <a:pt x="2050" y="17418"/>
                </a:cubicBezTo>
                <a:cubicBezTo>
                  <a:pt x="2161" y="17633"/>
                  <a:pt x="2395" y="17659"/>
                  <a:pt x="3075" y="17545"/>
                </a:cubicBezTo>
                <a:cubicBezTo>
                  <a:pt x="3983" y="17393"/>
                  <a:pt x="4095" y="17420"/>
                  <a:pt x="4454" y="17851"/>
                </a:cubicBezTo>
                <a:cubicBezTo>
                  <a:pt x="4617" y="18046"/>
                  <a:pt x="4866" y="18334"/>
                  <a:pt x="5003" y="18488"/>
                </a:cubicBezTo>
                <a:cubicBezTo>
                  <a:pt x="5219" y="18731"/>
                  <a:pt x="5500" y="19207"/>
                  <a:pt x="6199" y="20502"/>
                </a:cubicBezTo>
                <a:cubicBezTo>
                  <a:pt x="6415" y="20902"/>
                  <a:pt x="6629" y="21109"/>
                  <a:pt x="6919" y="21191"/>
                </a:cubicBezTo>
                <a:cubicBezTo>
                  <a:pt x="7245" y="21282"/>
                  <a:pt x="7590" y="21193"/>
                  <a:pt x="7871" y="20936"/>
                </a:cubicBezTo>
                <a:lnTo>
                  <a:pt x="8079" y="20745"/>
                </a:lnTo>
                <a:lnTo>
                  <a:pt x="8420" y="20834"/>
                </a:lnTo>
                <a:cubicBezTo>
                  <a:pt x="8865" y="20954"/>
                  <a:pt x="9078" y="21043"/>
                  <a:pt x="9128" y="21127"/>
                </a:cubicBezTo>
                <a:cubicBezTo>
                  <a:pt x="9150" y="21164"/>
                  <a:pt x="9288" y="21203"/>
                  <a:pt x="9433" y="21203"/>
                </a:cubicBezTo>
                <a:cubicBezTo>
                  <a:pt x="9578" y="21203"/>
                  <a:pt x="9707" y="21222"/>
                  <a:pt x="9726" y="21254"/>
                </a:cubicBezTo>
                <a:cubicBezTo>
                  <a:pt x="9745" y="21287"/>
                  <a:pt x="9815" y="21320"/>
                  <a:pt x="9872" y="21318"/>
                </a:cubicBezTo>
                <a:cubicBezTo>
                  <a:pt x="10075" y="21314"/>
                  <a:pt x="10884" y="21446"/>
                  <a:pt x="11032" y="21509"/>
                </a:cubicBezTo>
                <a:cubicBezTo>
                  <a:pt x="11114" y="21545"/>
                  <a:pt x="11234" y="21552"/>
                  <a:pt x="11300" y="21535"/>
                </a:cubicBezTo>
                <a:cubicBezTo>
                  <a:pt x="11366" y="21518"/>
                  <a:pt x="11692" y="21512"/>
                  <a:pt x="12020" y="21509"/>
                </a:cubicBezTo>
                <a:cubicBezTo>
                  <a:pt x="12348" y="21507"/>
                  <a:pt x="12695" y="21474"/>
                  <a:pt x="12789" y="21446"/>
                </a:cubicBezTo>
                <a:cubicBezTo>
                  <a:pt x="12888" y="21416"/>
                  <a:pt x="12977" y="21425"/>
                  <a:pt x="12996" y="21458"/>
                </a:cubicBezTo>
                <a:cubicBezTo>
                  <a:pt x="13049" y="21548"/>
                  <a:pt x="13296" y="21520"/>
                  <a:pt x="13375" y="21420"/>
                </a:cubicBezTo>
                <a:cubicBezTo>
                  <a:pt x="13413" y="21372"/>
                  <a:pt x="13573" y="21322"/>
                  <a:pt x="13729" y="21305"/>
                </a:cubicBezTo>
                <a:cubicBezTo>
                  <a:pt x="14090" y="21267"/>
                  <a:pt x="14590" y="21144"/>
                  <a:pt x="14729" y="21063"/>
                </a:cubicBezTo>
                <a:cubicBezTo>
                  <a:pt x="14818" y="21012"/>
                  <a:pt x="15519" y="20892"/>
                  <a:pt x="15767" y="20885"/>
                </a:cubicBezTo>
                <a:cubicBezTo>
                  <a:pt x="15837" y="20883"/>
                  <a:pt x="17906" y="19346"/>
                  <a:pt x="17963" y="19253"/>
                </a:cubicBezTo>
                <a:cubicBezTo>
                  <a:pt x="17981" y="19225"/>
                  <a:pt x="18178" y="19050"/>
                  <a:pt x="18402" y="18858"/>
                </a:cubicBezTo>
                <a:cubicBezTo>
                  <a:pt x="18799" y="18520"/>
                  <a:pt x="18819" y="18502"/>
                  <a:pt x="19037" y="18565"/>
                </a:cubicBezTo>
                <a:cubicBezTo>
                  <a:pt x="19357" y="18657"/>
                  <a:pt x="19895" y="18591"/>
                  <a:pt x="20172" y="18425"/>
                </a:cubicBezTo>
                <a:cubicBezTo>
                  <a:pt x="20651" y="18137"/>
                  <a:pt x="20976" y="17477"/>
                  <a:pt x="20904" y="16921"/>
                </a:cubicBezTo>
                <a:cubicBezTo>
                  <a:pt x="20886" y="16783"/>
                  <a:pt x="20783" y="16491"/>
                  <a:pt x="20684" y="16271"/>
                </a:cubicBezTo>
                <a:lnTo>
                  <a:pt x="20501" y="15863"/>
                </a:lnTo>
                <a:lnTo>
                  <a:pt x="20806" y="15506"/>
                </a:lnTo>
                <a:cubicBezTo>
                  <a:pt x="21155" y="15079"/>
                  <a:pt x="21222" y="14908"/>
                  <a:pt x="21173" y="14652"/>
                </a:cubicBezTo>
                <a:cubicBezTo>
                  <a:pt x="21141" y="14488"/>
                  <a:pt x="21213" y="14069"/>
                  <a:pt x="21392" y="13339"/>
                </a:cubicBezTo>
                <a:cubicBezTo>
                  <a:pt x="21422" y="13218"/>
                  <a:pt x="21487" y="12711"/>
                  <a:pt x="21526" y="12217"/>
                </a:cubicBezTo>
                <a:cubicBezTo>
                  <a:pt x="21600" y="11299"/>
                  <a:pt x="21527" y="9845"/>
                  <a:pt x="21392" y="9400"/>
                </a:cubicBezTo>
                <a:cubicBezTo>
                  <a:pt x="21361" y="9296"/>
                  <a:pt x="21280" y="8959"/>
                  <a:pt x="21209" y="8648"/>
                </a:cubicBezTo>
                <a:cubicBezTo>
                  <a:pt x="21138" y="8337"/>
                  <a:pt x="21047" y="8028"/>
                  <a:pt x="21002" y="7960"/>
                </a:cubicBezTo>
                <a:cubicBezTo>
                  <a:pt x="20956" y="7891"/>
                  <a:pt x="20916" y="7797"/>
                  <a:pt x="20916" y="7756"/>
                </a:cubicBezTo>
                <a:cubicBezTo>
                  <a:pt x="20916" y="7715"/>
                  <a:pt x="20825" y="7466"/>
                  <a:pt x="20709" y="7208"/>
                </a:cubicBezTo>
                <a:cubicBezTo>
                  <a:pt x="20593" y="6949"/>
                  <a:pt x="20489" y="6722"/>
                  <a:pt x="20489" y="6698"/>
                </a:cubicBezTo>
                <a:cubicBezTo>
                  <a:pt x="20489" y="6634"/>
                  <a:pt x="19932" y="5731"/>
                  <a:pt x="19708" y="5436"/>
                </a:cubicBezTo>
                <a:cubicBezTo>
                  <a:pt x="19603" y="5297"/>
                  <a:pt x="19252" y="4757"/>
                  <a:pt x="18927" y="4238"/>
                </a:cubicBezTo>
                <a:cubicBezTo>
                  <a:pt x="17834" y="2491"/>
                  <a:pt x="16988" y="1652"/>
                  <a:pt x="15583" y="924"/>
                </a:cubicBezTo>
                <a:cubicBezTo>
                  <a:pt x="14286" y="250"/>
                  <a:pt x="13034" y="-48"/>
                  <a:pt x="11703" y="6"/>
                </a:cubicBezTo>
                <a:close/>
                <a:moveTo>
                  <a:pt x="2502" y="2134"/>
                </a:moveTo>
                <a:cubicBezTo>
                  <a:pt x="2281" y="2134"/>
                  <a:pt x="2571" y="3127"/>
                  <a:pt x="2904" y="3498"/>
                </a:cubicBezTo>
                <a:cubicBezTo>
                  <a:pt x="3084" y="3699"/>
                  <a:pt x="3171" y="3648"/>
                  <a:pt x="3161" y="3320"/>
                </a:cubicBezTo>
                <a:cubicBezTo>
                  <a:pt x="3147" y="2897"/>
                  <a:pt x="2724" y="2134"/>
                  <a:pt x="2502" y="2134"/>
                </a:cubicBezTo>
                <a:close/>
                <a:moveTo>
                  <a:pt x="842" y="3320"/>
                </a:moveTo>
                <a:cubicBezTo>
                  <a:pt x="610" y="3285"/>
                  <a:pt x="618" y="3493"/>
                  <a:pt x="854" y="3753"/>
                </a:cubicBezTo>
                <a:cubicBezTo>
                  <a:pt x="965" y="3875"/>
                  <a:pt x="1220" y="4091"/>
                  <a:pt x="1416" y="4225"/>
                </a:cubicBezTo>
                <a:cubicBezTo>
                  <a:pt x="1785" y="4478"/>
                  <a:pt x="2050" y="4531"/>
                  <a:pt x="2050" y="4365"/>
                </a:cubicBezTo>
                <a:cubicBezTo>
                  <a:pt x="2050" y="4128"/>
                  <a:pt x="1172" y="3369"/>
                  <a:pt x="842" y="3320"/>
                </a:cubicBezTo>
                <a:close/>
                <a:moveTo>
                  <a:pt x="232" y="5245"/>
                </a:moveTo>
                <a:cubicBezTo>
                  <a:pt x="88" y="5260"/>
                  <a:pt x="0" y="5321"/>
                  <a:pt x="0" y="5410"/>
                </a:cubicBezTo>
                <a:cubicBezTo>
                  <a:pt x="0" y="5528"/>
                  <a:pt x="220" y="5640"/>
                  <a:pt x="720" y="5780"/>
                </a:cubicBezTo>
                <a:cubicBezTo>
                  <a:pt x="1154" y="5901"/>
                  <a:pt x="1452" y="5848"/>
                  <a:pt x="1452" y="5653"/>
                </a:cubicBezTo>
                <a:cubicBezTo>
                  <a:pt x="1452" y="5506"/>
                  <a:pt x="1338" y="5443"/>
                  <a:pt x="818" y="5308"/>
                </a:cubicBezTo>
                <a:cubicBezTo>
                  <a:pt x="573" y="5245"/>
                  <a:pt x="376" y="5229"/>
                  <a:pt x="232" y="52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711" name="تجميع"/>
          <p:cNvGrpSpPr/>
          <p:nvPr/>
        </p:nvGrpSpPr>
        <p:grpSpPr>
          <a:xfrm>
            <a:off x="947299" y="4761447"/>
            <a:ext cx="6772043" cy="29003"/>
            <a:chOff x="0" y="0"/>
            <a:chExt cx="6772041" cy="29002"/>
          </a:xfrm>
        </p:grpSpPr>
        <p:grpSp>
          <p:nvGrpSpPr>
            <p:cNvPr id="4709" name="تجميع"/>
            <p:cNvGrpSpPr/>
            <p:nvPr/>
          </p:nvGrpSpPr>
          <p:grpSpPr>
            <a:xfrm>
              <a:off x="0" y="0"/>
              <a:ext cx="6772042" cy="29003"/>
              <a:chOff x="0" y="0"/>
              <a:chExt cx="6772041" cy="29002"/>
            </a:xfrm>
          </p:grpSpPr>
          <p:sp>
            <p:nvSpPr>
              <p:cNvPr id="4701" name="Google Shape;4671;p50"/>
              <p:cNvSpPr/>
              <p:nvPr/>
            </p:nvSpPr>
            <p:spPr>
              <a:xfrm>
                <a:off x="0" y="0"/>
                <a:ext cx="533559" cy="27341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2" name="Google Shape;4672;p50"/>
              <p:cNvSpPr/>
              <p:nvPr/>
            </p:nvSpPr>
            <p:spPr>
              <a:xfrm>
                <a:off x="679853" y="0"/>
                <a:ext cx="533559" cy="27341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3" name="Google Shape;4673;p50"/>
              <p:cNvSpPr/>
              <p:nvPr/>
            </p:nvSpPr>
            <p:spPr>
              <a:xfrm>
                <a:off x="1359705" y="0"/>
                <a:ext cx="533559" cy="2734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4" name="Google Shape;4674;p50"/>
              <p:cNvSpPr/>
              <p:nvPr/>
            </p:nvSpPr>
            <p:spPr>
              <a:xfrm>
                <a:off x="2039558" y="0"/>
                <a:ext cx="533559" cy="27341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5" name="Google Shape;4675;p50"/>
              <p:cNvSpPr/>
              <p:nvPr/>
            </p:nvSpPr>
            <p:spPr>
              <a:xfrm>
                <a:off x="2630650" y="2440"/>
                <a:ext cx="1390931" cy="25181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6" name="Google Shape;4677;p50"/>
              <p:cNvSpPr/>
              <p:nvPr/>
            </p:nvSpPr>
            <p:spPr>
              <a:xfrm>
                <a:off x="4113340" y="1360"/>
                <a:ext cx="533559" cy="27341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7" name="Google Shape;4678;p50"/>
              <p:cNvSpPr/>
              <p:nvPr/>
            </p:nvSpPr>
            <p:spPr>
              <a:xfrm>
                <a:off x="4758967" y="0"/>
                <a:ext cx="533560" cy="27341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8" name="Google Shape;4679;p50"/>
              <p:cNvSpPr/>
              <p:nvPr/>
            </p:nvSpPr>
            <p:spPr>
              <a:xfrm>
                <a:off x="5438819" y="0"/>
                <a:ext cx="1333223" cy="29003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10" name="Google Shape;4676;p50"/>
            <p:cNvSpPr/>
            <p:nvPr/>
          </p:nvSpPr>
          <p:spPr>
            <a:xfrm>
              <a:off x="5437813" y="141"/>
              <a:ext cx="610561" cy="28720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14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712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13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715" name="IMG_2183.png" descr="IMG_2183.png"/>
          <p:cNvPicPr>
            <a:picLocks noChangeAspect="1"/>
          </p:cNvPicPr>
          <p:nvPr/>
        </p:nvPicPr>
        <p:blipFill>
          <a:blip r:embed="rId13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716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717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9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0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29" name="رسم تخطيطي 7"/>
          <p:cNvGrpSpPr/>
          <p:nvPr/>
        </p:nvGrpSpPr>
        <p:grpSpPr>
          <a:xfrm>
            <a:off x="7756507" y="776663"/>
            <a:ext cx="857136" cy="1688529"/>
            <a:chOff x="0" y="0"/>
            <a:chExt cx="857134" cy="1688527"/>
          </a:xfrm>
        </p:grpSpPr>
        <p:sp>
          <p:nvSpPr>
            <p:cNvPr id="4721" name="التركيز"/>
            <p:cNvSpPr/>
            <p:nvPr/>
          </p:nvSpPr>
          <p:spPr>
            <a:xfrm>
              <a:off x="0" y="-1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4722" name="دائرة"/>
            <p:cNvSpPr/>
            <p:nvPr/>
          </p:nvSpPr>
          <p:spPr>
            <a:xfrm>
              <a:off x="512221" y="0"/>
              <a:ext cx="344914" cy="344913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23" name="تجميع"/>
            <p:cNvSpPr/>
            <p:nvPr/>
          </p:nvSpPr>
          <p:spPr>
            <a:xfrm>
              <a:off x="-1" y="447871"/>
              <a:ext cx="684679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4724" name="دائرة"/>
            <p:cNvSpPr/>
            <p:nvPr/>
          </p:nvSpPr>
          <p:spPr>
            <a:xfrm>
              <a:off x="512221" y="447871"/>
              <a:ext cx="344914" cy="344914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25" name="التدريب"/>
            <p:cNvSpPr/>
            <p:nvPr/>
          </p:nvSpPr>
          <p:spPr>
            <a:xfrm>
              <a:off x="0" y="895743"/>
              <a:ext cx="684678" cy="344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4726" name="دائرة"/>
            <p:cNvSpPr/>
            <p:nvPr/>
          </p:nvSpPr>
          <p:spPr>
            <a:xfrm>
              <a:off x="512221" y="895743"/>
              <a:ext cx="344914" cy="344914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27" name="التقويم"/>
            <p:cNvSpPr/>
            <p:nvPr/>
          </p:nvSpPr>
          <p:spPr>
            <a:xfrm>
              <a:off x="0" y="1343614"/>
              <a:ext cx="684678" cy="34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4728" name="دائرة"/>
            <p:cNvSpPr/>
            <p:nvPr/>
          </p:nvSpPr>
          <p:spPr>
            <a:xfrm>
              <a:off x="512221" y="1343614"/>
              <a:ext cx="344914" cy="344914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730" name="موضوع الدرس"/>
          <p:cNvSpPr txBox="1"/>
          <p:nvPr/>
        </p:nvSpPr>
        <p:spPr>
          <a:xfrm>
            <a:off x="6615195" y="701934"/>
            <a:ext cx="9076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موضوع الدرس</a:t>
            </a:r>
          </a:p>
        </p:txBody>
      </p:sp>
      <p:sp>
        <p:nvSpPr>
          <p:cNvPr id="4731" name="الأهداف"/>
          <p:cNvSpPr txBox="1"/>
          <p:nvPr/>
        </p:nvSpPr>
        <p:spPr>
          <a:xfrm>
            <a:off x="6841395" y="1379243"/>
            <a:ext cx="45529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/>
            </a:lvl1pPr>
          </a:lstStyle>
          <a:p>
            <a:pPr rtl="0">
              <a:defRPr/>
            </a:pPr>
            <a:r>
              <a:t>الأهداف</a:t>
            </a:r>
          </a:p>
        </p:txBody>
      </p:sp>
      <p:pic>
        <p:nvPicPr>
          <p:cNvPr id="4732" name="Google Shape;8442;p63" descr="Google Shape;8442;p63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14283" y="1240233"/>
            <a:ext cx="1453345" cy="1125407"/>
          </a:xfrm>
          <a:prstGeom prst="rect">
            <a:avLst/>
          </a:prstGeom>
        </p:spPr>
      </p:pic>
      <p:pic>
        <p:nvPicPr>
          <p:cNvPr id="4734" name="Google Shape;8443;p63" descr="Google Shape;8443;p63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315401" y="694979"/>
            <a:ext cx="1451108" cy="3080659"/>
          </a:xfrm>
          <a:prstGeom prst="rect">
            <a:avLst/>
          </a:prstGeom>
        </p:spPr>
      </p:pic>
      <p:pic>
        <p:nvPicPr>
          <p:cNvPr id="4736" name="Google Shape;10290;p67" descr="Google Shape;10290;p67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416417" y="1228237"/>
            <a:ext cx="297127" cy="284229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4739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4737" name="Google Shape;181;p29" descr="Google Shape;181;p29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38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4742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4740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741" name="صفحة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>
                <a:defRPr b="1" sz="1100">
                  <a:solidFill>
                    <a:srgbClr val="B51A00"/>
                  </a:solidFill>
                </a:defRPr>
              </a:lvl1pPr>
            </a:lstStyle>
            <a:p>
              <a:pPr rtl="0">
                <a:defRPr/>
              </a:pPr>
              <a:r>
                <a:t>صفحة</a:t>
              </a:r>
            </a:p>
          </p:txBody>
        </p:sp>
      </p:grpSp>
      <p:pic>
        <p:nvPicPr>
          <p:cNvPr id="4743" name="IMG_0329.png" descr="IMG_0329.png"/>
          <p:cNvPicPr>
            <a:picLocks noChangeAspect="1"/>
          </p:cNvPicPr>
          <p:nvPr/>
        </p:nvPicPr>
        <p:blipFill>
          <a:blip r:embed="rId12">
            <a:extLst/>
          </a:blip>
          <a:srcRect l="8915" t="17941" r="8915" b="17941"/>
          <a:stretch>
            <a:fillRect/>
          </a:stretch>
        </p:blipFill>
        <p:spPr>
          <a:xfrm>
            <a:off x="534880" y="2729538"/>
            <a:ext cx="2290011" cy="1794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4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13" t="2223" r="1708" b="1619"/>
          <a:stretch>
            <a:fillRect/>
          </a:stretch>
        </p:blipFill>
        <p:spPr>
          <a:xfrm>
            <a:off x="814038" y="3436917"/>
            <a:ext cx="602519" cy="6017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439" fill="norm" stroke="1" extrusionOk="0">
                <a:moveTo>
                  <a:pt x="11543" y="27"/>
                </a:moveTo>
                <a:cubicBezTo>
                  <a:pt x="9944" y="-104"/>
                  <a:pt x="7890" y="245"/>
                  <a:pt x="6499" y="876"/>
                </a:cubicBezTo>
                <a:cubicBezTo>
                  <a:pt x="6377" y="931"/>
                  <a:pt x="6253" y="972"/>
                  <a:pt x="6229" y="975"/>
                </a:cubicBezTo>
                <a:cubicBezTo>
                  <a:pt x="6204" y="977"/>
                  <a:pt x="6133" y="1005"/>
                  <a:pt x="6072" y="1045"/>
                </a:cubicBezTo>
                <a:cubicBezTo>
                  <a:pt x="6012" y="1085"/>
                  <a:pt x="5901" y="1149"/>
                  <a:pt x="5816" y="1187"/>
                </a:cubicBezTo>
                <a:cubicBezTo>
                  <a:pt x="5732" y="1224"/>
                  <a:pt x="5573" y="1310"/>
                  <a:pt x="5475" y="1370"/>
                </a:cubicBezTo>
                <a:cubicBezTo>
                  <a:pt x="5378" y="1431"/>
                  <a:pt x="5270" y="1495"/>
                  <a:pt x="5234" y="1512"/>
                </a:cubicBezTo>
                <a:cubicBezTo>
                  <a:pt x="5083" y="1581"/>
                  <a:pt x="4485" y="1996"/>
                  <a:pt x="4069" y="2318"/>
                </a:cubicBezTo>
                <a:cubicBezTo>
                  <a:pt x="3549" y="2720"/>
                  <a:pt x="2679" y="3583"/>
                  <a:pt x="2293" y="4085"/>
                </a:cubicBezTo>
                <a:cubicBezTo>
                  <a:pt x="2144" y="4278"/>
                  <a:pt x="1989" y="4481"/>
                  <a:pt x="1952" y="4524"/>
                </a:cubicBezTo>
                <a:cubicBezTo>
                  <a:pt x="1915" y="4566"/>
                  <a:pt x="1893" y="4609"/>
                  <a:pt x="1895" y="4623"/>
                </a:cubicBezTo>
                <a:cubicBezTo>
                  <a:pt x="1896" y="4636"/>
                  <a:pt x="1825" y="4743"/>
                  <a:pt x="1739" y="4863"/>
                </a:cubicBezTo>
                <a:cubicBezTo>
                  <a:pt x="1652" y="4983"/>
                  <a:pt x="1582" y="5091"/>
                  <a:pt x="1582" y="5103"/>
                </a:cubicBezTo>
                <a:cubicBezTo>
                  <a:pt x="1582" y="5116"/>
                  <a:pt x="1520" y="5213"/>
                  <a:pt x="1454" y="5315"/>
                </a:cubicBezTo>
                <a:cubicBezTo>
                  <a:pt x="1340" y="5494"/>
                  <a:pt x="957" y="6232"/>
                  <a:pt x="957" y="6277"/>
                </a:cubicBezTo>
                <a:cubicBezTo>
                  <a:pt x="957" y="6289"/>
                  <a:pt x="903" y="6423"/>
                  <a:pt x="829" y="6574"/>
                </a:cubicBezTo>
                <a:cubicBezTo>
                  <a:pt x="543" y="7158"/>
                  <a:pt x="256" y="8184"/>
                  <a:pt x="90" y="9246"/>
                </a:cubicBezTo>
                <a:cubicBezTo>
                  <a:pt x="16" y="9722"/>
                  <a:pt x="-13" y="10356"/>
                  <a:pt x="5" y="11000"/>
                </a:cubicBezTo>
                <a:cubicBezTo>
                  <a:pt x="23" y="11643"/>
                  <a:pt x="88" y="12302"/>
                  <a:pt x="190" y="12795"/>
                </a:cubicBezTo>
                <a:cubicBezTo>
                  <a:pt x="243" y="13055"/>
                  <a:pt x="250" y="13116"/>
                  <a:pt x="204" y="13191"/>
                </a:cubicBezTo>
                <a:cubicBezTo>
                  <a:pt x="155" y="13271"/>
                  <a:pt x="159" y="13295"/>
                  <a:pt x="247" y="13361"/>
                </a:cubicBezTo>
                <a:cubicBezTo>
                  <a:pt x="352" y="13441"/>
                  <a:pt x="451" y="13735"/>
                  <a:pt x="403" y="13813"/>
                </a:cubicBezTo>
                <a:cubicBezTo>
                  <a:pt x="387" y="13839"/>
                  <a:pt x="411" y="13900"/>
                  <a:pt x="446" y="13941"/>
                </a:cubicBezTo>
                <a:cubicBezTo>
                  <a:pt x="556" y="14070"/>
                  <a:pt x="668" y="14426"/>
                  <a:pt x="616" y="14478"/>
                </a:cubicBezTo>
                <a:cubicBezTo>
                  <a:pt x="583" y="14511"/>
                  <a:pt x="590" y="14551"/>
                  <a:pt x="659" y="14605"/>
                </a:cubicBezTo>
                <a:cubicBezTo>
                  <a:pt x="742" y="14671"/>
                  <a:pt x="968" y="15157"/>
                  <a:pt x="914" y="15157"/>
                </a:cubicBezTo>
                <a:cubicBezTo>
                  <a:pt x="904" y="15157"/>
                  <a:pt x="943" y="15218"/>
                  <a:pt x="1000" y="15298"/>
                </a:cubicBezTo>
                <a:cubicBezTo>
                  <a:pt x="1099" y="15437"/>
                  <a:pt x="1103" y="15442"/>
                  <a:pt x="1028" y="15524"/>
                </a:cubicBezTo>
                <a:cubicBezTo>
                  <a:pt x="985" y="15571"/>
                  <a:pt x="955" y="15621"/>
                  <a:pt x="971" y="15637"/>
                </a:cubicBezTo>
                <a:cubicBezTo>
                  <a:pt x="988" y="15654"/>
                  <a:pt x="1036" y="15627"/>
                  <a:pt x="1071" y="15581"/>
                </a:cubicBezTo>
                <a:cubicBezTo>
                  <a:pt x="1130" y="15501"/>
                  <a:pt x="1139" y="15513"/>
                  <a:pt x="1213" y="15680"/>
                </a:cubicBezTo>
                <a:cubicBezTo>
                  <a:pt x="1255" y="15776"/>
                  <a:pt x="1281" y="15866"/>
                  <a:pt x="1284" y="15878"/>
                </a:cubicBezTo>
                <a:cubicBezTo>
                  <a:pt x="1286" y="15890"/>
                  <a:pt x="1381" y="16021"/>
                  <a:pt x="1483" y="16175"/>
                </a:cubicBezTo>
                <a:cubicBezTo>
                  <a:pt x="1584" y="16329"/>
                  <a:pt x="1651" y="16467"/>
                  <a:pt x="1639" y="16486"/>
                </a:cubicBezTo>
                <a:cubicBezTo>
                  <a:pt x="1628" y="16504"/>
                  <a:pt x="1656" y="16541"/>
                  <a:pt x="1696" y="16557"/>
                </a:cubicBezTo>
                <a:cubicBezTo>
                  <a:pt x="1736" y="16572"/>
                  <a:pt x="1754" y="16598"/>
                  <a:pt x="1739" y="16613"/>
                </a:cubicBezTo>
                <a:cubicBezTo>
                  <a:pt x="1723" y="16628"/>
                  <a:pt x="1746" y="16657"/>
                  <a:pt x="1781" y="16684"/>
                </a:cubicBezTo>
                <a:cubicBezTo>
                  <a:pt x="1816" y="16710"/>
                  <a:pt x="1845" y="16761"/>
                  <a:pt x="1852" y="16797"/>
                </a:cubicBezTo>
                <a:cubicBezTo>
                  <a:pt x="1860" y="16833"/>
                  <a:pt x="1895" y="16893"/>
                  <a:pt x="1937" y="16924"/>
                </a:cubicBezTo>
                <a:cubicBezTo>
                  <a:pt x="2053" y="17010"/>
                  <a:pt x="2286" y="17355"/>
                  <a:pt x="2250" y="17391"/>
                </a:cubicBezTo>
                <a:cubicBezTo>
                  <a:pt x="2233" y="17408"/>
                  <a:pt x="2239" y="17413"/>
                  <a:pt x="2264" y="17405"/>
                </a:cubicBezTo>
                <a:cubicBezTo>
                  <a:pt x="2328" y="17385"/>
                  <a:pt x="2586" y="17677"/>
                  <a:pt x="2563" y="17744"/>
                </a:cubicBezTo>
                <a:cubicBezTo>
                  <a:pt x="2552" y="17774"/>
                  <a:pt x="2559" y="17801"/>
                  <a:pt x="2591" y="17801"/>
                </a:cubicBezTo>
                <a:cubicBezTo>
                  <a:pt x="2691" y="17801"/>
                  <a:pt x="3202" y="18334"/>
                  <a:pt x="3174" y="18409"/>
                </a:cubicBezTo>
                <a:cubicBezTo>
                  <a:pt x="3155" y="18457"/>
                  <a:pt x="3168" y="18470"/>
                  <a:pt x="3216" y="18451"/>
                </a:cubicBezTo>
                <a:cubicBezTo>
                  <a:pt x="3302" y="18418"/>
                  <a:pt x="3604" y="18718"/>
                  <a:pt x="3571" y="18805"/>
                </a:cubicBezTo>
                <a:cubicBezTo>
                  <a:pt x="3555" y="18849"/>
                  <a:pt x="3577" y="18864"/>
                  <a:pt x="3643" y="18847"/>
                </a:cubicBezTo>
                <a:cubicBezTo>
                  <a:pt x="3751" y="18819"/>
                  <a:pt x="3953" y="19008"/>
                  <a:pt x="3870" y="19059"/>
                </a:cubicBezTo>
                <a:cubicBezTo>
                  <a:pt x="3783" y="19113"/>
                  <a:pt x="3967" y="19258"/>
                  <a:pt x="4083" y="19229"/>
                </a:cubicBezTo>
                <a:cubicBezTo>
                  <a:pt x="4157" y="19210"/>
                  <a:pt x="4268" y="19272"/>
                  <a:pt x="4523" y="19455"/>
                </a:cubicBezTo>
                <a:cubicBezTo>
                  <a:pt x="4712" y="19591"/>
                  <a:pt x="4856" y="19717"/>
                  <a:pt x="4850" y="19738"/>
                </a:cubicBezTo>
                <a:cubicBezTo>
                  <a:pt x="4845" y="19759"/>
                  <a:pt x="4863" y="19776"/>
                  <a:pt x="4893" y="19766"/>
                </a:cubicBezTo>
                <a:cubicBezTo>
                  <a:pt x="4923" y="19756"/>
                  <a:pt x="5093" y="19829"/>
                  <a:pt x="5262" y="19936"/>
                </a:cubicBezTo>
                <a:cubicBezTo>
                  <a:pt x="5595" y="20145"/>
                  <a:pt x="5837" y="20272"/>
                  <a:pt x="6456" y="20544"/>
                </a:cubicBezTo>
                <a:cubicBezTo>
                  <a:pt x="6836" y="20711"/>
                  <a:pt x="7906" y="21076"/>
                  <a:pt x="8090" y="21110"/>
                </a:cubicBezTo>
                <a:cubicBezTo>
                  <a:pt x="8138" y="21118"/>
                  <a:pt x="8447" y="21187"/>
                  <a:pt x="8786" y="21251"/>
                </a:cubicBezTo>
                <a:cubicBezTo>
                  <a:pt x="9126" y="21314"/>
                  <a:pt x="9593" y="21384"/>
                  <a:pt x="9823" y="21406"/>
                </a:cubicBezTo>
                <a:cubicBezTo>
                  <a:pt x="10759" y="21496"/>
                  <a:pt x="12121" y="21397"/>
                  <a:pt x="13163" y="21166"/>
                </a:cubicBezTo>
                <a:cubicBezTo>
                  <a:pt x="13594" y="21071"/>
                  <a:pt x="14484" y="20797"/>
                  <a:pt x="14697" y="20699"/>
                </a:cubicBezTo>
                <a:cubicBezTo>
                  <a:pt x="15216" y="20461"/>
                  <a:pt x="15517" y="20351"/>
                  <a:pt x="15578" y="20374"/>
                </a:cubicBezTo>
                <a:cubicBezTo>
                  <a:pt x="15624" y="20392"/>
                  <a:pt x="15643" y="20380"/>
                  <a:pt x="15635" y="20346"/>
                </a:cubicBezTo>
                <a:cubicBezTo>
                  <a:pt x="15628" y="20316"/>
                  <a:pt x="15710" y="20250"/>
                  <a:pt x="15820" y="20190"/>
                </a:cubicBezTo>
                <a:cubicBezTo>
                  <a:pt x="15929" y="20131"/>
                  <a:pt x="16135" y="20005"/>
                  <a:pt x="16274" y="19922"/>
                </a:cubicBezTo>
                <a:cubicBezTo>
                  <a:pt x="16414" y="19838"/>
                  <a:pt x="16559" y="19791"/>
                  <a:pt x="16587" y="19809"/>
                </a:cubicBezTo>
                <a:cubicBezTo>
                  <a:pt x="16617" y="19827"/>
                  <a:pt x="16618" y="19821"/>
                  <a:pt x="16601" y="19795"/>
                </a:cubicBezTo>
                <a:cubicBezTo>
                  <a:pt x="16571" y="19746"/>
                  <a:pt x="16788" y="19585"/>
                  <a:pt x="16828" y="19625"/>
                </a:cubicBezTo>
                <a:cubicBezTo>
                  <a:pt x="16841" y="19638"/>
                  <a:pt x="16897" y="19582"/>
                  <a:pt x="16956" y="19512"/>
                </a:cubicBezTo>
                <a:cubicBezTo>
                  <a:pt x="17026" y="19429"/>
                  <a:pt x="17080" y="19395"/>
                  <a:pt x="17127" y="19413"/>
                </a:cubicBezTo>
                <a:cubicBezTo>
                  <a:pt x="17171" y="19430"/>
                  <a:pt x="17188" y="19428"/>
                  <a:pt x="17169" y="19399"/>
                </a:cubicBezTo>
                <a:cubicBezTo>
                  <a:pt x="17143" y="19356"/>
                  <a:pt x="17545" y="19031"/>
                  <a:pt x="17624" y="19031"/>
                </a:cubicBezTo>
                <a:cubicBezTo>
                  <a:pt x="17642" y="19031"/>
                  <a:pt x="17712" y="18960"/>
                  <a:pt x="17780" y="18875"/>
                </a:cubicBezTo>
                <a:cubicBezTo>
                  <a:pt x="17849" y="18790"/>
                  <a:pt x="17917" y="18736"/>
                  <a:pt x="17937" y="18748"/>
                </a:cubicBezTo>
                <a:cubicBezTo>
                  <a:pt x="17957" y="18761"/>
                  <a:pt x="18046" y="18687"/>
                  <a:pt x="18136" y="18579"/>
                </a:cubicBezTo>
                <a:cubicBezTo>
                  <a:pt x="18225" y="18470"/>
                  <a:pt x="18312" y="18381"/>
                  <a:pt x="18335" y="18395"/>
                </a:cubicBezTo>
                <a:cubicBezTo>
                  <a:pt x="18357" y="18408"/>
                  <a:pt x="18396" y="18373"/>
                  <a:pt x="18420" y="18310"/>
                </a:cubicBezTo>
                <a:cubicBezTo>
                  <a:pt x="18447" y="18240"/>
                  <a:pt x="18488" y="18206"/>
                  <a:pt x="18519" y="18225"/>
                </a:cubicBezTo>
                <a:cubicBezTo>
                  <a:pt x="18548" y="18243"/>
                  <a:pt x="18564" y="18236"/>
                  <a:pt x="18548" y="18211"/>
                </a:cubicBezTo>
                <a:cubicBezTo>
                  <a:pt x="18532" y="18186"/>
                  <a:pt x="18642" y="18038"/>
                  <a:pt x="18803" y="17872"/>
                </a:cubicBezTo>
                <a:cubicBezTo>
                  <a:pt x="18965" y="17705"/>
                  <a:pt x="19135" y="17513"/>
                  <a:pt x="19173" y="17447"/>
                </a:cubicBezTo>
                <a:cubicBezTo>
                  <a:pt x="19211" y="17382"/>
                  <a:pt x="19389" y="17130"/>
                  <a:pt x="19571" y="16882"/>
                </a:cubicBezTo>
                <a:cubicBezTo>
                  <a:pt x="19753" y="16634"/>
                  <a:pt x="19922" y="16376"/>
                  <a:pt x="19954" y="16316"/>
                </a:cubicBezTo>
                <a:cubicBezTo>
                  <a:pt x="19986" y="16256"/>
                  <a:pt x="20051" y="16169"/>
                  <a:pt x="20082" y="16132"/>
                </a:cubicBezTo>
                <a:cubicBezTo>
                  <a:pt x="20198" y="16000"/>
                  <a:pt x="20767" y="14709"/>
                  <a:pt x="20935" y="14209"/>
                </a:cubicBezTo>
                <a:cubicBezTo>
                  <a:pt x="21128" y="13635"/>
                  <a:pt x="21342" y="12897"/>
                  <a:pt x="21361" y="12696"/>
                </a:cubicBezTo>
                <a:cubicBezTo>
                  <a:pt x="21400" y="12284"/>
                  <a:pt x="21437" y="12088"/>
                  <a:pt x="21517" y="12032"/>
                </a:cubicBezTo>
                <a:cubicBezTo>
                  <a:pt x="21578" y="11989"/>
                  <a:pt x="21587" y="11975"/>
                  <a:pt x="21546" y="11961"/>
                </a:cubicBezTo>
                <a:cubicBezTo>
                  <a:pt x="21500" y="11946"/>
                  <a:pt x="21492" y="11737"/>
                  <a:pt x="21503" y="10957"/>
                </a:cubicBezTo>
                <a:cubicBezTo>
                  <a:pt x="21520" y="9759"/>
                  <a:pt x="21448" y="9050"/>
                  <a:pt x="21205" y="8101"/>
                </a:cubicBezTo>
                <a:cubicBezTo>
                  <a:pt x="21155" y="7905"/>
                  <a:pt x="21121" y="7740"/>
                  <a:pt x="21134" y="7719"/>
                </a:cubicBezTo>
                <a:cubicBezTo>
                  <a:pt x="21146" y="7699"/>
                  <a:pt x="21139" y="7662"/>
                  <a:pt x="21105" y="7634"/>
                </a:cubicBezTo>
                <a:cubicBezTo>
                  <a:pt x="21072" y="7607"/>
                  <a:pt x="21021" y="7514"/>
                  <a:pt x="21006" y="7436"/>
                </a:cubicBezTo>
                <a:cubicBezTo>
                  <a:pt x="20990" y="7358"/>
                  <a:pt x="20927" y="7162"/>
                  <a:pt x="20864" y="6998"/>
                </a:cubicBezTo>
                <a:cubicBezTo>
                  <a:pt x="20801" y="6834"/>
                  <a:pt x="20766" y="6663"/>
                  <a:pt x="20779" y="6616"/>
                </a:cubicBezTo>
                <a:cubicBezTo>
                  <a:pt x="20793" y="6562"/>
                  <a:pt x="20774" y="6531"/>
                  <a:pt x="20736" y="6531"/>
                </a:cubicBezTo>
                <a:cubicBezTo>
                  <a:pt x="20683" y="6531"/>
                  <a:pt x="20505" y="6205"/>
                  <a:pt x="20480" y="6065"/>
                </a:cubicBezTo>
                <a:cubicBezTo>
                  <a:pt x="20475" y="6037"/>
                  <a:pt x="20448" y="5984"/>
                  <a:pt x="20423" y="5952"/>
                </a:cubicBezTo>
                <a:cubicBezTo>
                  <a:pt x="20398" y="5919"/>
                  <a:pt x="20319" y="5755"/>
                  <a:pt x="20239" y="5598"/>
                </a:cubicBezTo>
                <a:cubicBezTo>
                  <a:pt x="19951" y="5038"/>
                  <a:pt x="19384" y="4219"/>
                  <a:pt x="18974" y="3760"/>
                </a:cubicBezTo>
                <a:cubicBezTo>
                  <a:pt x="18528" y="3261"/>
                  <a:pt x="17423" y="2220"/>
                  <a:pt x="17312" y="2191"/>
                </a:cubicBezTo>
                <a:cubicBezTo>
                  <a:pt x="17237" y="2171"/>
                  <a:pt x="17013" y="1989"/>
                  <a:pt x="17013" y="1950"/>
                </a:cubicBezTo>
                <a:cubicBezTo>
                  <a:pt x="17013" y="1931"/>
                  <a:pt x="16979" y="1922"/>
                  <a:pt x="16942" y="1922"/>
                </a:cubicBezTo>
                <a:cubicBezTo>
                  <a:pt x="16905" y="1922"/>
                  <a:pt x="16871" y="1887"/>
                  <a:pt x="16857" y="1851"/>
                </a:cubicBezTo>
                <a:cubicBezTo>
                  <a:pt x="16843" y="1815"/>
                  <a:pt x="16806" y="1796"/>
                  <a:pt x="16786" y="1809"/>
                </a:cubicBezTo>
                <a:cubicBezTo>
                  <a:pt x="16766" y="1821"/>
                  <a:pt x="16742" y="1816"/>
                  <a:pt x="16729" y="1795"/>
                </a:cubicBezTo>
                <a:cubicBezTo>
                  <a:pt x="16716" y="1773"/>
                  <a:pt x="16536" y="1653"/>
                  <a:pt x="16317" y="1526"/>
                </a:cubicBezTo>
                <a:cubicBezTo>
                  <a:pt x="16098" y="1399"/>
                  <a:pt x="15923" y="1274"/>
                  <a:pt x="15933" y="1257"/>
                </a:cubicBezTo>
                <a:cubicBezTo>
                  <a:pt x="15943" y="1241"/>
                  <a:pt x="15919" y="1232"/>
                  <a:pt x="15876" y="1229"/>
                </a:cubicBezTo>
                <a:cubicBezTo>
                  <a:pt x="15834" y="1226"/>
                  <a:pt x="15661" y="1165"/>
                  <a:pt x="15493" y="1088"/>
                </a:cubicBezTo>
                <a:cubicBezTo>
                  <a:pt x="15324" y="1011"/>
                  <a:pt x="15072" y="894"/>
                  <a:pt x="14939" y="833"/>
                </a:cubicBezTo>
                <a:cubicBezTo>
                  <a:pt x="14638" y="696"/>
                  <a:pt x="13536" y="321"/>
                  <a:pt x="13432" y="324"/>
                </a:cubicBezTo>
                <a:cubicBezTo>
                  <a:pt x="13391" y="326"/>
                  <a:pt x="13347" y="319"/>
                  <a:pt x="13333" y="296"/>
                </a:cubicBezTo>
                <a:cubicBezTo>
                  <a:pt x="13319" y="273"/>
                  <a:pt x="13286" y="267"/>
                  <a:pt x="13262" y="282"/>
                </a:cubicBezTo>
                <a:cubicBezTo>
                  <a:pt x="13238" y="296"/>
                  <a:pt x="13167" y="265"/>
                  <a:pt x="13106" y="225"/>
                </a:cubicBezTo>
                <a:cubicBezTo>
                  <a:pt x="13044" y="185"/>
                  <a:pt x="12969" y="170"/>
                  <a:pt x="12935" y="183"/>
                </a:cubicBezTo>
                <a:cubicBezTo>
                  <a:pt x="12901" y="196"/>
                  <a:pt x="12764" y="191"/>
                  <a:pt x="12637" y="169"/>
                </a:cubicBezTo>
                <a:cubicBezTo>
                  <a:pt x="12509" y="146"/>
                  <a:pt x="12340" y="110"/>
                  <a:pt x="12267" y="98"/>
                </a:cubicBezTo>
                <a:cubicBezTo>
                  <a:pt x="12195" y="85"/>
                  <a:pt x="11870" y="54"/>
                  <a:pt x="11543" y="2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45" name="عزيزتي الطالبة…"/>
          <p:cNvSpPr txBox="1"/>
          <p:nvPr/>
        </p:nvSpPr>
        <p:spPr>
          <a:xfrm>
            <a:off x="1294658" y="3508647"/>
            <a:ext cx="1114223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C5AB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FFC5AB"/>
                </a:solidFill>
              </a:defRPr>
            </a:pPr>
            <a:r>
              <a:t>يمكنك زيارة قناة عين التعليمية </a:t>
            </a:r>
          </a:p>
        </p:txBody>
      </p:sp>
      <p:sp>
        <p:nvSpPr>
          <p:cNvPr id="4746" name="Google Shape;1742;p25"/>
          <p:cNvSpPr txBox="1"/>
          <p:nvPr>
            <p:ph type="title"/>
          </p:nvPr>
        </p:nvSpPr>
        <p:spPr>
          <a:xfrm>
            <a:off x="2746088" y="1920254"/>
            <a:ext cx="2869884" cy="1302992"/>
          </a:xfrm>
          <a:prstGeom prst="rect">
            <a:avLst/>
          </a:prstGeom>
          <a:ln w="9525">
            <a:round/>
          </a:ln>
        </p:spPr>
        <p:txBody>
          <a:bodyPr/>
          <a:lstStyle/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سُبْحَانَكَ اللَّهُمَّ وَبِحَمْدِكَ،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أَشْهَدُ أَنْ لَا إِلَهَ إِلَّا أَنْتَ </a:t>
            </a:r>
          </a:p>
          <a:p>
            <a:pPr defTabSz="374904" rtl="0">
              <a:lnSpc>
                <a:spcPct val="100000"/>
              </a:lnSpc>
              <a:defRPr b="0" sz="205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أَسْتَغْفِرُكَ وَأَتُوبُ إِلَيْكَ</a:t>
            </a:r>
          </a:p>
        </p:txBody>
      </p:sp>
      <p:grpSp>
        <p:nvGrpSpPr>
          <p:cNvPr id="4750" name="تجميع"/>
          <p:cNvGrpSpPr/>
          <p:nvPr/>
        </p:nvGrpSpPr>
        <p:grpSpPr>
          <a:xfrm>
            <a:off x="2341481" y="691567"/>
            <a:ext cx="3402264" cy="1288002"/>
            <a:chOff x="0" y="0"/>
            <a:chExt cx="3402263" cy="1288000"/>
          </a:xfrm>
        </p:grpSpPr>
        <p:pic>
          <p:nvPicPr>
            <p:cNvPr id="4747" name="IMG_0923.jpeg" descr="IMG_0923.jpe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19126" t="49806" r="19157" b="29532"/>
            <a:stretch>
              <a:fillRect/>
            </a:stretch>
          </p:blipFill>
          <p:spPr>
            <a:xfrm>
              <a:off x="295190" y="247790"/>
              <a:ext cx="3107074" cy="104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1" h="21597" fill="norm" stroke="1" extrusionOk="0">
                  <a:moveTo>
                    <a:pt x="2335" y="0"/>
                  </a:moveTo>
                  <a:cubicBezTo>
                    <a:pt x="2318" y="0"/>
                    <a:pt x="2104" y="528"/>
                    <a:pt x="1859" y="1178"/>
                  </a:cubicBezTo>
                  <a:cubicBezTo>
                    <a:pt x="1549" y="2001"/>
                    <a:pt x="1366" y="2341"/>
                    <a:pt x="1259" y="2299"/>
                  </a:cubicBezTo>
                  <a:cubicBezTo>
                    <a:pt x="1048" y="2216"/>
                    <a:pt x="818" y="2855"/>
                    <a:pt x="788" y="3601"/>
                  </a:cubicBezTo>
                  <a:cubicBezTo>
                    <a:pt x="769" y="4068"/>
                    <a:pt x="671" y="4428"/>
                    <a:pt x="377" y="5101"/>
                  </a:cubicBezTo>
                  <a:cubicBezTo>
                    <a:pt x="-36" y="6048"/>
                    <a:pt x="-94" y="6437"/>
                    <a:pt x="125" y="6790"/>
                  </a:cubicBezTo>
                  <a:cubicBezTo>
                    <a:pt x="201" y="6911"/>
                    <a:pt x="262" y="7139"/>
                    <a:pt x="262" y="7301"/>
                  </a:cubicBezTo>
                  <a:cubicBezTo>
                    <a:pt x="262" y="7624"/>
                    <a:pt x="511" y="8123"/>
                    <a:pt x="673" y="8125"/>
                  </a:cubicBezTo>
                  <a:cubicBezTo>
                    <a:pt x="762" y="8126"/>
                    <a:pt x="778" y="8971"/>
                    <a:pt x="794" y="14296"/>
                  </a:cubicBezTo>
                  <a:lnTo>
                    <a:pt x="810" y="20468"/>
                  </a:lnTo>
                  <a:lnTo>
                    <a:pt x="9607" y="20427"/>
                  </a:lnTo>
                  <a:lnTo>
                    <a:pt x="18404" y="20386"/>
                  </a:lnTo>
                  <a:lnTo>
                    <a:pt x="18604" y="20995"/>
                  </a:lnTo>
                  <a:cubicBezTo>
                    <a:pt x="18715" y="21329"/>
                    <a:pt x="18827" y="21600"/>
                    <a:pt x="18853" y="21597"/>
                  </a:cubicBezTo>
                  <a:cubicBezTo>
                    <a:pt x="18878" y="21594"/>
                    <a:pt x="19015" y="21327"/>
                    <a:pt x="19157" y="21004"/>
                  </a:cubicBezTo>
                  <a:cubicBezTo>
                    <a:pt x="19381" y="20493"/>
                    <a:pt x="19460" y="20425"/>
                    <a:pt x="19757" y="20509"/>
                  </a:cubicBezTo>
                  <a:cubicBezTo>
                    <a:pt x="20096" y="20605"/>
                    <a:pt x="20099" y="20601"/>
                    <a:pt x="20203" y="19850"/>
                  </a:cubicBezTo>
                  <a:cubicBezTo>
                    <a:pt x="20261" y="19434"/>
                    <a:pt x="20299" y="18813"/>
                    <a:pt x="20288" y="18466"/>
                  </a:cubicBezTo>
                  <a:cubicBezTo>
                    <a:pt x="20270" y="17917"/>
                    <a:pt x="20320" y="17697"/>
                    <a:pt x="20677" y="16785"/>
                  </a:cubicBezTo>
                  <a:cubicBezTo>
                    <a:pt x="20902" y="16208"/>
                    <a:pt x="21176" y="15524"/>
                    <a:pt x="21285" y="15269"/>
                  </a:cubicBezTo>
                  <a:cubicBezTo>
                    <a:pt x="21506" y="14750"/>
                    <a:pt x="21496" y="14613"/>
                    <a:pt x="21227" y="14527"/>
                  </a:cubicBezTo>
                  <a:cubicBezTo>
                    <a:pt x="21126" y="14495"/>
                    <a:pt x="20949" y="14217"/>
                    <a:pt x="20836" y="13917"/>
                  </a:cubicBezTo>
                  <a:cubicBezTo>
                    <a:pt x="20674" y="13492"/>
                    <a:pt x="20603" y="13420"/>
                    <a:pt x="20504" y="13579"/>
                  </a:cubicBezTo>
                  <a:cubicBezTo>
                    <a:pt x="20420" y="13715"/>
                    <a:pt x="20363" y="13717"/>
                    <a:pt x="20334" y="13579"/>
                  </a:cubicBezTo>
                  <a:cubicBezTo>
                    <a:pt x="20311" y="13465"/>
                    <a:pt x="20295" y="10867"/>
                    <a:pt x="20299" y="7811"/>
                  </a:cubicBezTo>
                  <a:lnTo>
                    <a:pt x="20304" y="2258"/>
                  </a:lnTo>
                  <a:lnTo>
                    <a:pt x="11696" y="2258"/>
                  </a:lnTo>
                  <a:cubicBezTo>
                    <a:pt x="6962" y="2258"/>
                    <a:pt x="3067" y="2202"/>
                    <a:pt x="3042" y="2126"/>
                  </a:cubicBezTo>
                  <a:cubicBezTo>
                    <a:pt x="3017" y="2050"/>
                    <a:pt x="3048" y="1814"/>
                    <a:pt x="3111" y="1607"/>
                  </a:cubicBezTo>
                  <a:cubicBezTo>
                    <a:pt x="3217" y="1254"/>
                    <a:pt x="3216" y="1232"/>
                    <a:pt x="3094" y="1203"/>
                  </a:cubicBezTo>
                  <a:cubicBezTo>
                    <a:pt x="3022" y="1186"/>
                    <a:pt x="2927" y="1158"/>
                    <a:pt x="2880" y="1145"/>
                  </a:cubicBezTo>
                  <a:cubicBezTo>
                    <a:pt x="2834" y="1133"/>
                    <a:pt x="2699" y="870"/>
                    <a:pt x="2582" y="560"/>
                  </a:cubicBezTo>
                  <a:cubicBezTo>
                    <a:pt x="2465" y="250"/>
                    <a:pt x="2353" y="0"/>
                    <a:pt x="2335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748" name="Google Shape;4625;p49" descr="Google Shape;4625;p49"/>
            <p:cNvPicPr>
              <a:picLocks noChangeAspect="0"/>
            </p:cNvPicPr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1488649" y="418140"/>
              <a:ext cx="1286834" cy="736455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pic>
          <p:nvPicPr>
            <p:cNvPr id="4749" name="Google Shape;366;p40" descr="Google Shape;366;p40"/>
            <p:cNvPicPr>
              <a:picLocks noChangeAspect="1"/>
            </p:cNvPicPr>
            <p:nvPr/>
          </p:nvPicPr>
          <p:blipFill>
            <a:blip r:embed="rId16">
              <a:extLst/>
            </a:blip>
            <a:srcRect l="0" t="0" r="0" b="0"/>
            <a:stretch>
              <a:fillRect/>
            </a:stretch>
          </p:blipFill>
          <p:spPr>
            <a:xfrm rot="20904534">
              <a:off x="99217" y="93043"/>
              <a:ext cx="1037077" cy="10928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01600" dist="47625" dir="1800000">
                <a:srgbClr val="000000">
                  <a:alpha val="44000"/>
                </a:srgbClr>
              </a:outerShdw>
            </a:effectLst>
          </p:spPr>
        </p:pic>
      </p:grpSp>
      <p:grpSp>
        <p:nvGrpSpPr>
          <p:cNvPr id="4753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4751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52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64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4754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55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56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57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58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59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60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61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62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63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67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4765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66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4768" name="IMG_0512.png" descr="IMG_0512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45233" y="2360589"/>
            <a:ext cx="1391253" cy="8625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79" name="تجميع"/>
          <p:cNvGrpSpPr/>
          <p:nvPr/>
        </p:nvGrpSpPr>
        <p:grpSpPr>
          <a:xfrm>
            <a:off x="947299" y="4748181"/>
            <a:ext cx="6772043" cy="42269"/>
            <a:chOff x="0" y="0"/>
            <a:chExt cx="6772041" cy="42267"/>
          </a:xfrm>
        </p:grpSpPr>
        <p:grpSp>
          <p:nvGrpSpPr>
            <p:cNvPr id="4777" name="تجميع"/>
            <p:cNvGrpSpPr/>
            <p:nvPr/>
          </p:nvGrpSpPr>
          <p:grpSpPr>
            <a:xfrm>
              <a:off x="0" y="0"/>
              <a:ext cx="6772042" cy="42268"/>
              <a:chOff x="0" y="0"/>
              <a:chExt cx="6772041" cy="42267"/>
            </a:xfrm>
          </p:grpSpPr>
          <p:sp>
            <p:nvSpPr>
              <p:cNvPr id="4769" name="Google Shape;4671;p50"/>
              <p:cNvSpPr/>
              <p:nvPr/>
            </p:nvSpPr>
            <p:spPr>
              <a:xfrm>
                <a:off x="0" y="0"/>
                <a:ext cx="533559" cy="39847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0" name="Google Shape;4672;p50"/>
              <p:cNvSpPr/>
              <p:nvPr/>
            </p:nvSpPr>
            <p:spPr>
              <a:xfrm>
                <a:off x="679853" y="0"/>
                <a:ext cx="533559" cy="39847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1" name="Google Shape;4673;p50"/>
              <p:cNvSpPr/>
              <p:nvPr/>
            </p:nvSpPr>
            <p:spPr>
              <a:xfrm>
                <a:off x="1359705" y="0"/>
                <a:ext cx="533559" cy="3984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2" name="Google Shape;4674;p50"/>
              <p:cNvSpPr/>
              <p:nvPr/>
            </p:nvSpPr>
            <p:spPr>
              <a:xfrm>
                <a:off x="2039558" y="0"/>
                <a:ext cx="533559" cy="39847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3" name="Google Shape;4675;p50"/>
              <p:cNvSpPr/>
              <p:nvPr/>
            </p:nvSpPr>
            <p:spPr>
              <a:xfrm>
                <a:off x="2630650" y="3557"/>
                <a:ext cx="1390931" cy="36697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4" name="Google Shape;4677;p50"/>
              <p:cNvSpPr/>
              <p:nvPr/>
            </p:nvSpPr>
            <p:spPr>
              <a:xfrm>
                <a:off x="4113340" y="1982"/>
                <a:ext cx="533559" cy="39847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5" name="Google Shape;4678;p50"/>
              <p:cNvSpPr/>
              <p:nvPr/>
            </p:nvSpPr>
            <p:spPr>
              <a:xfrm>
                <a:off x="4758967" y="0"/>
                <a:ext cx="533560" cy="39847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6" name="Google Shape;4679;p50"/>
              <p:cNvSpPr/>
              <p:nvPr/>
            </p:nvSpPr>
            <p:spPr>
              <a:xfrm>
                <a:off x="5438819" y="0"/>
                <a:ext cx="1333223" cy="422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778" name="Google Shape;4676;p50"/>
            <p:cNvSpPr/>
            <p:nvPr/>
          </p:nvSpPr>
          <p:spPr>
            <a:xfrm>
              <a:off x="5437813" y="205"/>
              <a:ext cx="610561" cy="41857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82" name="تجميع"/>
          <p:cNvGrpSpPr/>
          <p:nvPr/>
        </p:nvGrpSpPr>
        <p:grpSpPr>
          <a:xfrm>
            <a:off x="672" y="86809"/>
            <a:ext cx="1251202" cy="892151"/>
            <a:chOff x="0" y="0"/>
            <a:chExt cx="1251200" cy="892150"/>
          </a:xfrm>
        </p:grpSpPr>
        <p:sp>
          <p:nvSpPr>
            <p:cNvPr id="4780" name="Google Shape;951;p13"/>
            <p:cNvSpPr/>
            <p:nvPr/>
          </p:nvSpPr>
          <p:spPr>
            <a:xfrm>
              <a:off x="0" y="0"/>
              <a:ext cx="1251201" cy="812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0"/>
                  </a:moveTo>
                  <a:lnTo>
                    <a:pt x="0" y="14813"/>
                  </a:lnTo>
                  <a:cubicBezTo>
                    <a:pt x="0" y="14813"/>
                    <a:pt x="933" y="14813"/>
                    <a:pt x="1287" y="15356"/>
                  </a:cubicBezTo>
                  <a:cubicBezTo>
                    <a:pt x="1609" y="15938"/>
                    <a:pt x="1320" y="16791"/>
                    <a:pt x="1320" y="16791"/>
                  </a:cubicBezTo>
                  <a:cubicBezTo>
                    <a:pt x="1320" y="16791"/>
                    <a:pt x="2253" y="16791"/>
                    <a:pt x="2607" y="17372"/>
                  </a:cubicBezTo>
                  <a:cubicBezTo>
                    <a:pt x="2961" y="17993"/>
                    <a:pt x="2672" y="19351"/>
                    <a:pt x="2672" y="19351"/>
                  </a:cubicBezTo>
                  <a:cubicBezTo>
                    <a:pt x="2672" y="19351"/>
                    <a:pt x="3702" y="19506"/>
                    <a:pt x="3927" y="19893"/>
                  </a:cubicBezTo>
                  <a:cubicBezTo>
                    <a:pt x="4152" y="20281"/>
                    <a:pt x="4024" y="21600"/>
                    <a:pt x="4024" y="21600"/>
                  </a:cubicBezTo>
                  <a:lnTo>
                    <a:pt x="21600" y="6941"/>
                  </a:lnTo>
                  <a:cubicBezTo>
                    <a:pt x="19958" y="6747"/>
                    <a:pt x="20248" y="4692"/>
                    <a:pt x="20248" y="4692"/>
                  </a:cubicBezTo>
                  <a:cubicBezTo>
                    <a:pt x="20248" y="4692"/>
                    <a:pt x="19507" y="4343"/>
                    <a:pt x="19121" y="3916"/>
                  </a:cubicBezTo>
                  <a:cubicBezTo>
                    <a:pt x="18767" y="3489"/>
                    <a:pt x="19024" y="2210"/>
                    <a:pt x="19024" y="2210"/>
                  </a:cubicBezTo>
                  <a:cubicBezTo>
                    <a:pt x="19024" y="2210"/>
                    <a:pt x="18027" y="2171"/>
                    <a:pt x="17705" y="1667"/>
                  </a:cubicBezTo>
                  <a:cubicBezTo>
                    <a:pt x="17415" y="1163"/>
                    <a:pt x="17737" y="0"/>
                    <a:pt x="17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781" name="الفصل الثالث…"/>
            <p:cNvSpPr txBox="1"/>
            <p:nvPr/>
          </p:nvSpPr>
          <p:spPr>
            <a:xfrm rot="20159341">
              <a:off x="69889" y="313077"/>
              <a:ext cx="1111422" cy="3689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900"/>
              </a:pPr>
              <a:r>
                <a:t>الفصل الثالث</a:t>
              </a:r>
            </a:p>
            <a:p>
              <a:pPr algn="ctr" rtl="0">
                <a:defRPr b="1" sz="900"/>
              </a:pPr>
              <a:r>
                <a:t>التناسب والتشابه</a:t>
              </a:r>
            </a:p>
          </p:txBody>
        </p:sp>
      </p:grpSp>
      <p:pic>
        <p:nvPicPr>
          <p:cNvPr id="4783" name="IMG_2183.png" descr="IMG_2183.png"/>
          <p:cNvPicPr>
            <a:picLocks noChangeAspect="1"/>
          </p:cNvPicPr>
          <p:nvPr/>
        </p:nvPicPr>
        <p:blipFill>
          <a:blip r:embed="rId18">
            <a:extLst/>
          </a:blip>
          <a:srcRect l="10056" t="33224" r="78674" b="48999"/>
          <a:stretch>
            <a:fillRect/>
          </a:stretch>
        </p:blipFill>
        <p:spPr>
          <a:xfrm>
            <a:off x="1811261" y="-15083"/>
            <a:ext cx="772819" cy="914299"/>
          </a:xfrm>
          <a:prstGeom prst="rect">
            <a:avLst/>
          </a:prstGeom>
          <a:ln w="12700">
            <a:miter lim="400000"/>
          </a:ln>
        </p:spPr>
      </p:pic>
      <p:sp>
        <p:nvSpPr>
          <p:cNvPr id="4784" name="حل التناسب"/>
          <p:cNvSpPr txBox="1"/>
          <p:nvPr/>
        </p:nvSpPr>
        <p:spPr>
          <a:xfrm>
            <a:off x="6635349" y="919606"/>
            <a:ext cx="86738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حل التناسب</a:t>
            </a:r>
          </a:p>
        </p:txBody>
      </p:sp>
      <p:sp>
        <p:nvSpPr>
          <p:cNvPr id="4785" name="استعمال التناسب…"/>
          <p:cNvSpPr txBox="1"/>
          <p:nvPr/>
        </p:nvSpPr>
        <p:spPr>
          <a:xfrm>
            <a:off x="6422655" y="1592103"/>
            <a:ext cx="1292771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استعمال التناسب</a:t>
            </a:r>
          </a:p>
          <a:p>
            <a:pPr algn="ctr" rtl="0">
              <a:defRPr b="1" sz="1800">
                <a:solidFill>
                  <a:srgbClr val="B51A00"/>
                </a:solidFill>
              </a:defRPr>
            </a:pPr>
            <a:r>
              <a:t> في حل المسائل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22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23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29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24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5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6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7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28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30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31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32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33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34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35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36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37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38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39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40" name="Google Shape;181;p29" descr="Google Shape;181;p2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4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43" name="Google Shape;1768;p26"/>
          <p:cNvSpPr txBox="1"/>
          <p:nvPr>
            <p:ph type="title"/>
          </p:nvPr>
        </p:nvSpPr>
        <p:spPr>
          <a:xfrm>
            <a:off x="1720151" y="911653"/>
            <a:ext cx="5581501" cy="797736"/>
          </a:xfrm>
          <a:prstGeom prst="rect">
            <a:avLst/>
          </a:prstGeom>
        </p:spPr>
        <p:txBody>
          <a:bodyPr lIns="121899" tIns="121899" rIns="121899" bIns="121899" anchor="t"/>
          <a:lstStyle/>
          <a:p>
            <a:pPr defTabSz="365760" rtl="0">
              <a:defRPr sz="1960"/>
            </a:pPr>
            <a:r>
              <a:rPr sz="1720"/>
              <a:t>لغز</a:t>
            </a:r>
            <a:endParaRPr sz="1720"/>
          </a:p>
          <a:p>
            <a:pPr defTabSz="365760" rtl="0">
              <a:defRPr sz="1960"/>
            </a:pPr>
            <a:r>
              <a:rPr sz="1720"/>
              <a:t> لتعزيز مهارات الصف الاول متوسط  </a:t>
            </a:r>
            <a:r>
              <a:t> </a:t>
            </a:r>
          </a:p>
        </p:txBody>
      </p:sp>
      <p:sp>
        <p:nvSpPr>
          <p:cNvPr id="2344" name="ضعي العملية الحسابية  المناسبة لتكون الجملة صحيحة"/>
          <p:cNvSpPr txBox="1"/>
          <p:nvPr/>
        </p:nvSpPr>
        <p:spPr>
          <a:xfrm>
            <a:off x="2901672" y="1887522"/>
            <a:ext cx="5248251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/>
            </a:lvl1pPr>
          </a:lstStyle>
          <a:p>
            <a:pPr rtl="0">
              <a:defRPr/>
            </a:pPr>
            <a:r>
              <a:t>ضعي العملية الحسابية  المناسبة لتكون الجملة صحيحة </a:t>
            </a:r>
          </a:p>
        </p:txBody>
      </p:sp>
      <p:sp>
        <p:nvSpPr>
          <p:cNvPr id="2345" name="١"/>
          <p:cNvSpPr txBox="1"/>
          <p:nvPr/>
        </p:nvSpPr>
        <p:spPr>
          <a:xfrm>
            <a:off x="5177680" y="2601333"/>
            <a:ext cx="4703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346" name="٢"/>
          <p:cNvSpPr txBox="1"/>
          <p:nvPr/>
        </p:nvSpPr>
        <p:spPr>
          <a:xfrm>
            <a:off x="4365054" y="2596705"/>
            <a:ext cx="3978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347" name="٣"/>
          <p:cNvSpPr txBox="1"/>
          <p:nvPr/>
        </p:nvSpPr>
        <p:spPr>
          <a:xfrm>
            <a:off x="3653151" y="2601333"/>
            <a:ext cx="47036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348" name="=٧"/>
          <p:cNvSpPr txBox="1"/>
          <p:nvPr/>
        </p:nvSpPr>
        <p:spPr>
          <a:xfrm>
            <a:off x="2890526" y="2601333"/>
            <a:ext cx="69513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/>
            </a:lvl1pPr>
          </a:lstStyle>
          <a:p>
            <a:pPr rtl="0">
              <a:defRPr/>
            </a:pPr>
            <a:r>
              <a:t>=٧</a:t>
            </a:r>
          </a:p>
        </p:txBody>
      </p:sp>
      <p:pic>
        <p:nvPicPr>
          <p:cNvPr id="2349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552817" y="2371891"/>
            <a:ext cx="3100283" cy="1139007"/>
          </a:xfrm>
          <a:prstGeom prst="rect">
            <a:avLst/>
          </a:prstGeom>
        </p:spPr>
      </p:pic>
      <p:grpSp>
        <p:nvGrpSpPr>
          <p:cNvPr id="2353" name="مستطيل"/>
          <p:cNvGrpSpPr/>
          <p:nvPr/>
        </p:nvGrpSpPr>
        <p:grpSpPr>
          <a:xfrm>
            <a:off x="1687604" y="1976194"/>
            <a:ext cx="706694" cy="1930401"/>
            <a:chOff x="0" y="0"/>
            <a:chExt cx="706692" cy="1930400"/>
          </a:xfrm>
        </p:grpSpPr>
        <p:sp>
          <p:nvSpPr>
            <p:cNvPr id="2352" name="مستطيل"/>
            <p:cNvSpPr/>
            <p:nvPr/>
          </p:nvSpPr>
          <p:spPr>
            <a:xfrm>
              <a:off x="12700" y="12700"/>
              <a:ext cx="681293" cy="190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351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706693" cy="1930400"/>
            </a:xfrm>
            <a:prstGeom prst="rect">
              <a:avLst/>
            </a:prstGeom>
            <a:effectLst/>
          </p:spPr>
        </p:pic>
      </p:grpSp>
      <p:sp>
        <p:nvSpPr>
          <p:cNvPr id="2354" name="✖️️"/>
          <p:cNvSpPr txBox="1"/>
          <p:nvPr/>
        </p:nvSpPr>
        <p:spPr>
          <a:xfrm>
            <a:off x="1805767" y="1980293"/>
            <a:ext cx="470368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/>
            </a:lvl1pPr>
          </a:lstStyle>
          <a:p>
            <a:pPr rtl="0">
              <a:defRPr/>
            </a:pPr>
            <a:r>
              <a:t>✖️️</a:t>
            </a:r>
          </a:p>
        </p:txBody>
      </p:sp>
      <p:sp>
        <p:nvSpPr>
          <p:cNvPr id="2355" name="➕"/>
          <p:cNvSpPr txBox="1"/>
          <p:nvPr/>
        </p:nvSpPr>
        <p:spPr>
          <a:xfrm>
            <a:off x="1798538" y="3226934"/>
            <a:ext cx="470368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/>
            </a:lvl1pPr>
          </a:lstStyle>
          <a:p>
            <a:pPr rtl="0">
              <a:defRPr/>
            </a:pPr>
            <a:r>
              <a:t>➕</a:t>
            </a:r>
          </a:p>
        </p:txBody>
      </p:sp>
      <p:pic>
        <p:nvPicPr>
          <p:cNvPr id="2356" name="IMG_0547.gif" descr="IMG_0547.gi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70632" y="2225006"/>
            <a:ext cx="2220485" cy="1665363"/>
          </a:xfrm>
          <a:prstGeom prst="rect">
            <a:avLst/>
          </a:prstGeom>
          <a:ln w="12700">
            <a:miter lim="400000"/>
          </a:ln>
        </p:spPr>
      </p:pic>
      <p:sp>
        <p:nvSpPr>
          <p:cNvPr id="2357" name="مستطيل"/>
          <p:cNvSpPr/>
          <p:nvPr/>
        </p:nvSpPr>
        <p:spPr>
          <a:xfrm>
            <a:off x="4642370" y="2655386"/>
            <a:ext cx="407813" cy="355444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358" name="مستطيل"/>
          <p:cNvSpPr/>
          <p:nvPr/>
        </p:nvSpPr>
        <p:spPr>
          <a:xfrm>
            <a:off x="4003445" y="2656669"/>
            <a:ext cx="381065" cy="352878"/>
          </a:xfrm>
          <a:prstGeom prst="rect">
            <a:avLst/>
          </a:prstGeom>
          <a:solidFill>
            <a:schemeClr val="accent3">
              <a:lumOff val="4411"/>
            </a:schemeClr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0" name="Google Shape;1765;p26"/>
          <p:cNvSpPr/>
          <p:nvPr/>
        </p:nvSpPr>
        <p:spPr>
          <a:xfrm rot="126755">
            <a:off x="2179763" y="1013211"/>
            <a:ext cx="4703898" cy="6282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61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62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368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363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4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5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6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367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369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370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371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372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373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374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375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6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7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378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9" name="IMG_0473.jpeg" descr="IMG_047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822" y="553692"/>
            <a:ext cx="1277691" cy="8517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82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380" name="Google Shape;181;p29" descr="Google Shape;181;p29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81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383" name="Google Shape;1768;p26"/>
          <p:cNvSpPr txBox="1"/>
          <p:nvPr>
            <p:ph type="title"/>
          </p:nvPr>
        </p:nvSpPr>
        <p:spPr>
          <a:xfrm>
            <a:off x="1846517" y="848793"/>
            <a:ext cx="5581501" cy="797735"/>
          </a:xfrm>
          <a:prstGeom prst="rect">
            <a:avLst/>
          </a:prstGeom>
        </p:spPr>
        <p:txBody>
          <a:bodyPr lIns="121899" tIns="121899" rIns="121899" bIns="121899" anchor="t"/>
          <a:lstStyle>
            <a:lvl1pPr defTabSz="713231" rtl="0">
              <a:defRPr sz="3353"/>
            </a:lvl1pPr>
          </a:lstStyle>
          <a:p>
            <a:pPr>
              <a:defRPr sz="3821"/>
            </a:pPr>
            <a:r>
              <a:rPr sz="3353"/>
              <a:t>مهارة ترتيب العمليات </a:t>
            </a:r>
          </a:p>
        </p:txBody>
      </p:sp>
      <p:sp>
        <p:nvSpPr>
          <p:cNvPr id="2384" name="الاجابة الصحيحة"/>
          <p:cNvSpPr txBox="1"/>
          <p:nvPr/>
        </p:nvSpPr>
        <p:spPr>
          <a:xfrm>
            <a:off x="5038313" y="1763120"/>
            <a:ext cx="1953233" cy="382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700"/>
            </a:lvl1pPr>
          </a:lstStyle>
          <a:p>
            <a:pPr rtl="0">
              <a:defRPr/>
            </a:pPr>
            <a:r>
              <a:t>الاجابة الصحيحة </a:t>
            </a:r>
          </a:p>
        </p:txBody>
      </p:sp>
      <p:sp>
        <p:nvSpPr>
          <p:cNvPr id="2385" name="١"/>
          <p:cNvSpPr txBox="1"/>
          <p:nvPr/>
        </p:nvSpPr>
        <p:spPr>
          <a:xfrm>
            <a:off x="5177680" y="2601333"/>
            <a:ext cx="4703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386" name="٢"/>
          <p:cNvSpPr txBox="1"/>
          <p:nvPr/>
        </p:nvSpPr>
        <p:spPr>
          <a:xfrm>
            <a:off x="4365054" y="2596705"/>
            <a:ext cx="39783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2387" name="٣"/>
          <p:cNvSpPr txBox="1"/>
          <p:nvPr/>
        </p:nvSpPr>
        <p:spPr>
          <a:xfrm>
            <a:off x="3653151" y="2601333"/>
            <a:ext cx="47036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2388" name="=٧"/>
          <p:cNvSpPr txBox="1"/>
          <p:nvPr/>
        </p:nvSpPr>
        <p:spPr>
          <a:xfrm>
            <a:off x="2890526" y="2601333"/>
            <a:ext cx="69513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/>
            </a:lvl1pPr>
          </a:lstStyle>
          <a:p>
            <a:pPr rtl="0">
              <a:defRPr/>
            </a:pPr>
            <a:r>
              <a:t>=٧</a:t>
            </a:r>
          </a:p>
        </p:txBody>
      </p:sp>
      <p:pic>
        <p:nvPicPr>
          <p:cNvPr id="2389" name="مستطيل مستطيل" descr="مستطيل مستطيل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552817" y="2371891"/>
            <a:ext cx="3100283" cy="839806"/>
          </a:xfrm>
          <a:prstGeom prst="rect">
            <a:avLst/>
          </a:prstGeom>
        </p:spPr>
      </p:pic>
      <p:pic>
        <p:nvPicPr>
          <p:cNvPr id="2391" name="مستطيل مستطيل" descr="مستطيل مستطيل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44620" y="1714901"/>
            <a:ext cx="2450740" cy="545336"/>
          </a:xfrm>
          <a:prstGeom prst="rect">
            <a:avLst/>
          </a:prstGeom>
        </p:spPr>
      </p:pic>
      <p:sp>
        <p:nvSpPr>
          <p:cNvPr id="2393" name="✖️️"/>
          <p:cNvSpPr txBox="1"/>
          <p:nvPr/>
        </p:nvSpPr>
        <p:spPr>
          <a:xfrm>
            <a:off x="3867775" y="2516277"/>
            <a:ext cx="470368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/>
            </a:lvl1pPr>
          </a:lstStyle>
          <a:p>
            <a:pPr rtl="0">
              <a:defRPr/>
            </a:pPr>
            <a:r>
              <a:t>✖️️</a:t>
            </a:r>
          </a:p>
        </p:txBody>
      </p:sp>
      <p:sp>
        <p:nvSpPr>
          <p:cNvPr id="2394" name="➕"/>
          <p:cNvSpPr txBox="1"/>
          <p:nvPr/>
        </p:nvSpPr>
        <p:spPr>
          <a:xfrm>
            <a:off x="4620258" y="2516277"/>
            <a:ext cx="470369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/>
            </a:lvl1pPr>
          </a:lstStyle>
          <a:p>
            <a:pPr rtl="0">
              <a:defRPr/>
            </a:pPr>
            <a:r>
              <a:t>➕</a:t>
            </a:r>
          </a:p>
        </p:txBody>
      </p:sp>
      <p:pic>
        <p:nvPicPr>
          <p:cNvPr id="2395" name="ترتيب العمليات الحسابية فى الرياضيات (معدل) (بدون موسيقى).mp3" descr="ترتيب العمليات الحسابية فى الرياضيات (معدل) (بدون موسيقى).mp3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1169732" y="2629072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44" fill="hold"/>
                                        <p:tgtEl>
                                          <p:spTgt spid="2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9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1765;p26"/>
          <p:cNvSpPr/>
          <p:nvPr/>
        </p:nvSpPr>
        <p:spPr>
          <a:xfrm rot="126755">
            <a:off x="2175160" y="1013126"/>
            <a:ext cx="4703898" cy="87793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8" name="Google Shape;1766;p26"/>
          <p:cNvSpPr/>
          <p:nvPr/>
        </p:nvSpPr>
        <p:spPr>
          <a:xfrm rot="21464125">
            <a:off x="2051224" y="750197"/>
            <a:ext cx="538649" cy="538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399" name="Google Shape;1767;p26"/>
          <p:cNvSpPr/>
          <p:nvPr/>
        </p:nvSpPr>
        <p:spPr>
          <a:xfrm rot="4829594">
            <a:off x="6353031" y="894578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405" name="Google Shape;1771;p2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2400" name="Google Shape;1772;p2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1" name="Google Shape;1773;p2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2" name="Google Shape;1774;p2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3" name="Google Shape;1775;p2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2404" name="Google Shape;1776;p2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2406" name="Google Shape;1777;p26">
            <a:hlinkClick r:id="rId2" invalidUrl="" action="ppaction://hlinksldjump" tgtFrame="" tooltip="" history="1" highlightClick="0" endSnd="0"/>
          </p:cNvPr>
          <p:cNvSpPr txBox="1"/>
          <p:nvPr/>
        </p:nvSpPr>
        <p:spPr>
          <a:xfrm>
            <a:off x="8416249" y="568677"/>
            <a:ext cx="500101" cy="411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01</a:t>
            </a:r>
          </a:p>
        </p:txBody>
      </p:sp>
      <p:sp>
        <p:nvSpPr>
          <p:cNvPr id="2407" name="Google Shape;1778;p26"/>
          <p:cNvSpPr txBox="1"/>
          <p:nvPr/>
        </p:nvSpPr>
        <p:spPr>
          <a:xfrm>
            <a:off x="8416249" y="113300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02</a:t>
            </a:r>
          </a:p>
        </p:txBody>
      </p:sp>
      <p:sp>
        <p:nvSpPr>
          <p:cNvPr id="2408" name="Google Shape;1779;p26"/>
          <p:cNvSpPr txBox="1"/>
          <p:nvPr/>
        </p:nvSpPr>
        <p:spPr>
          <a:xfrm>
            <a:off x="8416249" y="167104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03</a:t>
            </a:r>
          </a:p>
        </p:txBody>
      </p:sp>
      <p:sp>
        <p:nvSpPr>
          <p:cNvPr id="2409" name="Google Shape;1780;p26"/>
          <p:cNvSpPr txBox="1"/>
          <p:nvPr/>
        </p:nvSpPr>
        <p:spPr>
          <a:xfrm>
            <a:off x="8416249" y="2225223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04</a:t>
            </a:r>
          </a:p>
        </p:txBody>
      </p:sp>
      <p:sp>
        <p:nvSpPr>
          <p:cNvPr id="2410" name="Google Shape;1781;p26"/>
          <p:cNvSpPr txBox="1"/>
          <p:nvPr/>
        </p:nvSpPr>
        <p:spPr>
          <a:xfrm>
            <a:off x="8416249" y="2795522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05</a:t>
            </a:r>
          </a:p>
        </p:txBody>
      </p:sp>
      <p:sp>
        <p:nvSpPr>
          <p:cNvPr id="2411" name="Google Shape;1782;p26"/>
          <p:cNvSpPr txBox="1"/>
          <p:nvPr/>
        </p:nvSpPr>
        <p:spPr>
          <a:xfrm>
            <a:off x="8416249" y="3357759"/>
            <a:ext cx="500101" cy="41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 algn="ctr">
              <a:lnSpc>
                <a:spcPct val="80000"/>
              </a:lnSpc>
              <a:defRPr b="1" sz="1500"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06</a:t>
            </a:r>
          </a:p>
        </p:txBody>
      </p:sp>
      <p:sp>
        <p:nvSpPr>
          <p:cNvPr id="2412" name="Google Shape;1784;p26">
            <a:hlinkClick r:id="rId3" invalidUrl="" action="ppaction://hlinksldjump" tgtFrame="" tooltip="" history="1" highlightClick="0" endSnd="0"/>
          </p:cNvPr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3" name="Google Shape;1785;p26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4" name="Google Shape;1786;p26"/>
          <p:cNvSpPr txBox="1"/>
          <p:nvPr/>
        </p:nvSpPr>
        <p:spPr>
          <a:xfrm>
            <a:off x="3330061" y="4490296"/>
            <a:ext cx="2403301" cy="487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algn="ctr" rtl="0">
              <a:defRPr sz="20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…</a:t>
            </a:r>
          </a:p>
        </p:txBody>
      </p:sp>
      <p:pic>
        <p:nvPicPr>
          <p:cNvPr id="2415" name="IMG_0575.png" descr="IMG_057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329" y="-866435"/>
            <a:ext cx="2835342" cy="2846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6" name="IMG_0473.jpeg" descr="IMG_047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822" y="553692"/>
            <a:ext cx="1277691" cy="8517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27" name="تجميع"/>
          <p:cNvGrpSpPr/>
          <p:nvPr/>
        </p:nvGrpSpPr>
        <p:grpSpPr>
          <a:xfrm>
            <a:off x="2082407" y="2197947"/>
            <a:ext cx="4124757" cy="2202401"/>
            <a:chOff x="-25400" y="-24785"/>
            <a:chExt cx="4124756" cy="2202399"/>
          </a:xfrm>
        </p:grpSpPr>
        <p:grpSp>
          <p:nvGrpSpPr>
            <p:cNvPr id="2423" name="تجميع"/>
            <p:cNvGrpSpPr/>
            <p:nvPr/>
          </p:nvGrpSpPr>
          <p:grpSpPr>
            <a:xfrm>
              <a:off x="-25401" y="-24786"/>
              <a:ext cx="4081290" cy="2202401"/>
              <a:chOff x="-25400" y="-24785"/>
              <a:chExt cx="4081288" cy="2202399"/>
            </a:xfrm>
          </p:grpSpPr>
          <p:sp>
            <p:nvSpPr>
              <p:cNvPr id="2417" name="Google Shape;713;p59"/>
              <p:cNvSpPr/>
              <p:nvPr/>
            </p:nvSpPr>
            <p:spPr>
              <a:xfrm rot="10800000">
                <a:off x="2919203" y="71417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8" name="Google Shape;713;p59"/>
              <p:cNvSpPr/>
              <p:nvPr/>
            </p:nvSpPr>
            <p:spPr>
              <a:xfrm rot="10800000">
                <a:off x="2919203" y="0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419" name="Google Shape;714;p59" descr="Google Shape;714;p59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00000">
                <a:off x="-25401" y="-24786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420" name="Google Shape;714;p59" descr="Google Shape;714;p59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00000">
                <a:off x="-25401" y="692367"/>
                <a:ext cx="3177162" cy="75177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421" name="Google Shape;713;p59"/>
              <p:cNvSpPr/>
              <p:nvPr/>
            </p:nvSpPr>
            <p:spPr>
              <a:xfrm rot="10800000">
                <a:off x="2919203" y="1442362"/>
                <a:ext cx="1136686" cy="7009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422" name="Google Shape;714;p59" descr="Google Shape;714;p59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00000">
                <a:off x="-25401" y="1425839"/>
                <a:ext cx="3177162" cy="75177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424" name="اليوم"/>
            <p:cNvSpPr txBox="1"/>
            <p:nvPr/>
          </p:nvSpPr>
          <p:spPr>
            <a:xfrm>
              <a:off x="3237125" y="172020"/>
              <a:ext cx="862232" cy="3726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7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425" name="التاريخ"/>
            <p:cNvSpPr txBox="1"/>
            <p:nvPr/>
          </p:nvSpPr>
          <p:spPr>
            <a:xfrm>
              <a:off x="3146800" y="910128"/>
              <a:ext cx="808605" cy="3247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7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426" name="الحصة"/>
            <p:cNvSpPr txBox="1"/>
            <p:nvPr/>
          </p:nvSpPr>
          <p:spPr>
            <a:xfrm>
              <a:off x="3274405" y="1647197"/>
              <a:ext cx="787671" cy="324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7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grpSp>
        <p:nvGrpSpPr>
          <p:cNvPr id="243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428" name="Google Shape;181;p29" descr="Google Shape;181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2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2431" name="Google Shape;1770;p26"/>
          <p:cNvSpPr txBox="1"/>
          <p:nvPr/>
        </p:nvSpPr>
        <p:spPr>
          <a:xfrm rot="88792">
            <a:off x="2390810" y="1012015"/>
            <a:ext cx="3971319" cy="1045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علمتني الرياضيات</a:t>
            </a:r>
          </a:p>
          <a:p>
            <a:pPr algn="ctr" defTabSz="521208" rtl="0">
              <a:defRPr b="1" sz="2109">
                <a:solidFill>
                  <a:srgbClr val="6E667A"/>
                </a:solidFill>
              </a:defRPr>
            </a:pPr>
            <a:r>
              <a:t> ان لكل مجهول قيمة فلا تحتقر أحد لا تعرفه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7" grpId="1"/>
      <p:bldP build="whole" bldLvl="1" animBg="1" rev="0" advAuto="0" spid="2431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3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4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sp>
        <p:nvSpPr>
          <p:cNvPr id="2435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52;p23"/>
          <p:cNvSpPr/>
          <p:nvPr/>
        </p:nvSpPr>
        <p:spPr>
          <a:xfrm>
            <a:off x="2518685" y="2060953"/>
            <a:ext cx="303579" cy="225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62" y="0"/>
                </a:moveTo>
                <a:cubicBezTo>
                  <a:pt x="20406" y="0"/>
                  <a:pt x="20350" y="10"/>
                  <a:pt x="20287" y="26"/>
                </a:cubicBezTo>
                <a:cubicBezTo>
                  <a:pt x="11709" y="2460"/>
                  <a:pt x="3939" y="9728"/>
                  <a:pt x="45" y="20706"/>
                </a:cubicBezTo>
                <a:cubicBezTo>
                  <a:pt x="-123" y="21174"/>
                  <a:pt x="212" y="21600"/>
                  <a:pt x="531" y="21600"/>
                </a:cubicBezTo>
                <a:cubicBezTo>
                  <a:pt x="669" y="21600"/>
                  <a:pt x="804" y="21523"/>
                  <a:pt x="892" y="21334"/>
                </a:cubicBezTo>
                <a:cubicBezTo>
                  <a:pt x="5562" y="11455"/>
                  <a:pt x="12026" y="4440"/>
                  <a:pt x="20552" y="2140"/>
                </a:cubicBezTo>
                <a:cubicBezTo>
                  <a:pt x="21477" y="1890"/>
                  <a:pt x="21302" y="0"/>
                  <a:pt x="2046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54;p23"/>
          <p:cNvSpPr/>
          <p:nvPr/>
        </p:nvSpPr>
        <p:spPr>
          <a:xfrm>
            <a:off x="2384552" y="1874375"/>
            <a:ext cx="281859" cy="229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23" h="21600" fill="norm" stroke="1" extrusionOk="0">
                <a:moveTo>
                  <a:pt x="20327" y="0"/>
                </a:moveTo>
                <a:cubicBezTo>
                  <a:pt x="20116" y="0"/>
                  <a:pt x="19915" y="94"/>
                  <a:pt x="19757" y="264"/>
                </a:cubicBezTo>
                <a:cubicBezTo>
                  <a:pt x="17936" y="1396"/>
                  <a:pt x="15404" y="1642"/>
                  <a:pt x="13528" y="2730"/>
                </a:cubicBezTo>
                <a:cubicBezTo>
                  <a:pt x="11489" y="3922"/>
                  <a:pt x="9575" y="5419"/>
                  <a:pt x="7825" y="7193"/>
                </a:cubicBezTo>
                <a:cubicBezTo>
                  <a:pt x="4287" y="10762"/>
                  <a:pt x="1664" y="15351"/>
                  <a:pt x="45" y="20650"/>
                </a:cubicBezTo>
                <a:cubicBezTo>
                  <a:pt x="-126" y="21216"/>
                  <a:pt x="224" y="21600"/>
                  <a:pt x="588" y="21600"/>
                </a:cubicBezTo>
                <a:cubicBezTo>
                  <a:pt x="802" y="21600"/>
                  <a:pt x="1021" y="21468"/>
                  <a:pt x="1144" y="21166"/>
                </a:cubicBezTo>
                <a:cubicBezTo>
                  <a:pt x="3596" y="15043"/>
                  <a:pt x="7164" y="9715"/>
                  <a:pt x="11941" y="6237"/>
                </a:cubicBezTo>
                <a:cubicBezTo>
                  <a:pt x="13792" y="4903"/>
                  <a:pt x="15763" y="3859"/>
                  <a:pt x="17820" y="3136"/>
                </a:cubicBezTo>
                <a:cubicBezTo>
                  <a:pt x="19037" y="2708"/>
                  <a:pt x="20192" y="2790"/>
                  <a:pt x="21054" y="1639"/>
                </a:cubicBezTo>
                <a:cubicBezTo>
                  <a:pt x="21474" y="1069"/>
                  <a:pt x="21052" y="9"/>
                  <a:pt x="20461" y="0"/>
                </a:cubicBezTo>
                <a:lnTo>
                  <a:pt x="20342" y="0"/>
                </a:lnTo>
                <a:cubicBezTo>
                  <a:pt x="20337" y="0"/>
                  <a:pt x="20332" y="0"/>
                  <a:pt x="2032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6" name="Google Shape;461;p23"/>
          <p:cNvSpPr/>
          <p:nvPr/>
        </p:nvSpPr>
        <p:spPr>
          <a:xfrm>
            <a:off x="3508973" y="2040147"/>
            <a:ext cx="115158" cy="467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4" h="21600" fill="norm" stroke="1" extrusionOk="0">
                <a:moveTo>
                  <a:pt x="19676" y="0"/>
                </a:moveTo>
                <a:cubicBezTo>
                  <a:pt x="19568" y="0"/>
                  <a:pt x="19448" y="62"/>
                  <a:pt x="19329" y="185"/>
                </a:cubicBezTo>
                <a:cubicBezTo>
                  <a:pt x="13180" y="6500"/>
                  <a:pt x="7176" y="12413"/>
                  <a:pt x="734" y="16459"/>
                </a:cubicBezTo>
                <a:cubicBezTo>
                  <a:pt x="-466" y="17184"/>
                  <a:pt x="-70" y="21600"/>
                  <a:pt x="1022" y="21600"/>
                </a:cubicBezTo>
                <a:cubicBezTo>
                  <a:pt x="1100" y="21600"/>
                  <a:pt x="1190" y="21569"/>
                  <a:pt x="1274" y="21523"/>
                </a:cubicBezTo>
                <a:cubicBezTo>
                  <a:pt x="7716" y="17740"/>
                  <a:pt x="14212" y="12815"/>
                  <a:pt x="20162" y="5311"/>
                </a:cubicBezTo>
                <a:cubicBezTo>
                  <a:pt x="21134" y="4076"/>
                  <a:pt x="20618" y="0"/>
                  <a:pt x="196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7" name="Google Shape;462;p23"/>
          <p:cNvSpPr/>
          <p:nvPr/>
        </p:nvSpPr>
        <p:spPr>
          <a:xfrm>
            <a:off x="3581585" y="2080989"/>
            <a:ext cx="114866" cy="278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4" h="21600" fill="norm" stroke="1" extrusionOk="0">
                <a:moveTo>
                  <a:pt x="19896" y="0"/>
                </a:moveTo>
                <a:cubicBezTo>
                  <a:pt x="19787" y="0"/>
                  <a:pt x="19665" y="78"/>
                  <a:pt x="19538" y="259"/>
                </a:cubicBezTo>
                <a:cubicBezTo>
                  <a:pt x="13418" y="8946"/>
                  <a:pt x="7334" y="13510"/>
                  <a:pt x="874" y="13665"/>
                </a:cubicBezTo>
                <a:cubicBezTo>
                  <a:pt x="-297" y="13717"/>
                  <a:pt x="-285" y="21211"/>
                  <a:pt x="874" y="21418"/>
                </a:cubicBezTo>
                <a:cubicBezTo>
                  <a:pt x="1553" y="21522"/>
                  <a:pt x="2232" y="21600"/>
                  <a:pt x="2912" y="21600"/>
                </a:cubicBezTo>
                <a:cubicBezTo>
                  <a:pt x="8759" y="21600"/>
                  <a:pt x="14582" y="17451"/>
                  <a:pt x="20114" y="9257"/>
                </a:cubicBezTo>
                <a:cubicBezTo>
                  <a:pt x="21303" y="7468"/>
                  <a:pt x="20963" y="0"/>
                  <a:pt x="1989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50" name="تجميع"/>
          <p:cNvGrpSpPr/>
          <p:nvPr/>
        </p:nvGrpSpPr>
        <p:grpSpPr>
          <a:xfrm>
            <a:off x="6866098" y="151043"/>
            <a:ext cx="1460897" cy="581158"/>
            <a:chOff x="0" y="0"/>
            <a:chExt cx="1460895" cy="581156"/>
          </a:xfrm>
        </p:grpSpPr>
        <p:pic>
          <p:nvPicPr>
            <p:cNvPr id="2448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49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53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51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52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sp>
        <p:nvSpPr>
          <p:cNvPr id="2454" name="صفحة…"/>
          <p:cNvSpPr txBox="1"/>
          <p:nvPr/>
        </p:nvSpPr>
        <p:spPr>
          <a:xfrm>
            <a:off x="2939363" y="2135924"/>
            <a:ext cx="13993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١١٨</a:t>
            </a:r>
          </a:p>
        </p:txBody>
      </p:sp>
      <p:grpSp>
        <p:nvGrpSpPr>
          <p:cNvPr id="2465" name="تجميع"/>
          <p:cNvGrpSpPr/>
          <p:nvPr/>
        </p:nvGrpSpPr>
        <p:grpSpPr>
          <a:xfrm>
            <a:off x="810687" y="4530197"/>
            <a:ext cx="6772042" cy="143249"/>
            <a:chOff x="0" y="0"/>
            <a:chExt cx="6772041" cy="143247"/>
          </a:xfrm>
        </p:grpSpPr>
        <p:grpSp>
          <p:nvGrpSpPr>
            <p:cNvPr id="2463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55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6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7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8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59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0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1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62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4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466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65033" y="1189656"/>
            <a:ext cx="4548167" cy="2527537"/>
          </a:xfrm>
          <a:prstGeom prst="rect">
            <a:avLst/>
          </a:prstGeom>
        </p:spPr>
      </p:pic>
      <p:sp>
        <p:nvSpPr>
          <p:cNvPr id="2468" name="Google Shape;1742;p25"/>
          <p:cNvSpPr txBox="1"/>
          <p:nvPr>
            <p:ph type="title"/>
          </p:nvPr>
        </p:nvSpPr>
        <p:spPr>
          <a:xfrm>
            <a:off x="3579297" y="914439"/>
            <a:ext cx="2741492" cy="67761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Off val="22745"/>
              </a:schemeClr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87680">
              <a:lnSpc>
                <a:spcPct val="100000"/>
              </a:lnSpc>
              <a:defRPr sz="2080">
                <a:solidFill>
                  <a:schemeClr val="accent6">
                    <a:lumOff val="-9411"/>
                  </a:schemeClr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0" name="IMG_0575.png" descr="IMG_0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43365" y="-755863"/>
            <a:ext cx="2660365" cy="267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1" name="IMG_1584.png" descr="IMG_158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4147" y="975135"/>
            <a:ext cx="5122927" cy="51435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4" name="تجميع"/>
          <p:cNvGrpSpPr/>
          <p:nvPr/>
        </p:nvGrpSpPr>
        <p:grpSpPr>
          <a:xfrm>
            <a:off x="6969330" y="172912"/>
            <a:ext cx="1460897" cy="581158"/>
            <a:chOff x="0" y="0"/>
            <a:chExt cx="1460895" cy="581156"/>
          </a:xfrm>
        </p:grpSpPr>
        <p:pic>
          <p:nvPicPr>
            <p:cNvPr id="2472" name="Google Shape;181;p29" descr="Google Shape;181;p29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6969" r="8892" b="21025"/>
            <a:stretch>
              <a:fillRect/>
            </a:stretch>
          </p:blipFill>
          <p:spPr>
            <a:xfrm>
              <a:off x="0" y="0"/>
              <a:ext cx="1460896" cy="581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3" name="التاريخ"/>
            <p:cNvSpPr txBox="1"/>
            <p:nvPr/>
          </p:nvSpPr>
          <p:spPr>
            <a:xfrm>
              <a:off x="975493" y="227012"/>
              <a:ext cx="29255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 sz="900">
                  <a:solidFill>
                    <a:srgbClr val="00374A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477" name="تجميع"/>
          <p:cNvGrpSpPr/>
          <p:nvPr/>
        </p:nvGrpSpPr>
        <p:grpSpPr>
          <a:xfrm>
            <a:off x="275444" y="939348"/>
            <a:ext cx="335689" cy="1548385"/>
            <a:chOff x="0" y="0"/>
            <a:chExt cx="335688" cy="1548383"/>
          </a:xfrm>
        </p:grpSpPr>
        <p:sp>
          <p:nvSpPr>
            <p:cNvPr id="2475" name="Google Shape;52;p3"/>
            <p:cNvSpPr/>
            <p:nvPr/>
          </p:nvSpPr>
          <p:spPr>
            <a:xfrm rot="16200000">
              <a:off x="-606348" y="637929"/>
              <a:ext cx="1548384" cy="272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938" y="108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CC1C4"/>
                </a:gs>
                <a:gs pos="47000">
                  <a:srgbClr val="BCC1C4"/>
                </a:gs>
                <a:gs pos="57000">
                  <a:srgbClr val="BCC1C4"/>
                </a:gs>
                <a:gs pos="76000">
                  <a:srgbClr val="F5FBFB"/>
                </a:gs>
                <a:gs pos="86000">
                  <a:srgbClr val="BCC1C4"/>
                </a:gs>
                <a:gs pos="100000">
                  <a:srgbClr val="BCC1C4"/>
                </a:gs>
              </a:gsLst>
              <a:lin ang="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476" name="صفحة…"/>
            <p:cNvSpPr txBox="1"/>
            <p:nvPr/>
          </p:nvSpPr>
          <p:spPr>
            <a:xfrm>
              <a:off x="-1" y="316022"/>
              <a:ext cx="335690" cy="30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صفحة</a:t>
              </a:r>
            </a:p>
            <a:p>
              <a:pPr algn="ctr" rtl="0">
                <a:defRPr b="1" sz="1100">
                  <a:solidFill>
                    <a:srgbClr val="B51A00"/>
                  </a:solidFill>
                </a:defRPr>
              </a:pPr>
              <a:r>
                <a:t>١١٨</a:t>
              </a:r>
            </a:p>
          </p:txBody>
        </p:sp>
      </p:grpSp>
      <p:grpSp>
        <p:nvGrpSpPr>
          <p:cNvPr id="2481" name="تجميع"/>
          <p:cNvGrpSpPr/>
          <p:nvPr/>
        </p:nvGrpSpPr>
        <p:grpSpPr>
          <a:xfrm>
            <a:off x="2567473" y="589959"/>
            <a:ext cx="3517242" cy="3901053"/>
            <a:chOff x="-661" y="-6350"/>
            <a:chExt cx="3517241" cy="3901051"/>
          </a:xfrm>
        </p:grpSpPr>
        <p:pic>
          <p:nvPicPr>
            <p:cNvPr id="2478" name="IMG_0923.jpeg" descr="IMG_0923.jpe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662" y="-6350"/>
              <a:ext cx="3517242" cy="3901052"/>
            </a:xfrm>
            <a:prstGeom prst="rect">
              <a:avLst/>
            </a:prstGeom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</p:pic>
        <p:sp>
          <p:nvSpPr>
            <p:cNvPr id="2479" name="الأهداف…"/>
            <p:cNvSpPr txBox="1"/>
            <p:nvPr/>
          </p:nvSpPr>
          <p:spPr>
            <a:xfrm>
              <a:off x="282019" y="1656360"/>
              <a:ext cx="2951878" cy="7629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الأهداف</a:t>
              </a:r>
              <a:r>
                <a:t> </a:t>
              </a:r>
            </a:p>
            <a:p>
              <a:pPr algn="ctr" rtl="0">
                <a:defRPr b="1" sz="1800"/>
              </a:pPr>
              <a:r>
                <a:t>استعمال التناسب في حل المسائل </a:t>
              </a:r>
            </a:p>
          </p:txBody>
        </p:sp>
        <p:sp>
          <p:nvSpPr>
            <p:cNvPr id="2480" name="المفردات…"/>
            <p:cNvSpPr txBox="1"/>
            <p:nvPr/>
          </p:nvSpPr>
          <p:spPr>
            <a:xfrm>
              <a:off x="282020" y="2919261"/>
              <a:ext cx="2951878" cy="96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2100"/>
              </a:pPr>
              <a:r>
                <a:rPr>
                  <a:solidFill>
                    <a:srgbClr val="B51A00"/>
                  </a:solidFill>
                </a:rPr>
                <a:t>المفردات</a:t>
              </a:r>
            </a:p>
            <a:p>
              <a:pPr algn="ctr" rtl="0">
                <a:defRPr b="1" sz="1800"/>
              </a:pPr>
              <a:r>
                <a:t>النسب المتكافئة- التناسب </a:t>
              </a:r>
            </a:p>
            <a:p>
              <a:pPr algn="ctr" rtl="0">
                <a:defRPr b="1" sz="1800"/>
              </a:pPr>
              <a:r>
                <a:t>الضرب التبادلي - ثابت التناسب </a:t>
              </a:r>
            </a:p>
          </p:txBody>
        </p:sp>
      </p:grpSp>
      <p:sp>
        <p:nvSpPr>
          <p:cNvPr id="2482" name="موضوع الدرس…"/>
          <p:cNvSpPr txBox="1"/>
          <p:nvPr/>
        </p:nvSpPr>
        <p:spPr>
          <a:xfrm>
            <a:off x="3539890" y="950457"/>
            <a:ext cx="1574367" cy="58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200">
                <a:solidFill>
                  <a:srgbClr val="E22400"/>
                </a:solidFill>
              </a:defRPr>
            </a:pPr>
            <a:r>
              <a:t>موضوع الدرس </a:t>
            </a:r>
          </a:p>
          <a:p>
            <a:pPr algn="ctr" rtl="0">
              <a:defRPr b="1" sz="1800"/>
            </a:pPr>
            <a:r>
              <a:t>حل التناسب</a:t>
            </a:r>
          </a:p>
        </p:txBody>
      </p:sp>
      <p:pic>
        <p:nvPicPr>
          <p:cNvPr id="2483" name="Google Shape;10290;p67" descr="Google Shape;10290;p67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99074" y="2068187"/>
            <a:ext cx="517356" cy="430385"/>
          </a:xfrm>
          <a:prstGeom prst="rect">
            <a:avLst/>
          </a:prstGeom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494" name="تجميع"/>
          <p:cNvGrpSpPr/>
          <p:nvPr/>
        </p:nvGrpSpPr>
        <p:grpSpPr>
          <a:xfrm>
            <a:off x="1087526" y="4677627"/>
            <a:ext cx="6772043" cy="143249"/>
            <a:chOff x="0" y="0"/>
            <a:chExt cx="6772041" cy="143247"/>
          </a:xfrm>
        </p:grpSpPr>
        <p:grpSp>
          <p:nvGrpSpPr>
            <p:cNvPr id="2492" name="تجميع"/>
            <p:cNvGrpSpPr/>
            <p:nvPr/>
          </p:nvGrpSpPr>
          <p:grpSpPr>
            <a:xfrm>
              <a:off x="0" y="0"/>
              <a:ext cx="6772042" cy="143248"/>
              <a:chOff x="0" y="0"/>
              <a:chExt cx="6772041" cy="143247"/>
            </a:xfrm>
          </p:grpSpPr>
          <p:sp>
            <p:nvSpPr>
              <p:cNvPr id="2484" name="Google Shape;4671;p50"/>
              <p:cNvSpPr/>
              <p:nvPr/>
            </p:nvSpPr>
            <p:spPr>
              <a:xfrm>
                <a:off x="0" y="0"/>
                <a:ext cx="533559" cy="135042"/>
              </a:xfrm>
              <a:prstGeom prst="rect">
                <a:avLst/>
              </a:prstGeom>
              <a:solidFill>
                <a:srgbClr val="DD604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5" name="Google Shape;4672;p50"/>
              <p:cNvSpPr/>
              <p:nvPr/>
            </p:nvSpPr>
            <p:spPr>
              <a:xfrm>
                <a:off x="679853" y="0"/>
                <a:ext cx="533559" cy="135042"/>
              </a:xfrm>
              <a:prstGeom prst="rect">
                <a:avLst/>
              </a:prstGeom>
              <a:solidFill>
                <a:srgbClr val="438C7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6" name="Google Shape;4673;p50"/>
              <p:cNvSpPr/>
              <p:nvPr/>
            </p:nvSpPr>
            <p:spPr>
              <a:xfrm>
                <a:off x="1359705" y="0"/>
                <a:ext cx="533559" cy="135042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7" name="Google Shape;4674;p50"/>
              <p:cNvSpPr/>
              <p:nvPr/>
            </p:nvSpPr>
            <p:spPr>
              <a:xfrm>
                <a:off x="2039558" y="0"/>
                <a:ext cx="533559" cy="135042"/>
              </a:xfrm>
              <a:prstGeom prst="rect">
                <a:avLst/>
              </a:prstGeom>
              <a:solidFill>
                <a:schemeClr val="accent4">
                  <a:satOff val="-25817"/>
                  <a:lumOff val="-14941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8" name="Google Shape;4675;p50"/>
              <p:cNvSpPr/>
              <p:nvPr/>
            </p:nvSpPr>
            <p:spPr>
              <a:xfrm>
                <a:off x="2630650" y="12056"/>
                <a:ext cx="1390931" cy="12436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89" name="Google Shape;4677;p50"/>
              <p:cNvSpPr/>
              <p:nvPr/>
            </p:nvSpPr>
            <p:spPr>
              <a:xfrm>
                <a:off x="4113340" y="6719"/>
                <a:ext cx="533559" cy="135042"/>
              </a:xfrm>
              <a:prstGeom prst="rect">
                <a:avLst/>
              </a:prstGeom>
              <a:solidFill>
                <a:srgbClr val="42559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0" name="Google Shape;4678;p50"/>
              <p:cNvSpPr/>
              <p:nvPr/>
            </p:nvSpPr>
            <p:spPr>
              <a:xfrm>
                <a:off x="4758967" y="0"/>
                <a:ext cx="533560" cy="135042"/>
              </a:xfrm>
              <a:prstGeom prst="rect">
                <a:avLst/>
              </a:prstGeom>
              <a:solidFill>
                <a:srgbClr val="AAC37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91" name="Google Shape;4679;p50"/>
              <p:cNvSpPr/>
              <p:nvPr/>
            </p:nvSpPr>
            <p:spPr>
              <a:xfrm>
                <a:off x="5438819" y="0"/>
                <a:ext cx="1333223" cy="143248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93" name="Google Shape;4676;p50"/>
            <p:cNvSpPr/>
            <p:nvPr/>
          </p:nvSpPr>
          <p:spPr>
            <a:xfrm>
              <a:off x="5437813" y="696"/>
              <a:ext cx="610561" cy="141855"/>
            </a:xfrm>
            <a:prstGeom prst="rect">
              <a:avLst/>
            </a:prstGeom>
            <a:solidFill>
              <a:srgbClr val="DD604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/>
      </p:transition>
    </mc:Choice>
    <mc:Choice xmlns:p14="http://schemas.microsoft.com/office/powerpoint/2010/main" Requires="p14">
      <p:transition spd="med" advClick="1" p14:dur="1000">
        <p:wipe dir="r"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2CC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1D048"/>
      </a:accent1>
      <a:accent2>
        <a:srgbClr val="A7CE9A"/>
      </a:accent2>
      <a:accent3>
        <a:srgbClr val="E0F1F1"/>
      </a:accent3>
      <a:accent4>
        <a:srgbClr val="9DE0B8"/>
      </a:accent4>
      <a:accent5>
        <a:srgbClr val="6AACA2"/>
      </a:accent5>
      <a:accent6>
        <a:srgbClr val="668A80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