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media2.mp4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381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381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381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381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381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381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2CC"/>
          </a:solidFill>
        </a:fill>
      </a:tcStyle>
    </a:band2H>
    <a:firstCol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2CC"/>
          </a:solidFill>
        </a:fill>
      </a:tcStyle>
    </a:lastRow>
    <a:fir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38100" cap="flat">
              <a:solidFill>
                <a:srgbClr val="FFF2CC"/>
              </a:solidFill>
              <a:prstDash val="solid"/>
              <a:round/>
            </a:ln>
          </a:top>
          <a:bottom>
            <a:ln w="127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2CC"/>
        </a:fontRef>
        <a:srgbClr val="FFF2CC"/>
      </a:tcTxStyle>
      <a:tcStyle>
        <a:tcBdr>
          <a:left>
            <a:ln w="12700" cap="flat">
              <a:solidFill>
                <a:srgbClr val="FFF2CC"/>
              </a:solidFill>
              <a:prstDash val="solid"/>
              <a:round/>
            </a:ln>
          </a:left>
          <a:right>
            <a:ln w="12700" cap="flat">
              <a:solidFill>
                <a:srgbClr val="FFF2CC"/>
              </a:solidFill>
              <a:prstDash val="solid"/>
              <a:round/>
            </a:ln>
          </a:right>
          <a:top>
            <a:ln w="12700" cap="flat">
              <a:solidFill>
                <a:srgbClr val="FFF2CC"/>
              </a:solidFill>
              <a:prstDash val="solid"/>
              <a:round/>
            </a:ln>
          </a:top>
          <a:bottom>
            <a:ln w="38100" cap="flat">
              <a:solidFill>
                <a:srgbClr val="FFF2CC"/>
              </a:solidFill>
              <a:prstDash val="solid"/>
              <a:round/>
            </a:ln>
          </a:bottom>
          <a:insideH>
            <a:ln w="12700" cap="flat">
              <a:solidFill>
                <a:srgbClr val="FFF2CC"/>
              </a:solidFill>
              <a:prstDash val="solid"/>
              <a:round/>
            </a:ln>
          </a:insideH>
          <a:insideV>
            <a:ln w="12700" cap="flat">
              <a:solidFill>
                <a:srgbClr val="FFF2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Shape 162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1" name="Shape 162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9;p2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10;p2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8" name="Google Shape;11;p2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86" name="Google Shape;12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" name="Google Shape;13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" name="Google Shape;14;p2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9" name="Google Shape;15;p2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" name="Google Shape;16;p2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" name="Google Shape;17;p2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92" name="Google Shape;18;p2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" name="Google Shape;19;p2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" name="Google Shape;20;p2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95" name="Google Shape;21;p2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22;p2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" name="Google Shape;23;p2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98" name="Google Shape;24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25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" name="Google Shape;26;p2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1" name="Google Shape;27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28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4" name="Google Shape;29;p2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" name="Google Shape;30;p2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" name="Google Shape;31;p2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" name="Google Shape;32;p2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" name="Google Shape;33;p2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" name="Google Shape;36;p2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" name="Google Shape;37;p2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" name="Google Shape;40;p2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" name="Google Shape;41;p2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" name="Google Shape;42;p2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" name="Google Shape;43;p2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" name="Google Shape;45;p2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46;p2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47;p2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50;p2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51;p2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52;p2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55;p2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56;p2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57;p2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60;p2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61;p2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62;p2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65;p2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66;p2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67;p2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70;p2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71;p2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72;p2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75;p2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76;p2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77;p2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80;p2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81;p2"/>
          <p:cNvSpPr/>
          <p:nvPr/>
        </p:nvSpPr>
        <p:spPr>
          <a:xfrm>
            <a:off x="188648" y="81447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82;p2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xfrm>
            <a:off x="967700" y="1345750"/>
            <a:ext cx="7208702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2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3" name="Google Shape;85;p2"/>
          <p:cNvGrpSpPr/>
          <p:nvPr/>
        </p:nvGrpSpPr>
        <p:grpSpPr>
          <a:xfrm>
            <a:off x="7535931" y="1496249"/>
            <a:ext cx="297898" cy="313805"/>
            <a:chOff x="-14" y="1"/>
            <a:chExt cx="297896" cy="313804"/>
          </a:xfrm>
        </p:grpSpPr>
        <p:sp>
          <p:nvSpPr>
            <p:cNvPr id="141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" name="Google Shape;88;p2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4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55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105;p2"/>
          <p:cNvSpPr/>
          <p:nvPr/>
        </p:nvSpPr>
        <p:spPr>
          <a:xfrm rot="9553842">
            <a:off x="2131717" y="4191370"/>
            <a:ext cx="46111" cy="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4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4" name="Google Shape;108;p2"/>
          <p:cNvGrpSpPr/>
          <p:nvPr/>
        </p:nvGrpSpPr>
        <p:grpSpPr>
          <a:xfrm>
            <a:off x="6355074" y="709673"/>
            <a:ext cx="291353" cy="281329"/>
            <a:chOff x="0" y="0"/>
            <a:chExt cx="291352" cy="281327"/>
          </a:xfrm>
        </p:grpSpPr>
        <p:sp>
          <p:nvSpPr>
            <p:cNvPr id="164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119;p2"/>
          <p:cNvGrpSpPr/>
          <p:nvPr/>
        </p:nvGrpSpPr>
        <p:grpSpPr>
          <a:xfrm>
            <a:off x="1160456" y="4196999"/>
            <a:ext cx="297899" cy="313805"/>
            <a:chOff x="-14" y="1"/>
            <a:chExt cx="297897" cy="313804"/>
          </a:xfrm>
        </p:grpSpPr>
        <p:sp>
          <p:nvSpPr>
            <p:cNvPr id="175" name="Google Shape;120;p2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" name="Google Shape;122;p2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78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1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1" y="4637008"/>
            <a:ext cx="355049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0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4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347698" cy="448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7" y="971846"/>
            <a:ext cx="6183214" cy="620804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802;p11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711" name="Google Shape;803;p11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14" name="Google Shape;804;p11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712" name="Google Shape;805;p11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806;p11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5" name="Google Shape;807;p11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18" name="Google Shape;808;p11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716" name="Google Shape;809;p11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810;p11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1" name="Google Shape;811;p11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719" name="Google Shape;812;p11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813;p11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4" name="Google Shape;814;p11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722" name="Google Shape;815;p11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816;p11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7" name="Google Shape;817;p11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725" name="Google Shape;818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819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0" name="Google Shape;820;p11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728" name="Google Shape;821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822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1" name="Google Shape;823;p11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824;p11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34" name="xx%"/>
          <p:cNvSpPr txBox="1"/>
          <p:nvPr>
            <p:ph type="title" hasCustomPrompt="1"/>
          </p:nvPr>
        </p:nvSpPr>
        <p:spPr>
          <a:xfrm>
            <a:off x="1816861" y="1707588"/>
            <a:ext cx="5511603" cy="140130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7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2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6" name="Google Shape;827;p11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828;p11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831;p11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832;p11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835;p11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836;p11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837;p11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838;p11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840;p11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841;p11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842;p11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845;p11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846;p11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847;p11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850;p11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851;p11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852;p11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855;p11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856;p11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857;p11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860;p11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861;p11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862;p11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865;p11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866;p11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867;p11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870;p11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871;p11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872;p11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875;p11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876;p11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8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89" name="Google Shape;882;p13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787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92" name="Google Shape;885;p13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790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95" name="Google Shape;888;p13"/>
          <p:cNvGrpSpPr/>
          <p:nvPr/>
        </p:nvGrpSpPr>
        <p:grpSpPr>
          <a:xfrm>
            <a:off x="8278178" y="1090646"/>
            <a:ext cx="704675" cy="480929"/>
            <a:chOff x="-1" y="0"/>
            <a:chExt cx="704674" cy="480928"/>
          </a:xfrm>
        </p:grpSpPr>
        <p:sp>
          <p:nvSpPr>
            <p:cNvPr id="793" name="Google Shape;889;p13"/>
            <p:cNvSpPr/>
            <p:nvPr/>
          </p:nvSpPr>
          <p:spPr>
            <a:xfrm>
              <a:off x="-2" y="98885"/>
              <a:ext cx="704676" cy="38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890;p13"/>
            <p:cNvSpPr/>
            <p:nvPr/>
          </p:nvSpPr>
          <p:spPr>
            <a:xfrm>
              <a:off x="-2" y="-1"/>
              <a:ext cx="704676" cy="38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98" name="Google Shape;891;p13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796" name="Google Shape;892;p13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893;p13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1" name="Google Shape;894;p13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799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4" name="Google Shape;897;p13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802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05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6" name="Google Shape;901;p13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7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8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9" name="Google Shape;906;p1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0" name="Google Shape;907;p1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1" name="Google Shape;910;p1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2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3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4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5" name="Google Shape;915;p1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6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7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8" name="Google Shape;920;p1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19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0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1" name="Google Shape;925;p1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2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3" name="Google Shape;927;p1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930;p1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935;p1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940;p1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945;p1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950;p1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952;p1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9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42" name="Google Shape;972;p13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840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3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843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981;p1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6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854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57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990;p13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0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1118656" y="236498"/>
            <a:ext cx="531997" cy="686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IMG_1532.jpeg" descr="IMG_1532.jpeg"/>
          <p:cNvPicPr>
            <a:picLocks noChangeAspect="1"/>
          </p:cNvPicPr>
          <p:nvPr/>
        </p:nvPicPr>
        <p:blipFill>
          <a:blip r:embed="rId3">
            <a:alphaModFix amt="28571"/>
            <a:extLst/>
          </a:blip>
          <a:srcRect l="5878" t="1858" r="7765" b="5943"/>
          <a:stretch>
            <a:fillRect/>
          </a:stretch>
        </p:blipFill>
        <p:spPr>
          <a:xfrm>
            <a:off x="375951" y="4431701"/>
            <a:ext cx="420022" cy="419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517" fill="norm" stroke="1" extrusionOk="0">
                <a:moveTo>
                  <a:pt x="10737" y="0"/>
                </a:moveTo>
                <a:cubicBezTo>
                  <a:pt x="8994" y="3"/>
                  <a:pt x="8712" y="29"/>
                  <a:pt x="7753" y="326"/>
                </a:cubicBezTo>
                <a:cubicBezTo>
                  <a:pt x="3599" y="1610"/>
                  <a:pt x="892" y="4707"/>
                  <a:pt x="142" y="9027"/>
                </a:cubicBezTo>
                <a:cubicBezTo>
                  <a:pt x="48" y="9570"/>
                  <a:pt x="3" y="10107"/>
                  <a:pt x="0" y="10657"/>
                </a:cubicBezTo>
                <a:cubicBezTo>
                  <a:pt x="-11" y="12307"/>
                  <a:pt x="391" y="13984"/>
                  <a:pt x="1177" y="15588"/>
                </a:cubicBezTo>
                <a:cubicBezTo>
                  <a:pt x="2227" y="17732"/>
                  <a:pt x="3763" y="19278"/>
                  <a:pt x="5927" y="20357"/>
                </a:cubicBezTo>
                <a:cubicBezTo>
                  <a:pt x="7151" y="20967"/>
                  <a:pt x="8102" y="21274"/>
                  <a:pt x="9397" y="21457"/>
                </a:cubicBezTo>
                <a:cubicBezTo>
                  <a:pt x="10399" y="21598"/>
                  <a:pt x="12349" y="21481"/>
                  <a:pt x="13396" y="21212"/>
                </a:cubicBezTo>
                <a:cubicBezTo>
                  <a:pt x="17169" y="20241"/>
                  <a:pt x="20065" y="17430"/>
                  <a:pt x="21128" y="13714"/>
                </a:cubicBezTo>
                <a:cubicBezTo>
                  <a:pt x="21463" y="12546"/>
                  <a:pt x="21589" y="10066"/>
                  <a:pt x="21372" y="8844"/>
                </a:cubicBezTo>
                <a:cubicBezTo>
                  <a:pt x="20623" y="4624"/>
                  <a:pt x="17652" y="1402"/>
                  <a:pt x="13436" y="224"/>
                </a:cubicBezTo>
                <a:cubicBezTo>
                  <a:pt x="12830" y="55"/>
                  <a:pt x="12228" y="-2"/>
                  <a:pt x="107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992;p14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870" name="Google Shape;993;p14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73" name="Google Shape;994;p14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871" name="Google Shape;995;p14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996;p14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4" name="Google Shape;997;p14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77" name="Google Shape;998;p14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875" name="Google Shape;999;p14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1000;p14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0" name="Google Shape;1001;p14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878" name="Google Shape;1002;p14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1003;p14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3" name="Google Shape;1004;p14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881" name="Google Shape;1005;p14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1006;p14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6" name="Google Shape;1007;p14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884" name="Google Shape;1008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1009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9" name="Google Shape;1010;p14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887" name="Google Shape;1011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1012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90" name="Google Shape;1013;p14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014;p14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96" name="Google Shape;1016;p14"/>
          <p:cNvGrpSpPr/>
          <p:nvPr/>
        </p:nvGrpSpPr>
        <p:grpSpPr>
          <a:xfrm>
            <a:off x="830456" y="4584499"/>
            <a:ext cx="297899" cy="313805"/>
            <a:chOff x="-14" y="1"/>
            <a:chExt cx="297897" cy="313804"/>
          </a:xfrm>
        </p:grpSpPr>
        <p:sp>
          <p:nvSpPr>
            <p:cNvPr id="894" name="Google Shape;1017;p14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018;p14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7" name="Google Shape;1019;p14"/>
          <p:cNvGrpSpPr/>
          <p:nvPr/>
        </p:nvGrpSpPr>
        <p:grpSpPr>
          <a:xfrm>
            <a:off x="7240775" y="398375"/>
            <a:ext cx="291353" cy="281328"/>
            <a:chOff x="0" y="0"/>
            <a:chExt cx="291352" cy="281327"/>
          </a:xfrm>
        </p:grpSpPr>
        <p:sp>
          <p:nvSpPr>
            <p:cNvPr id="897" name="Google Shape;1020;p14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021;p14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022;p14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023;p1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024;p14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025;p14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026;p14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027;p14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028;p14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029;p1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0" name="Google Shape;1030;p14"/>
          <p:cNvGrpSpPr/>
          <p:nvPr/>
        </p:nvGrpSpPr>
        <p:grpSpPr>
          <a:xfrm>
            <a:off x="8091998" y="1035806"/>
            <a:ext cx="122300" cy="132661"/>
            <a:chOff x="-1" y="2"/>
            <a:chExt cx="122299" cy="132660"/>
          </a:xfrm>
        </p:grpSpPr>
        <p:sp>
          <p:nvSpPr>
            <p:cNvPr id="908" name="Google Shape;1031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032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1" name="Google Shape;1033;p14"/>
          <p:cNvSpPr/>
          <p:nvPr/>
        </p:nvSpPr>
        <p:spPr>
          <a:xfrm>
            <a:off x="1563742" y="4773750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2" name="Google Shape;1034;p14"/>
          <p:cNvSpPr/>
          <p:nvPr/>
        </p:nvSpPr>
        <p:spPr>
          <a:xfrm>
            <a:off x="7970629" y="4401837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15" name="Google Shape;1035;p14"/>
          <p:cNvGrpSpPr/>
          <p:nvPr/>
        </p:nvGrpSpPr>
        <p:grpSpPr>
          <a:xfrm>
            <a:off x="800048" y="4255017"/>
            <a:ext cx="122300" cy="132662"/>
            <a:chOff x="-1" y="2"/>
            <a:chExt cx="122299" cy="132660"/>
          </a:xfrm>
        </p:grpSpPr>
        <p:sp>
          <p:nvSpPr>
            <p:cNvPr id="913" name="Google Shape;1036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037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1038;p1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1039;p1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1042;p1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1043;p1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1046;p1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1047;p1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1048;p1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1049;p1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1051;p1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1052;p1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1053;p1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1056;p1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1057;p1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1058;p1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1061;p1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1062;p1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1063;p1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1066;p1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1067;p1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1068;p1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1071;p1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1072;p1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1073;p1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1076;p1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1077;p1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1078;p1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1081;p1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1082;p1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1083;p1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1086;p1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1087;p1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48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1089;p1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957" name="Google Shape;1090;p1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60" name="Google Shape;1091;p1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958" name="Google Shape;1092;p1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1093;p1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1" name="Google Shape;1094;p1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64" name="Google Shape;1095;p1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962" name="Google Shape;1096;p1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1097;p1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67" name="Google Shape;1098;p1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965" name="Google Shape;1099;p1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1100;p1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0" name="Google Shape;1101;p1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968" name="Google Shape;1102;p1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1103;p1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3" name="Google Shape;1104;p1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971" name="Google Shape;1105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1106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6" name="Google Shape;1107;p1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974" name="Google Shape;1108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1109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7" name="Google Shape;1110;p1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111;p1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83" name="Google Shape;1113;p15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981" name="Google Shape;1114;p15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115;p15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94" name="Google Shape;1116;p15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984" name="Google Shape;1117;p15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118;p15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119;p15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120;p15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121;p15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122;p15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123;p15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124;p15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125;p15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126;p15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97" name="Google Shape;1127;p15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995" name="Google Shape;1128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129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98" name="Google Shape;1130;p15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99" name="Google Shape;1131;p15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02" name="Google Shape;1132;p15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000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03" name="Google Shape;1135;p1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4" name="Google Shape;1136;p1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5" name="Google Shape;1139;p1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6" name="Google Shape;1140;p1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7" name="Google Shape;1143;p1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8" name="Google Shape;1144;p1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9" name="Google Shape;1145;p1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0" name="Google Shape;1146;p1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1" name="Google Shape;1148;p1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2" name="Google Shape;1149;p1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3" name="Google Shape;1150;p1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4" name="Google Shape;1153;p1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5" name="Google Shape;1154;p1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6" name="Google Shape;1155;p1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7" name="Google Shape;1158;p1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8" name="Google Shape;1159;p1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9" name="Google Shape;1160;p1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0" name="Google Shape;1163;p1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1164;p1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1165;p1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1168;p1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1169;p1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1170;p1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1173;p1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1174;p1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1175;p1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1178;p1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1179;p1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1180;p1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1183;p1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1184;p1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35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3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0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186;p16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044" name="Google Shape;1187;p16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47" name="Google Shape;1188;p16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045" name="Google Shape;1189;p16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1190;p16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48" name="Google Shape;1191;p16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51" name="Google Shape;1192;p16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049" name="Google Shape;1193;p16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1194;p16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4" name="Google Shape;1195;p16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052" name="Google Shape;1196;p16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1197;p16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7" name="Google Shape;1198;p16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055" name="Google Shape;1199;p16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1200;p16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60" name="Google Shape;1201;p16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058" name="Google Shape;1202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1203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63" name="Google Shape;1204;p16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061" name="Google Shape;1205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1206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4" name="Google Shape;1207;p16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1208;p16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67" name="Google Shape;1209;p1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210;p1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213;p1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214;p1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217;p1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218;p1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219;p1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220;p1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222;p1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223;p1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224;p1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227;p1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228;p1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1229;p1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1" name="Google Shape;1232;p1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2" name="Google Shape;1233;p1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3" name="Google Shape;1234;p1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4" name="Google Shape;1237;p1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5" name="Google Shape;1238;p1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6" name="Google Shape;1239;p1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7" name="Google Shape;1242;p1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8" name="Google Shape;1243;p1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9" name="Google Shape;1244;p1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0" name="Google Shape;1247;p1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1" name="Google Shape;1248;p1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2" name="Google Shape;1249;p1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3" name="Google Shape;1252;p1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4" name="Google Shape;1253;p1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5" name="Google Shape;1254;p1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6" name="Google Shape;1257;p1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7" name="Google Shape;1258;p1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8" name="Google Shape;1259;p1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098" name="Google Shape;1260;p1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261;p1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262;p1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263;p1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264;p1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265;p1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266;p1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267;p1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268;p1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269;p1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09" name="Google Shape;1270;p1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12" name="Google Shape;1271;p1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110" name="Google Shape;1272;p1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273;p1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Google Shape;1274;p1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4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15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1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1276;p1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124" name="Google Shape;1277;p1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27" name="Google Shape;1278;p1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125" name="Google Shape;1279;p1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1280;p1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8" name="Google Shape;1281;p1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31" name="Google Shape;1282;p1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129" name="Google Shape;1283;p1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1284;p1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34" name="Google Shape;1285;p1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132" name="Google Shape;1286;p1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1287;p1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37" name="Google Shape;1288;p1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35" name="Google Shape;1289;p1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1290;p1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40" name="Google Shape;1291;p1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38" name="Google Shape;1292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1293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43" name="Google Shape;1294;p1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41" name="Google Shape;1295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1296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4" name="Google Shape;1297;p1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298;p1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47" name="Google Shape;1299;p1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300;p1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303;p1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304;p1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307;p1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308;p1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309;p1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310;p1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312;p1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313;p1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314;p1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317;p1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318;p1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319;p1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322;p1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323;p1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324;p1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327;p1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328;p1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329;p1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332;p1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333;p1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334;p1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337;p1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338;p1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339;p1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342;p1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343;p1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344;p1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347;p1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348;p1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80" name="Google Shape;1349;p17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178" name="Google Shape;1350;p17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351;p17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1" name="Google Shape;1352;p17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181" name="Google Shape;1353;p17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354;p17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355;p17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356;p17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357;p17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358;p17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359;p17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360;p17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361;p17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362;p17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4" name="Google Shape;1363;p17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192" name="Google Shape;1364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365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95" name="Google Shape;1366;p17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6" name="Google Shape;1367;p17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99" name="Google Shape;1368;p17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197" name="Google Shape;1369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370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00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01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2" name="Google Shape;1372;p1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10" name="Google Shape;1373;p1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13" name="Google Shape;1374;p1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11" name="Google Shape;1375;p1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1376;p1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14" name="Google Shape;1377;p1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17" name="Google Shape;1378;p1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15" name="Google Shape;1379;p1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6" name="Google Shape;1380;p1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0" name="Google Shape;1381;p1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218" name="Google Shape;1382;p1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9" name="Google Shape;1383;p1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3" name="Google Shape;1384;p1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221" name="Google Shape;1385;p1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1386;p1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6" name="Google Shape;1387;p1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224" name="Google Shape;1388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1389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9" name="Google Shape;1390;p1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227" name="Google Shape;1391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392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0" name="Google Shape;1393;p1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394;p1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33" name="Google Shape;1395;p1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396;p1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399;p1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400;p1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403;p1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404;p1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405;p1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406;p1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408;p1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409;p1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410;p1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413;p1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414;p1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415;p1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418;p1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419;p1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420;p1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423;p1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424;p1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425;p1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3" name="Google Shape;1428;p1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4" name="Google Shape;1429;p1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5" name="Google Shape;1430;p1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6" name="Google Shape;1433;p1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7" name="Google Shape;1434;p1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8" name="Google Shape;1435;p1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9" name="Google Shape;1438;p1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0" name="Google Shape;1439;p1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1" name="Google Shape;1440;p1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2" name="Google Shape;1443;p1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444;p1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4" name="Google Shape;1445;p18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446;p18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265" name="Google Shape;1447;p18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448;p18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8" name="Google Shape;1449;p18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268" name="Google Shape;1450;p18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451;p18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452;p18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1453;p18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1454;p18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1455;p18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456;p18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457;p18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1458;p18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7" name="Google Shape;1459;p18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81" name="Google Shape;1460;p18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279" name="Google Shape;1461;p18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1462;p18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82" name="Google Shape;1463;p18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464;p18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85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8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Google Shape;1466;p1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94" name="Google Shape;1467;p1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97" name="Google Shape;1468;p1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95" name="Google Shape;1469;p1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1470;p1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8" name="Google Shape;1471;p1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01" name="Google Shape;1472;p1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99" name="Google Shape;1473;p1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1474;p1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04" name="Google Shape;1475;p1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302" name="Google Shape;1476;p1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1477;p1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07" name="Google Shape;1478;p1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305" name="Google Shape;1479;p1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1480;p1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10" name="Google Shape;1481;p1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308" name="Google Shape;1482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1483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13" name="Google Shape;1484;p1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311" name="Google Shape;1485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1486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4" name="Google Shape;1487;p1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488;p1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17" name="Google Shape;1489;p1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490;p1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493;p1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494;p1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497;p1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498;p1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499;p1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500;p1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502;p1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503;p1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504;p1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507;p1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508;p1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509;p1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512;p1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513;p1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514;p1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517;p1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518;p1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519;p1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522;p1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523;p1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524;p1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527;p1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528;p1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529;p1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532;p1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4" name="Google Shape;1533;p1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5" name="Google Shape;1534;p1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1537;p1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7" name="Google Shape;1538;p1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50" name="Google Shape;1539;p19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348" name="Google Shape;1540;p19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54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1" name="Google Shape;1542;p19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351" name="Google Shape;1543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544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545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546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547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548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549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550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551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552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4" name="Google Shape;1553;p19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362" name="Google Shape;1554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555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Google Shape;1556;p19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6" name="Google Shape;1557;p19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7" name="Google Shape;1558;p19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8" name="Google Shape;1559;p19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9" name="Google Shape;1560;p19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0" name="Google Shape;1561;p19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370" name="Google Shape;1562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563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564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565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566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567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568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569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570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571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3" name="Google Shape;1572;p19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381" name="Google Shape;1573;p19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574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4" name="Google Shape;1575;p19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384" name="Google Shape;1576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577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578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579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580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581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582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583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584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585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7" name="Google Shape;1586;p19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395" name="Google Shape;1587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588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00" name="Google Shape;1589;p19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398" name="Google Shape;1590;p19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59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01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02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Google Shape;1593;p2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411" name="Google Shape;1594;p2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14" name="Google Shape;1595;p2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412" name="Google Shape;1596;p2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1597;p2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15" name="Google Shape;1598;p2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18" name="Google Shape;1599;p2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416" name="Google Shape;1600;p2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1601;p2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21" name="Google Shape;1602;p2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419" name="Google Shape;1603;p2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1604;p2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24" name="Google Shape;1605;p2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422" name="Google Shape;1606;p2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1607;p2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27" name="Google Shape;1608;p2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425" name="Google Shape;1609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6" name="Google Shape;1610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30" name="Google Shape;1611;p2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428" name="Google Shape;1612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1613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1" name="Google Shape;1614;p2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615;p2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34" name="نص العنوان"/>
          <p:cNvSpPr txBox="1"/>
          <p:nvPr>
            <p:ph type="title"/>
          </p:nvPr>
        </p:nvSpPr>
        <p:spPr>
          <a:xfrm>
            <a:off x="2325950" y="395774"/>
            <a:ext cx="4492802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35" name="مستوى النص الأول…"/>
          <p:cNvSpPr txBox="1"/>
          <p:nvPr>
            <p:ph type="body" sz="quarter" idx="1"/>
          </p:nvPr>
        </p:nvSpPr>
        <p:spPr>
          <a:xfrm>
            <a:off x="2327039" y="1556401"/>
            <a:ext cx="4492804" cy="14601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36" name="Google Shape;1619;p2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620;p2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623;p2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624;p2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627;p2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628;p2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2" name="Google Shape;1629;p2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3" name="Google Shape;1630;p2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4" name="Google Shape;1632;p2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5" name="Google Shape;1633;p2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6" name="Google Shape;1634;p2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7" name="Google Shape;1637;p2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8" name="Google Shape;1638;p2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9" name="Google Shape;1639;p2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0" name="Google Shape;1642;p2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1" name="Google Shape;1643;p2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2" name="Google Shape;1644;p2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3" name="Google Shape;1647;p2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4" name="Google Shape;1648;p2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5" name="Google Shape;1649;p2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6" name="Google Shape;1652;p2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7" name="Google Shape;1653;p2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8" name="Google Shape;1654;p2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9" name="Google Shape;1657;p2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658;p2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659;p2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1662;p2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3" name="Google Shape;1663;p2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4" name="Google Shape;1664;p2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5" name="Google Shape;1667;p2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6" name="Google Shape;1668;p2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69" name="Google Shape;1669;p20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467" name="Google Shape;1670;p20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67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0" name="Google Shape;1672;p20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70" name="Google Shape;1673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674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675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676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677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678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679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680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681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682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3" name="Google Shape;1683;p20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481" name="Google Shape;1684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685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686;p20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687;p20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688;p20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689;p20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690;p20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99" name="Google Shape;1691;p20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489" name="Google Shape;1692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693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694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695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696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697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698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699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700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701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02" name="Google Shape;1702;p20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500" name="Google Shape;1703;p20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704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3" name="Google Shape;1705;p20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503" name="Google Shape;1706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707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708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709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710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711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712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713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714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715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6" name="Google Shape;1716;p20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514" name="Google Shape;1717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718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9" name="Google Shape;1719;p20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517" name="Google Shape;1720;p20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72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20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21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2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4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202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5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203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6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9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207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2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210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213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8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16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1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19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2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5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9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0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5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8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7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7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0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58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61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72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9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77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0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81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1"/>
            <a:ext cx="5122929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38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39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542" name="Google Shape;882;p13"/>
          <p:cNvGrpSpPr/>
          <p:nvPr/>
        </p:nvGrpSpPr>
        <p:grpSpPr>
          <a:xfrm>
            <a:off x="8341541" y="2282039"/>
            <a:ext cx="569680" cy="380584"/>
            <a:chOff x="0" y="0"/>
            <a:chExt cx="569678" cy="380582"/>
          </a:xfrm>
        </p:grpSpPr>
        <p:sp>
          <p:nvSpPr>
            <p:cNvPr id="1540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41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545" name="Google Shape;885;p13"/>
          <p:cNvGrpSpPr/>
          <p:nvPr/>
        </p:nvGrpSpPr>
        <p:grpSpPr>
          <a:xfrm>
            <a:off x="8341541" y="1721092"/>
            <a:ext cx="569680" cy="380583"/>
            <a:chOff x="0" y="0"/>
            <a:chExt cx="569678" cy="380582"/>
          </a:xfrm>
        </p:grpSpPr>
        <p:sp>
          <p:nvSpPr>
            <p:cNvPr id="1543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44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548" name="Google Shape;888;p13"/>
          <p:cNvGrpSpPr/>
          <p:nvPr/>
        </p:nvGrpSpPr>
        <p:grpSpPr>
          <a:xfrm>
            <a:off x="8278178" y="1090646"/>
            <a:ext cx="704675" cy="480929"/>
            <a:chOff x="-1" y="0"/>
            <a:chExt cx="704674" cy="480928"/>
          </a:xfrm>
        </p:grpSpPr>
        <p:sp>
          <p:nvSpPr>
            <p:cNvPr id="1546" name="Google Shape;889;p13"/>
            <p:cNvSpPr/>
            <p:nvPr/>
          </p:nvSpPr>
          <p:spPr>
            <a:xfrm>
              <a:off x="-2" y="98885"/>
              <a:ext cx="704676" cy="38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47" name="Google Shape;890;p13"/>
            <p:cNvSpPr/>
            <p:nvPr/>
          </p:nvSpPr>
          <p:spPr>
            <a:xfrm>
              <a:off x="-2" y="-1"/>
              <a:ext cx="704676" cy="382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551" name="Google Shape;891;p13"/>
          <p:cNvGrpSpPr/>
          <p:nvPr/>
        </p:nvGrpSpPr>
        <p:grpSpPr>
          <a:xfrm>
            <a:off x="8341541" y="606632"/>
            <a:ext cx="569680" cy="387987"/>
            <a:chOff x="0" y="-1"/>
            <a:chExt cx="569678" cy="387985"/>
          </a:xfrm>
        </p:grpSpPr>
        <p:sp>
          <p:nvSpPr>
            <p:cNvPr id="1549" name="Google Shape;892;p13"/>
            <p:cNvSpPr/>
            <p:nvPr/>
          </p:nvSpPr>
          <p:spPr>
            <a:xfrm>
              <a:off x="-1" y="79774"/>
              <a:ext cx="569679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50" name="Google Shape;893;p13"/>
            <p:cNvSpPr/>
            <p:nvPr/>
          </p:nvSpPr>
          <p:spPr>
            <a:xfrm>
              <a:off x="-1" y="-2"/>
              <a:ext cx="569679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554" name="Google Shape;894;p13"/>
          <p:cNvGrpSpPr/>
          <p:nvPr/>
        </p:nvGrpSpPr>
        <p:grpSpPr>
          <a:xfrm>
            <a:off x="8341541" y="2842965"/>
            <a:ext cx="569680" cy="380584"/>
            <a:chOff x="0" y="0"/>
            <a:chExt cx="569678" cy="380582"/>
          </a:xfrm>
        </p:grpSpPr>
        <p:sp>
          <p:nvSpPr>
            <p:cNvPr id="1552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53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557" name="Google Shape;897;p13"/>
          <p:cNvGrpSpPr/>
          <p:nvPr/>
        </p:nvGrpSpPr>
        <p:grpSpPr>
          <a:xfrm>
            <a:off x="8341541" y="3403889"/>
            <a:ext cx="569680" cy="380584"/>
            <a:chOff x="0" y="0"/>
            <a:chExt cx="569678" cy="380582"/>
          </a:xfrm>
        </p:grpSpPr>
        <p:sp>
          <p:nvSpPr>
            <p:cNvPr id="1555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56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558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59" name="Google Shape;901;p13"/>
          <p:cNvSpPr/>
          <p:nvPr/>
        </p:nvSpPr>
        <p:spPr>
          <a:xfrm>
            <a:off x="395925" y="219550"/>
            <a:ext cx="8053408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0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1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2" name="Google Shape;906;p13"/>
          <p:cNvSpPr/>
          <p:nvPr/>
        </p:nvSpPr>
        <p:spPr>
          <a:xfrm>
            <a:off x="546316" y="1298238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3" name="Google Shape;907;p13"/>
          <p:cNvSpPr/>
          <p:nvPr/>
        </p:nvSpPr>
        <p:spPr>
          <a:xfrm>
            <a:off x="281024" y="1324128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4" name="Google Shape;910;p13"/>
          <p:cNvSpPr/>
          <p:nvPr/>
        </p:nvSpPr>
        <p:spPr>
          <a:xfrm>
            <a:off x="282214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5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6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7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8" name="Google Shape;915;p13"/>
          <p:cNvSpPr/>
          <p:nvPr/>
        </p:nvSpPr>
        <p:spPr>
          <a:xfrm>
            <a:off x="282214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69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0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1" name="Google Shape;920;p13"/>
          <p:cNvSpPr/>
          <p:nvPr/>
        </p:nvSpPr>
        <p:spPr>
          <a:xfrm>
            <a:off x="282214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2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3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4" name="Google Shape;925;p13"/>
          <p:cNvSpPr/>
          <p:nvPr/>
        </p:nvSpPr>
        <p:spPr>
          <a:xfrm>
            <a:off x="282214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5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6" name="Google Shape;927;p13"/>
          <p:cNvSpPr/>
          <p:nvPr/>
        </p:nvSpPr>
        <p:spPr>
          <a:xfrm>
            <a:off x="281024" y="2751718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7" name="Google Shape;930;p13"/>
          <p:cNvSpPr/>
          <p:nvPr/>
        </p:nvSpPr>
        <p:spPr>
          <a:xfrm>
            <a:off x="282214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8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79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0" name="Google Shape;935;p13"/>
          <p:cNvSpPr/>
          <p:nvPr/>
        </p:nvSpPr>
        <p:spPr>
          <a:xfrm>
            <a:off x="282214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1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2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3" name="Google Shape;940;p13"/>
          <p:cNvSpPr/>
          <p:nvPr/>
        </p:nvSpPr>
        <p:spPr>
          <a:xfrm>
            <a:off x="282214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4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5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6" name="Google Shape;945;p13"/>
          <p:cNvSpPr/>
          <p:nvPr/>
        </p:nvSpPr>
        <p:spPr>
          <a:xfrm>
            <a:off x="282214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7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8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89" name="Google Shape;950;p13"/>
          <p:cNvSpPr/>
          <p:nvPr/>
        </p:nvSpPr>
        <p:spPr>
          <a:xfrm>
            <a:off x="282214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90" name="Google Shape;952;p13"/>
          <p:cNvSpPr/>
          <p:nvPr/>
        </p:nvSpPr>
        <p:spPr>
          <a:xfrm>
            <a:off x="282214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591" name="نص العنوان"/>
          <p:cNvSpPr txBox="1"/>
          <p:nvPr>
            <p:ph type="title"/>
          </p:nvPr>
        </p:nvSpPr>
        <p:spPr>
          <a:xfrm>
            <a:off x="718749" y="438310"/>
            <a:ext cx="7706402" cy="57270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92" name="مستوى النص الأول…"/>
          <p:cNvSpPr txBox="1"/>
          <p:nvPr>
            <p:ph type="body" sz="quarter" idx="1"/>
          </p:nvPr>
        </p:nvSpPr>
        <p:spPr>
          <a:xfrm>
            <a:off x="1796843" y="1229698"/>
            <a:ext cx="2728802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95" name="Google Shape;972;p13"/>
          <p:cNvGrpSpPr/>
          <p:nvPr/>
        </p:nvGrpSpPr>
        <p:grpSpPr>
          <a:xfrm>
            <a:off x="1118656" y="879024"/>
            <a:ext cx="297898" cy="313805"/>
            <a:chOff x="-14" y="1"/>
            <a:chExt cx="297896" cy="313804"/>
          </a:xfrm>
        </p:grpSpPr>
        <p:sp>
          <p:nvSpPr>
            <p:cNvPr id="1593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9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606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596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97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98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599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0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1" name="Google Shape;981;p13"/>
            <p:cNvSpPr/>
            <p:nvPr/>
          </p:nvSpPr>
          <p:spPr>
            <a:xfrm>
              <a:off x="23175" y="85851"/>
              <a:ext cx="268177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2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3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4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5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609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607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608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610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611" name="Google Shape;990;p13"/>
          <p:cNvSpPr/>
          <p:nvPr/>
        </p:nvSpPr>
        <p:spPr>
          <a:xfrm>
            <a:off x="8228955" y="4065025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612" name="Google Shape;632;p19"/>
          <p:cNvSpPr txBox="1"/>
          <p:nvPr/>
        </p:nvSpPr>
        <p:spPr>
          <a:xfrm rot="5400000">
            <a:off x="-248648" y="3630215"/>
            <a:ext cx="941523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13" name="Google Shape;1105;p42"/>
          <p:cNvSpPr/>
          <p:nvPr/>
        </p:nvSpPr>
        <p:spPr>
          <a:xfrm>
            <a:off x="81023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6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7;p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300" name="Google Shape;328;p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03" name="Google Shape;329;p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301" name="Google Shape;330;p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331;p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" name="Google Shape;332;p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07" name="Google Shape;333;p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305" name="Google Shape;334;p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" name="Google Shape;335;p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0" name="Google Shape;336;p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308" name="Google Shape;337;p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" name="Google Shape;338;p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3" name="Google Shape;339;p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311" name="Google Shape;340;p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41;p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6" name="Google Shape;342;p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314" name="Google Shape;343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" name="Google Shape;344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9" name="Google Shape;345;p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317" name="Google Shape;346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" name="Google Shape;347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0" name="Google Shape;348;p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349;p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4" name="مستوى النص الأول…"/>
          <p:cNvSpPr txBox="1"/>
          <p:nvPr>
            <p:ph type="body" sz="quarter" idx="1"/>
          </p:nvPr>
        </p:nvSpPr>
        <p:spPr>
          <a:xfrm>
            <a:off x="1979838" y="2245523"/>
            <a:ext cx="2342702" cy="396902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5" name="Google Shape;355;p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6" name="Google Shape;356;p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" name="Google Shape;359;p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8" name="Google Shape;360;p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9" name="Google Shape;363;p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" name="Google Shape;364;p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1" name="Google Shape;365;p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2" name="Google Shape;366;p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3" name="Google Shape;368;p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4" name="Google Shape;369;p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" name="Google Shape;370;p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" name="Google Shape;373;p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" name="Google Shape;374;p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" name="Google Shape;375;p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" name="Google Shape;378;p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" name="Google Shape;379;p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" name="Google Shape;380;p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" name="Google Shape;383;p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" name="Google Shape;384;p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" name="Google Shape;385;p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" name="Google Shape;388;p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" name="Google Shape;389;p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7" name="Google Shape;390;p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8" name="Google Shape;393;p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9" name="Google Shape;394;p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0" name="Google Shape;395;p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" name="Google Shape;398;p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" name="Google Shape;399;p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" name="Google Shape;400;p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" name="Google Shape;403;p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" name="Google Shape;404;p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57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5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1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369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4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372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7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375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0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378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381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6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384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87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4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5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31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421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35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433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6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38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3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98;p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448" name="Google Shape;499;p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451" name="Google Shape;500;p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449" name="Google Shape;501;p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" name="Google Shape;502;p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2" name="Google Shape;503;p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455" name="Google Shape;504;p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453" name="Google Shape;505;p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" name="Google Shape;506;p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58" name="Google Shape;507;p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456" name="Google Shape;508;p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" name="Google Shape;509;p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61" name="Google Shape;510;p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459" name="Google Shape;511;p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512;p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64" name="Google Shape;513;p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462" name="Google Shape;514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515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67" name="Google Shape;516;p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465" name="Google Shape;517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518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68" name="Google Shape;519;p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520;p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مستوى النص الأول…"/>
          <p:cNvSpPr txBox="1"/>
          <p:nvPr>
            <p:ph type="body" sz="quarter" idx="1"/>
          </p:nvPr>
        </p:nvSpPr>
        <p:spPr>
          <a:xfrm>
            <a:off x="5558685" y="2109348"/>
            <a:ext cx="2417402" cy="396902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3" name="Google Shape;524;p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525;p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528;p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Google Shape;529;p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7" name="Google Shape;532;p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8" name="Google Shape;533;p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9" name="Google Shape;534;p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0" name="Google Shape;535;p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1" name="Google Shape;537;p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538;p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539;p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542;p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543;p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6" name="Google Shape;544;p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7" name="Google Shape;547;p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8" name="Google Shape;548;p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9" name="Google Shape;549;p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0" name="Google Shape;552;p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1" name="Google Shape;553;p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554;p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557;p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558;p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5" name="Google Shape;559;p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6" name="Google Shape;562;p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7" name="Google Shape;563;p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8" name="Google Shape;564;p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9" name="Google Shape;567;p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0" name="Google Shape;568;p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1" name="Google Shape;569;p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2" name="Google Shape;572;p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573;p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05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0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75;p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14" name="Google Shape;576;p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7" name="Google Shape;577;p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15" name="Google Shape;578;p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79;p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8" name="Google Shape;580;p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21" name="Google Shape;581;p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19" name="Google Shape;582;p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583;p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4" name="Google Shape;584;p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22" name="Google Shape;585;p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86;p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7" name="Google Shape;587;p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25" name="Google Shape;588;p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589;p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30" name="Google Shape;590;p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28" name="Google Shape;591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592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33" name="Google Shape;593;p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31" name="Google Shape;594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595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4" name="Google Shape;596;p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597;p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37" name="نص العنوان"/>
          <p:cNvSpPr txBox="1"/>
          <p:nvPr>
            <p:ph type="title"/>
          </p:nvPr>
        </p:nvSpPr>
        <p:spPr>
          <a:xfrm>
            <a:off x="1529548" y="1682550"/>
            <a:ext cx="6084903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38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2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9" name="Google Shape;600;p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601;p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604;p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605;p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608;p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609;p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610;p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611;p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613;p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614;p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615;p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618;p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619;p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620;p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623;p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624;p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625;p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628;p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629;p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630;p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633;p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634;p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635;p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638;p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639;p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40;p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643;p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644;p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645;p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648;p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649;p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51;p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80" name="Google Shape;652;p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653;p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81" name="Google Shape;654;p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655;p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656;p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657;p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85" name="Google Shape;658;p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659;p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660;p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88" name="Google Shape;661;p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662;p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663;p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91" name="Google Shape;664;p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665;p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666;p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94" name="Google Shape;667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668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669;p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97" name="Google Shape;670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671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672;p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673;p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2014800" y="1482700"/>
            <a:ext cx="5114400" cy="1389902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2594249" y="2750798"/>
            <a:ext cx="3955502" cy="994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76;p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77;p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80;p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81;p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84;p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85;p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86;p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87;p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89;p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90;p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91;p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94;p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95;p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96;p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99;p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700;p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701;p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704;p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705;p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706;p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709;p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710;p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711;p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714;p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715;p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716;p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719;p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720;p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721;p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724;p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725;p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37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3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727;p1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46" name="Google Shape;728;p1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49" name="Google Shape;729;p1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47" name="Google Shape;730;p1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731;p1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0" name="Google Shape;732;p1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53" name="Google Shape;733;p1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51" name="Google Shape;734;p1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735;p1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6" name="Google Shape;736;p1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54" name="Google Shape;737;p1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738;p1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9" name="Google Shape;739;p1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57" name="Google Shape;740;p1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741;p1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2" name="Google Shape;742;p1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60" name="Google Shape;743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744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5" name="Google Shape;745;p1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63" name="Google Shape;746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747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6" name="Google Shape;748;p1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749;p1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9" name="نص العنوان"/>
          <p:cNvSpPr txBox="1"/>
          <p:nvPr>
            <p:ph type="title"/>
          </p:nvPr>
        </p:nvSpPr>
        <p:spPr>
          <a:xfrm>
            <a:off x="3438550" y="2009550"/>
            <a:ext cx="4979402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70" name="Google Shape;751;p1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1" name="Google Shape;752;p1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2" name="Google Shape;755;p1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3" name="Google Shape;756;p1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4" name="Google Shape;759;p1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5" name="Google Shape;760;p1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6" name="Google Shape;761;p1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7" name="Google Shape;762;p1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8" name="Google Shape;764;p1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9" name="Google Shape;765;p1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0" name="Google Shape;766;p1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1" name="Google Shape;769;p1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2" name="Google Shape;770;p1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771;p1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774;p1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775;p1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776;p1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779;p1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780;p1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781;p1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784;p1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785;p1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786;p1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789;p1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790;p1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791;p1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794;p1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795;p1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796;p1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799;p1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800;p1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02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61;p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2;p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5;p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6;p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7;p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8;p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70;p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71;p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2;p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5;p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6;p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7;p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80;p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81;p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82;p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85;p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86;p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7;p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90;p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91;p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92;p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95;p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96;p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97;p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300;p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301;p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302;p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305;p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307;p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310;p4"/>
          <p:cNvSpPr/>
          <p:nvPr/>
        </p:nvSpPr>
        <p:spPr>
          <a:xfrm rot="4238893">
            <a:off x="287200" y="4383421"/>
            <a:ext cx="794682" cy="686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311;p4"/>
          <p:cNvSpPr/>
          <p:nvPr/>
        </p:nvSpPr>
        <p:spPr>
          <a:xfrm>
            <a:off x="7125317" y="73269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312;p4"/>
          <p:cNvSpPr/>
          <p:nvPr/>
        </p:nvSpPr>
        <p:spPr>
          <a:xfrm>
            <a:off x="1334854" y="551088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69" name="Google Shape;313;p4"/>
          <p:cNvGrpSpPr/>
          <p:nvPr/>
        </p:nvGrpSpPr>
        <p:grpSpPr>
          <a:xfrm>
            <a:off x="7636923" y="441373"/>
            <a:ext cx="291353" cy="281330"/>
            <a:chOff x="0" y="0"/>
            <a:chExt cx="291352" cy="281328"/>
          </a:xfrm>
        </p:grpSpPr>
        <p:sp>
          <p:nvSpPr>
            <p:cNvPr id="59" name="Google Shape;314;p4"/>
            <p:cNvSpPr/>
            <p:nvPr/>
          </p:nvSpPr>
          <p:spPr>
            <a:xfrm>
              <a:off x="43225" y="30700"/>
              <a:ext cx="205527" cy="20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315;p4"/>
            <p:cNvSpPr/>
            <p:nvPr/>
          </p:nvSpPr>
          <p:spPr>
            <a:xfrm>
              <a:off x="60150" y="30700"/>
              <a:ext cx="191102" cy="21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316;p4"/>
            <p:cNvSpPr/>
            <p:nvPr/>
          </p:nvSpPr>
          <p:spPr>
            <a:xfrm>
              <a:off x="149746" y="0"/>
              <a:ext cx="12702" cy="28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317;p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318;p4"/>
            <p:cNvSpPr/>
            <p:nvPr/>
          </p:nvSpPr>
          <p:spPr>
            <a:xfrm>
              <a:off x="96475" y="6276"/>
              <a:ext cx="104652" cy="2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319;p4"/>
            <p:cNvSpPr/>
            <p:nvPr/>
          </p:nvSpPr>
          <p:spPr>
            <a:xfrm>
              <a:off x="23175" y="85850"/>
              <a:ext cx="268177" cy="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320;p4"/>
            <p:cNvSpPr/>
            <p:nvPr/>
          </p:nvSpPr>
          <p:spPr>
            <a:xfrm>
              <a:off x="32575" y="78951"/>
              <a:ext cx="257527" cy="11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321;p4"/>
            <p:cNvSpPr/>
            <p:nvPr/>
          </p:nvSpPr>
          <p:spPr>
            <a:xfrm>
              <a:off x="85200" y="12526"/>
              <a:ext cx="120303" cy="25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322;p4"/>
            <p:cNvSpPr/>
            <p:nvPr/>
          </p:nvSpPr>
          <p:spPr>
            <a:xfrm>
              <a:off x="91572" y="73338"/>
              <a:ext cx="118223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" name="Google Shape;323;p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0" name="Google Shape;324;p4"/>
          <p:cNvSpPr/>
          <p:nvPr/>
        </p:nvSpPr>
        <p:spPr>
          <a:xfrm>
            <a:off x="8098829" y="1232161"/>
            <a:ext cx="67019" cy="61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25;p4"/>
          <p:cNvSpPr/>
          <p:nvPr/>
        </p:nvSpPr>
        <p:spPr>
          <a:xfrm>
            <a:off x="1038567" y="1014075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3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نص العنوان"/>
          <p:cNvSpPr txBox="1"/>
          <p:nvPr>
            <p:ph type="title"/>
          </p:nvPr>
        </p:nvSpPr>
        <p:spPr>
          <a:xfrm>
            <a:off x="726225" y="441348"/>
            <a:ext cx="7691402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idx="1"/>
          </p:nvPr>
        </p:nvSpPr>
        <p:spPr>
          <a:xfrm>
            <a:off x="821323" y="1232149"/>
            <a:ext cx="7501203" cy="332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03200" marR="0" indent="-76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1pPr>
      <a:lvl2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2pPr>
      <a:lvl3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3pPr>
      <a:lvl4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4pPr>
      <a:lvl5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5pPr>
      <a:lvl6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6pPr>
      <a:lvl7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7pPr>
      <a:lvl8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8pPr>
      <a:lvl9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1.png"/><Relationship Id="rId13" Type="http://schemas.openxmlformats.org/officeDocument/2006/relationships/video" Target="../media/media2.mp4"/><Relationship Id="rId14" Type="http://schemas.microsoft.com/office/2007/relationships/media" Target="../media/media2.mp4"/><Relationship Id="rId15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.jpeg"/><Relationship Id="rId12" Type="http://schemas.openxmlformats.org/officeDocument/2006/relationships/image" Target="../media/image2.png"/><Relationship Id="rId13" Type="http://schemas.openxmlformats.org/officeDocument/2006/relationships/image" Target="../media/image21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.jpeg"/><Relationship Id="rId12" Type="http://schemas.openxmlformats.org/officeDocument/2006/relationships/image" Target="../media/image2.png"/><Relationship Id="rId13" Type="http://schemas.openxmlformats.org/officeDocument/2006/relationships/image" Target="../media/image21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.jpeg"/><Relationship Id="rId12" Type="http://schemas.openxmlformats.org/officeDocument/2006/relationships/image" Target="../media/image2.png"/><Relationship Id="rId13" Type="http://schemas.openxmlformats.org/officeDocument/2006/relationships/image" Target="../media/image21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.jpeg"/><Relationship Id="rId12" Type="http://schemas.openxmlformats.org/officeDocument/2006/relationships/image" Target="../media/image2.png"/><Relationship Id="rId13" Type="http://schemas.openxmlformats.org/officeDocument/2006/relationships/image" Target="../media/image21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.jpeg"/><Relationship Id="rId12" Type="http://schemas.openxmlformats.org/officeDocument/2006/relationships/image" Target="../media/image2.png"/><Relationship Id="rId13" Type="http://schemas.openxmlformats.org/officeDocument/2006/relationships/image" Target="../media/image21.png"/><Relationship Id="rId14" Type="http://schemas.openxmlformats.org/officeDocument/2006/relationships/image" Target="../media/image6.jpeg"/><Relationship Id="rId15" Type="http://schemas.openxmlformats.org/officeDocument/2006/relationships/image" Target="../media/image30.png"/><Relationship Id="rId16" Type="http://schemas.openxmlformats.org/officeDocument/2006/relationships/image" Target="../media/image7.jpeg"/><Relationship Id="rId17" Type="http://schemas.openxmlformats.org/officeDocument/2006/relationships/image" Target="../media/image31.png"/><Relationship Id="rId1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1.png"/><Relationship Id="rId12" Type="http://schemas.openxmlformats.org/officeDocument/2006/relationships/image" Target="../media/image32.png"/><Relationship Id="rId13" Type="http://schemas.openxmlformats.org/officeDocument/2006/relationships/image" Target="../media/image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9.jpeg"/><Relationship Id="rId13" Type="http://schemas.openxmlformats.org/officeDocument/2006/relationships/image" Target="../media/image21.png"/><Relationship Id="rId14" Type="http://schemas.openxmlformats.org/officeDocument/2006/relationships/image" Target="../media/image36.png"/><Relationship Id="rId15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7.png"/><Relationship Id="rId12" Type="http://schemas.openxmlformats.org/officeDocument/2006/relationships/image" Target="../media/image1.gif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2.png"/><Relationship Id="rId16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1.png"/><Relationship Id="rId12" Type="http://schemas.openxmlformats.org/officeDocument/2006/relationships/image" Target="../media/image33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9.jpeg"/><Relationship Id="rId13" Type="http://schemas.openxmlformats.org/officeDocument/2006/relationships/image" Target="../media/image21.png"/><Relationship Id="rId14" Type="http://schemas.openxmlformats.org/officeDocument/2006/relationships/image" Target="../media/image42.png"/><Relationship Id="rId15" Type="http://schemas.openxmlformats.org/officeDocument/2006/relationships/image" Target="../media/image2.png"/><Relationship Id="rId16" Type="http://schemas.openxmlformats.org/officeDocument/2006/relationships/image" Target="../media/image1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7.png"/><Relationship Id="rId12" Type="http://schemas.openxmlformats.org/officeDocument/2006/relationships/image" Target="../media/image1.gif"/><Relationship Id="rId13" Type="http://schemas.openxmlformats.org/officeDocument/2006/relationships/image" Target="../media/image21.png"/><Relationship Id="rId14" Type="http://schemas.openxmlformats.org/officeDocument/2006/relationships/image" Target="../media/image43.png"/><Relationship Id="rId15" Type="http://schemas.openxmlformats.org/officeDocument/2006/relationships/image" Target="../media/image1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4.png"/><Relationship Id="rId12" Type="http://schemas.openxmlformats.org/officeDocument/2006/relationships/image" Target="../media/image21.png"/><Relationship Id="rId13" Type="http://schemas.openxmlformats.org/officeDocument/2006/relationships/image" Target="../media/image4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4.png"/><Relationship Id="rId12" Type="http://schemas.openxmlformats.org/officeDocument/2006/relationships/image" Target="../media/image21.png"/><Relationship Id="rId13" Type="http://schemas.openxmlformats.org/officeDocument/2006/relationships/image" Target="../media/image45.png"/><Relationship Id="rId14" Type="http://schemas.openxmlformats.org/officeDocument/2006/relationships/image" Target="../media/image1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6.png"/><Relationship Id="rId13" Type="http://schemas.openxmlformats.org/officeDocument/2006/relationships/image" Target="../media/image2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3.png"/><Relationship Id="rId13" Type="http://schemas.openxmlformats.org/officeDocument/2006/relationships/image" Target="../media/image4.jpe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1.png"/><Relationship Id="rId17" Type="http://schemas.openxmlformats.org/officeDocument/2006/relationships/image" Target="../media/image4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8.pn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49.png"/><Relationship Id="rId16" Type="http://schemas.openxmlformats.org/officeDocument/2006/relationships/image" Target="../media/image46.png"/><Relationship Id="rId17" Type="http://schemas.openxmlformats.org/officeDocument/2006/relationships/image" Target="../media/image21.png"/><Relationship Id="rId18" Type="http://schemas.openxmlformats.org/officeDocument/2006/relationships/image" Target="../media/image5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3.jpeg"/><Relationship Id="rId7" Type="http://schemas.openxmlformats.org/officeDocument/2006/relationships/image" Target="../media/image5.png"/><Relationship Id="rId8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0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2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1.png"/><Relationship Id="rId6" Type="http://schemas.openxmlformats.org/officeDocument/2006/relationships/image" Target="../media/image3.jpeg"/><Relationship Id="rId7" Type="http://schemas.openxmlformats.org/officeDocument/2006/relationships/image" Target="../media/image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4.jpe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3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3.png"/><Relationship Id="rId13" Type="http://schemas.openxmlformats.org/officeDocument/2006/relationships/image" Target="../media/image4.jpe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1.png"/><Relationship Id="rId17" Type="http://schemas.openxmlformats.org/officeDocument/2006/relationships/image" Target="../media/image26.png"/><Relationship Id="rId18" Type="http://schemas.openxmlformats.org/officeDocument/2006/relationships/image" Target="../media/image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1.png"/><Relationship Id="rId13" Type="http://schemas.openxmlformats.org/officeDocument/2006/relationships/video" Target="../media/media2.mp4"/><Relationship Id="rId14" Type="http://schemas.microsoft.com/office/2007/relationships/media" Target="../media/media2.mp4"/><Relationship Id="rId15" Type="http://schemas.openxmlformats.org/officeDocument/2006/relationships/image" Target="../media/image2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1.png"/><Relationship Id="rId12" Type="http://schemas.openxmlformats.org/officeDocument/2006/relationships/image" Target="../media/image33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6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9.jpeg"/><Relationship Id="rId13" Type="http://schemas.openxmlformats.org/officeDocument/2006/relationships/image" Target="../media/image21.png"/><Relationship Id="rId14" Type="http://schemas.openxmlformats.org/officeDocument/2006/relationships/image" Target="../media/image2.png"/><Relationship Id="rId15" Type="http://schemas.openxmlformats.org/officeDocument/2006/relationships/image" Target="../media/image53.png"/><Relationship Id="rId16" Type="http://schemas.openxmlformats.org/officeDocument/2006/relationships/image" Target="../media/image1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5.png"/><Relationship Id="rId12" Type="http://schemas.openxmlformats.org/officeDocument/2006/relationships/image" Target="../media/image9.jpeg"/><Relationship Id="rId13" Type="http://schemas.openxmlformats.org/officeDocument/2006/relationships/image" Target="../media/image21.png"/><Relationship Id="rId14" Type="http://schemas.openxmlformats.org/officeDocument/2006/relationships/image" Target="../media/image2.png"/><Relationship Id="rId15" Type="http://schemas.openxmlformats.org/officeDocument/2006/relationships/image" Target="../media/image5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7.png"/><Relationship Id="rId12" Type="http://schemas.openxmlformats.org/officeDocument/2006/relationships/image" Target="../media/image1.gif"/><Relationship Id="rId13" Type="http://schemas.openxmlformats.org/officeDocument/2006/relationships/image" Target="../media/image21.png"/><Relationship Id="rId14" Type="http://schemas.openxmlformats.org/officeDocument/2006/relationships/image" Target="../media/image43.png"/><Relationship Id="rId15" Type="http://schemas.openxmlformats.org/officeDocument/2006/relationships/image" Target="../media/image1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7.png"/><Relationship Id="rId12" Type="http://schemas.openxmlformats.org/officeDocument/2006/relationships/image" Target="../media/image1.gif"/><Relationship Id="rId13" Type="http://schemas.openxmlformats.org/officeDocument/2006/relationships/image" Target="../media/image21.png"/><Relationship Id="rId14" Type="http://schemas.openxmlformats.org/officeDocument/2006/relationships/image" Target="../media/image4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21.png"/><Relationship Id="rId14" Type="http://schemas.openxmlformats.org/officeDocument/2006/relationships/image" Target="../media/image5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4.png"/><Relationship Id="rId13" Type="http://schemas.openxmlformats.org/officeDocument/2006/relationships/image" Target="../media/image21.png"/><Relationship Id="rId14" Type="http://schemas.openxmlformats.org/officeDocument/2006/relationships/image" Target="../media/image5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4.png"/><Relationship Id="rId12" Type="http://schemas.openxmlformats.org/officeDocument/2006/relationships/image" Target="../media/image21.png"/><Relationship Id="rId13" Type="http://schemas.openxmlformats.org/officeDocument/2006/relationships/image" Target="../media/image5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6.png"/><Relationship Id="rId13" Type="http://schemas.openxmlformats.org/officeDocument/2006/relationships/image" Target="../media/image2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3.png"/><Relationship Id="rId13" Type="http://schemas.openxmlformats.org/officeDocument/2006/relationships/image" Target="../media/image4.jpe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1.png"/><Relationship Id="rId17" Type="http://schemas.openxmlformats.org/officeDocument/2006/relationships/image" Target="../media/image60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48.pn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49.png"/><Relationship Id="rId16" Type="http://schemas.openxmlformats.org/officeDocument/2006/relationships/image" Target="../media/image46.png"/><Relationship Id="rId17" Type="http://schemas.openxmlformats.org/officeDocument/2006/relationships/image" Target="../media/image21.png"/><Relationship Id="rId18" Type="http://schemas.openxmlformats.org/officeDocument/2006/relationships/image" Target="../media/image5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4.jpe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3.png"/><Relationship Id="rId13" Type="http://schemas.openxmlformats.org/officeDocument/2006/relationships/image" Target="../media/image4.jpe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1.png"/><Relationship Id="rId17" Type="http://schemas.openxmlformats.org/officeDocument/2006/relationships/image" Target="../media/image26.png"/><Relationship Id="rId18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731;p23"/>
          <p:cNvSpPr txBox="1"/>
          <p:nvPr>
            <p:ph type="subTitle" sz="quarter" idx="1"/>
          </p:nvPr>
        </p:nvSpPr>
        <p:spPr>
          <a:xfrm>
            <a:off x="938639" y="3963246"/>
            <a:ext cx="6866702" cy="594902"/>
          </a:xfrm>
          <a:prstGeom prst="rect">
            <a:avLst/>
          </a:prstGeom>
        </p:spPr>
        <p:txBody>
          <a:bodyPr/>
          <a:lstStyle>
            <a:lvl1pPr marL="0" indent="0">
              <a:defRPr b="1"/>
            </a:lvl1pPr>
          </a:lstStyle>
          <a:p>
            <a:pPr rtl="0">
              <a:defRPr/>
            </a:pPr>
            <a:r>
              <a:t>الفصل الدراسي الأول </a:t>
            </a:r>
          </a:p>
        </p:txBody>
      </p:sp>
      <p:sp>
        <p:nvSpPr>
          <p:cNvPr id="1624" name="Google Shape;1730;p23"/>
          <p:cNvSpPr txBox="1"/>
          <p:nvPr/>
        </p:nvSpPr>
        <p:spPr>
          <a:xfrm>
            <a:off x="1827413" y="1519885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٢-٧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الأبعاد في المستوى الإحداثي </a:t>
            </a:r>
          </a:p>
        </p:txBody>
      </p:sp>
      <p:sp>
        <p:nvSpPr>
          <p:cNvPr id="1625" name="وسيلة شرح"/>
          <p:cNvSpPr/>
          <p:nvPr/>
        </p:nvSpPr>
        <p:spPr>
          <a:xfrm>
            <a:off x="861930" y="1677929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6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1982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1980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81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1983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986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1984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85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1987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990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1988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89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1991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994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199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93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1995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97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98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99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0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1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04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00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3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07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005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6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2010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008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9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21" name="تجميع"/>
          <p:cNvGrpSpPr/>
          <p:nvPr/>
        </p:nvGrpSpPr>
        <p:grpSpPr>
          <a:xfrm>
            <a:off x="1036606" y="4828704"/>
            <a:ext cx="6772046" cy="143252"/>
            <a:chOff x="0" y="0"/>
            <a:chExt cx="6772044" cy="143251"/>
          </a:xfrm>
        </p:grpSpPr>
        <p:grpSp>
          <p:nvGrpSpPr>
            <p:cNvPr id="2019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011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2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3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4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5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6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7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20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2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1" name="تجميع"/>
          <p:cNvGrpSpPr/>
          <p:nvPr/>
        </p:nvGrpSpPr>
        <p:grpSpPr>
          <a:xfrm>
            <a:off x="1738395" y="907481"/>
            <a:ext cx="4485868" cy="3682261"/>
            <a:chOff x="0" y="-2"/>
            <a:chExt cx="4485866" cy="3682260"/>
          </a:xfrm>
        </p:grpSpPr>
        <p:grpSp>
          <p:nvGrpSpPr>
            <p:cNvPr id="2026" name="Google Shape;1048;p38"/>
            <p:cNvGrpSpPr/>
            <p:nvPr/>
          </p:nvGrpSpPr>
          <p:grpSpPr>
            <a:xfrm>
              <a:off x="1446514" y="3084070"/>
              <a:ext cx="1459409" cy="598189"/>
              <a:chOff x="0" y="0"/>
              <a:chExt cx="1459408" cy="598187"/>
            </a:xfrm>
          </p:grpSpPr>
          <p:sp>
            <p:nvSpPr>
              <p:cNvPr id="2023" name="Google Shape;1049;p38"/>
              <p:cNvSpPr/>
              <p:nvPr/>
            </p:nvSpPr>
            <p:spPr>
              <a:xfrm rot="10800000">
                <a:off x="0" y="565410"/>
                <a:ext cx="1451920" cy="32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694" y="0"/>
                    </a:lnTo>
                    <a:lnTo>
                      <a:pt x="2090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0788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24" name="Google Shape;1050;p38"/>
              <p:cNvSpPr/>
              <p:nvPr/>
            </p:nvSpPr>
            <p:spPr>
              <a:xfrm>
                <a:off x="140058" y="-1"/>
                <a:ext cx="1171882" cy="46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301" y="0"/>
                    </a:lnTo>
                    <a:lnTo>
                      <a:pt x="2029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25" name="Google Shape;1051;p38"/>
              <p:cNvSpPr/>
              <p:nvPr/>
            </p:nvSpPr>
            <p:spPr>
              <a:xfrm>
                <a:off x="7489" y="466869"/>
                <a:ext cx="1451920" cy="102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5" y="0"/>
                    </a:lnTo>
                    <a:lnTo>
                      <a:pt x="1943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029" name="Google Shape;1052;p38"/>
            <p:cNvGrpSpPr/>
            <p:nvPr/>
          </p:nvGrpSpPr>
          <p:grpSpPr>
            <a:xfrm>
              <a:off x="0" y="-3"/>
              <a:ext cx="4485867" cy="3133309"/>
              <a:chOff x="0" y="-1"/>
              <a:chExt cx="4485866" cy="3133307"/>
            </a:xfrm>
          </p:grpSpPr>
          <p:sp>
            <p:nvSpPr>
              <p:cNvPr id="2027" name="Google Shape;1053;p38"/>
              <p:cNvSpPr/>
              <p:nvPr/>
            </p:nvSpPr>
            <p:spPr>
              <a:xfrm>
                <a:off x="11" y="-2"/>
                <a:ext cx="4485856" cy="3133210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28" name="Google Shape;1054;p38"/>
              <p:cNvSpPr/>
              <p:nvPr/>
            </p:nvSpPr>
            <p:spPr>
              <a:xfrm rot="10800000">
                <a:off x="0" y="2785434"/>
                <a:ext cx="4485856" cy="347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030" name="Google Shape;1055;p38"/>
            <p:cNvSpPr/>
            <p:nvPr/>
          </p:nvSpPr>
          <p:spPr>
            <a:xfrm>
              <a:off x="2051491" y="121727"/>
              <a:ext cx="106797" cy="1068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2" name="مستطيل"/>
          <p:cNvSpPr/>
          <p:nvPr/>
        </p:nvSpPr>
        <p:spPr>
          <a:xfrm>
            <a:off x="1808409" y="951352"/>
            <a:ext cx="4390606" cy="266675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033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920773" y="1329"/>
            <a:ext cx="674477" cy="812134"/>
          </a:xfrm>
          <a:prstGeom prst="rect">
            <a:avLst/>
          </a:prstGeom>
          <a:ln w="12700">
            <a:miter lim="400000"/>
          </a:ln>
        </p:spPr>
      </p:pic>
      <p:sp>
        <p:nvSpPr>
          <p:cNvPr id="2034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035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2036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2037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2038" name="تشويقات |  الأبعاد في المستوى الإحداثي.mp4" descr="تشويقات |  الأبعاد في المستوى الإحداثي.mp4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2027277" y="1123563"/>
            <a:ext cx="3952870" cy="2223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9" fill="hold"/>
                                        <p:tgtEl>
                                          <p:spTgt spid="2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03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0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7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043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041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42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044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47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045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46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048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51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049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0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052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55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05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4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056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58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59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60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1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2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65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06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4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68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066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7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2071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069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072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1" b="4449"/>
          <a:stretch>
            <a:fillRect/>
          </a:stretch>
        </p:blipFill>
        <p:spPr>
          <a:xfrm>
            <a:off x="7344760" y="3695570"/>
            <a:ext cx="710032" cy="80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1" y="1222"/>
                  <a:pt x="4346" y="1731"/>
                </a:cubicBezTo>
                <a:cubicBezTo>
                  <a:pt x="4571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7" y="4262"/>
                  <a:pt x="6567" y="4103"/>
                </a:cubicBezTo>
                <a:cubicBezTo>
                  <a:pt x="6778" y="3946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9"/>
                  <a:pt x="11986" y="9789"/>
                </a:cubicBezTo>
                <a:cubicBezTo>
                  <a:pt x="12387" y="9898"/>
                  <a:pt x="13049" y="9705"/>
                  <a:pt x="13169" y="9447"/>
                </a:cubicBezTo>
                <a:cubicBezTo>
                  <a:pt x="13266" y="9241"/>
                  <a:pt x="13215" y="8770"/>
                  <a:pt x="12844" y="6722"/>
                </a:cubicBezTo>
                <a:cubicBezTo>
                  <a:pt x="12531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4" y="2005"/>
                  <a:pt x="8945" y="2148"/>
                </a:cubicBezTo>
                <a:cubicBezTo>
                  <a:pt x="9225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4" y="4212"/>
                  <a:pt x="10997" y="4488"/>
                </a:cubicBezTo>
                <a:cubicBezTo>
                  <a:pt x="10850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400" y="6006"/>
                  <a:pt x="6386" y="5397"/>
                </a:cubicBezTo>
                <a:cubicBezTo>
                  <a:pt x="6378" y="5005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8" y="4624"/>
                  <a:pt x="708" y="4709"/>
                  <a:pt x="773" y="4819"/>
                </a:cubicBezTo>
                <a:cubicBezTo>
                  <a:pt x="814" y="4890"/>
                  <a:pt x="889" y="4985"/>
                  <a:pt x="942" y="5023"/>
                </a:cubicBezTo>
                <a:cubicBezTo>
                  <a:pt x="994" y="5062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7"/>
                  <a:pt x="7979" y="5397"/>
                </a:cubicBezTo>
                <a:cubicBezTo>
                  <a:pt x="7939" y="5565"/>
                  <a:pt x="7929" y="5696"/>
                  <a:pt x="7955" y="5696"/>
                </a:cubicBezTo>
                <a:cubicBezTo>
                  <a:pt x="8040" y="5696"/>
                  <a:pt x="9006" y="5250"/>
                  <a:pt x="9621" y="4926"/>
                </a:cubicBezTo>
                <a:cubicBezTo>
                  <a:pt x="10389" y="4522"/>
                  <a:pt x="10804" y="4250"/>
                  <a:pt x="10804" y="4146"/>
                </a:cubicBezTo>
                <a:cubicBezTo>
                  <a:pt x="10804" y="4014"/>
                  <a:pt x="10438" y="3740"/>
                  <a:pt x="9790" y="3388"/>
                </a:cubicBezTo>
                <a:cubicBezTo>
                  <a:pt x="9038" y="2980"/>
                  <a:pt x="9042" y="2980"/>
                  <a:pt x="8522" y="2479"/>
                </a:cubicBezTo>
                <a:lnTo>
                  <a:pt x="8100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3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3" y="9280"/>
                  <a:pt x="13544" y="9479"/>
                </a:cubicBezTo>
                <a:cubicBezTo>
                  <a:pt x="13416" y="9805"/>
                  <a:pt x="13136" y="10145"/>
                  <a:pt x="12844" y="10334"/>
                </a:cubicBezTo>
                <a:cubicBezTo>
                  <a:pt x="12647" y="10463"/>
                  <a:pt x="12553" y="10486"/>
                  <a:pt x="12216" y="10505"/>
                </a:cubicBezTo>
                <a:cubicBezTo>
                  <a:pt x="11821" y="10528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50" y="9928"/>
                  <a:pt x="5529" y="9821"/>
                </a:cubicBezTo>
                <a:cubicBezTo>
                  <a:pt x="5290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7" y="11652"/>
                  <a:pt x="7191" y="11627"/>
                  <a:pt x="8063" y="11680"/>
                </a:cubicBezTo>
                <a:cubicBezTo>
                  <a:pt x="9251" y="11752"/>
                  <a:pt x="11229" y="11712"/>
                  <a:pt x="11926" y="11595"/>
                </a:cubicBezTo>
                <a:cubicBezTo>
                  <a:pt x="12858" y="11440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6" y="9413"/>
                  <a:pt x="14389" y="9382"/>
                </a:cubicBezTo>
                <a:cubicBezTo>
                  <a:pt x="14310" y="9316"/>
                  <a:pt x="14423" y="8819"/>
                  <a:pt x="14546" y="8688"/>
                </a:cubicBezTo>
                <a:cubicBezTo>
                  <a:pt x="14587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7" y="7609"/>
                </a:lnTo>
                <a:lnTo>
                  <a:pt x="15741" y="7128"/>
                </a:lnTo>
                <a:lnTo>
                  <a:pt x="15970" y="6732"/>
                </a:lnTo>
                <a:cubicBezTo>
                  <a:pt x="16090" y="6514"/>
                  <a:pt x="16215" y="6323"/>
                  <a:pt x="16248" y="6305"/>
                </a:cubicBezTo>
                <a:cubicBezTo>
                  <a:pt x="16281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1" y="4509"/>
                  <a:pt x="15415" y="4274"/>
                </a:cubicBezTo>
                <a:lnTo>
                  <a:pt x="15391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3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3" y="7706"/>
                  <a:pt x="16960" y="7566"/>
                </a:cubicBezTo>
                <a:cubicBezTo>
                  <a:pt x="17106" y="7457"/>
                  <a:pt x="17129" y="7404"/>
                  <a:pt x="17129" y="7202"/>
                </a:cubicBezTo>
                <a:cubicBezTo>
                  <a:pt x="17129" y="7011"/>
                  <a:pt x="17103" y="6941"/>
                  <a:pt x="16972" y="6818"/>
                </a:cubicBezTo>
                <a:cubicBezTo>
                  <a:pt x="16888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8" y="7703"/>
                  <a:pt x="17298" y="7833"/>
                </a:cubicBezTo>
                <a:cubicBezTo>
                  <a:pt x="17298" y="7906"/>
                  <a:pt x="17336" y="7940"/>
                  <a:pt x="17443" y="7961"/>
                </a:cubicBezTo>
                <a:cubicBezTo>
                  <a:pt x="17526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2" y="7728"/>
                  <a:pt x="17986" y="7395"/>
                </a:cubicBezTo>
                <a:cubicBezTo>
                  <a:pt x="17775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7" y="7555"/>
                </a:lnTo>
                <a:cubicBezTo>
                  <a:pt x="18901" y="7964"/>
                  <a:pt x="18576" y="8552"/>
                  <a:pt x="18179" y="8699"/>
                </a:cubicBezTo>
                <a:cubicBezTo>
                  <a:pt x="17961" y="8780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6" y="9035"/>
                  <a:pt x="15777" y="9083"/>
                </a:cubicBezTo>
                <a:cubicBezTo>
                  <a:pt x="16213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5"/>
                  <a:pt x="15801" y="11050"/>
                </a:cubicBezTo>
                <a:cubicBezTo>
                  <a:pt x="15506" y="11202"/>
                  <a:pt x="14434" y="11660"/>
                  <a:pt x="14220" y="11723"/>
                </a:cubicBezTo>
                <a:cubicBezTo>
                  <a:pt x="13628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4" y="12001"/>
                  <a:pt x="14582" y="12193"/>
                </a:cubicBezTo>
                <a:cubicBezTo>
                  <a:pt x="14697" y="12262"/>
                  <a:pt x="14815" y="12321"/>
                  <a:pt x="14847" y="12321"/>
                </a:cubicBezTo>
                <a:cubicBezTo>
                  <a:pt x="14879" y="12321"/>
                  <a:pt x="14997" y="12235"/>
                  <a:pt x="15101" y="12140"/>
                </a:cubicBezTo>
                <a:cubicBezTo>
                  <a:pt x="15442" y="11828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8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5" y="12054"/>
                </a:moveTo>
                <a:lnTo>
                  <a:pt x="12735" y="12097"/>
                </a:lnTo>
                <a:cubicBezTo>
                  <a:pt x="12572" y="12116"/>
                  <a:pt x="12232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7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5" y="14223"/>
                  <a:pt x="9271" y="14255"/>
                </a:cubicBezTo>
                <a:cubicBezTo>
                  <a:pt x="9309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7" y="12952"/>
                  <a:pt x="13351" y="12952"/>
                </a:cubicBezTo>
                <a:cubicBezTo>
                  <a:pt x="13262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5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9"/>
                  <a:pt x="5553" y="16190"/>
                </a:cubicBezTo>
                <a:cubicBezTo>
                  <a:pt x="5678" y="16271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6" y="16325"/>
                  <a:pt x="9440" y="16350"/>
                </a:cubicBezTo>
                <a:cubicBezTo>
                  <a:pt x="9112" y="16367"/>
                  <a:pt x="8944" y="16450"/>
                  <a:pt x="8824" y="16670"/>
                </a:cubicBezTo>
                <a:cubicBezTo>
                  <a:pt x="8692" y="16911"/>
                  <a:pt x="8684" y="17030"/>
                  <a:pt x="8788" y="17248"/>
                </a:cubicBezTo>
                <a:cubicBezTo>
                  <a:pt x="8911" y="17510"/>
                  <a:pt x="9124" y="17622"/>
                  <a:pt x="9488" y="17622"/>
                </a:cubicBezTo>
                <a:cubicBezTo>
                  <a:pt x="9876" y="17622"/>
                  <a:pt x="10006" y="17721"/>
                  <a:pt x="9971" y="17985"/>
                </a:cubicBezTo>
                <a:cubicBezTo>
                  <a:pt x="9951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2" y="17693"/>
                  <a:pt x="10309" y="17686"/>
                </a:cubicBezTo>
                <a:cubicBezTo>
                  <a:pt x="10355" y="17681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9" y="16349"/>
                  <a:pt x="15222" y="16339"/>
                </a:cubicBezTo>
                <a:cubicBezTo>
                  <a:pt x="14922" y="16333"/>
                  <a:pt x="14723" y="16465"/>
                  <a:pt x="14558" y="16767"/>
                </a:cubicBezTo>
                <a:cubicBezTo>
                  <a:pt x="14423" y="17015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9" y="16647"/>
                  <a:pt x="12868" y="17162"/>
                </a:cubicBezTo>
                <a:cubicBezTo>
                  <a:pt x="12901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7" y="18156"/>
                  <a:pt x="12675" y="18156"/>
                </a:cubicBezTo>
                <a:cubicBezTo>
                  <a:pt x="12763" y="18156"/>
                  <a:pt x="12783" y="18124"/>
                  <a:pt x="12783" y="17942"/>
                </a:cubicBezTo>
                <a:cubicBezTo>
                  <a:pt x="12783" y="17664"/>
                  <a:pt x="12870" y="17622"/>
                  <a:pt x="13423" y="17622"/>
                </a:cubicBezTo>
                <a:cubicBezTo>
                  <a:pt x="13910" y="17622"/>
                  <a:pt x="14115" y="17542"/>
                  <a:pt x="14244" y="17301"/>
                </a:cubicBezTo>
                <a:cubicBezTo>
                  <a:pt x="14371" y="17065"/>
                  <a:pt x="14472" y="17052"/>
                  <a:pt x="14570" y="17269"/>
                </a:cubicBezTo>
                <a:cubicBezTo>
                  <a:pt x="14679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1" y="17935"/>
                  <a:pt x="15753" y="18102"/>
                </a:cubicBezTo>
                <a:cubicBezTo>
                  <a:pt x="15756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8"/>
                  <a:pt x="16042" y="17686"/>
                </a:cubicBezTo>
                <a:cubicBezTo>
                  <a:pt x="16080" y="17665"/>
                  <a:pt x="16539" y="17647"/>
                  <a:pt x="17068" y="17643"/>
                </a:cubicBezTo>
                <a:cubicBezTo>
                  <a:pt x="17597" y="17638"/>
                  <a:pt x="18068" y="17625"/>
                  <a:pt x="18106" y="17622"/>
                </a:cubicBezTo>
                <a:cubicBezTo>
                  <a:pt x="18158" y="17619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9" y="17624"/>
                  <a:pt x="18650" y="17643"/>
                </a:cubicBezTo>
                <a:cubicBezTo>
                  <a:pt x="18672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9"/>
                </a:moveTo>
                <a:cubicBezTo>
                  <a:pt x="6484" y="16019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9" y="16497"/>
                  <a:pt x="5529" y="16874"/>
                </a:cubicBezTo>
                <a:cubicBezTo>
                  <a:pt x="5529" y="17280"/>
                  <a:pt x="5518" y="17329"/>
                  <a:pt x="5420" y="17376"/>
                </a:cubicBezTo>
                <a:cubicBezTo>
                  <a:pt x="5359" y="17404"/>
                  <a:pt x="5236" y="17429"/>
                  <a:pt x="5154" y="17419"/>
                </a:cubicBezTo>
                <a:cubicBezTo>
                  <a:pt x="4963" y="17397"/>
                  <a:pt x="4901" y="17185"/>
                  <a:pt x="4937" y="16735"/>
                </a:cubicBezTo>
                <a:cubicBezTo>
                  <a:pt x="4962" y="16416"/>
                  <a:pt x="4958" y="16410"/>
                  <a:pt x="4816" y="16393"/>
                </a:cubicBezTo>
                <a:cubicBezTo>
                  <a:pt x="4737" y="16384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9"/>
                  <a:pt x="3754" y="17793"/>
                </a:cubicBezTo>
                <a:cubicBezTo>
                  <a:pt x="3543" y="17954"/>
                  <a:pt x="3346" y="17944"/>
                  <a:pt x="3151" y="17760"/>
                </a:cubicBezTo>
                <a:cubicBezTo>
                  <a:pt x="3005" y="17622"/>
                  <a:pt x="2994" y="17578"/>
                  <a:pt x="2994" y="17248"/>
                </a:cubicBezTo>
                <a:cubicBezTo>
                  <a:pt x="2994" y="16892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2"/>
                </a:lnTo>
                <a:lnTo>
                  <a:pt x="4973" y="17622"/>
                </a:lnTo>
                <a:cubicBezTo>
                  <a:pt x="5767" y="17627"/>
                  <a:pt x="7989" y="17626"/>
                  <a:pt x="8148" y="17622"/>
                </a:cubicBezTo>
                <a:lnTo>
                  <a:pt x="8329" y="17622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6" y="16373"/>
                  <a:pt x="6736" y="16168"/>
                </a:cubicBezTo>
                <a:cubicBezTo>
                  <a:pt x="6736" y="16056"/>
                  <a:pt x="6706" y="16019"/>
                  <a:pt x="6627" y="16019"/>
                </a:cubicBezTo>
                <a:close/>
                <a:moveTo>
                  <a:pt x="11564" y="16019"/>
                </a:moveTo>
                <a:cubicBezTo>
                  <a:pt x="11466" y="16019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5"/>
                  <a:pt x="11721" y="16874"/>
                </a:cubicBezTo>
                <a:cubicBezTo>
                  <a:pt x="11726" y="16476"/>
                  <a:pt x="11713" y="16120"/>
                  <a:pt x="11697" y="16083"/>
                </a:cubicBezTo>
                <a:cubicBezTo>
                  <a:pt x="11681" y="16046"/>
                  <a:pt x="11621" y="16019"/>
                  <a:pt x="11564" y="16019"/>
                </a:cubicBezTo>
                <a:close/>
                <a:moveTo>
                  <a:pt x="16441" y="17814"/>
                </a:moveTo>
                <a:cubicBezTo>
                  <a:pt x="16353" y="17814"/>
                  <a:pt x="16250" y="17964"/>
                  <a:pt x="16284" y="18049"/>
                </a:cubicBezTo>
                <a:cubicBezTo>
                  <a:pt x="16314" y="18123"/>
                  <a:pt x="16444" y="18128"/>
                  <a:pt x="16586" y="18060"/>
                </a:cubicBezTo>
                <a:cubicBezTo>
                  <a:pt x="16660" y="18025"/>
                  <a:pt x="16718" y="18030"/>
                  <a:pt x="16791" y="18070"/>
                </a:cubicBezTo>
                <a:cubicBezTo>
                  <a:pt x="16922" y="18142"/>
                  <a:pt x="17092" y="18091"/>
                  <a:pt x="17068" y="17985"/>
                </a:cubicBezTo>
                <a:cubicBezTo>
                  <a:pt x="17036" y="17841"/>
                  <a:pt x="16874" y="17783"/>
                  <a:pt x="16755" y="17878"/>
                </a:cubicBezTo>
                <a:cubicBezTo>
                  <a:pt x="16661" y="17953"/>
                  <a:pt x="16648" y="17955"/>
                  <a:pt x="16586" y="17889"/>
                </a:cubicBezTo>
                <a:cubicBezTo>
                  <a:pt x="16548" y="17848"/>
                  <a:pt x="16482" y="17814"/>
                  <a:pt x="16441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9"/>
                </a:moveTo>
                <a:lnTo>
                  <a:pt x="18046" y="18989"/>
                </a:lnTo>
                <a:cubicBezTo>
                  <a:pt x="17926" y="19004"/>
                  <a:pt x="17928" y="19027"/>
                  <a:pt x="17901" y="19663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5" y="19374"/>
                  <a:pt x="16091" y="19374"/>
                </a:cubicBezTo>
                <a:cubicBezTo>
                  <a:pt x="15992" y="19374"/>
                  <a:pt x="15972" y="19420"/>
                  <a:pt x="15958" y="19855"/>
                </a:cubicBezTo>
                <a:lnTo>
                  <a:pt x="15946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3" y="20342"/>
                  <a:pt x="13218" y="20005"/>
                </a:cubicBezTo>
                <a:cubicBezTo>
                  <a:pt x="13289" y="19727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6"/>
                  <a:pt x="12952" y="20037"/>
                </a:cubicBezTo>
                <a:lnTo>
                  <a:pt x="12916" y="20325"/>
                </a:lnTo>
                <a:lnTo>
                  <a:pt x="11866" y="20347"/>
                </a:lnTo>
                <a:cubicBezTo>
                  <a:pt x="11229" y="20362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7"/>
                  <a:pt x="10562" y="21095"/>
                </a:cubicBezTo>
                <a:cubicBezTo>
                  <a:pt x="10680" y="21075"/>
                  <a:pt x="10695" y="21042"/>
                  <a:pt x="10695" y="20881"/>
                </a:cubicBezTo>
                <a:cubicBezTo>
                  <a:pt x="10695" y="20745"/>
                  <a:pt x="10727" y="20682"/>
                  <a:pt x="10804" y="20646"/>
                </a:cubicBezTo>
                <a:cubicBezTo>
                  <a:pt x="10875" y="20612"/>
                  <a:pt x="12146" y="20592"/>
                  <a:pt x="14546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9"/>
                </a:lnTo>
                <a:close/>
                <a:moveTo>
                  <a:pt x="18613" y="18979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90"/>
                  <a:pt x="18855" y="19802"/>
                </a:cubicBezTo>
                <a:cubicBezTo>
                  <a:pt x="18855" y="19019"/>
                  <a:pt x="18856" y="19005"/>
                  <a:pt x="18734" y="18989"/>
                </a:cubicBezTo>
                <a:lnTo>
                  <a:pt x="18613" y="18979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6"/>
                  <a:pt x="2764" y="19492"/>
                </a:cubicBezTo>
                <a:cubicBezTo>
                  <a:pt x="2756" y="19688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7" y="20555"/>
                  <a:pt x="3827" y="19951"/>
                </a:cubicBezTo>
                <a:cubicBezTo>
                  <a:pt x="3827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5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7" y="20582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6"/>
                  <a:pt x="5480" y="19866"/>
                </a:cubicBezTo>
                <a:cubicBezTo>
                  <a:pt x="5393" y="19866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6" y="19620"/>
                  <a:pt x="7062" y="19620"/>
                </a:cubicBezTo>
                <a:cubicBezTo>
                  <a:pt x="7241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8"/>
                </a:lnTo>
                <a:lnTo>
                  <a:pt x="7387" y="19406"/>
                </a:lnTo>
                <a:cubicBezTo>
                  <a:pt x="7289" y="19392"/>
                  <a:pt x="7072" y="19379"/>
                  <a:pt x="6905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9"/>
                  <a:pt x="7894" y="19524"/>
                </a:cubicBezTo>
                <a:cubicBezTo>
                  <a:pt x="7894" y="19604"/>
                  <a:pt x="7928" y="19620"/>
                  <a:pt x="8208" y="19620"/>
                </a:cubicBezTo>
                <a:cubicBezTo>
                  <a:pt x="8613" y="19620"/>
                  <a:pt x="8676" y="19666"/>
                  <a:pt x="8655" y="20037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3" y="20592"/>
                </a:lnTo>
                <a:lnTo>
                  <a:pt x="8933" y="20005"/>
                </a:lnTo>
                <a:cubicBezTo>
                  <a:pt x="8933" y="19571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8"/>
                  <a:pt x="5999" y="21330"/>
                </a:cubicBezTo>
                <a:cubicBezTo>
                  <a:pt x="5850" y="21199"/>
                  <a:pt x="5635" y="21316"/>
                  <a:pt x="5710" y="21490"/>
                </a:cubicBezTo>
                <a:cubicBezTo>
                  <a:pt x="5747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83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081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073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4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5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6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7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8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9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0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2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84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5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086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087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088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10868" t="27654" r="31425" b="39336"/>
          <a:stretch>
            <a:fillRect/>
          </a:stretch>
        </p:blipFill>
        <p:spPr>
          <a:xfrm>
            <a:off x="750125" y="1566977"/>
            <a:ext cx="5555128" cy="238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9" name="IMG_1886.png" descr="IMG_188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931845" y="500416"/>
            <a:ext cx="2356552" cy="1136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09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09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9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09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9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09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9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09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0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10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10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0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10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10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0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1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1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1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11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1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11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212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12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123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1" b="4449"/>
          <a:stretch>
            <a:fillRect/>
          </a:stretch>
        </p:blipFill>
        <p:spPr>
          <a:xfrm>
            <a:off x="7344760" y="3695570"/>
            <a:ext cx="710032" cy="80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1" y="1222"/>
                  <a:pt x="4346" y="1731"/>
                </a:cubicBezTo>
                <a:cubicBezTo>
                  <a:pt x="4571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7" y="4262"/>
                  <a:pt x="6567" y="4103"/>
                </a:cubicBezTo>
                <a:cubicBezTo>
                  <a:pt x="6778" y="3946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9"/>
                  <a:pt x="11986" y="9789"/>
                </a:cubicBezTo>
                <a:cubicBezTo>
                  <a:pt x="12387" y="9898"/>
                  <a:pt x="13049" y="9705"/>
                  <a:pt x="13169" y="9447"/>
                </a:cubicBezTo>
                <a:cubicBezTo>
                  <a:pt x="13266" y="9241"/>
                  <a:pt x="13215" y="8770"/>
                  <a:pt x="12844" y="6722"/>
                </a:cubicBezTo>
                <a:cubicBezTo>
                  <a:pt x="12531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4" y="2005"/>
                  <a:pt x="8945" y="2148"/>
                </a:cubicBezTo>
                <a:cubicBezTo>
                  <a:pt x="9225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4" y="4212"/>
                  <a:pt x="10997" y="4488"/>
                </a:cubicBezTo>
                <a:cubicBezTo>
                  <a:pt x="10850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400" y="6006"/>
                  <a:pt x="6386" y="5397"/>
                </a:cubicBezTo>
                <a:cubicBezTo>
                  <a:pt x="6378" y="5005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8" y="4624"/>
                  <a:pt x="708" y="4709"/>
                  <a:pt x="773" y="4819"/>
                </a:cubicBezTo>
                <a:cubicBezTo>
                  <a:pt x="814" y="4890"/>
                  <a:pt x="889" y="4985"/>
                  <a:pt x="942" y="5023"/>
                </a:cubicBezTo>
                <a:cubicBezTo>
                  <a:pt x="994" y="5062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7"/>
                  <a:pt x="7979" y="5397"/>
                </a:cubicBezTo>
                <a:cubicBezTo>
                  <a:pt x="7939" y="5565"/>
                  <a:pt x="7929" y="5696"/>
                  <a:pt x="7955" y="5696"/>
                </a:cubicBezTo>
                <a:cubicBezTo>
                  <a:pt x="8040" y="5696"/>
                  <a:pt x="9006" y="5250"/>
                  <a:pt x="9621" y="4926"/>
                </a:cubicBezTo>
                <a:cubicBezTo>
                  <a:pt x="10389" y="4522"/>
                  <a:pt x="10804" y="4250"/>
                  <a:pt x="10804" y="4146"/>
                </a:cubicBezTo>
                <a:cubicBezTo>
                  <a:pt x="10804" y="4014"/>
                  <a:pt x="10438" y="3740"/>
                  <a:pt x="9790" y="3388"/>
                </a:cubicBezTo>
                <a:cubicBezTo>
                  <a:pt x="9038" y="2980"/>
                  <a:pt x="9042" y="2980"/>
                  <a:pt x="8522" y="2479"/>
                </a:cubicBezTo>
                <a:lnTo>
                  <a:pt x="8100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3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3" y="9280"/>
                  <a:pt x="13544" y="9479"/>
                </a:cubicBezTo>
                <a:cubicBezTo>
                  <a:pt x="13416" y="9805"/>
                  <a:pt x="13136" y="10145"/>
                  <a:pt x="12844" y="10334"/>
                </a:cubicBezTo>
                <a:cubicBezTo>
                  <a:pt x="12647" y="10463"/>
                  <a:pt x="12553" y="10486"/>
                  <a:pt x="12216" y="10505"/>
                </a:cubicBezTo>
                <a:cubicBezTo>
                  <a:pt x="11821" y="10528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50" y="9928"/>
                  <a:pt x="5529" y="9821"/>
                </a:cubicBezTo>
                <a:cubicBezTo>
                  <a:pt x="5290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7" y="11652"/>
                  <a:pt x="7191" y="11627"/>
                  <a:pt x="8063" y="11680"/>
                </a:cubicBezTo>
                <a:cubicBezTo>
                  <a:pt x="9251" y="11752"/>
                  <a:pt x="11229" y="11712"/>
                  <a:pt x="11926" y="11595"/>
                </a:cubicBezTo>
                <a:cubicBezTo>
                  <a:pt x="12858" y="11440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6" y="9413"/>
                  <a:pt x="14389" y="9382"/>
                </a:cubicBezTo>
                <a:cubicBezTo>
                  <a:pt x="14310" y="9316"/>
                  <a:pt x="14423" y="8819"/>
                  <a:pt x="14546" y="8688"/>
                </a:cubicBezTo>
                <a:cubicBezTo>
                  <a:pt x="14587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7" y="7609"/>
                </a:lnTo>
                <a:lnTo>
                  <a:pt x="15741" y="7128"/>
                </a:lnTo>
                <a:lnTo>
                  <a:pt x="15970" y="6732"/>
                </a:lnTo>
                <a:cubicBezTo>
                  <a:pt x="16090" y="6514"/>
                  <a:pt x="16215" y="6323"/>
                  <a:pt x="16248" y="6305"/>
                </a:cubicBezTo>
                <a:cubicBezTo>
                  <a:pt x="16281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1" y="4509"/>
                  <a:pt x="15415" y="4274"/>
                </a:cubicBezTo>
                <a:lnTo>
                  <a:pt x="15391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3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3" y="7706"/>
                  <a:pt x="16960" y="7566"/>
                </a:cubicBezTo>
                <a:cubicBezTo>
                  <a:pt x="17106" y="7457"/>
                  <a:pt x="17129" y="7404"/>
                  <a:pt x="17129" y="7202"/>
                </a:cubicBezTo>
                <a:cubicBezTo>
                  <a:pt x="17129" y="7011"/>
                  <a:pt x="17103" y="6941"/>
                  <a:pt x="16972" y="6818"/>
                </a:cubicBezTo>
                <a:cubicBezTo>
                  <a:pt x="16888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8" y="7703"/>
                  <a:pt x="17298" y="7833"/>
                </a:cubicBezTo>
                <a:cubicBezTo>
                  <a:pt x="17298" y="7906"/>
                  <a:pt x="17336" y="7940"/>
                  <a:pt x="17443" y="7961"/>
                </a:cubicBezTo>
                <a:cubicBezTo>
                  <a:pt x="17526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2" y="7728"/>
                  <a:pt x="17986" y="7395"/>
                </a:cubicBezTo>
                <a:cubicBezTo>
                  <a:pt x="17775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7" y="7555"/>
                </a:lnTo>
                <a:cubicBezTo>
                  <a:pt x="18901" y="7964"/>
                  <a:pt x="18576" y="8552"/>
                  <a:pt x="18179" y="8699"/>
                </a:cubicBezTo>
                <a:cubicBezTo>
                  <a:pt x="17961" y="8780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6" y="9035"/>
                  <a:pt x="15777" y="9083"/>
                </a:cubicBezTo>
                <a:cubicBezTo>
                  <a:pt x="16213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5"/>
                  <a:pt x="15801" y="11050"/>
                </a:cubicBezTo>
                <a:cubicBezTo>
                  <a:pt x="15506" y="11202"/>
                  <a:pt x="14434" y="11660"/>
                  <a:pt x="14220" y="11723"/>
                </a:cubicBezTo>
                <a:cubicBezTo>
                  <a:pt x="13628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4" y="12001"/>
                  <a:pt x="14582" y="12193"/>
                </a:cubicBezTo>
                <a:cubicBezTo>
                  <a:pt x="14697" y="12262"/>
                  <a:pt x="14815" y="12321"/>
                  <a:pt x="14847" y="12321"/>
                </a:cubicBezTo>
                <a:cubicBezTo>
                  <a:pt x="14879" y="12321"/>
                  <a:pt x="14997" y="12235"/>
                  <a:pt x="15101" y="12140"/>
                </a:cubicBezTo>
                <a:cubicBezTo>
                  <a:pt x="15442" y="11828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8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5" y="12054"/>
                </a:moveTo>
                <a:lnTo>
                  <a:pt x="12735" y="12097"/>
                </a:lnTo>
                <a:cubicBezTo>
                  <a:pt x="12572" y="12116"/>
                  <a:pt x="12232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7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5" y="14223"/>
                  <a:pt x="9271" y="14255"/>
                </a:cubicBezTo>
                <a:cubicBezTo>
                  <a:pt x="9309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7" y="12952"/>
                  <a:pt x="13351" y="12952"/>
                </a:cubicBezTo>
                <a:cubicBezTo>
                  <a:pt x="13262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5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9"/>
                  <a:pt x="5553" y="16190"/>
                </a:cubicBezTo>
                <a:cubicBezTo>
                  <a:pt x="5678" y="16271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6" y="16325"/>
                  <a:pt x="9440" y="16350"/>
                </a:cubicBezTo>
                <a:cubicBezTo>
                  <a:pt x="9112" y="16367"/>
                  <a:pt x="8944" y="16450"/>
                  <a:pt x="8824" y="16670"/>
                </a:cubicBezTo>
                <a:cubicBezTo>
                  <a:pt x="8692" y="16911"/>
                  <a:pt x="8684" y="17030"/>
                  <a:pt x="8788" y="17248"/>
                </a:cubicBezTo>
                <a:cubicBezTo>
                  <a:pt x="8911" y="17510"/>
                  <a:pt x="9124" y="17622"/>
                  <a:pt x="9488" y="17622"/>
                </a:cubicBezTo>
                <a:cubicBezTo>
                  <a:pt x="9876" y="17622"/>
                  <a:pt x="10006" y="17721"/>
                  <a:pt x="9971" y="17985"/>
                </a:cubicBezTo>
                <a:cubicBezTo>
                  <a:pt x="9951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2" y="17693"/>
                  <a:pt x="10309" y="17686"/>
                </a:cubicBezTo>
                <a:cubicBezTo>
                  <a:pt x="10355" y="17681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9" y="16349"/>
                  <a:pt x="15222" y="16339"/>
                </a:cubicBezTo>
                <a:cubicBezTo>
                  <a:pt x="14922" y="16333"/>
                  <a:pt x="14723" y="16465"/>
                  <a:pt x="14558" y="16767"/>
                </a:cubicBezTo>
                <a:cubicBezTo>
                  <a:pt x="14423" y="17015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9" y="16647"/>
                  <a:pt x="12868" y="17162"/>
                </a:cubicBezTo>
                <a:cubicBezTo>
                  <a:pt x="12901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7" y="18156"/>
                  <a:pt x="12675" y="18156"/>
                </a:cubicBezTo>
                <a:cubicBezTo>
                  <a:pt x="12763" y="18156"/>
                  <a:pt x="12783" y="18124"/>
                  <a:pt x="12783" y="17942"/>
                </a:cubicBezTo>
                <a:cubicBezTo>
                  <a:pt x="12783" y="17664"/>
                  <a:pt x="12870" y="17622"/>
                  <a:pt x="13423" y="17622"/>
                </a:cubicBezTo>
                <a:cubicBezTo>
                  <a:pt x="13910" y="17622"/>
                  <a:pt x="14115" y="17542"/>
                  <a:pt x="14244" y="17301"/>
                </a:cubicBezTo>
                <a:cubicBezTo>
                  <a:pt x="14371" y="17065"/>
                  <a:pt x="14472" y="17052"/>
                  <a:pt x="14570" y="17269"/>
                </a:cubicBezTo>
                <a:cubicBezTo>
                  <a:pt x="14679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1" y="17935"/>
                  <a:pt x="15753" y="18102"/>
                </a:cubicBezTo>
                <a:cubicBezTo>
                  <a:pt x="15756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8"/>
                  <a:pt x="16042" y="17686"/>
                </a:cubicBezTo>
                <a:cubicBezTo>
                  <a:pt x="16080" y="17665"/>
                  <a:pt x="16539" y="17647"/>
                  <a:pt x="17068" y="17643"/>
                </a:cubicBezTo>
                <a:cubicBezTo>
                  <a:pt x="17597" y="17638"/>
                  <a:pt x="18068" y="17625"/>
                  <a:pt x="18106" y="17622"/>
                </a:cubicBezTo>
                <a:cubicBezTo>
                  <a:pt x="18158" y="17619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9" y="17624"/>
                  <a:pt x="18650" y="17643"/>
                </a:cubicBezTo>
                <a:cubicBezTo>
                  <a:pt x="18672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9"/>
                </a:moveTo>
                <a:cubicBezTo>
                  <a:pt x="6484" y="16019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9" y="16497"/>
                  <a:pt x="5529" y="16874"/>
                </a:cubicBezTo>
                <a:cubicBezTo>
                  <a:pt x="5529" y="17280"/>
                  <a:pt x="5518" y="17329"/>
                  <a:pt x="5420" y="17376"/>
                </a:cubicBezTo>
                <a:cubicBezTo>
                  <a:pt x="5359" y="17404"/>
                  <a:pt x="5236" y="17429"/>
                  <a:pt x="5154" y="17419"/>
                </a:cubicBezTo>
                <a:cubicBezTo>
                  <a:pt x="4963" y="17397"/>
                  <a:pt x="4901" y="17185"/>
                  <a:pt x="4937" y="16735"/>
                </a:cubicBezTo>
                <a:cubicBezTo>
                  <a:pt x="4962" y="16416"/>
                  <a:pt x="4958" y="16410"/>
                  <a:pt x="4816" y="16393"/>
                </a:cubicBezTo>
                <a:cubicBezTo>
                  <a:pt x="4737" y="16384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9"/>
                  <a:pt x="3754" y="17793"/>
                </a:cubicBezTo>
                <a:cubicBezTo>
                  <a:pt x="3543" y="17954"/>
                  <a:pt x="3346" y="17944"/>
                  <a:pt x="3151" y="17760"/>
                </a:cubicBezTo>
                <a:cubicBezTo>
                  <a:pt x="3005" y="17622"/>
                  <a:pt x="2994" y="17578"/>
                  <a:pt x="2994" y="17248"/>
                </a:cubicBezTo>
                <a:cubicBezTo>
                  <a:pt x="2994" y="16892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2"/>
                </a:lnTo>
                <a:lnTo>
                  <a:pt x="4973" y="17622"/>
                </a:lnTo>
                <a:cubicBezTo>
                  <a:pt x="5767" y="17627"/>
                  <a:pt x="7989" y="17626"/>
                  <a:pt x="8148" y="17622"/>
                </a:cubicBezTo>
                <a:lnTo>
                  <a:pt x="8329" y="17622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6" y="16373"/>
                  <a:pt x="6736" y="16168"/>
                </a:cubicBezTo>
                <a:cubicBezTo>
                  <a:pt x="6736" y="16056"/>
                  <a:pt x="6706" y="16019"/>
                  <a:pt x="6627" y="16019"/>
                </a:cubicBezTo>
                <a:close/>
                <a:moveTo>
                  <a:pt x="11564" y="16019"/>
                </a:moveTo>
                <a:cubicBezTo>
                  <a:pt x="11466" y="16019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5"/>
                  <a:pt x="11721" y="16874"/>
                </a:cubicBezTo>
                <a:cubicBezTo>
                  <a:pt x="11726" y="16476"/>
                  <a:pt x="11713" y="16120"/>
                  <a:pt x="11697" y="16083"/>
                </a:cubicBezTo>
                <a:cubicBezTo>
                  <a:pt x="11681" y="16046"/>
                  <a:pt x="11621" y="16019"/>
                  <a:pt x="11564" y="16019"/>
                </a:cubicBezTo>
                <a:close/>
                <a:moveTo>
                  <a:pt x="16441" y="17814"/>
                </a:moveTo>
                <a:cubicBezTo>
                  <a:pt x="16353" y="17814"/>
                  <a:pt x="16250" y="17964"/>
                  <a:pt x="16284" y="18049"/>
                </a:cubicBezTo>
                <a:cubicBezTo>
                  <a:pt x="16314" y="18123"/>
                  <a:pt x="16444" y="18128"/>
                  <a:pt x="16586" y="18060"/>
                </a:cubicBezTo>
                <a:cubicBezTo>
                  <a:pt x="16660" y="18025"/>
                  <a:pt x="16718" y="18030"/>
                  <a:pt x="16791" y="18070"/>
                </a:cubicBezTo>
                <a:cubicBezTo>
                  <a:pt x="16922" y="18142"/>
                  <a:pt x="17092" y="18091"/>
                  <a:pt x="17068" y="17985"/>
                </a:cubicBezTo>
                <a:cubicBezTo>
                  <a:pt x="17036" y="17841"/>
                  <a:pt x="16874" y="17783"/>
                  <a:pt x="16755" y="17878"/>
                </a:cubicBezTo>
                <a:cubicBezTo>
                  <a:pt x="16661" y="17953"/>
                  <a:pt x="16648" y="17955"/>
                  <a:pt x="16586" y="17889"/>
                </a:cubicBezTo>
                <a:cubicBezTo>
                  <a:pt x="16548" y="17848"/>
                  <a:pt x="16482" y="17814"/>
                  <a:pt x="16441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9"/>
                </a:moveTo>
                <a:lnTo>
                  <a:pt x="18046" y="18989"/>
                </a:lnTo>
                <a:cubicBezTo>
                  <a:pt x="17926" y="19004"/>
                  <a:pt x="17928" y="19027"/>
                  <a:pt x="17901" y="19663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5" y="19374"/>
                  <a:pt x="16091" y="19374"/>
                </a:cubicBezTo>
                <a:cubicBezTo>
                  <a:pt x="15992" y="19374"/>
                  <a:pt x="15972" y="19420"/>
                  <a:pt x="15958" y="19855"/>
                </a:cubicBezTo>
                <a:lnTo>
                  <a:pt x="15946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3" y="20342"/>
                  <a:pt x="13218" y="20005"/>
                </a:cubicBezTo>
                <a:cubicBezTo>
                  <a:pt x="13289" y="19727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6"/>
                  <a:pt x="12952" y="20037"/>
                </a:cubicBezTo>
                <a:lnTo>
                  <a:pt x="12916" y="20325"/>
                </a:lnTo>
                <a:lnTo>
                  <a:pt x="11866" y="20347"/>
                </a:lnTo>
                <a:cubicBezTo>
                  <a:pt x="11229" y="20362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7"/>
                  <a:pt x="10562" y="21095"/>
                </a:cubicBezTo>
                <a:cubicBezTo>
                  <a:pt x="10680" y="21075"/>
                  <a:pt x="10695" y="21042"/>
                  <a:pt x="10695" y="20881"/>
                </a:cubicBezTo>
                <a:cubicBezTo>
                  <a:pt x="10695" y="20745"/>
                  <a:pt x="10727" y="20682"/>
                  <a:pt x="10804" y="20646"/>
                </a:cubicBezTo>
                <a:cubicBezTo>
                  <a:pt x="10875" y="20612"/>
                  <a:pt x="12146" y="20592"/>
                  <a:pt x="14546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9"/>
                </a:lnTo>
                <a:close/>
                <a:moveTo>
                  <a:pt x="18613" y="18979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90"/>
                  <a:pt x="18855" y="19802"/>
                </a:cubicBezTo>
                <a:cubicBezTo>
                  <a:pt x="18855" y="19019"/>
                  <a:pt x="18856" y="19005"/>
                  <a:pt x="18734" y="18989"/>
                </a:cubicBezTo>
                <a:lnTo>
                  <a:pt x="18613" y="18979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6"/>
                  <a:pt x="2764" y="19492"/>
                </a:cubicBezTo>
                <a:cubicBezTo>
                  <a:pt x="2756" y="19688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7" y="20555"/>
                  <a:pt x="3827" y="19951"/>
                </a:cubicBezTo>
                <a:cubicBezTo>
                  <a:pt x="3827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5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7" y="20582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6"/>
                  <a:pt x="5480" y="19866"/>
                </a:cubicBezTo>
                <a:cubicBezTo>
                  <a:pt x="5393" y="19866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6" y="19620"/>
                  <a:pt x="7062" y="19620"/>
                </a:cubicBezTo>
                <a:cubicBezTo>
                  <a:pt x="7241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8"/>
                </a:lnTo>
                <a:lnTo>
                  <a:pt x="7387" y="19406"/>
                </a:lnTo>
                <a:cubicBezTo>
                  <a:pt x="7289" y="19392"/>
                  <a:pt x="7072" y="19379"/>
                  <a:pt x="6905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9"/>
                  <a:pt x="7894" y="19524"/>
                </a:cubicBezTo>
                <a:cubicBezTo>
                  <a:pt x="7894" y="19604"/>
                  <a:pt x="7928" y="19620"/>
                  <a:pt x="8208" y="19620"/>
                </a:cubicBezTo>
                <a:cubicBezTo>
                  <a:pt x="8613" y="19620"/>
                  <a:pt x="8676" y="19666"/>
                  <a:pt x="8655" y="20037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3" y="20592"/>
                </a:lnTo>
                <a:lnTo>
                  <a:pt x="8933" y="20005"/>
                </a:lnTo>
                <a:cubicBezTo>
                  <a:pt x="8933" y="19571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8"/>
                  <a:pt x="5999" y="21330"/>
                </a:cubicBezTo>
                <a:cubicBezTo>
                  <a:pt x="5850" y="21199"/>
                  <a:pt x="5635" y="21316"/>
                  <a:pt x="5710" y="21490"/>
                </a:cubicBezTo>
                <a:cubicBezTo>
                  <a:pt x="5747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34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132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124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5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7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8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9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0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1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33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35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6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137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138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139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32565" t="27654" r="31424" b="52049"/>
          <a:stretch>
            <a:fillRect/>
          </a:stretch>
        </p:blipFill>
        <p:spPr>
          <a:xfrm>
            <a:off x="2838748" y="1566976"/>
            <a:ext cx="3466504" cy="1465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0" name="IMG_1886.png" descr="IMG_188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737792" y="762645"/>
            <a:ext cx="2356551" cy="11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141" name="الخطان الازرقين يمثلان المسافتين الافقية والراسية بين موقعي القريتين"/>
          <p:cNvSpPr txBox="1"/>
          <p:nvPr/>
        </p:nvSpPr>
        <p:spPr>
          <a:xfrm>
            <a:off x="2218064" y="2581467"/>
            <a:ext cx="1081400" cy="11811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600">
                <a:solidFill>
                  <a:srgbClr val="0042A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الخطان الازرقين</a:t>
            </a:r>
            <a:r>
              <a:rPr>
                <a:solidFill>
                  <a:srgbClr val="000000"/>
                </a:solidFill>
              </a:rPr>
              <a:t> يمثلان المسافتين الافقية والراسية بين موقعي القريتين </a:t>
            </a:r>
          </a:p>
        </p:txBody>
      </p:sp>
      <p:pic>
        <p:nvPicPr>
          <p:cNvPr id="2142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12885" t="28758" r="68094" b="41508"/>
          <a:stretch>
            <a:fillRect/>
          </a:stretch>
        </p:blipFill>
        <p:spPr>
          <a:xfrm>
            <a:off x="821449" y="1068880"/>
            <a:ext cx="1280909" cy="1501822"/>
          </a:xfrm>
          <a:prstGeom prst="rect">
            <a:avLst/>
          </a:prstGeom>
          <a:ln w="12700">
            <a:miter lim="400000"/>
          </a:ln>
        </p:spPr>
      </p:pic>
      <p:sp>
        <p:nvSpPr>
          <p:cNvPr id="2143" name="خط"/>
          <p:cNvSpPr/>
          <p:nvPr/>
        </p:nvSpPr>
        <p:spPr>
          <a:xfrm flipH="1" flipV="1">
            <a:off x="1798318" y="1703068"/>
            <a:ext cx="597555" cy="95280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44" name="والخط الاحمر يمثل المسافة بين موقعي القريتين"/>
          <p:cNvSpPr txBox="1"/>
          <p:nvPr/>
        </p:nvSpPr>
        <p:spPr>
          <a:xfrm>
            <a:off x="956906" y="2824648"/>
            <a:ext cx="700341" cy="11811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6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والخط الاحمر</a:t>
            </a:r>
            <a:r>
              <a:rPr>
                <a:solidFill>
                  <a:srgbClr val="000000"/>
                </a:solidFill>
              </a:rPr>
              <a:t> يمثل المسافة بين موقعي القريتين</a:t>
            </a:r>
          </a:p>
        </p:txBody>
      </p:sp>
      <p:sp>
        <p:nvSpPr>
          <p:cNvPr id="2145" name="خط"/>
          <p:cNvSpPr/>
          <p:nvPr/>
        </p:nvSpPr>
        <p:spPr>
          <a:xfrm flipH="1" flipV="1">
            <a:off x="1645346" y="1918965"/>
            <a:ext cx="752306" cy="752306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46" name="خط"/>
          <p:cNvSpPr/>
          <p:nvPr/>
        </p:nvSpPr>
        <p:spPr>
          <a:xfrm flipV="1">
            <a:off x="1372598" y="1815033"/>
            <a:ext cx="2" cy="107582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5" grpId="2"/>
      <p:bldP build="whole" bldLvl="1" animBg="1" rev="0" advAuto="0" spid="2141" grpId="1"/>
      <p:bldP build="whole" bldLvl="1" animBg="1" rev="0" advAuto="0" spid="2146" grpId="5"/>
      <p:bldP build="whole" bldLvl="1" animBg="1" rev="0" advAuto="0" spid="2143" grpId="3"/>
      <p:bldP build="whole" bldLvl="1" animBg="1" rev="0" advAuto="0" spid="214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5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151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149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0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152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55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153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4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156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59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157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8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160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63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161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2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164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66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67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68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9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0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73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17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2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76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174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5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2179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177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180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1" b="4449"/>
          <a:stretch>
            <a:fillRect/>
          </a:stretch>
        </p:blipFill>
        <p:spPr>
          <a:xfrm>
            <a:off x="7344760" y="3695570"/>
            <a:ext cx="710032" cy="80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1" y="1222"/>
                  <a:pt x="4346" y="1731"/>
                </a:cubicBezTo>
                <a:cubicBezTo>
                  <a:pt x="4571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7" y="4262"/>
                  <a:pt x="6567" y="4103"/>
                </a:cubicBezTo>
                <a:cubicBezTo>
                  <a:pt x="6778" y="3946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9"/>
                  <a:pt x="11986" y="9789"/>
                </a:cubicBezTo>
                <a:cubicBezTo>
                  <a:pt x="12387" y="9898"/>
                  <a:pt x="13049" y="9705"/>
                  <a:pt x="13169" y="9447"/>
                </a:cubicBezTo>
                <a:cubicBezTo>
                  <a:pt x="13266" y="9241"/>
                  <a:pt x="13215" y="8770"/>
                  <a:pt x="12844" y="6722"/>
                </a:cubicBezTo>
                <a:cubicBezTo>
                  <a:pt x="12531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4" y="2005"/>
                  <a:pt x="8945" y="2148"/>
                </a:cubicBezTo>
                <a:cubicBezTo>
                  <a:pt x="9225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4" y="4212"/>
                  <a:pt x="10997" y="4488"/>
                </a:cubicBezTo>
                <a:cubicBezTo>
                  <a:pt x="10850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400" y="6006"/>
                  <a:pt x="6386" y="5397"/>
                </a:cubicBezTo>
                <a:cubicBezTo>
                  <a:pt x="6378" y="5005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8" y="4624"/>
                  <a:pt x="708" y="4709"/>
                  <a:pt x="773" y="4819"/>
                </a:cubicBezTo>
                <a:cubicBezTo>
                  <a:pt x="814" y="4890"/>
                  <a:pt x="889" y="4985"/>
                  <a:pt x="942" y="5023"/>
                </a:cubicBezTo>
                <a:cubicBezTo>
                  <a:pt x="994" y="5062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7"/>
                  <a:pt x="7979" y="5397"/>
                </a:cubicBezTo>
                <a:cubicBezTo>
                  <a:pt x="7939" y="5565"/>
                  <a:pt x="7929" y="5696"/>
                  <a:pt x="7955" y="5696"/>
                </a:cubicBezTo>
                <a:cubicBezTo>
                  <a:pt x="8040" y="5696"/>
                  <a:pt x="9006" y="5250"/>
                  <a:pt x="9621" y="4926"/>
                </a:cubicBezTo>
                <a:cubicBezTo>
                  <a:pt x="10389" y="4522"/>
                  <a:pt x="10804" y="4250"/>
                  <a:pt x="10804" y="4146"/>
                </a:cubicBezTo>
                <a:cubicBezTo>
                  <a:pt x="10804" y="4014"/>
                  <a:pt x="10438" y="3740"/>
                  <a:pt x="9790" y="3388"/>
                </a:cubicBezTo>
                <a:cubicBezTo>
                  <a:pt x="9038" y="2980"/>
                  <a:pt x="9042" y="2980"/>
                  <a:pt x="8522" y="2479"/>
                </a:cubicBezTo>
                <a:lnTo>
                  <a:pt x="8100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3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3" y="9280"/>
                  <a:pt x="13544" y="9479"/>
                </a:cubicBezTo>
                <a:cubicBezTo>
                  <a:pt x="13416" y="9805"/>
                  <a:pt x="13136" y="10145"/>
                  <a:pt x="12844" y="10334"/>
                </a:cubicBezTo>
                <a:cubicBezTo>
                  <a:pt x="12647" y="10463"/>
                  <a:pt x="12553" y="10486"/>
                  <a:pt x="12216" y="10505"/>
                </a:cubicBezTo>
                <a:cubicBezTo>
                  <a:pt x="11821" y="10528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50" y="9928"/>
                  <a:pt x="5529" y="9821"/>
                </a:cubicBezTo>
                <a:cubicBezTo>
                  <a:pt x="5290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7" y="11652"/>
                  <a:pt x="7191" y="11627"/>
                  <a:pt x="8063" y="11680"/>
                </a:cubicBezTo>
                <a:cubicBezTo>
                  <a:pt x="9251" y="11752"/>
                  <a:pt x="11229" y="11712"/>
                  <a:pt x="11926" y="11595"/>
                </a:cubicBezTo>
                <a:cubicBezTo>
                  <a:pt x="12858" y="11440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6" y="9413"/>
                  <a:pt x="14389" y="9382"/>
                </a:cubicBezTo>
                <a:cubicBezTo>
                  <a:pt x="14310" y="9316"/>
                  <a:pt x="14423" y="8819"/>
                  <a:pt x="14546" y="8688"/>
                </a:cubicBezTo>
                <a:cubicBezTo>
                  <a:pt x="14587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7" y="7609"/>
                </a:lnTo>
                <a:lnTo>
                  <a:pt x="15741" y="7128"/>
                </a:lnTo>
                <a:lnTo>
                  <a:pt x="15970" y="6732"/>
                </a:lnTo>
                <a:cubicBezTo>
                  <a:pt x="16090" y="6514"/>
                  <a:pt x="16215" y="6323"/>
                  <a:pt x="16248" y="6305"/>
                </a:cubicBezTo>
                <a:cubicBezTo>
                  <a:pt x="16281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1" y="4509"/>
                  <a:pt x="15415" y="4274"/>
                </a:cubicBezTo>
                <a:lnTo>
                  <a:pt x="15391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3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3" y="7706"/>
                  <a:pt x="16960" y="7566"/>
                </a:cubicBezTo>
                <a:cubicBezTo>
                  <a:pt x="17106" y="7457"/>
                  <a:pt x="17129" y="7404"/>
                  <a:pt x="17129" y="7202"/>
                </a:cubicBezTo>
                <a:cubicBezTo>
                  <a:pt x="17129" y="7011"/>
                  <a:pt x="17103" y="6941"/>
                  <a:pt x="16972" y="6818"/>
                </a:cubicBezTo>
                <a:cubicBezTo>
                  <a:pt x="16888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8" y="7703"/>
                  <a:pt x="17298" y="7833"/>
                </a:cubicBezTo>
                <a:cubicBezTo>
                  <a:pt x="17298" y="7906"/>
                  <a:pt x="17336" y="7940"/>
                  <a:pt x="17443" y="7961"/>
                </a:cubicBezTo>
                <a:cubicBezTo>
                  <a:pt x="17526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2" y="7728"/>
                  <a:pt x="17986" y="7395"/>
                </a:cubicBezTo>
                <a:cubicBezTo>
                  <a:pt x="17775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7" y="7555"/>
                </a:lnTo>
                <a:cubicBezTo>
                  <a:pt x="18901" y="7964"/>
                  <a:pt x="18576" y="8552"/>
                  <a:pt x="18179" y="8699"/>
                </a:cubicBezTo>
                <a:cubicBezTo>
                  <a:pt x="17961" y="8780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6" y="9035"/>
                  <a:pt x="15777" y="9083"/>
                </a:cubicBezTo>
                <a:cubicBezTo>
                  <a:pt x="16213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5"/>
                  <a:pt x="15801" y="11050"/>
                </a:cubicBezTo>
                <a:cubicBezTo>
                  <a:pt x="15506" y="11202"/>
                  <a:pt x="14434" y="11660"/>
                  <a:pt x="14220" y="11723"/>
                </a:cubicBezTo>
                <a:cubicBezTo>
                  <a:pt x="13628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4" y="12001"/>
                  <a:pt x="14582" y="12193"/>
                </a:cubicBezTo>
                <a:cubicBezTo>
                  <a:pt x="14697" y="12262"/>
                  <a:pt x="14815" y="12321"/>
                  <a:pt x="14847" y="12321"/>
                </a:cubicBezTo>
                <a:cubicBezTo>
                  <a:pt x="14879" y="12321"/>
                  <a:pt x="14997" y="12235"/>
                  <a:pt x="15101" y="12140"/>
                </a:cubicBezTo>
                <a:cubicBezTo>
                  <a:pt x="15442" y="11828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8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5" y="12054"/>
                </a:moveTo>
                <a:lnTo>
                  <a:pt x="12735" y="12097"/>
                </a:lnTo>
                <a:cubicBezTo>
                  <a:pt x="12572" y="12116"/>
                  <a:pt x="12232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7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5" y="14223"/>
                  <a:pt x="9271" y="14255"/>
                </a:cubicBezTo>
                <a:cubicBezTo>
                  <a:pt x="9309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7" y="12952"/>
                  <a:pt x="13351" y="12952"/>
                </a:cubicBezTo>
                <a:cubicBezTo>
                  <a:pt x="13262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5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9"/>
                  <a:pt x="5553" y="16190"/>
                </a:cubicBezTo>
                <a:cubicBezTo>
                  <a:pt x="5678" y="16271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6" y="16325"/>
                  <a:pt x="9440" y="16350"/>
                </a:cubicBezTo>
                <a:cubicBezTo>
                  <a:pt x="9112" y="16367"/>
                  <a:pt x="8944" y="16450"/>
                  <a:pt x="8824" y="16670"/>
                </a:cubicBezTo>
                <a:cubicBezTo>
                  <a:pt x="8692" y="16911"/>
                  <a:pt x="8684" y="17030"/>
                  <a:pt x="8788" y="17248"/>
                </a:cubicBezTo>
                <a:cubicBezTo>
                  <a:pt x="8911" y="17510"/>
                  <a:pt x="9124" y="17622"/>
                  <a:pt x="9488" y="17622"/>
                </a:cubicBezTo>
                <a:cubicBezTo>
                  <a:pt x="9876" y="17622"/>
                  <a:pt x="10006" y="17721"/>
                  <a:pt x="9971" y="17985"/>
                </a:cubicBezTo>
                <a:cubicBezTo>
                  <a:pt x="9951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2" y="17693"/>
                  <a:pt x="10309" y="17686"/>
                </a:cubicBezTo>
                <a:cubicBezTo>
                  <a:pt x="10355" y="17681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9" y="16349"/>
                  <a:pt x="15222" y="16339"/>
                </a:cubicBezTo>
                <a:cubicBezTo>
                  <a:pt x="14922" y="16333"/>
                  <a:pt x="14723" y="16465"/>
                  <a:pt x="14558" y="16767"/>
                </a:cubicBezTo>
                <a:cubicBezTo>
                  <a:pt x="14423" y="17015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9" y="16647"/>
                  <a:pt x="12868" y="17162"/>
                </a:cubicBezTo>
                <a:cubicBezTo>
                  <a:pt x="12901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7" y="18156"/>
                  <a:pt x="12675" y="18156"/>
                </a:cubicBezTo>
                <a:cubicBezTo>
                  <a:pt x="12763" y="18156"/>
                  <a:pt x="12783" y="18124"/>
                  <a:pt x="12783" y="17942"/>
                </a:cubicBezTo>
                <a:cubicBezTo>
                  <a:pt x="12783" y="17664"/>
                  <a:pt x="12870" y="17622"/>
                  <a:pt x="13423" y="17622"/>
                </a:cubicBezTo>
                <a:cubicBezTo>
                  <a:pt x="13910" y="17622"/>
                  <a:pt x="14115" y="17542"/>
                  <a:pt x="14244" y="17301"/>
                </a:cubicBezTo>
                <a:cubicBezTo>
                  <a:pt x="14371" y="17065"/>
                  <a:pt x="14472" y="17052"/>
                  <a:pt x="14570" y="17269"/>
                </a:cubicBezTo>
                <a:cubicBezTo>
                  <a:pt x="14679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1" y="17935"/>
                  <a:pt x="15753" y="18102"/>
                </a:cubicBezTo>
                <a:cubicBezTo>
                  <a:pt x="15756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8"/>
                  <a:pt x="16042" y="17686"/>
                </a:cubicBezTo>
                <a:cubicBezTo>
                  <a:pt x="16080" y="17665"/>
                  <a:pt x="16539" y="17647"/>
                  <a:pt x="17068" y="17643"/>
                </a:cubicBezTo>
                <a:cubicBezTo>
                  <a:pt x="17597" y="17638"/>
                  <a:pt x="18068" y="17625"/>
                  <a:pt x="18106" y="17622"/>
                </a:cubicBezTo>
                <a:cubicBezTo>
                  <a:pt x="18158" y="17619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9" y="17624"/>
                  <a:pt x="18650" y="17643"/>
                </a:cubicBezTo>
                <a:cubicBezTo>
                  <a:pt x="18672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9"/>
                </a:moveTo>
                <a:cubicBezTo>
                  <a:pt x="6484" y="16019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9" y="16497"/>
                  <a:pt x="5529" y="16874"/>
                </a:cubicBezTo>
                <a:cubicBezTo>
                  <a:pt x="5529" y="17280"/>
                  <a:pt x="5518" y="17329"/>
                  <a:pt x="5420" y="17376"/>
                </a:cubicBezTo>
                <a:cubicBezTo>
                  <a:pt x="5359" y="17404"/>
                  <a:pt x="5236" y="17429"/>
                  <a:pt x="5154" y="17419"/>
                </a:cubicBezTo>
                <a:cubicBezTo>
                  <a:pt x="4963" y="17397"/>
                  <a:pt x="4901" y="17185"/>
                  <a:pt x="4937" y="16735"/>
                </a:cubicBezTo>
                <a:cubicBezTo>
                  <a:pt x="4962" y="16416"/>
                  <a:pt x="4958" y="16410"/>
                  <a:pt x="4816" y="16393"/>
                </a:cubicBezTo>
                <a:cubicBezTo>
                  <a:pt x="4737" y="16384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9"/>
                  <a:pt x="3754" y="17793"/>
                </a:cubicBezTo>
                <a:cubicBezTo>
                  <a:pt x="3543" y="17954"/>
                  <a:pt x="3346" y="17944"/>
                  <a:pt x="3151" y="17760"/>
                </a:cubicBezTo>
                <a:cubicBezTo>
                  <a:pt x="3005" y="17622"/>
                  <a:pt x="2994" y="17578"/>
                  <a:pt x="2994" y="17248"/>
                </a:cubicBezTo>
                <a:cubicBezTo>
                  <a:pt x="2994" y="16892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2"/>
                </a:lnTo>
                <a:lnTo>
                  <a:pt x="4973" y="17622"/>
                </a:lnTo>
                <a:cubicBezTo>
                  <a:pt x="5767" y="17627"/>
                  <a:pt x="7989" y="17626"/>
                  <a:pt x="8148" y="17622"/>
                </a:cubicBezTo>
                <a:lnTo>
                  <a:pt x="8329" y="17622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6" y="16373"/>
                  <a:pt x="6736" y="16168"/>
                </a:cubicBezTo>
                <a:cubicBezTo>
                  <a:pt x="6736" y="16056"/>
                  <a:pt x="6706" y="16019"/>
                  <a:pt x="6627" y="16019"/>
                </a:cubicBezTo>
                <a:close/>
                <a:moveTo>
                  <a:pt x="11564" y="16019"/>
                </a:moveTo>
                <a:cubicBezTo>
                  <a:pt x="11466" y="16019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5"/>
                  <a:pt x="11721" y="16874"/>
                </a:cubicBezTo>
                <a:cubicBezTo>
                  <a:pt x="11726" y="16476"/>
                  <a:pt x="11713" y="16120"/>
                  <a:pt x="11697" y="16083"/>
                </a:cubicBezTo>
                <a:cubicBezTo>
                  <a:pt x="11681" y="16046"/>
                  <a:pt x="11621" y="16019"/>
                  <a:pt x="11564" y="16019"/>
                </a:cubicBezTo>
                <a:close/>
                <a:moveTo>
                  <a:pt x="16441" y="17814"/>
                </a:moveTo>
                <a:cubicBezTo>
                  <a:pt x="16353" y="17814"/>
                  <a:pt x="16250" y="17964"/>
                  <a:pt x="16284" y="18049"/>
                </a:cubicBezTo>
                <a:cubicBezTo>
                  <a:pt x="16314" y="18123"/>
                  <a:pt x="16444" y="18128"/>
                  <a:pt x="16586" y="18060"/>
                </a:cubicBezTo>
                <a:cubicBezTo>
                  <a:pt x="16660" y="18025"/>
                  <a:pt x="16718" y="18030"/>
                  <a:pt x="16791" y="18070"/>
                </a:cubicBezTo>
                <a:cubicBezTo>
                  <a:pt x="16922" y="18142"/>
                  <a:pt x="17092" y="18091"/>
                  <a:pt x="17068" y="17985"/>
                </a:cubicBezTo>
                <a:cubicBezTo>
                  <a:pt x="17036" y="17841"/>
                  <a:pt x="16874" y="17783"/>
                  <a:pt x="16755" y="17878"/>
                </a:cubicBezTo>
                <a:cubicBezTo>
                  <a:pt x="16661" y="17953"/>
                  <a:pt x="16648" y="17955"/>
                  <a:pt x="16586" y="17889"/>
                </a:cubicBezTo>
                <a:cubicBezTo>
                  <a:pt x="16548" y="17848"/>
                  <a:pt x="16482" y="17814"/>
                  <a:pt x="16441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9"/>
                </a:moveTo>
                <a:lnTo>
                  <a:pt x="18046" y="18989"/>
                </a:lnTo>
                <a:cubicBezTo>
                  <a:pt x="17926" y="19004"/>
                  <a:pt x="17928" y="19027"/>
                  <a:pt x="17901" y="19663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5" y="19374"/>
                  <a:pt x="16091" y="19374"/>
                </a:cubicBezTo>
                <a:cubicBezTo>
                  <a:pt x="15992" y="19374"/>
                  <a:pt x="15972" y="19420"/>
                  <a:pt x="15958" y="19855"/>
                </a:cubicBezTo>
                <a:lnTo>
                  <a:pt x="15946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3" y="20342"/>
                  <a:pt x="13218" y="20005"/>
                </a:cubicBezTo>
                <a:cubicBezTo>
                  <a:pt x="13289" y="19727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6"/>
                  <a:pt x="12952" y="20037"/>
                </a:cubicBezTo>
                <a:lnTo>
                  <a:pt x="12916" y="20325"/>
                </a:lnTo>
                <a:lnTo>
                  <a:pt x="11866" y="20347"/>
                </a:lnTo>
                <a:cubicBezTo>
                  <a:pt x="11229" y="20362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7"/>
                  <a:pt x="10562" y="21095"/>
                </a:cubicBezTo>
                <a:cubicBezTo>
                  <a:pt x="10680" y="21075"/>
                  <a:pt x="10695" y="21042"/>
                  <a:pt x="10695" y="20881"/>
                </a:cubicBezTo>
                <a:cubicBezTo>
                  <a:pt x="10695" y="20745"/>
                  <a:pt x="10727" y="20682"/>
                  <a:pt x="10804" y="20646"/>
                </a:cubicBezTo>
                <a:cubicBezTo>
                  <a:pt x="10875" y="20612"/>
                  <a:pt x="12146" y="20592"/>
                  <a:pt x="14546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9"/>
                </a:lnTo>
                <a:close/>
                <a:moveTo>
                  <a:pt x="18613" y="18979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90"/>
                  <a:pt x="18855" y="19802"/>
                </a:cubicBezTo>
                <a:cubicBezTo>
                  <a:pt x="18855" y="19019"/>
                  <a:pt x="18856" y="19005"/>
                  <a:pt x="18734" y="18989"/>
                </a:cubicBezTo>
                <a:lnTo>
                  <a:pt x="18613" y="18979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6"/>
                  <a:pt x="2764" y="19492"/>
                </a:cubicBezTo>
                <a:cubicBezTo>
                  <a:pt x="2756" y="19688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7" y="20555"/>
                  <a:pt x="3827" y="19951"/>
                </a:cubicBezTo>
                <a:cubicBezTo>
                  <a:pt x="3827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5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7" y="20582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6"/>
                  <a:pt x="5480" y="19866"/>
                </a:cubicBezTo>
                <a:cubicBezTo>
                  <a:pt x="5393" y="19866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6" y="19620"/>
                  <a:pt x="7062" y="19620"/>
                </a:cubicBezTo>
                <a:cubicBezTo>
                  <a:pt x="7241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8"/>
                </a:lnTo>
                <a:lnTo>
                  <a:pt x="7387" y="19406"/>
                </a:lnTo>
                <a:cubicBezTo>
                  <a:pt x="7289" y="19392"/>
                  <a:pt x="7072" y="19379"/>
                  <a:pt x="6905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9"/>
                  <a:pt x="7894" y="19524"/>
                </a:cubicBezTo>
                <a:cubicBezTo>
                  <a:pt x="7894" y="19604"/>
                  <a:pt x="7928" y="19620"/>
                  <a:pt x="8208" y="19620"/>
                </a:cubicBezTo>
                <a:cubicBezTo>
                  <a:pt x="8613" y="19620"/>
                  <a:pt x="8676" y="19666"/>
                  <a:pt x="8655" y="20037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3" y="20592"/>
                </a:lnTo>
                <a:lnTo>
                  <a:pt x="8933" y="20005"/>
                </a:lnTo>
                <a:cubicBezTo>
                  <a:pt x="8933" y="19571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8"/>
                  <a:pt x="5999" y="21330"/>
                </a:cubicBezTo>
                <a:cubicBezTo>
                  <a:pt x="5850" y="21199"/>
                  <a:pt x="5635" y="21316"/>
                  <a:pt x="5710" y="21490"/>
                </a:cubicBezTo>
                <a:cubicBezTo>
                  <a:pt x="5747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91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189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181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2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3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4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5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6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7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8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90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92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3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194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195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196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37569" t="48186" r="32162" b="40320"/>
          <a:stretch>
            <a:fillRect/>
          </a:stretch>
        </p:blipFill>
        <p:spPr>
          <a:xfrm>
            <a:off x="3353875" y="1938009"/>
            <a:ext cx="2913766" cy="829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7" name="IMG_1886.png" descr="IMG_188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737792" y="762645"/>
            <a:ext cx="2356551" cy="11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198" name="مثلث قائم الزاوية"/>
          <p:cNvSpPr txBox="1"/>
          <p:nvPr/>
        </p:nvSpPr>
        <p:spPr>
          <a:xfrm>
            <a:off x="2229685" y="1824406"/>
            <a:ext cx="13805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42A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مثلث قائم الزاوية </a:t>
            </a:r>
          </a:p>
        </p:txBody>
      </p:sp>
      <p:pic>
        <p:nvPicPr>
          <p:cNvPr id="2199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12885" t="28758" r="68094" b="41508"/>
          <a:stretch>
            <a:fillRect/>
          </a:stretch>
        </p:blipFill>
        <p:spPr>
          <a:xfrm>
            <a:off x="821449" y="1068880"/>
            <a:ext cx="1280909" cy="1501822"/>
          </a:xfrm>
          <a:prstGeom prst="rect">
            <a:avLst/>
          </a:prstGeom>
          <a:ln w="12700">
            <a:miter lim="400000"/>
          </a:ln>
        </p:spPr>
      </p:pic>
      <p:sp>
        <p:nvSpPr>
          <p:cNvPr id="2200" name="٤ وحدات ؛ و ٥ وحدات"/>
          <p:cNvSpPr txBox="1"/>
          <p:nvPr/>
        </p:nvSpPr>
        <p:spPr>
          <a:xfrm>
            <a:off x="2231556" y="2288179"/>
            <a:ext cx="170946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0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٤ وحدات ؛ و ٥ وحدات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8" grpId="1"/>
      <p:bldP build="whole" bldLvl="1" animBg="1" rev="0" advAuto="0" spid="220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9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205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20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04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206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209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207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08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210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213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211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12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214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217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21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16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218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0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21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22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3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4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27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22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6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30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228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9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223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23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234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1" b="4449"/>
          <a:stretch>
            <a:fillRect/>
          </a:stretch>
        </p:blipFill>
        <p:spPr>
          <a:xfrm>
            <a:off x="7344760" y="3695570"/>
            <a:ext cx="710032" cy="80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1" y="1222"/>
                  <a:pt x="4346" y="1731"/>
                </a:cubicBezTo>
                <a:cubicBezTo>
                  <a:pt x="4571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7" y="4262"/>
                  <a:pt x="6567" y="4103"/>
                </a:cubicBezTo>
                <a:cubicBezTo>
                  <a:pt x="6778" y="3946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9"/>
                  <a:pt x="11986" y="9789"/>
                </a:cubicBezTo>
                <a:cubicBezTo>
                  <a:pt x="12387" y="9898"/>
                  <a:pt x="13049" y="9705"/>
                  <a:pt x="13169" y="9447"/>
                </a:cubicBezTo>
                <a:cubicBezTo>
                  <a:pt x="13266" y="9241"/>
                  <a:pt x="13215" y="8770"/>
                  <a:pt x="12844" y="6722"/>
                </a:cubicBezTo>
                <a:cubicBezTo>
                  <a:pt x="12531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4" y="2005"/>
                  <a:pt x="8945" y="2148"/>
                </a:cubicBezTo>
                <a:cubicBezTo>
                  <a:pt x="9225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4" y="4212"/>
                  <a:pt x="10997" y="4488"/>
                </a:cubicBezTo>
                <a:cubicBezTo>
                  <a:pt x="10850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400" y="6006"/>
                  <a:pt x="6386" y="5397"/>
                </a:cubicBezTo>
                <a:cubicBezTo>
                  <a:pt x="6378" y="5005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8" y="4624"/>
                  <a:pt x="708" y="4709"/>
                  <a:pt x="773" y="4819"/>
                </a:cubicBezTo>
                <a:cubicBezTo>
                  <a:pt x="814" y="4890"/>
                  <a:pt x="889" y="4985"/>
                  <a:pt x="942" y="5023"/>
                </a:cubicBezTo>
                <a:cubicBezTo>
                  <a:pt x="994" y="5062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7"/>
                  <a:pt x="7979" y="5397"/>
                </a:cubicBezTo>
                <a:cubicBezTo>
                  <a:pt x="7939" y="5565"/>
                  <a:pt x="7929" y="5696"/>
                  <a:pt x="7955" y="5696"/>
                </a:cubicBezTo>
                <a:cubicBezTo>
                  <a:pt x="8040" y="5696"/>
                  <a:pt x="9006" y="5250"/>
                  <a:pt x="9621" y="4926"/>
                </a:cubicBezTo>
                <a:cubicBezTo>
                  <a:pt x="10389" y="4522"/>
                  <a:pt x="10804" y="4250"/>
                  <a:pt x="10804" y="4146"/>
                </a:cubicBezTo>
                <a:cubicBezTo>
                  <a:pt x="10804" y="4014"/>
                  <a:pt x="10438" y="3740"/>
                  <a:pt x="9790" y="3388"/>
                </a:cubicBezTo>
                <a:cubicBezTo>
                  <a:pt x="9038" y="2980"/>
                  <a:pt x="9042" y="2980"/>
                  <a:pt x="8522" y="2479"/>
                </a:cubicBezTo>
                <a:lnTo>
                  <a:pt x="8100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3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3" y="9280"/>
                  <a:pt x="13544" y="9479"/>
                </a:cubicBezTo>
                <a:cubicBezTo>
                  <a:pt x="13416" y="9805"/>
                  <a:pt x="13136" y="10145"/>
                  <a:pt x="12844" y="10334"/>
                </a:cubicBezTo>
                <a:cubicBezTo>
                  <a:pt x="12647" y="10463"/>
                  <a:pt x="12553" y="10486"/>
                  <a:pt x="12216" y="10505"/>
                </a:cubicBezTo>
                <a:cubicBezTo>
                  <a:pt x="11821" y="10528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50" y="9928"/>
                  <a:pt x="5529" y="9821"/>
                </a:cubicBezTo>
                <a:cubicBezTo>
                  <a:pt x="5290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7" y="11652"/>
                  <a:pt x="7191" y="11627"/>
                  <a:pt x="8063" y="11680"/>
                </a:cubicBezTo>
                <a:cubicBezTo>
                  <a:pt x="9251" y="11752"/>
                  <a:pt x="11229" y="11712"/>
                  <a:pt x="11926" y="11595"/>
                </a:cubicBezTo>
                <a:cubicBezTo>
                  <a:pt x="12858" y="11440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6" y="9413"/>
                  <a:pt x="14389" y="9382"/>
                </a:cubicBezTo>
                <a:cubicBezTo>
                  <a:pt x="14310" y="9316"/>
                  <a:pt x="14423" y="8819"/>
                  <a:pt x="14546" y="8688"/>
                </a:cubicBezTo>
                <a:cubicBezTo>
                  <a:pt x="14587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7" y="7609"/>
                </a:lnTo>
                <a:lnTo>
                  <a:pt x="15741" y="7128"/>
                </a:lnTo>
                <a:lnTo>
                  <a:pt x="15970" y="6732"/>
                </a:lnTo>
                <a:cubicBezTo>
                  <a:pt x="16090" y="6514"/>
                  <a:pt x="16215" y="6323"/>
                  <a:pt x="16248" y="6305"/>
                </a:cubicBezTo>
                <a:cubicBezTo>
                  <a:pt x="16281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1" y="4509"/>
                  <a:pt x="15415" y="4274"/>
                </a:cubicBezTo>
                <a:lnTo>
                  <a:pt x="15391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3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3" y="7706"/>
                  <a:pt x="16960" y="7566"/>
                </a:cubicBezTo>
                <a:cubicBezTo>
                  <a:pt x="17106" y="7457"/>
                  <a:pt x="17129" y="7404"/>
                  <a:pt x="17129" y="7202"/>
                </a:cubicBezTo>
                <a:cubicBezTo>
                  <a:pt x="17129" y="7011"/>
                  <a:pt x="17103" y="6941"/>
                  <a:pt x="16972" y="6818"/>
                </a:cubicBezTo>
                <a:cubicBezTo>
                  <a:pt x="16888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8" y="7703"/>
                  <a:pt x="17298" y="7833"/>
                </a:cubicBezTo>
                <a:cubicBezTo>
                  <a:pt x="17298" y="7906"/>
                  <a:pt x="17336" y="7940"/>
                  <a:pt x="17443" y="7961"/>
                </a:cubicBezTo>
                <a:cubicBezTo>
                  <a:pt x="17526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2" y="7728"/>
                  <a:pt x="17986" y="7395"/>
                </a:cubicBezTo>
                <a:cubicBezTo>
                  <a:pt x="17775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7" y="7555"/>
                </a:lnTo>
                <a:cubicBezTo>
                  <a:pt x="18901" y="7964"/>
                  <a:pt x="18576" y="8552"/>
                  <a:pt x="18179" y="8699"/>
                </a:cubicBezTo>
                <a:cubicBezTo>
                  <a:pt x="17961" y="8780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6" y="9035"/>
                  <a:pt x="15777" y="9083"/>
                </a:cubicBezTo>
                <a:cubicBezTo>
                  <a:pt x="16213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5"/>
                  <a:pt x="15801" y="11050"/>
                </a:cubicBezTo>
                <a:cubicBezTo>
                  <a:pt x="15506" y="11202"/>
                  <a:pt x="14434" y="11660"/>
                  <a:pt x="14220" y="11723"/>
                </a:cubicBezTo>
                <a:cubicBezTo>
                  <a:pt x="13628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4" y="12001"/>
                  <a:pt x="14582" y="12193"/>
                </a:cubicBezTo>
                <a:cubicBezTo>
                  <a:pt x="14697" y="12262"/>
                  <a:pt x="14815" y="12321"/>
                  <a:pt x="14847" y="12321"/>
                </a:cubicBezTo>
                <a:cubicBezTo>
                  <a:pt x="14879" y="12321"/>
                  <a:pt x="14997" y="12235"/>
                  <a:pt x="15101" y="12140"/>
                </a:cubicBezTo>
                <a:cubicBezTo>
                  <a:pt x="15442" y="11828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8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5" y="12054"/>
                </a:moveTo>
                <a:lnTo>
                  <a:pt x="12735" y="12097"/>
                </a:lnTo>
                <a:cubicBezTo>
                  <a:pt x="12572" y="12116"/>
                  <a:pt x="12232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7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5" y="14223"/>
                  <a:pt x="9271" y="14255"/>
                </a:cubicBezTo>
                <a:cubicBezTo>
                  <a:pt x="9309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7" y="12952"/>
                  <a:pt x="13351" y="12952"/>
                </a:cubicBezTo>
                <a:cubicBezTo>
                  <a:pt x="13262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5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9"/>
                  <a:pt x="5553" y="16190"/>
                </a:cubicBezTo>
                <a:cubicBezTo>
                  <a:pt x="5678" y="16271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6" y="16325"/>
                  <a:pt x="9440" y="16350"/>
                </a:cubicBezTo>
                <a:cubicBezTo>
                  <a:pt x="9112" y="16367"/>
                  <a:pt x="8944" y="16450"/>
                  <a:pt x="8824" y="16670"/>
                </a:cubicBezTo>
                <a:cubicBezTo>
                  <a:pt x="8692" y="16911"/>
                  <a:pt x="8684" y="17030"/>
                  <a:pt x="8788" y="17248"/>
                </a:cubicBezTo>
                <a:cubicBezTo>
                  <a:pt x="8911" y="17510"/>
                  <a:pt x="9124" y="17622"/>
                  <a:pt x="9488" y="17622"/>
                </a:cubicBezTo>
                <a:cubicBezTo>
                  <a:pt x="9876" y="17622"/>
                  <a:pt x="10006" y="17721"/>
                  <a:pt x="9971" y="17985"/>
                </a:cubicBezTo>
                <a:cubicBezTo>
                  <a:pt x="9951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2" y="17693"/>
                  <a:pt x="10309" y="17686"/>
                </a:cubicBezTo>
                <a:cubicBezTo>
                  <a:pt x="10355" y="17681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9" y="16349"/>
                  <a:pt x="15222" y="16339"/>
                </a:cubicBezTo>
                <a:cubicBezTo>
                  <a:pt x="14922" y="16333"/>
                  <a:pt x="14723" y="16465"/>
                  <a:pt x="14558" y="16767"/>
                </a:cubicBezTo>
                <a:cubicBezTo>
                  <a:pt x="14423" y="17015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9" y="16647"/>
                  <a:pt x="12868" y="17162"/>
                </a:cubicBezTo>
                <a:cubicBezTo>
                  <a:pt x="12901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7" y="18156"/>
                  <a:pt x="12675" y="18156"/>
                </a:cubicBezTo>
                <a:cubicBezTo>
                  <a:pt x="12763" y="18156"/>
                  <a:pt x="12783" y="18124"/>
                  <a:pt x="12783" y="17942"/>
                </a:cubicBezTo>
                <a:cubicBezTo>
                  <a:pt x="12783" y="17664"/>
                  <a:pt x="12870" y="17622"/>
                  <a:pt x="13423" y="17622"/>
                </a:cubicBezTo>
                <a:cubicBezTo>
                  <a:pt x="13910" y="17622"/>
                  <a:pt x="14115" y="17542"/>
                  <a:pt x="14244" y="17301"/>
                </a:cubicBezTo>
                <a:cubicBezTo>
                  <a:pt x="14371" y="17065"/>
                  <a:pt x="14472" y="17052"/>
                  <a:pt x="14570" y="17269"/>
                </a:cubicBezTo>
                <a:cubicBezTo>
                  <a:pt x="14679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1" y="17935"/>
                  <a:pt x="15753" y="18102"/>
                </a:cubicBezTo>
                <a:cubicBezTo>
                  <a:pt x="15756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8"/>
                  <a:pt x="16042" y="17686"/>
                </a:cubicBezTo>
                <a:cubicBezTo>
                  <a:pt x="16080" y="17665"/>
                  <a:pt x="16539" y="17647"/>
                  <a:pt x="17068" y="17643"/>
                </a:cubicBezTo>
                <a:cubicBezTo>
                  <a:pt x="17597" y="17638"/>
                  <a:pt x="18068" y="17625"/>
                  <a:pt x="18106" y="17622"/>
                </a:cubicBezTo>
                <a:cubicBezTo>
                  <a:pt x="18158" y="17619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9" y="17624"/>
                  <a:pt x="18650" y="17643"/>
                </a:cubicBezTo>
                <a:cubicBezTo>
                  <a:pt x="18672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9"/>
                </a:moveTo>
                <a:cubicBezTo>
                  <a:pt x="6484" y="16019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9" y="16497"/>
                  <a:pt x="5529" y="16874"/>
                </a:cubicBezTo>
                <a:cubicBezTo>
                  <a:pt x="5529" y="17280"/>
                  <a:pt x="5518" y="17329"/>
                  <a:pt x="5420" y="17376"/>
                </a:cubicBezTo>
                <a:cubicBezTo>
                  <a:pt x="5359" y="17404"/>
                  <a:pt x="5236" y="17429"/>
                  <a:pt x="5154" y="17419"/>
                </a:cubicBezTo>
                <a:cubicBezTo>
                  <a:pt x="4963" y="17397"/>
                  <a:pt x="4901" y="17185"/>
                  <a:pt x="4937" y="16735"/>
                </a:cubicBezTo>
                <a:cubicBezTo>
                  <a:pt x="4962" y="16416"/>
                  <a:pt x="4958" y="16410"/>
                  <a:pt x="4816" y="16393"/>
                </a:cubicBezTo>
                <a:cubicBezTo>
                  <a:pt x="4737" y="16384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9"/>
                  <a:pt x="3754" y="17793"/>
                </a:cubicBezTo>
                <a:cubicBezTo>
                  <a:pt x="3543" y="17954"/>
                  <a:pt x="3346" y="17944"/>
                  <a:pt x="3151" y="17760"/>
                </a:cubicBezTo>
                <a:cubicBezTo>
                  <a:pt x="3005" y="17622"/>
                  <a:pt x="2994" y="17578"/>
                  <a:pt x="2994" y="17248"/>
                </a:cubicBezTo>
                <a:cubicBezTo>
                  <a:pt x="2994" y="16892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2"/>
                </a:lnTo>
                <a:lnTo>
                  <a:pt x="4973" y="17622"/>
                </a:lnTo>
                <a:cubicBezTo>
                  <a:pt x="5767" y="17627"/>
                  <a:pt x="7989" y="17626"/>
                  <a:pt x="8148" y="17622"/>
                </a:cubicBezTo>
                <a:lnTo>
                  <a:pt x="8329" y="17622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6" y="16373"/>
                  <a:pt x="6736" y="16168"/>
                </a:cubicBezTo>
                <a:cubicBezTo>
                  <a:pt x="6736" y="16056"/>
                  <a:pt x="6706" y="16019"/>
                  <a:pt x="6627" y="16019"/>
                </a:cubicBezTo>
                <a:close/>
                <a:moveTo>
                  <a:pt x="11564" y="16019"/>
                </a:moveTo>
                <a:cubicBezTo>
                  <a:pt x="11466" y="16019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5"/>
                  <a:pt x="11721" y="16874"/>
                </a:cubicBezTo>
                <a:cubicBezTo>
                  <a:pt x="11726" y="16476"/>
                  <a:pt x="11713" y="16120"/>
                  <a:pt x="11697" y="16083"/>
                </a:cubicBezTo>
                <a:cubicBezTo>
                  <a:pt x="11681" y="16046"/>
                  <a:pt x="11621" y="16019"/>
                  <a:pt x="11564" y="16019"/>
                </a:cubicBezTo>
                <a:close/>
                <a:moveTo>
                  <a:pt x="16441" y="17814"/>
                </a:moveTo>
                <a:cubicBezTo>
                  <a:pt x="16353" y="17814"/>
                  <a:pt x="16250" y="17964"/>
                  <a:pt x="16284" y="18049"/>
                </a:cubicBezTo>
                <a:cubicBezTo>
                  <a:pt x="16314" y="18123"/>
                  <a:pt x="16444" y="18128"/>
                  <a:pt x="16586" y="18060"/>
                </a:cubicBezTo>
                <a:cubicBezTo>
                  <a:pt x="16660" y="18025"/>
                  <a:pt x="16718" y="18030"/>
                  <a:pt x="16791" y="18070"/>
                </a:cubicBezTo>
                <a:cubicBezTo>
                  <a:pt x="16922" y="18142"/>
                  <a:pt x="17092" y="18091"/>
                  <a:pt x="17068" y="17985"/>
                </a:cubicBezTo>
                <a:cubicBezTo>
                  <a:pt x="17036" y="17841"/>
                  <a:pt x="16874" y="17783"/>
                  <a:pt x="16755" y="17878"/>
                </a:cubicBezTo>
                <a:cubicBezTo>
                  <a:pt x="16661" y="17953"/>
                  <a:pt x="16648" y="17955"/>
                  <a:pt x="16586" y="17889"/>
                </a:cubicBezTo>
                <a:cubicBezTo>
                  <a:pt x="16548" y="17848"/>
                  <a:pt x="16482" y="17814"/>
                  <a:pt x="16441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9"/>
                </a:moveTo>
                <a:lnTo>
                  <a:pt x="18046" y="18989"/>
                </a:lnTo>
                <a:cubicBezTo>
                  <a:pt x="17926" y="19004"/>
                  <a:pt x="17928" y="19027"/>
                  <a:pt x="17901" y="19663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5" y="19374"/>
                  <a:pt x="16091" y="19374"/>
                </a:cubicBezTo>
                <a:cubicBezTo>
                  <a:pt x="15992" y="19374"/>
                  <a:pt x="15972" y="19420"/>
                  <a:pt x="15958" y="19855"/>
                </a:cubicBezTo>
                <a:lnTo>
                  <a:pt x="15946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3" y="20342"/>
                  <a:pt x="13218" y="20005"/>
                </a:cubicBezTo>
                <a:cubicBezTo>
                  <a:pt x="13289" y="19727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6"/>
                  <a:pt x="12952" y="20037"/>
                </a:cubicBezTo>
                <a:lnTo>
                  <a:pt x="12916" y="20325"/>
                </a:lnTo>
                <a:lnTo>
                  <a:pt x="11866" y="20347"/>
                </a:lnTo>
                <a:cubicBezTo>
                  <a:pt x="11229" y="20362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7"/>
                  <a:pt x="10562" y="21095"/>
                </a:cubicBezTo>
                <a:cubicBezTo>
                  <a:pt x="10680" y="21075"/>
                  <a:pt x="10695" y="21042"/>
                  <a:pt x="10695" y="20881"/>
                </a:cubicBezTo>
                <a:cubicBezTo>
                  <a:pt x="10695" y="20745"/>
                  <a:pt x="10727" y="20682"/>
                  <a:pt x="10804" y="20646"/>
                </a:cubicBezTo>
                <a:cubicBezTo>
                  <a:pt x="10875" y="20612"/>
                  <a:pt x="12146" y="20592"/>
                  <a:pt x="14546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9"/>
                </a:lnTo>
                <a:close/>
                <a:moveTo>
                  <a:pt x="18613" y="18979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90"/>
                  <a:pt x="18855" y="19802"/>
                </a:cubicBezTo>
                <a:cubicBezTo>
                  <a:pt x="18855" y="19019"/>
                  <a:pt x="18856" y="19005"/>
                  <a:pt x="18734" y="18989"/>
                </a:cubicBezTo>
                <a:lnTo>
                  <a:pt x="18613" y="18979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6"/>
                  <a:pt x="2764" y="19492"/>
                </a:cubicBezTo>
                <a:cubicBezTo>
                  <a:pt x="2756" y="19688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7" y="20555"/>
                  <a:pt x="3827" y="19951"/>
                </a:cubicBezTo>
                <a:cubicBezTo>
                  <a:pt x="3827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5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7" y="20582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6"/>
                  <a:pt x="5480" y="19866"/>
                </a:cubicBezTo>
                <a:cubicBezTo>
                  <a:pt x="5393" y="19866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6" y="19620"/>
                  <a:pt x="7062" y="19620"/>
                </a:cubicBezTo>
                <a:cubicBezTo>
                  <a:pt x="7241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8"/>
                </a:lnTo>
                <a:lnTo>
                  <a:pt x="7387" y="19406"/>
                </a:lnTo>
                <a:cubicBezTo>
                  <a:pt x="7289" y="19392"/>
                  <a:pt x="7072" y="19379"/>
                  <a:pt x="6905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9"/>
                  <a:pt x="7894" y="19524"/>
                </a:cubicBezTo>
                <a:cubicBezTo>
                  <a:pt x="7894" y="19604"/>
                  <a:pt x="7928" y="19620"/>
                  <a:pt x="8208" y="19620"/>
                </a:cubicBezTo>
                <a:cubicBezTo>
                  <a:pt x="8613" y="19620"/>
                  <a:pt x="8676" y="19666"/>
                  <a:pt x="8655" y="20037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3" y="20592"/>
                </a:lnTo>
                <a:lnTo>
                  <a:pt x="8933" y="20005"/>
                </a:lnTo>
                <a:cubicBezTo>
                  <a:pt x="8933" y="19571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8"/>
                  <a:pt x="5999" y="21330"/>
                </a:cubicBezTo>
                <a:cubicBezTo>
                  <a:pt x="5850" y="21199"/>
                  <a:pt x="5635" y="21316"/>
                  <a:pt x="5710" y="21490"/>
                </a:cubicBezTo>
                <a:cubicBezTo>
                  <a:pt x="5747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45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243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235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6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7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8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9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0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1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2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4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46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7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248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249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250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37569" t="48186" r="32162" b="40320"/>
          <a:stretch>
            <a:fillRect/>
          </a:stretch>
        </p:blipFill>
        <p:spPr>
          <a:xfrm>
            <a:off x="3353875" y="1938009"/>
            <a:ext cx="2913766" cy="829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1" name="IMG_1886.png" descr="IMG_188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737792" y="762645"/>
            <a:ext cx="2356551" cy="11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252" name="مثلث قائم الزاوية"/>
          <p:cNvSpPr txBox="1"/>
          <p:nvPr/>
        </p:nvSpPr>
        <p:spPr>
          <a:xfrm>
            <a:off x="2229685" y="1824406"/>
            <a:ext cx="13805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42A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مثلث قائم الزاوية </a:t>
            </a:r>
          </a:p>
        </p:txBody>
      </p:sp>
      <p:pic>
        <p:nvPicPr>
          <p:cNvPr id="2253" name="IMG_1886.png" descr="IMG_1886.png"/>
          <p:cNvPicPr>
            <a:picLocks noChangeAspect="1"/>
          </p:cNvPicPr>
          <p:nvPr/>
        </p:nvPicPr>
        <p:blipFill>
          <a:blip r:embed="rId14">
            <a:extLst/>
          </a:blip>
          <a:srcRect l="12885" t="28758" r="68094" b="41508"/>
          <a:stretch>
            <a:fillRect/>
          </a:stretch>
        </p:blipFill>
        <p:spPr>
          <a:xfrm>
            <a:off x="821449" y="1068880"/>
            <a:ext cx="1280909" cy="1501822"/>
          </a:xfrm>
          <a:prstGeom prst="rect">
            <a:avLst/>
          </a:prstGeom>
          <a:ln w="12700">
            <a:miter lim="400000"/>
          </a:ln>
        </p:spPr>
      </p:pic>
      <p:sp>
        <p:nvSpPr>
          <p:cNvPr id="2254" name="٤ وحدات ؛ و ٥ وحدات"/>
          <p:cNvSpPr txBox="1"/>
          <p:nvPr/>
        </p:nvSpPr>
        <p:spPr>
          <a:xfrm>
            <a:off x="2231556" y="2288179"/>
            <a:ext cx="170946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0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٤ وحدات ؛ و ٥ وحدات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2" grpId="1"/>
      <p:bldP build="whole" bldLvl="1" animBg="1" rev="0" advAuto="0" spid="225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3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259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257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58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260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263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261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62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264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267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265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66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268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271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269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70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272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74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75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76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7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8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81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27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0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84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282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3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2287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285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288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1" b="4449"/>
          <a:stretch>
            <a:fillRect/>
          </a:stretch>
        </p:blipFill>
        <p:spPr>
          <a:xfrm>
            <a:off x="7344760" y="3695570"/>
            <a:ext cx="710032" cy="80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1" y="1222"/>
                  <a:pt x="4346" y="1731"/>
                </a:cubicBezTo>
                <a:cubicBezTo>
                  <a:pt x="4571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7" y="4262"/>
                  <a:pt x="6567" y="4103"/>
                </a:cubicBezTo>
                <a:cubicBezTo>
                  <a:pt x="6778" y="3946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9"/>
                  <a:pt x="11986" y="9789"/>
                </a:cubicBezTo>
                <a:cubicBezTo>
                  <a:pt x="12387" y="9898"/>
                  <a:pt x="13049" y="9705"/>
                  <a:pt x="13169" y="9447"/>
                </a:cubicBezTo>
                <a:cubicBezTo>
                  <a:pt x="13266" y="9241"/>
                  <a:pt x="13215" y="8770"/>
                  <a:pt x="12844" y="6722"/>
                </a:cubicBezTo>
                <a:cubicBezTo>
                  <a:pt x="12531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4" y="2005"/>
                  <a:pt x="8945" y="2148"/>
                </a:cubicBezTo>
                <a:cubicBezTo>
                  <a:pt x="9225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4" y="4212"/>
                  <a:pt x="10997" y="4488"/>
                </a:cubicBezTo>
                <a:cubicBezTo>
                  <a:pt x="10850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400" y="6006"/>
                  <a:pt x="6386" y="5397"/>
                </a:cubicBezTo>
                <a:cubicBezTo>
                  <a:pt x="6378" y="5005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8" y="4624"/>
                  <a:pt x="708" y="4709"/>
                  <a:pt x="773" y="4819"/>
                </a:cubicBezTo>
                <a:cubicBezTo>
                  <a:pt x="814" y="4890"/>
                  <a:pt x="889" y="4985"/>
                  <a:pt x="942" y="5023"/>
                </a:cubicBezTo>
                <a:cubicBezTo>
                  <a:pt x="994" y="5062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7"/>
                  <a:pt x="7979" y="5397"/>
                </a:cubicBezTo>
                <a:cubicBezTo>
                  <a:pt x="7939" y="5565"/>
                  <a:pt x="7929" y="5696"/>
                  <a:pt x="7955" y="5696"/>
                </a:cubicBezTo>
                <a:cubicBezTo>
                  <a:pt x="8040" y="5696"/>
                  <a:pt x="9006" y="5250"/>
                  <a:pt x="9621" y="4926"/>
                </a:cubicBezTo>
                <a:cubicBezTo>
                  <a:pt x="10389" y="4522"/>
                  <a:pt x="10804" y="4250"/>
                  <a:pt x="10804" y="4146"/>
                </a:cubicBezTo>
                <a:cubicBezTo>
                  <a:pt x="10804" y="4014"/>
                  <a:pt x="10438" y="3740"/>
                  <a:pt x="9790" y="3388"/>
                </a:cubicBezTo>
                <a:cubicBezTo>
                  <a:pt x="9038" y="2980"/>
                  <a:pt x="9042" y="2980"/>
                  <a:pt x="8522" y="2479"/>
                </a:cubicBezTo>
                <a:lnTo>
                  <a:pt x="8100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3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3" y="9280"/>
                  <a:pt x="13544" y="9479"/>
                </a:cubicBezTo>
                <a:cubicBezTo>
                  <a:pt x="13416" y="9805"/>
                  <a:pt x="13136" y="10145"/>
                  <a:pt x="12844" y="10334"/>
                </a:cubicBezTo>
                <a:cubicBezTo>
                  <a:pt x="12647" y="10463"/>
                  <a:pt x="12553" y="10486"/>
                  <a:pt x="12216" y="10505"/>
                </a:cubicBezTo>
                <a:cubicBezTo>
                  <a:pt x="11821" y="10528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50" y="9928"/>
                  <a:pt x="5529" y="9821"/>
                </a:cubicBezTo>
                <a:cubicBezTo>
                  <a:pt x="5290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7" y="11652"/>
                  <a:pt x="7191" y="11627"/>
                  <a:pt x="8063" y="11680"/>
                </a:cubicBezTo>
                <a:cubicBezTo>
                  <a:pt x="9251" y="11752"/>
                  <a:pt x="11229" y="11712"/>
                  <a:pt x="11926" y="11595"/>
                </a:cubicBezTo>
                <a:cubicBezTo>
                  <a:pt x="12858" y="11440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6" y="9413"/>
                  <a:pt x="14389" y="9382"/>
                </a:cubicBezTo>
                <a:cubicBezTo>
                  <a:pt x="14310" y="9316"/>
                  <a:pt x="14423" y="8819"/>
                  <a:pt x="14546" y="8688"/>
                </a:cubicBezTo>
                <a:cubicBezTo>
                  <a:pt x="14587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7" y="7609"/>
                </a:lnTo>
                <a:lnTo>
                  <a:pt x="15741" y="7128"/>
                </a:lnTo>
                <a:lnTo>
                  <a:pt x="15970" y="6732"/>
                </a:lnTo>
                <a:cubicBezTo>
                  <a:pt x="16090" y="6514"/>
                  <a:pt x="16215" y="6323"/>
                  <a:pt x="16248" y="6305"/>
                </a:cubicBezTo>
                <a:cubicBezTo>
                  <a:pt x="16281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1" y="4509"/>
                  <a:pt x="15415" y="4274"/>
                </a:cubicBezTo>
                <a:lnTo>
                  <a:pt x="15391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3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3" y="7706"/>
                  <a:pt x="16960" y="7566"/>
                </a:cubicBezTo>
                <a:cubicBezTo>
                  <a:pt x="17106" y="7457"/>
                  <a:pt x="17129" y="7404"/>
                  <a:pt x="17129" y="7202"/>
                </a:cubicBezTo>
                <a:cubicBezTo>
                  <a:pt x="17129" y="7011"/>
                  <a:pt x="17103" y="6941"/>
                  <a:pt x="16972" y="6818"/>
                </a:cubicBezTo>
                <a:cubicBezTo>
                  <a:pt x="16888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8" y="7703"/>
                  <a:pt x="17298" y="7833"/>
                </a:cubicBezTo>
                <a:cubicBezTo>
                  <a:pt x="17298" y="7906"/>
                  <a:pt x="17336" y="7940"/>
                  <a:pt x="17443" y="7961"/>
                </a:cubicBezTo>
                <a:cubicBezTo>
                  <a:pt x="17526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2" y="7728"/>
                  <a:pt x="17986" y="7395"/>
                </a:cubicBezTo>
                <a:cubicBezTo>
                  <a:pt x="17775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7" y="7555"/>
                </a:lnTo>
                <a:cubicBezTo>
                  <a:pt x="18901" y="7964"/>
                  <a:pt x="18576" y="8552"/>
                  <a:pt x="18179" y="8699"/>
                </a:cubicBezTo>
                <a:cubicBezTo>
                  <a:pt x="17961" y="8780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6" y="9035"/>
                  <a:pt x="15777" y="9083"/>
                </a:cubicBezTo>
                <a:cubicBezTo>
                  <a:pt x="16213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5"/>
                  <a:pt x="15801" y="11050"/>
                </a:cubicBezTo>
                <a:cubicBezTo>
                  <a:pt x="15506" y="11202"/>
                  <a:pt x="14434" y="11660"/>
                  <a:pt x="14220" y="11723"/>
                </a:cubicBezTo>
                <a:cubicBezTo>
                  <a:pt x="13628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4" y="12001"/>
                  <a:pt x="14582" y="12193"/>
                </a:cubicBezTo>
                <a:cubicBezTo>
                  <a:pt x="14697" y="12262"/>
                  <a:pt x="14815" y="12321"/>
                  <a:pt x="14847" y="12321"/>
                </a:cubicBezTo>
                <a:cubicBezTo>
                  <a:pt x="14879" y="12321"/>
                  <a:pt x="14997" y="12235"/>
                  <a:pt x="15101" y="12140"/>
                </a:cubicBezTo>
                <a:cubicBezTo>
                  <a:pt x="15442" y="11828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8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5" y="12054"/>
                </a:moveTo>
                <a:lnTo>
                  <a:pt x="12735" y="12097"/>
                </a:lnTo>
                <a:cubicBezTo>
                  <a:pt x="12572" y="12116"/>
                  <a:pt x="12232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7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5" y="14223"/>
                  <a:pt x="9271" y="14255"/>
                </a:cubicBezTo>
                <a:cubicBezTo>
                  <a:pt x="9309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7" y="12952"/>
                  <a:pt x="13351" y="12952"/>
                </a:cubicBezTo>
                <a:cubicBezTo>
                  <a:pt x="13262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5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9"/>
                  <a:pt x="5553" y="16190"/>
                </a:cubicBezTo>
                <a:cubicBezTo>
                  <a:pt x="5678" y="16271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6" y="16325"/>
                  <a:pt x="9440" y="16350"/>
                </a:cubicBezTo>
                <a:cubicBezTo>
                  <a:pt x="9112" y="16367"/>
                  <a:pt x="8944" y="16450"/>
                  <a:pt x="8824" y="16670"/>
                </a:cubicBezTo>
                <a:cubicBezTo>
                  <a:pt x="8692" y="16911"/>
                  <a:pt x="8684" y="17030"/>
                  <a:pt x="8788" y="17248"/>
                </a:cubicBezTo>
                <a:cubicBezTo>
                  <a:pt x="8911" y="17510"/>
                  <a:pt x="9124" y="17622"/>
                  <a:pt x="9488" y="17622"/>
                </a:cubicBezTo>
                <a:cubicBezTo>
                  <a:pt x="9876" y="17622"/>
                  <a:pt x="10006" y="17721"/>
                  <a:pt x="9971" y="17985"/>
                </a:cubicBezTo>
                <a:cubicBezTo>
                  <a:pt x="9951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2" y="17693"/>
                  <a:pt x="10309" y="17686"/>
                </a:cubicBezTo>
                <a:cubicBezTo>
                  <a:pt x="10355" y="17681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9" y="16349"/>
                  <a:pt x="15222" y="16339"/>
                </a:cubicBezTo>
                <a:cubicBezTo>
                  <a:pt x="14922" y="16333"/>
                  <a:pt x="14723" y="16465"/>
                  <a:pt x="14558" y="16767"/>
                </a:cubicBezTo>
                <a:cubicBezTo>
                  <a:pt x="14423" y="17015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9" y="16647"/>
                  <a:pt x="12868" y="17162"/>
                </a:cubicBezTo>
                <a:cubicBezTo>
                  <a:pt x="12901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7" y="18156"/>
                  <a:pt x="12675" y="18156"/>
                </a:cubicBezTo>
                <a:cubicBezTo>
                  <a:pt x="12763" y="18156"/>
                  <a:pt x="12783" y="18124"/>
                  <a:pt x="12783" y="17942"/>
                </a:cubicBezTo>
                <a:cubicBezTo>
                  <a:pt x="12783" y="17664"/>
                  <a:pt x="12870" y="17622"/>
                  <a:pt x="13423" y="17622"/>
                </a:cubicBezTo>
                <a:cubicBezTo>
                  <a:pt x="13910" y="17622"/>
                  <a:pt x="14115" y="17542"/>
                  <a:pt x="14244" y="17301"/>
                </a:cubicBezTo>
                <a:cubicBezTo>
                  <a:pt x="14371" y="17065"/>
                  <a:pt x="14472" y="17052"/>
                  <a:pt x="14570" y="17269"/>
                </a:cubicBezTo>
                <a:cubicBezTo>
                  <a:pt x="14679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1" y="17935"/>
                  <a:pt x="15753" y="18102"/>
                </a:cubicBezTo>
                <a:cubicBezTo>
                  <a:pt x="15756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8"/>
                  <a:pt x="16042" y="17686"/>
                </a:cubicBezTo>
                <a:cubicBezTo>
                  <a:pt x="16080" y="17665"/>
                  <a:pt x="16539" y="17647"/>
                  <a:pt x="17068" y="17643"/>
                </a:cubicBezTo>
                <a:cubicBezTo>
                  <a:pt x="17597" y="17638"/>
                  <a:pt x="18068" y="17625"/>
                  <a:pt x="18106" y="17622"/>
                </a:cubicBezTo>
                <a:cubicBezTo>
                  <a:pt x="18158" y="17619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9" y="17624"/>
                  <a:pt x="18650" y="17643"/>
                </a:cubicBezTo>
                <a:cubicBezTo>
                  <a:pt x="18672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9"/>
                </a:moveTo>
                <a:cubicBezTo>
                  <a:pt x="6484" y="16019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9" y="16497"/>
                  <a:pt x="5529" y="16874"/>
                </a:cubicBezTo>
                <a:cubicBezTo>
                  <a:pt x="5529" y="17280"/>
                  <a:pt x="5518" y="17329"/>
                  <a:pt x="5420" y="17376"/>
                </a:cubicBezTo>
                <a:cubicBezTo>
                  <a:pt x="5359" y="17404"/>
                  <a:pt x="5236" y="17429"/>
                  <a:pt x="5154" y="17419"/>
                </a:cubicBezTo>
                <a:cubicBezTo>
                  <a:pt x="4963" y="17397"/>
                  <a:pt x="4901" y="17185"/>
                  <a:pt x="4937" y="16735"/>
                </a:cubicBezTo>
                <a:cubicBezTo>
                  <a:pt x="4962" y="16416"/>
                  <a:pt x="4958" y="16410"/>
                  <a:pt x="4816" y="16393"/>
                </a:cubicBezTo>
                <a:cubicBezTo>
                  <a:pt x="4737" y="16384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9"/>
                  <a:pt x="3754" y="17793"/>
                </a:cubicBezTo>
                <a:cubicBezTo>
                  <a:pt x="3543" y="17954"/>
                  <a:pt x="3346" y="17944"/>
                  <a:pt x="3151" y="17760"/>
                </a:cubicBezTo>
                <a:cubicBezTo>
                  <a:pt x="3005" y="17622"/>
                  <a:pt x="2994" y="17578"/>
                  <a:pt x="2994" y="17248"/>
                </a:cubicBezTo>
                <a:cubicBezTo>
                  <a:pt x="2994" y="16892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2"/>
                </a:lnTo>
                <a:lnTo>
                  <a:pt x="4973" y="17622"/>
                </a:lnTo>
                <a:cubicBezTo>
                  <a:pt x="5767" y="17627"/>
                  <a:pt x="7989" y="17626"/>
                  <a:pt x="8148" y="17622"/>
                </a:cubicBezTo>
                <a:lnTo>
                  <a:pt x="8329" y="17622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6" y="16373"/>
                  <a:pt x="6736" y="16168"/>
                </a:cubicBezTo>
                <a:cubicBezTo>
                  <a:pt x="6736" y="16056"/>
                  <a:pt x="6706" y="16019"/>
                  <a:pt x="6627" y="16019"/>
                </a:cubicBezTo>
                <a:close/>
                <a:moveTo>
                  <a:pt x="11564" y="16019"/>
                </a:moveTo>
                <a:cubicBezTo>
                  <a:pt x="11466" y="16019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5"/>
                  <a:pt x="11721" y="16874"/>
                </a:cubicBezTo>
                <a:cubicBezTo>
                  <a:pt x="11726" y="16476"/>
                  <a:pt x="11713" y="16120"/>
                  <a:pt x="11697" y="16083"/>
                </a:cubicBezTo>
                <a:cubicBezTo>
                  <a:pt x="11681" y="16046"/>
                  <a:pt x="11621" y="16019"/>
                  <a:pt x="11564" y="16019"/>
                </a:cubicBezTo>
                <a:close/>
                <a:moveTo>
                  <a:pt x="16441" y="17814"/>
                </a:moveTo>
                <a:cubicBezTo>
                  <a:pt x="16353" y="17814"/>
                  <a:pt x="16250" y="17964"/>
                  <a:pt x="16284" y="18049"/>
                </a:cubicBezTo>
                <a:cubicBezTo>
                  <a:pt x="16314" y="18123"/>
                  <a:pt x="16444" y="18128"/>
                  <a:pt x="16586" y="18060"/>
                </a:cubicBezTo>
                <a:cubicBezTo>
                  <a:pt x="16660" y="18025"/>
                  <a:pt x="16718" y="18030"/>
                  <a:pt x="16791" y="18070"/>
                </a:cubicBezTo>
                <a:cubicBezTo>
                  <a:pt x="16922" y="18142"/>
                  <a:pt x="17092" y="18091"/>
                  <a:pt x="17068" y="17985"/>
                </a:cubicBezTo>
                <a:cubicBezTo>
                  <a:pt x="17036" y="17841"/>
                  <a:pt x="16874" y="17783"/>
                  <a:pt x="16755" y="17878"/>
                </a:cubicBezTo>
                <a:cubicBezTo>
                  <a:pt x="16661" y="17953"/>
                  <a:pt x="16648" y="17955"/>
                  <a:pt x="16586" y="17889"/>
                </a:cubicBezTo>
                <a:cubicBezTo>
                  <a:pt x="16548" y="17848"/>
                  <a:pt x="16482" y="17814"/>
                  <a:pt x="16441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9"/>
                </a:moveTo>
                <a:lnTo>
                  <a:pt x="18046" y="18989"/>
                </a:lnTo>
                <a:cubicBezTo>
                  <a:pt x="17926" y="19004"/>
                  <a:pt x="17928" y="19027"/>
                  <a:pt x="17901" y="19663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5" y="19374"/>
                  <a:pt x="16091" y="19374"/>
                </a:cubicBezTo>
                <a:cubicBezTo>
                  <a:pt x="15992" y="19374"/>
                  <a:pt x="15972" y="19420"/>
                  <a:pt x="15958" y="19855"/>
                </a:cubicBezTo>
                <a:lnTo>
                  <a:pt x="15946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3" y="20342"/>
                  <a:pt x="13218" y="20005"/>
                </a:cubicBezTo>
                <a:cubicBezTo>
                  <a:pt x="13289" y="19727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6"/>
                  <a:pt x="12952" y="20037"/>
                </a:cubicBezTo>
                <a:lnTo>
                  <a:pt x="12916" y="20325"/>
                </a:lnTo>
                <a:lnTo>
                  <a:pt x="11866" y="20347"/>
                </a:lnTo>
                <a:cubicBezTo>
                  <a:pt x="11229" y="20362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7"/>
                  <a:pt x="10562" y="21095"/>
                </a:cubicBezTo>
                <a:cubicBezTo>
                  <a:pt x="10680" y="21075"/>
                  <a:pt x="10695" y="21042"/>
                  <a:pt x="10695" y="20881"/>
                </a:cubicBezTo>
                <a:cubicBezTo>
                  <a:pt x="10695" y="20745"/>
                  <a:pt x="10727" y="20682"/>
                  <a:pt x="10804" y="20646"/>
                </a:cubicBezTo>
                <a:cubicBezTo>
                  <a:pt x="10875" y="20612"/>
                  <a:pt x="12146" y="20592"/>
                  <a:pt x="14546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9"/>
                </a:lnTo>
                <a:close/>
                <a:moveTo>
                  <a:pt x="18613" y="18979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90"/>
                  <a:pt x="18855" y="19802"/>
                </a:cubicBezTo>
                <a:cubicBezTo>
                  <a:pt x="18855" y="19019"/>
                  <a:pt x="18856" y="19005"/>
                  <a:pt x="18734" y="18989"/>
                </a:cubicBezTo>
                <a:lnTo>
                  <a:pt x="18613" y="18979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6"/>
                  <a:pt x="2764" y="19492"/>
                </a:cubicBezTo>
                <a:cubicBezTo>
                  <a:pt x="2756" y="19688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7" y="20555"/>
                  <a:pt x="3827" y="19951"/>
                </a:cubicBezTo>
                <a:cubicBezTo>
                  <a:pt x="3827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5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7" y="20582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6"/>
                  <a:pt x="5480" y="19866"/>
                </a:cubicBezTo>
                <a:cubicBezTo>
                  <a:pt x="5393" y="19866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6" y="19620"/>
                  <a:pt x="7062" y="19620"/>
                </a:cubicBezTo>
                <a:cubicBezTo>
                  <a:pt x="7241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8"/>
                </a:lnTo>
                <a:lnTo>
                  <a:pt x="7387" y="19406"/>
                </a:lnTo>
                <a:cubicBezTo>
                  <a:pt x="7289" y="19392"/>
                  <a:pt x="7072" y="19379"/>
                  <a:pt x="6905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9"/>
                  <a:pt x="7894" y="19524"/>
                </a:cubicBezTo>
                <a:cubicBezTo>
                  <a:pt x="7894" y="19604"/>
                  <a:pt x="7928" y="19620"/>
                  <a:pt x="8208" y="19620"/>
                </a:cubicBezTo>
                <a:cubicBezTo>
                  <a:pt x="8613" y="19620"/>
                  <a:pt x="8676" y="19666"/>
                  <a:pt x="8655" y="20037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3" y="20592"/>
                </a:lnTo>
                <a:lnTo>
                  <a:pt x="8933" y="20005"/>
                </a:lnTo>
                <a:cubicBezTo>
                  <a:pt x="8933" y="19571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8"/>
                  <a:pt x="5999" y="21330"/>
                </a:cubicBezTo>
                <a:cubicBezTo>
                  <a:pt x="5850" y="21199"/>
                  <a:pt x="5635" y="21316"/>
                  <a:pt x="5710" y="21490"/>
                </a:cubicBezTo>
                <a:cubicBezTo>
                  <a:pt x="5747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99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297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289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0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1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2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3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4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5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6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98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00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1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02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303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grpSp>
        <p:nvGrpSpPr>
          <p:cNvPr id="2306" name="IMG_1888.jpeg"/>
          <p:cNvGrpSpPr/>
          <p:nvPr/>
        </p:nvGrpSpPr>
        <p:grpSpPr>
          <a:xfrm>
            <a:off x="2092102" y="1151097"/>
            <a:ext cx="3262744" cy="3068736"/>
            <a:chOff x="0" y="0"/>
            <a:chExt cx="3262743" cy="3068735"/>
          </a:xfrm>
        </p:grpSpPr>
        <p:pic>
          <p:nvPicPr>
            <p:cNvPr id="2304" name="IMG_1888.jpeg" descr="IMG_1888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03200" y="203200"/>
              <a:ext cx="2856343" cy="2624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5" name="IMG_1888.jpeg" descr="IMG_1888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0"/>
              <a:ext cx="3262745" cy="3068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7" name="خط"/>
          <p:cNvSpPr/>
          <p:nvPr/>
        </p:nvSpPr>
        <p:spPr>
          <a:xfrm>
            <a:off x="2261628" y="2765043"/>
            <a:ext cx="2923693" cy="3"/>
          </a:xfrm>
          <a:prstGeom prst="line">
            <a:avLst/>
          </a:prstGeom>
          <a:ln w="25400">
            <a:solidFill>
              <a:srgbClr val="FF8C82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08" name="خط"/>
          <p:cNvSpPr/>
          <p:nvPr/>
        </p:nvSpPr>
        <p:spPr>
          <a:xfrm flipH="1">
            <a:off x="3723473" y="1402201"/>
            <a:ext cx="2" cy="2566528"/>
          </a:xfrm>
          <a:prstGeom prst="line">
            <a:avLst/>
          </a:prstGeom>
          <a:ln w="25400">
            <a:solidFill>
              <a:srgbClr val="008CB4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09" name="س"/>
          <p:cNvSpPr txBox="1"/>
          <p:nvPr/>
        </p:nvSpPr>
        <p:spPr>
          <a:xfrm>
            <a:off x="5180772" y="2627798"/>
            <a:ext cx="17961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8C82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2310" name="محور السينات…"/>
          <p:cNvSpPr txBox="1"/>
          <p:nvPr/>
        </p:nvSpPr>
        <p:spPr>
          <a:xfrm>
            <a:off x="1124180" y="2621921"/>
            <a:ext cx="97245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8C82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محور السينات</a:t>
            </a:r>
          </a:p>
          <a:p>
            <a:pPr algn="ct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هو خط الاعداد الأفقي </a:t>
            </a:r>
          </a:p>
        </p:txBody>
      </p:sp>
      <p:sp>
        <p:nvSpPr>
          <p:cNvPr id="2311" name="ص"/>
          <p:cNvSpPr txBox="1"/>
          <p:nvPr/>
        </p:nvSpPr>
        <p:spPr>
          <a:xfrm>
            <a:off x="3587720" y="1172747"/>
            <a:ext cx="271508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ص</a:t>
            </a:r>
          </a:p>
        </p:txBody>
      </p:sp>
      <p:sp>
        <p:nvSpPr>
          <p:cNvPr id="2312" name="محور الصادات…"/>
          <p:cNvSpPr txBox="1"/>
          <p:nvPr/>
        </p:nvSpPr>
        <p:spPr>
          <a:xfrm>
            <a:off x="3082798" y="4153449"/>
            <a:ext cx="128135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>
                <a:solidFill>
                  <a:srgbClr val="008CB4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محور الصادات </a:t>
            </a:r>
          </a:p>
          <a:p>
            <a:pPr algn="ctr" rtl="0">
              <a:defRPr>
                <a:latin typeface="Muna Bold"/>
                <a:ea typeface="Muna Bold"/>
                <a:cs typeface="Muna Bold"/>
                <a:sym typeface="Muna Bold"/>
              </a:defRPr>
            </a:pPr>
            <a:r>
              <a:t>هو خط الاعداد الراسي</a:t>
            </a:r>
          </a:p>
        </p:txBody>
      </p:sp>
      <p:sp>
        <p:nvSpPr>
          <p:cNvPr id="2313" name="الربع الاول"/>
          <p:cNvSpPr txBox="1"/>
          <p:nvPr/>
        </p:nvSpPr>
        <p:spPr>
          <a:xfrm>
            <a:off x="4118497" y="1890241"/>
            <a:ext cx="60826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الربع الاول</a:t>
            </a:r>
          </a:p>
        </p:txBody>
      </p:sp>
      <p:sp>
        <p:nvSpPr>
          <p:cNvPr id="2314" name="الربع الثاني"/>
          <p:cNvSpPr txBox="1"/>
          <p:nvPr/>
        </p:nvSpPr>
        <p:spPr>
          <a:xfrm>
            <a:off x="2847462" y="1888119"/>
            <a:ext cx="66339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الربع الثاني</a:t>
            </a:r>
          </a:p>
        </p:txBody>
      </p:sp>
      <p:sp>
        <p:nvSpPr>
          <p:cNvPr id="2315" name="الربع الثالث"/>
          <p:cNvSpPr txBox="1"/>
          <p:nvPr/>
        </p:nvSpPr>
        <p:spPr>
          <a:xfrm>
            <a:off x="2831302" y="3086443"/>
            <a:ext cx="680667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الربع الثالث</a:t>
            </a:r>
          </a:p>
        </p:txBody>
      </p:sp>
      <p:sp>
        <p:nvSpPr>
          <p:cNvPr id="2316" name="الربع الرابع"/>
          <p:cNvSpPr txBox="1"/>
          <p:nvPr/>
        </p:nvSpPr>
        <p:spPr>
          <a:xfrm>
            <a:off x="4158462" y="3084195"/>
            <a:ext cx="65028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الربع الرابع</a:t>
            </a:r>
          </a:p>
        </p:txBody>
      </p:sp>
      <p:sp>
        <p:nvSpPr>
          <p:cNvPr id="2317" name="(+،+)"/>
          <p:cNvSpPr txBox="1"/>
          <p:nvPr/>
        </p:nvSpPr>
        <p:spPr>
          <a:xfrm>
            <a:off x="4253943" y="2241550"/>
            <a:ext cx="439206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(+،+)</a:t>
            </a:r>
          </a:p>
        </p:txBody>
      </p:sp>
      <p:sp>
        <p:nvSpPr>
          <p:cNvPr id="2318" name="(-،+)"/>
          <p:cNvSpPr txBox="1"/>
          <p:nvPr/>
        </p:nvSpPr>
        <p:spPr>
          <a:xfrm>
            <a:off x="2963236" y="2241550"/>
            <a:ext cx="431839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(-،+)</a:t>
            </a:r>
          </a:p>
        </p:txBody>
      </p:sp>
      <p:sp>
        <p:nvSpPr>
          <p:cNvPr id="2319" name="(-،-)"/>
          <p:cNvSpPr txBox="1"/>
          <p:nvPr/>
        </p:nvSpPr>
        <p:spPr>
          <a:xfrm>
            <a:off x="2901015" y="3274695"/>
            <a:ext cx="42447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(-،-)</a:t>
            </a:r>
          </a:p>
        </p:txBody>
      </p:sp>
      <p:sp>
        <p:nvSpPr>
          <p:cNvPr id="2320" name="(+،-)"/>
          <p:cNvSpPr txBox="1"/>
          <p:nvPr/>
        </p:nvSpPr>
        <p:spPr>
          <a:xfrm>
            <a:off x="4257628" y="3279004"/>
            <a:ext cx="43183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(+،-)</a:t>
            </a:r>
          </a:p>
        </p:txBody>
      </p:sp>
      <p:sp>
        <p:nvSpPr>
          <p:cNvPr id="2321" name="نقطة الاصل…"/>
          <p:cNvSpPr txBox="1"/>
          <p:nvPr/>
        </p:nvSpPr>
        <p:spPr>
          <a:xfrm>
            <a:off x="5352369" y="3311581"/>
            <a:ext cx="109406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800">
                <a:latin typeface="Muna Bold"/>
                <a:ea typeface="Muna Bold"/>
                <a:cs typeface="Muna Bold"/>
                <a:sym typeface="Muna Bold"/>
              </a:defRPr>
            </a:pPr>
            <a:r>
              <a:t>نقطة الاصل</a:t>
            </a:r>
            <a:r>
              <a:rPr>
                <a:latin typeface="Waseem Regular"/>
                <a:ea typeface="Waseem Regular"/>
                <a:cs typeface="Waseem Regular"/>
                <a:sym typeface="Waseem Regular"/>
              </a:rPr>
              <a:t> </a:t>
            </a:r>
            <a:endParaRPr>
              <a:latin typeface="Waseem Regular"/>
              <a:ea typeface="Waseem Regular"/>
              <a:cs typeface="Waseem Regular"/>
              <a:sym typeface="Waseem Regular"/>
            </a:endParaRPr>
          </a:p>
          <a:p>
            <a:pPr algn="ctr" rtl="0">
              <a:defRPr sz="18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(٠،٠)</a:t>
            </a:r>
          </a:p>
        </p:txBody>
      </p:sp>
      <p:pic>
        <p:nvPicPr>
          <p:cNvPr id="2322" name="IMG_1205.jpeg" descr="IMG_1205.jpeg"/>
          <p:cNvPicPr>
            <a:picLocks noChangeAspect="1"/>
          </p:cNvPicPr>
          <p:nvPr/>
        </p:nvPicPr>
        <p:blipFill>
          <a:blip r:embed="rId16">
            <a:extLst/>
          </a:blip>
          <a:srcRect l="19936" t="21697" r="26278" b="27807"/>
          <a:stretch>
            <a:fillRect/>
          </a:stretch>
        </p:blipFill>
        <p:spPr>
          <a:xfrm>
            <a:off x="6031231" y="3560821"/>
            <a:ext cx="517599" cy="499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401" fill="norm" stroke="1" extrusionOk="0">
                <a:moveTo>
                  <a:pt x="13450" y="24"/>
                </a:moveTo>
                <a:cubicBezTo>
                  <a:pt x="12764" y="-40"/>
                  <a:pt x="12094" y="24"/>
                  <a:pt x="11508" y="228"/>
                </a:cubicBezTo>
                <a:cubicBezTo>
                  <a:pt x="11018" y="398"/>
                  <a:pt x="10410" y="728"/>
                  <a:pt x="10175" y="943"/>
                </a:cubicBezTo>
                <a:cubicBezTo>
                  <a:pt x="10115" y="998"/>
                  <a:pt x="9796" y="1123"/>
                  <a:pt x="9467" y="1215"/>
                </a:cubicBezTo>
                <a:cubicBezTo>
                  <a:pt x="7055" y="1882"/>
                  <a:pt x="4873" y="3589"/>
                  <a:pt x="3674" y="5742"/>
                </a:cubicBezTo>
                <a:cubicBezTo>
                  <a:pt x="3534" y="5992"/>
                  <a:pt x="3459" y="6067"/>
                  <a:pt x="3377" y="6031"/>
                </a:cubicBezTo>
                <a:cubicBezTo>
                  <a:pt x="2999" y="5867"/>
                  <a:pt x="2895" y="5836"/>
                  <a:pt x="2735" y="5878"/>
                </a:cubicBezTo>
                <a:cubicBezTo>
                  <a:pt x="2636" y="5904"/>
                  <a:pt x="2493" y="6003"/>
                  <a:pt x="2406" y="6099"/>
                </a:cubicBezTo>
                <a:lnTo>
                  <a:pt x="2242" y="6269"/>
                </a:lnTo>
                <a:lnTo>
                  <a:pt x="1649" y="5571"/>
                </a:lnTo>
                <a:cubicBezTo>
                  <a:pt x="1317" y="5184"/>
                  <a:pt x="948" y="4829"/>
                  <a:pt x="843" y="4772"/>
                </a:cubicBezTo>
                <a:cubicBezTo>
                  <a:pt x="444" y="4554"/>
                  <a:pt x="40" y="4859"/>
                  <a:pt x="3" y="5248"/>
                </a:cubicBezTo>
                <a:cubicBezTo>
                  <a:pt x="-10" y="5378"/>
                  <a:pt x="18" y="5509"/>
                  <a:pt x="102" y="5640"/>
                </a:cubicBezTo>
                <a:cubicBezTo>
                  <a:pt x="163" y="5735"/>
                  <a:pt x="333" y="5939"/>
                  <a:pt x="464" y="6082"/>
                </a:cubicBezTo>
                <a:lnTo>
                  <a:pt x="695" y="6337"/>
                </a:lnTo>
                <a:lnTo>
                  <a:pt x="530" y="6541"/>
                </a:lnTo>
                <a:cubicBezTo>
                  <a:pt x="-135" y="7276"/>
                  <a:pt x="-11" y="8420"/>
                  <a:pt x="793" y="8907"/>
                </a:cubicBezTo>
                <a:cubicBezTo>
                  <a:pt x="1051" y="9064"/>
                  <a:pt x="1186" y="9091"/>
                  <a:pt x="1550" y="9094"/>
                </a:cubicBezTo>
                <a:cubicBezTo>
                  <a:pt x="1969" y="9098"/>
                  <a:pt x="2022" y="9124"/>
                  <a:pt x="2192" y="9332"/>
                </a:cubicBezTo>
                <a:cubicBezTo>
                  <a:pt x="2372" y="9555"/>
                  <a:pt x="2366" y="9545"/>
                  <a:pt x="2357" y="10625"/>
                </a:cubicBezTo>
                <a:cubicBezTo>
                  <a:pt x="2347" y="11842"/>
                  <a:pt x="2465" y="12680"/>
                  <a:pt x="2768" y="13688"/>
                </a:cubicBezTo>
                <a:cubicBezTo>
                  <a:pt x="3336" y="15582"/>
                  <a:pt x="4437" y="17317"/>
                  <a:pt x="5813" y="18453"/>
                </a:cubicBezTo>
                <a:cubicBezTo>
                  <a:pt x="7717" y="20024"/>
                  <a:pt x="9920" y="20778"/>
                  <a:pt x="12314" y="20682"/>
                </a:cubicBezTo>
                <a:lnTo>
                  <a:pt x="13154" y="20648"/>
                </a:lnTo>
                <a:lnTo>
                  <a:pt x="13302" y="20904"/>
                </a:lnTo>
                <a:cubicBezTo>
                  <a:pt x="13388" y="21045"/>
                  <a:pt x="13573" y="21215"/>
                  <a:pt x="13697" y="21278"/>
                </a:cubicBezTo>
                <a:cubicBezTo>
                  <a:pt x="14250" y="21560"/>
                  <a:pt x="14674" y="21364"/>
                  <a:pt x="15063" y="20631"/>
                </a:cubicBezTo>
                <a:cubicBezTo>
                  <a:pt x="15299" y="20185"/>
                  <a:pt x="15381" y="20082"/>
                  <a:pt x="15672" y="19934"/>
                </a:cubicBezTo>
                <a:cubicBezTo>
                  <a:pt x="15856" y="19839"/>
                  <a:pt x="16276" y="19611"/>
                  <a:pt x="16610" y="19423"/>
                </a:cubicBezTo>
                <a:cubicBezTo>
                  <a:pt x="19036" y="18058"/>
                  <a:pt x="20709" y="15667"/>
                  <a:pt x="21333" y="12685"/>
                </a:cubicBezTo>
                <a:cubicBezTo>
                  <a:pt x="21421" y="12263"/>
                  <a:pt x="21465" y="11527"/>
                  <a:pt x="21465" y="10796"/>
                </a:cubicBezTo>
                <a:cubicBezTo>
                  <a:pt x="21465" y="10065"/>
                  <a:pt x="21421" y="9343"/>
                  <a:pt x="21333" y="8924"/>
                </a:cubicBezTo>
                <a:cubicBezTo>
                  <a:pt x="21077" y="7704"/>
                  <a:pt x="20885" y="7188"/>
                  <a:pt x="19737" y="4687"/>
                </a:cubicBezTo>
                <a:cubicBezTo>
                  <a:pt x="19555" y="4290"/>
                  <a:pt x="19256" y="3719"/>
                  <a:pt x="19062" y="3427"/>
                </a:cubicBezTo>
                <a:cubicBezTo>
                  <a:pt x="17804" y="1536"/>
                  <a:pt x="15508" y="218"/>
                  <a:pt x="13450" y="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3" name="المستوى الاحداثي المستوى الاحداثي " descr="المستوى الاحداثي المستوى الاحداثي 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692968" y="842819"/>
            <a:ext cx="1597300" cy="33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24" name="مستطيل"/>
          <p:cNvSpPr/>
          <p:nvPr/>
        </p:nvSpPr>
        <p:spPr>
          <a:xfrm>
            <a:off x="3739701" y="1369432"/>
            <a:ext cx="1404330" cy="1418374"/>
          </a:xfrm>
          <a:prstGeom prst="rect">
            <a:avLst/>
          </a:prstGeom>
          <a:solidFill>
            <a:srgbClr val="FFDBD8">
              <a:alpha val="41581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25" name="مستطيل"/>
          <p:cNvSpPr/>
          <p:nvPr/>
        </p:nvSpPr>
        <p:spPr>
          <a:xfrm>
            <a:off x="2294001" y="1369432"/>
            <a:ext cx="1439531" cy="1418374"/>
          </a:xfrm>
          <a:prstGeom prst="rect">
            <a:avLst/>
          </a:prstGeom>
          <a:solidFill>
            <a:srgbClr val="96D35F">
              <a:alpha val="41581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26" name="مستطيل"/>
          <p:cNvSpPr/>
          <p:nvPr/>
        </p:nvSpPr>
        <p:spPr>
          <a:xfrm>
            <a:off x="2294001" y="2764279"/>
            <a:ext cx="1439531" cy="1207704"/>
          </a:xfrm>
          <a:prstGeom prst="rect">
            <a:avLst/>
          </a:prstGeom>
          <a:solidFill>
            <a:srgbClr val="B18CFE">
              <a:alpha val="41581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27" name="مستطيل"/>
          <p:cNvSpPr/>
          <p:nvPr/>
        </p:nvSpPr>
        <p:spPr>
          <a:xfrm>
            <a:off x="3719345" y="2755943"/>
            <a:ext cx="1445042" cy="1224376"/>
          </a:xfrm>
          <a:prstGeom prst="rect">
            <a:avLst/>
          </a:prstGeom>
          <a:solidFill>
            <a:srgbClr val="FFF994">
              <a:alpha val="41581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328" name="IMG_0382.jpeg" descr="IMG_0382.jpeg"/>
          <p:cNvPicPr>
            <a:picLocks noChangeAspect="1"/>
          </p:cNvPicPr>
          <p:nvPr/>
        </p:nvPicPr>
        <p:blipFill>
          <a:blip r:embed="rId18">
            <a:extLst/>
          </a:blip>
          <a:srcRect l="72627" t="51007" r="4111" b="38267"/>
          <a:stretch>
            <a:fillRect/>
          </a:stretch>
        </p:blipFill>
        <p:spPr>
          <a:xfrm>
            <a:off x="3708996" y="2389822"/>
            <a:ext cx="1709955" cy="103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0576" fill="norm" stroke="1" extrusionOk="0">
                <a:moveTo>
                  <a:pt x="4910" y="0"/>
                </a:moveTo>
                <a:cubicBezTo>
                  <a:pt x="4704" y="0"/>
                  <a:pt x="1597" y="4360"/>
                  <a:pt x="586" y="6063"/>
                </a:cubicBezTo>
                <a:lnTo>
                  <a:pt x="0" y="7049"/>
                </a:lnTo>
                <a:lnTo>
                  <a:pt x="2495" y="11086"/>
                </a:lnTo>
                <a:cubicBezTo>
                  <a:pt x="3866" y="13308"/>
                  <a:pt x="5035" y="15058"/>
                  <a:pt x="5088" y="14973"/>
                </a:cubicBezTo>
                <a:cubicBezTo>
                  <a:pt x="5142" y="14888"/>
                  <a:pt x="5162" y="13645"/>
                  <a:pt x="5138" y="12213"/>
                </a:cubicBezTo>
                <a:cubicBezTo>
                  <a:pt x="5111" y="10579"/>
                  <a:pt x="5186" y="9435"/>
                  <a:pt x="5337" y="9146"/>
                </a:cubicBezTo>
                <a:cubicBezTo>
                  <a:pt x="6032" y="7817"/>
                  <a:pt x="11542" y="9302"/>
                  <a:pt x="14654" y="11654"/>
                </a:cubicBezTo>
                <a:cubicBezTo>
                  <a:pt x="16783" y="13264"/>
                  <a:pt x="20209" y="17699"/>
                  <a:pt x="20856" y="19688"/>
                </a:cubicBezTo>
                <a:cubicBezTo>
                  <a:pt x="21479" y="21600"/>
                  <a:pt x="21600" y="20287"/>
                  <a:pt x="21099" y="17062"/>
                </a:cubicBezTo>
                <a:cubicBezTo>
                  <a:pt x="20661" y="14242"/>
                  <a:pt x="17852" y="9224"/>
                  <a:pt x="16170" y="8255"/>
                </a:cubicBezTo>
                <a:cubicBezTo>
                  <a:pt x="15614" y="7935"/>
                  <a:pt x="14741" y="7404"/>
                  <a:pt x="14232" y="7073"/>
                </a:cubicBezTo>
                <a:cubicBezTo>
                  <a:pt x="13305" y="6472"/>
                  <a:pt x="8440" y="5241"/>
                  <a:pt x="6341" y="5078"/>
                </a:cubicBezTo>
                <a:lnTo>
                  <a:pt x="5223" y="4991"/>
                </a:lnTo>
                <a:lnTo>
                  <a:pt x="5168" y="2492"/>
                </a:lnTo>
                <a:cubicBezTo>
                  <a:pt x="5135" y="1119"/>
                  <a:pt x="5017" y="0"/>
                  <a:pt x="491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825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75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2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9" dur="2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2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nodeType="click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1" dur="2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6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ntr" nodeType="clickEffect" presetSubtype="9" presetID="18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Left)" transition="in">
                                      <p:cBhvr>
                                        <p:cTn id="121" dur="625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6" grpId="15"/>
      <p:bldP build="whole" bldLvl="1" animBg="1" rev="0" advAuto="0" spid="2306" grpId="2"/>
      <p:bldP build="whole" bldLvl="1" animBg="1" rev="0" advAuto="0" spid="2312" grpId="8"/>
      <p:bldP build="whole" bldLvl="1" animBg="1" rev="0" advAuto="0" spid="2308" grpId="6"/>
      <p:bldP build="whole" bldLvl="1" animBg="1" rev="0" advAuto="0" spid="2311" grpId="7"/>
      <p:bldP build="whole" bldLvl="1" animBg="1" rev="0" advAuto="0" spid="2321" grpId="21"/>
      <p:bldP build="whole" bldLvl="1" animBg="1" rev="0" advAuto="0" spid="2310" grpId="5"/>
      <p:bldP build="whole" bldLvl="1" animBg="1" rev="0" advAuto="0" spid="2319" grpId="17"/>
      <p:bldP build="whole" bldLvl="1" animBg="1" rev="0" advAuto="0" spid="2317" grpId="11"/>
      <p:bldP build="whole" bldLvl="1" animBg="1" rev="0" advAuto="0" spid="2325" grpId="12"/>
      <p:bldP build="whole" bldLvl="1" animBg="1" rev="0" advAuto="0" spid="2323" grpId="1"/>
      <p:bldP build="whole" bldLvl="1" animBg="1" rev="0" advAuto="0" spid="2315" grpId="16"/>
      <p:bldP build="whole" bldLvl="1" animBg="1" rev="0" advAuto="0" spid="2322" grpId="22"/>
      <p:bldP build="whole" bldLvl="1" animBg="1" rev="0" advAuto="0" spid="2318" grpId="14"/>
      <p:bldP build="whole" bldLvl="1" animBg="1" rev="0" advAuto="0" spid="2328" grpId="23"/>
      <p:bldP build="whole" bldLvl="1" animBg="1" rev="0" advAuto="0" spid="2313" grpId="10"/>
      <p:bldP build="whole" bldLvl="1" animBg="1" rev="0" advAuto="0" spid="2309" grpId="4"/>
      <p:bldP build="whole" bldLvl="1" animBg="1" rev="0" advAuto="0" spid="2327" grpId="18"/>
      <p:bldP build="whole" bldLvl="1" animBg="1" rev="0" advAuto="0" spid="2316" grpId="19"/>
      <p:bldP build="whole" bldLvl="1" animBg="1" rev="0" advAuto="0" spid="2324" grpId="9"/>
      <p:bldP build="whole" bldLvl="1" animBg="1" rev="0" advAuto="0" spid="2314" grpId="13"/>
      <p:bldP build="whole" bldLvl="1" animBg="1" rev="0" advAuto="0" spid="2320" grpId="20"/>
      <p:bldP build="whole" bldLvl="1" animBg="1" rev="0" advAuto="0" spid="2307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7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333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331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32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334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337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335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36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338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341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339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40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342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345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34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44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346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48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49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50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1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2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55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35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4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58" name="تجميع"/>
          <p:cNvGrpSpPr/>
          <p:nvPr/>
        </p:nvGrpSpPr>
        <p:grpSpPr>
          <a:xfrm>
            <a:off x="294851" y="939347"/>
            <a:ext cx="296875" cy="1548387"/>
            <a:chOff x="0" y="0"/>
            <a:chExt cx="296874" cy="1548386"/>
          </a:xfrm>
        </p:grpSpPr>
        <p:sp>
          <p:nvSpPr>
            <p:cNvPr id="2356" name="Google Shape;52;p3"/>
            <p:cNvSpPr/>
            <p:nvPr/>
          </p:nvSpPr>
          <p:spPr>
            <a:xfrm rot="16200000">
              <a:off x="-625756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7" name="صفحة"/>
            <p:cNvSpPr txBox="1"/>
            <p:nvPr/>
          </p:nvSpPr>
          <p:spPr>
            <a:xfrm>
              <a:off x="0" y="316022"/>
              <a:ext cx="296875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2361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359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372" name="تجميع"/>
          <p:cNvGrpSpPr/>
          <p:nvPr/>
        </p:nvGrpSpPr>
        <p:grpSpPr>
          <a:xfrm>
            <a:off x="1036606" y="4532813"/>
            <a:ext cx="6772045" cy="143252"/>
            <a:chOff x="0" y="0"/>
            <a:chExt cx="6772044" cy="143251"/>
          </a:xfrm>
        </p:grpSpPr>
        <p:grpSp>
          <p:nvGrpSpPr>
            <p:cNvPr id="2370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362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3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4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5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6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7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8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9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71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73" name="IMG_1884.png" descr="IMG_1884.png"/>
          <p:cNvPicPr>
            <a:picLocks noChangeAspect="1"/>
          </p:cNvPicPr>
          <p:nvPr/>
        </p:nvPicPr>
        <p:blipFill>
          <a:blip r:embed="rId11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74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375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376" name="IMG_1889.png" descr="IMG_1889.png"/>
          <p:cNvPicPr>
            <a:picLocks noChangeAspect="1"/>
          </p:cNvPicPr>
          <p:nvPr/>
        </p:nvPicPr>
        <p:blipFill>
          <a:blip r:embed="rId12">
            <a:extLst/>
          </a:blip>
          <a:srcRect l="20482" t="40619" r="28753" b="28985"/>
          <a:stretch>
            <a:fillRect/>
          </a:stretch>
        </p:blipFill>
        <p:spPr>
          <a:xfrm>
            <a:off x="767351" y="2152466"/>
            <a:ext cx="5105835" cy="229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7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6" t="0" r="0" b="8082"/>
          <a:stretch>
            <a:fillRect/>
          </a:stretch>
        </p:blipFill>
        <p:spPr>
          <a:xfrm>
            <a:off x="2371503" y="1247032"/>
            <a:ext cx="5089015" cy="5056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8" name="مثال مثال " descr="مثال مثال 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220543" y="1642023"/>
            <a:ext cx="1955802" cy="5387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2379" name="IMG_1892.png" descr="IMG_1892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646663" y="674007"/>
            <a:ext cx="2173735" cy="1092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38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38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8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38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38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38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8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38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39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39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9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39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39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39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9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39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9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0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0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0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4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0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40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٩١</a:t>
              </a:r>
            </a:p>
          </p:txBody>
        </p:sp>
      </p:grpSp>
      <p:grpSp>
        <p:nvGrpSpPr>
          <p:cNvPr id="241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41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413" name="IMG_1829.png" descr="IMG_18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6837" y="2598465"/>
            <a:ext cx="1288237" cy="469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4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67012" t="39401" r="9613" b="29114"/>
          <a:stretch>
            <a:fillRect/>
          </a:stretch>
        </p:blipFill>
        <p:spPr>
          <a:xfrm>
            <a:off x="6341199" y="2414189"/>
            <a:ext cx="308498" cy="31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8" h="21598" fill="norm" stroke="1" extrusionOk="0">
                <a:moveTo>
                  <a:pt x="4214" y="0"/>
                </a:moveTo>
                <a:cubicBezTo>
                  <a:pt x="4029" y="2"/>
                  <a:pt x="3826" y="163"/>
                  <a:pt x="3551" y="490"/>
                </a:cubicBezTo>
                <a:cubicBezTo>
                  <a:pt x="155" y="4527"/>
                  <a:pt x="-877" y="10049"/>
                  <a:pt x="767" y="15260"/>
                </a:cubicBezTo>
                <a:cubicBezTo>
                  <a:pt x="1281" y="16889"/>
                  <a:pt x="2734" y="19345"/>
                  <a:pt x="3869" y="20510"/>
                </a:cubicBezTo>
                <a:cubicBezTo>
                  <a:pt x="4137" y="20785"/>
                  <a:pt x="4156" y="20786"/>
                  <a:pt x="4585" y="20347"/>
                </a:cubicBezTo>
                <a:lnTo>
                  <a:pt x="5009" y="19912"/>
                </a:lnTo>
                <a:lnTo>
                  <a:pt x="4187" y="18851"/>
                </a:lnTo>
                <a:cubicBezTo>
                  <a:pt x="2632" y="16891"/>
                  <a:pt x="1506" y="13969"/>
                  <a:pt x="1244" y="11261"/>
                </a:cubicBezTo>
                <a:cubicBezTo>
                  <a:pt x="1111" y="9879"/>
                  <a:pt x="1393" y="7684"/>
                  <a:pt x="1934" y="6012"/>
                </a:cubicBezTo>
                <a:cubicBezTo>
                  <a:pt x="2423" y="4497"/>
                  <a:pt x="3613" y="2388"/>
                  <a:pt x="4505" y="1442"/>
                </a:cubicBezTo>
                <a:cubicBezTo>
                  <a:pt x="5024" y="894"/>
                  <a:pt x="5018" y="878"/>
                  <a:pt x="4770" y="490"/>
                </a:cubicBezTo>
                <a:cubicBezTo>
                  <a:pt x="4564" y="167"/>
                  <a:pt x="4399" y="-2"/>
                  <a:pt x="4214" y="0"/>
                </a:cubicBezTo>
                <a:close/>
                <a:moveTo>
                  <a:pt x="11504" y="1714"/>
                </a:moveTo>
                <a:cubicBezTo>
                  <a:pt x="8949" y="1924"/>
                  <a:pt x="6593" y="3291"/>
                  <a:pt x="5168" y="5495"/>
                </a:cubicBezTo>
                <a:cubicBezTo>
                  <a:pt x="4375" y="6720"/>
                  <a:pt x="4314" y="6897"/>
                  <a:pt x="3842" y="8922"/>
                </a:cubicBezTo>
                <a:cubicBezTo>
                  <a:pt x="3555" y="10157"/>
                  <a:pt x="3841" y="12660"/>
                  <a:pt x="4399" y="13710"/>
                </a:cubicBezTo>
                <a:cubicBezTo>
                  <a:pt x="4476" y="13854"/>
                  <a:pt x="4558" y="14047"/>
                  <a:pt x="4558" y="14145"/>
                </a:cubicBezTo>
                <a:cubicBezTo>
                  <a:pt x="4558" y="14427"/>
                  <a:pt x="5707" y="15948"/>
                  <a:pt x="6520" y="16729"/>
                </a:cubicBezTo>
                <a:cubicBezTo>
                  <a:pt x="7351" y="17527"/>
                  <a:pt x="9401" y="18637"/>
                  <a:pt x="10073" y="18660"/>
                </a:cubicBezTo>
                <a:cubicBezTo>
                  <a:pt x="10312" y="18668"/>
                  <a:pt x="10666" y="18730"/>
                  <a:pt x="10868" y="18796"/>
                </a:cubicBezTo>
                <a:cubicBezTo>
                  <a:pt x="11806" y="19104"/>
                  <a:pt x="14210" y="18846"/>
                  <a:pt x="15534" y="18279"/>
                </a:cubicBezTo>
                <a:cubicBezTo>
                  <a:pt x="17732" y="17339"/>
                  <a:pt x="19536" y="15263"/>
                  <a:pt x="20280" y="12839"/>
                </a:cubicBezTo>
                <a:cubicBezTo>
                  <a:pt x="20723" y="11396"/>
                  <a:pt x="20713" y="9193"/>
                  <a:pt x="20280" y="7807"/>
                </a:cubicBezTo>
                <a:cubicBezTo>
                  <a:pt x="19354" y="4839"/>
                  <a:pt x="16957" y="2534"/>
                  <a:pt x="14103" y="1904"/>
                </a:cubicBezTo>
                <a:cubicBezTo>
                  <a:pt x="13229" y="1711"/>
                  <a:pt x="12355" y="1643"/>
                  <a:pt x="11504" y="1714"/>
                </a:cubicBezTo>
                <a:close/>
                <a:moveTo>
                  <a:pt x="13069" y="20972"/>
                </a:moveTo>
                <a:cubicBezTo>
                  <a:pt x="12641" y="21060"/>
                  <a:pt x="12244" y="21316"/>
                  <a:pt x="11902" y="21598"/>
                </a:cubicBezTo>
                <a:lnTo>
                  <a:pt x="15084" y="21598"/>
                </a:lnTo>
                <a:cubicBezTo>
                  <a:pt x="14940" y="21445"/>
                  <a:pt x="14857" y="21243"/>
                  <a:pt x="14606" y="21136"/>
                </a:cubicBezTo>
                <a:cubicBezTo>
                  <a:pt x="14117" y="20926"/>
                  <a:pt x="13585" y="20867"/>
                  <a:pt x="13069" y="209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5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34150" t="39345" r="34150" b="29130"/>
          <a:stretch>
            <a:fillRect/>
          </a:stretch>
        </p:blipFill>
        <p:spPr>
          <a:xfrm>
            <a:off x="6793443" y="2406096"/>
            <a:ext cx="327333" cy="246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512" fill="norm" stroke="1" extrusionOk="0">
                <a:moveTo>
                  <a:pt x="2992" y="0"/>
                </a:moveTo>
                <a:lnTo>
                  <a:pt x="2384" y="1073"/>
                </a:lnTo>
                <a:cubicBezTo>
                  <a:pt x="6" y="5225"/>
                  <a:pt x="-644" y="10600"/>
                  <a:pt x="663" y="15494"/>
                </a:cubicBezTo>
                <a:cubicBezTo>
                  <a:pt x="1037" y="16891"/>
                  <a:pt x="1946" y="19006"/>
                  <a:pt x="2612" y="20025"/>
                </a:cubicBezTo>
                <a:lnTo>
                  <a:pt x="3042" y="20647"/>
                </a:lnTo>
                <a:lnTo>
                  <a:pt x="3346" y="20267"/>
                </a:lnTo>
                <a:cubicBezTo>
                  <a:pt x="3634" y="19907"/>
                  <a:pt x="3712" y="19506"/>
                  <a:pt x="3523" y="19506"/>
                </a:cubicBezTo>
                <a:cubicBezTo>
                  <a:pt x="3356" y="19506"/>
                  <a:pt x="2314" y="17454"/>
                  <a:pt x="1878" y="16290"/>
                </a:cubicBezTo>
                <a:cubicBezTo>
                  <a:pt x="1123" y="14267"/>
                  <a:pt x="967" y="13047"/>
                  <a:pt x="967" y="10272"/>
                </a:cubicBezTo>
                <a:cubicBezTo>
                  <a:pt x="967" y="8192"/>
                  <a:pt x="972" y="7715"/>
                  <a:pt x="1195" y="6675"/>
                </a:cubicBezTo>
                <a:cubicBezTo>
                  <a:pt x="1549" y="5033"/>
                  <a:pt x="2303" y="3079"/>
                  <a:pt x="3068" y="1833"/>
                </a:cubicBezTo>
                <a:lnTo>
                  <a:pt x="3726" y="796"/>
                </a:lnTo>
                <a:lnTo>
                  <a:pt x="3371" y="381"/>
                </a:lnTo>
                <a:lnTo>
                  <a:pt x="2992" y="0"/>
                </a:lnTo>
                <a:close/>
                <a:moveTo>
                  <a:pt x="17847" y="35"/>
                </a:moveTo>
                <a:cubicBezTo>
                  <a:pt x="17614" y="-88"/>
                  <a:pt x="17114" y="419"/>
                  <a:pt x="17114" y="796"/>
                </a:cubicBezTo>
                <a:cubicBezTo>
                  <a:pt x="17114" y="997"/>
                  <a:pt x="17311" y="1386"/>
                  <a:pt x="17569" y="1730"/>
                </a:cubicBezTo>
                <a:cubicBezTo>
                  <a:pt x="17811" y="2052"/>
                  <a:pt x="17999" y="2394"/>
                  <a:pt x="17999" y="2491"/>
                </a:cubicBezTo>
                <a:cubicBezTo>
                  <a:pt x="17999" y="2587"/>
                  <a:pt x="18082" y="2762"/>
                  <a:pt x="18176" y="2871"/>
                </a:cubicBezTo>
                <a:cubicBezTo>
                  <a:pt x="18411" y="3136"/>
                  <a:pt x="19131" y="5253"/>
                  <a:pt x="19366" y="6364"/>
                </a:cubicBezTo>
                <a:cubicBezTo>
                  <a:pt x="19471" y="6859"/>
                  <a:pt x="19616" y="7419"/>
                  <a:pt x="19670" y="7609"/>
                </a:cubicBezTo>
                <a:cubicBezTo>
                  <a:pt x="19805" y="8091"/>
                  <a:pt x="19806" y="12854"/>
                  <a:pt x="19670" y="12970"/>
                </a:cubicBezTo>
                <a:cubicBezTo>
                  <a:pt x="19609" y="13021"/>
                  <a:pt x="19543" y="13204"/>
                  <a:pt x="19543" y="13385"/>
                </a:cubicBezTo>
                <a:cubicBezTo>
                  <a:pt x="19543" y="13670"/>
                  <a:pt x="19290" y="14747"/>
                  <a:pt x="18910" y="16048"/>
                </a:cubicBezTo>
                <a:cubicBezTo>
                  <a:pt x="18850" y="16254"/>
                  <a:pt x="18623" y="16783"/>
                  <a:pt x="18404" y="17224"/>
                </a:cubicBezTo>
                <a:cubicBezTo>
                  <a:pt x="18187" y="17666"/>
                  <a:pt x="17999" y="18087"/>
                  <a:pt x="17999" y="18157"/>
                </a:cubicBezTo>
                <a:cubicBezTo>
                  <a:pt x="17999" y="18227"/>
                  <a:pt x="17924" y="18333"/>
                  <a:pt x="17847" y="18399"/>
                </a:cubicBezTo>
                <a:cubicBezTo>
                  <a:pt x="17771" y="18465"/>
                  <a:pt x="17565" y="18813"/>
                  <a:pt x="17367" y="19160"/>
                </a:cubicBezTo>
                <a:lnTo>
                  <a:pt x="16987" y="19783"/>
                </a:lnTo>
                <a:lnTo>
                  <a:pt x="17265" y="20232"/>
                </a:lnTo>
                <a:cubicBezTo>
                  <a:pt x="17400" y="20483"/>
                  <a:pt x="17571" y="20682"/>
                  <a:pt x="17645" y="20682"/>
                </a:cubicBezTo>
                <a:cubicBezTo>
                  <a:pt x="17832" y="20682"/>
                  <a:pt x="18488" y="19694"/>
                  <a:pt x="19012" y="18641"/>
                </a:cubicBezTo>
                <a:cubicBezTo>
                  <a:pt x="20132" y="16393"/>
                  <a:pt x="20761" y="13774"/>
                  <a:pt x="20859" y="11102"/>
                </a:cubicBezTo>
                <a:cubicBezTo>
                  <a:pt x="20956" y="8430"/>
                  <a:pt x="20544" y="5700"/>
                  <a:pt x="19594" y="3286"/>
                </a:cubicBezTo>
                <a:cubicBezTo>
                  <a:pt x="19161" y="2187"/>
                  <a:pt x="18068" y="150"/>
                  <a:pt x="17847" y="35"/>
                </a:cubicBezTo>
                <a:close/>
                <a:moveTo>
                  <a:pt x="6687" y="4254"/>
                </a:moveTo>
                <a:cubicBezTo>
                  <a:pt x="5442" y="4345"/>
                  <a:pt x="4974" y="4491"/>
                  <a:pt x="4257" y="5119"/>
                </a:cubicBezTo>
                <a:cubicBezTo>
                  <a:pt x="3222" y="6023"/>
                  <a:pt x="2466" y="7531"/>
                  <a:pt x="2157" y="9165"/>
                </a:cubicBezTo>
                <a:cubicBezTo>
                  <a:pt x="1420" y="13046"/>
                  <a:pt x="3433" y="17065"/>
                  <a:pt x="6307" y="17431"/>
                </a:cubicBezTo>
                <a:cubicBezTo>
                  <a:pt x="6549" y="17462"/>
                  <a:pt x="6818" y="17521"/>
                  <a:pt x="6915" y="17535"/>
                </a:cubicBezTo>
                <a:cubicBezTo>
                  <a:pt x="7633" y="17637"/>
                  <a:pt x="9347" y="16756"/>
                  <a:pt x="10053" y="15909"/>
                </a:cubicBezTo>
                <a:cubicBezTo>
                  <a:pt x="10498" y="15374"/>
                  <a:pt x="10490" y="15374"/>
                  <a:pt x="11242" y="16117"/>
                </a:cubicBezTo>
                <a:cubicBezTo>
                  <a:pt x="12146" y="17010"/>
                  <a:pt x="12851" y="17291"/>
                  <a:pt x="14102" y="17293"/>
                </a:cubicBezTo>
                <a:cubicBezTo>
                  <a:pt x="15566" y="17294"/>
                  <a:pt x="16417" y="16855"/>
                  <a:pt x="17417" y="15529"/>
                </a:cubicBezTo>
                <a:cubicBezTo>
                  <a:pt x="18329" y="14319"/>
                  <a:pt x="19043" y="12375"/>
                  <a:pt x="18683" y="12070"/>
                </a:cubicBezTo>
                <a:cubicBezTo>
                  <a:pt x="18618" y="12016"/>
                  <a:pt x="18577" y="11864"/>
                  <a:pt x="18607" y="11759"/>
                </a:cubicBezTo>
                <a:cubicBezTo>
                  <a:pt x="18638" y="11648"/>
                  <a:pt x="18562" y="11575"/>
                  <a:pt x="18455" y="11586"/>
                </a:cubicBezTo>
                <a:cubicBezTo>
                  <a:pt x="18343" y="11598"/>
                  <a:pt x="18248" y="11481"/>
                  <a:pt x="18227" y="11275"/>
                </a:cubicBezTo>
                <a:cubicBezTo>
                  <a:pt x="18174" y="10771"/>
                  <a:pt x="18038" y="10891"/>
                  <a:pt x="17999" y="11448"/>
                </a:cubicBezTo>
                <a:lnTo>
                  <a:pt x="17949" y="11932"/>
                </a:lnTo>
                <a:lnTo>
                  <a:pt x="15317" y="11967"/>
                </a:lnTo>
                <a:cubicBezTo>
                  <a:pt x="13872" y="11990"/>
                  <a:pt x="12662" y="11936"/>
                  <a:pt x="12609" y="11863"/>
                </a:cubicBezTo>
                <a:cubicBezTo>
                  <a:pt x="12555" y="11790"/>
                  <a:pt x="12489" y="11199"/>
                  <a:pt x="12482" y="10549"/>
                </a:cubicBezTo>
                <a:cubicBezTo>
                  <a:pt x="12476" y="9900"/>
                  <a:pt x="12401" y="9212"/>
                  <a:pt x="12330" y="9027"/>
                </a:cubicBezTo>
                <a:cubicBezTo>
                  <a:pt x="12191" y="8658"/>
                  <a:pt x="11626" y="7998"/>
                  <a:pt x="11622" y="8197"/>
                </a:cubicBezTo>
                <a:cubicBezTo>
                  <a:pt x="11617" y="8436"/>
                  <a:pt x="11195" y="7552"/>
                  <a:pt x="11192" y="7298"/>
                </a:cubicBezTo>
                <a:cubicBezTo>
                  <a:pt x="11191" y="7157"/>
                  <a:pt x="11085" y="6972"/>
                  <a:pt x="10964" y="6883"/>
                </a:cubicBezTo>
                <a:cubicBezTo>
                  <a:pt x="10843" y="6795"/>
                  <a:pt x="10787" y="6623"/>
                  <a:pt x="10787" y="6502"/>
                </a:cubicBezTo>
                <a:cubicBezTo>
                  <a:pt x="10787" y="6381"/>
                  <a:pt x="10715" y="6295"/>
                  <a:pt x="10660" y="6295"/>
                </a:cubicBezTo>
                <a:cubicBezTo>
                  <a:pt x="10606" y="6295"/>
                  <a:pt x="10337" y="6071"/>
                  <a:pt x="10078" y="5776"/>
                </a:cubicBezTo>
                <a:cubicBezTo>
                  <a:pt x="9068" y="4623"/>
                  <a:pt x="8037" y="4156"/>
                  <a:pt x="6687" y="4254"/>
                </a:cubicBezTo>
                <a:close/>
                <a:moveTo>
                  <a:pt x="18101" y="8612"/>
                </a:moveTo>
                <a:cubicBezTo>
                  <a:pt x="18041" y="8663"/>
                  <a:pt x="17999" y="8776"/>
                  <a:pt x="17999" y="8854"/>
                </a:cubicBezTo>
                <a:cubicBezTo>
                  <a:pt x="17999" y="8931"/>
                  <a:pt x="18041" y="8992"/>
                  <a:pt x="18101" y="8992"/>
                </a:cubicBezTo>
                <a:cubicBezTo>
                  <a:pt x="18161" y="8992"/>
                  <a:pt x="18227" y="8879"/>
                  <a:pt x="18227" y="8750"/>
                </a:cubicBezTo>
                <a:cubicBezTo>
                  <a:pt x="18227" y="8621"/>
                  <a:pt x="18161" y="8561"/>
                  <a:pt x="18101" y="8612"/>
                </a:cubicBezTo>
                <a:close/>
                <a:moveTo>
                  <a:pt x="18759" y="10722"/>
                </a:moveTo>
                <a:cubicBezTo>
                  <a:pt x="18701" y="10674"/>
                  <a:pt x="18683" y="10759"/>
                  <a:pt x="18683" y="10929"/>
                </a:cubicBezTo>
                <a:cubicBezTo>
                  <a:pt x="18683" y="11291"/>
                  <a:pt x="18748" y="11343"/>
                  <a:pt x="18834" y="11033"/>
                </a:cubicBezTo>
                <a:cubicBezTo>
                  <a:pt x="18868" y="10912"/>
                  <a:pt x="18816" y="10771"/>
                  <a:pt x="18759" y="10722"/>
                </a:cubicBezTo>
                <a:close/>
                <a:moveTo>
                  <a:pt x="6839" y="21028"/>
                </a:moveTo>
                <a:cubicBezTo>
                  <a:pt x="6477" y="21079"/>
                  <a:pt x="6295" y="21254"/>
                  <a:pt x="6130" y="21512"/>
                </a:cubicBezTo>
                <a:lnTo>
                  <a:pt x="8028" y="21512"/>
                </a:lnTo>
                <a:cubicBezTo>
                  <a:pt x="7718" y="21221"/>
                  <a:pt x="7281" y="20965"/>
                  <a:pt x="6839" y="21028"/>
                </a:cubicBezTo>
                <a:close/>
                <a:moveTo>
                  <a:pt x="13343" y="21339"/>
                </a:moveTo>
                <a:cubicBezTo>
                  <a:pt x="13195" y="21359"/>
                  <a:pt x="13165" y="21473"/>
                  <a:pt x="13064" y="21512"/>
                </a:cubicBezTo>
                <a:lnTo>
                  <a:pt x="13874" y="21512"/>
                </a:lnTo>
                <a:cubicBezTo>
                  <a:pt x="13698" y="21467"/>
                  <a:pt x="13561" y="21310"/>
                  <a:pt x="13343" y="213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6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7687" t="39496" r="67206" b="29114"/>
          <a:stretch>
            <a:fillRect/>
          </a:stretch>
        </p:blipFill>
        <p:spPr>
          <a:xfrm>
            <a:off x="7264267" y="2344645"/>
            <a:ext cx="354384" cy="33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2" h="21532" fill="norm" stroke="1" extrusionOk="0">
                <a:moveTo>
                  <a:pt x="17509" y="66"/>
                </a:moveTo>
                <a:cubicBezTo>
                  <a:pt x="17305" y="-68"/>
                  <a:pt x="17150" y="13"/>
                  <a:pt x="16890" y="219"/>
                </a:cubicBezTo>
                <a:cubicBezTo>
                  <a:pt x="16362" y="636"/>
                  <a:pt x="16365" y="792"/>
                  <a:pt x="16843" y="1261"/>
                </a:cubicBezTo>
                <a:cubicBezTo>
                  <a:pt x="17215" y="1625"/>
                  <a:pt x="18436" y="3541"/>
                  <a:pt x="18436" y="3754"/>
                </a:cubicBezTo>
                <a:cubicBezTo>
                  <a:pt x="18436" y="3816"/>
                  <a:pt x="18521" y="3979"/>
                  <a:pt x="18626" y="4110"/>
                </a:cubicBezTo>
                <a:cubicBezTo>
                  <a:pt x="18730" y="4241"/>
                  <a:pt x="18988" y="4812"/>
                  <a:pt x="19197" y="5382"/>
                </a:cubicBezTo>
                <a:cubicBezTo>
                  <a:pt x="20100" y="7842"/>
                  <a:pt x="20267" y="10915"/>
                  <a:pt x="19649" y="13495"/>
                </a:cubicBezTo>
                <a:cubicBezTo>
                  <a:pt x="19119" y="15708"/>
                  <a:pt x="18011" y="18006"/>
                  <a:pt x="16914" y="19116"/>
                </a:cubicBezTo>
                <a:cubicBezTo>
                  <a:pt x="16386" y="19650"/>
                  <a:pt x="16367" y="19853"/>
                  <a:pt x="16819" y="20337"/>
                </a:cubicBezTo>
                <a:cubicBezTo>
                  <a:pt x="17010" y="20540"/>
                  <a:pt x="17222" y="20718"/>
                  <a:pt x="17295" y="20718"/>
                </a:cubicBezTo>
                <a:cubicBezTo>
                  <a:pt x="17624" y="20718"/>
                  <a:pt x="19134" y="18481"/>
                  <a:pt x="19887" y="16878"/>
                </a:cubicBezTo>
                <a:cubicBezTo>
                  <a:pt x="20394" y="15797"/>
                  <a:pt x="20929" y="13890"/>
                  <a:pt x="21123" y="12528"/>
                </a:cubicBezTo>
                <a:cubicBezTo>
                  <a:pt x="21349" y="10948"/>
                  <a:pt x="21210" y="7996"/>
                  <a:pt x="20838" y="6450"/>
                </a:cubicBezTo>
                <a:cubicBezTo>
                  <a:pt x="20476" y="4946"/>
                  <a:pt x="19398" y="2551"/>
                  <a:pt x="18484" y="1261"/>
                </a:cubicBezTo>
                <a:cubicBezTo>
                  <a:pt x="17983" y="554"/>
                  <a:pt x="17713" y="200"/>
                  <a:pt x="17509" y="66"/>
                </a:cubicBezTo>
                <a:close/>
                <a:moveTo>
                  <a:pt x="5929" y="1312"/>
                </a:moveTo>
                <a:cubicBezTo>
                  <a:pt x="4600" y="1418"/>
                  <a:pt x="3762" y="1977"/>
                  <a:pt x="3266" y="3118"/>
                </a:cubicBezTo>
                <a:cubicBezTo>
                  <a:pt x="2434" y="5029"/>
                  <a:pt x="3175" y="6984"/>
                  <a:pt x="5001" y="7747"/>
                </a:cubicBezTo>
                <a:cubicBezTo>
                  <a:pt x="7958" y="8982"/>
                  <a:pt x="10823" y="6130"/>
                  <a:pt x="9591" y="3194"/>
                </a:cubicBezTo>
                <a:cubicBezTo>
                  <a:pt x="9251" y="2384"/>
                  <a:pt x="8409" y="1646"/>
                  <a:pt x="7522" y="1389"/>
                </a:cubicBezTo>
                <a:cubicBezTo>
                  <a:pt x="7200" y="1295"/>
                  <a:pt x="6495" y="1267"/>
                  <a:pt x="5929" y="1312"/>
                </a:cubicBezTo>
                <a:close/>
                <a:moveTo>
                  <a:pt x="12801" y="1974"/>
                </a:moveTo>
                <a:cubicBezTo>
                  <a:pt x="12325" y="1974"/>
                  <a:pt x="12147" y="2049"/>
                  <a:pt x="11945" y="2330"/>
                </a:cubicBezTo>
                <a:cubicBezTo>
                  <a:pt x="11581" y="2836"/>
                  <a:pt x="11603" y="3464"/>
                  <a:pt x="12016" y="3906"/>
                </a:cubicBezTo>
                <a:cubicBezTo>
                  <a:pt x="12543" y="4469"/>
                  <a:pt x="13501" y="4372"/>
                  <a:pt x="13776" y="3728"/>
                </a:cubicBezTo>
                <a:cubicBezTo>
                  <a:pt x="14191" y="2753"/>
                  <a:pt x="13751" y="1974"/>
                  <a:pt x="12801" y="1974"/>
                </a:cubicBezTo>
                <a:close/>
                <a:moveTo>
                  <a:pt x="14632" y="5356"/>
                </a:moveTo>
                <a:cubicBezTo>
                  <a:pt x="14092" y="5285"/>
                  <a:pt x="13496" y="5341"/>
                  <a:pt x="12896" y="5560"/>
                </a:cubicBezTo>
                <a:cubicBezTo>
                  <a:pt x="11790" y="5963"/>
                  <a:pt x="10827" y="7469"/>
                  <a:pt x="10827" y="8790"/>
                </a:cubicBezTo>
                <a:cubicBezTo>
                  <a:pt x="10827" y="9210"/>
                  <a:pt x="10762" y="9663"/>
                  <a:pt x="10684" y="9807"/>
                </a:cubicBezTo>
                <a:cubicBezTo>
                  <a:pt x="10607" y="9951"/>
                  <a:pt x="10477" y="10260"/>
                  <a:pt x="10399" y="10494"/>
                </a:cubicBezTo>
                <a:cubicBezTo>
                  <a:pt x="10304" y="10779"/>
                  <a:pt x="10184" y="10909"/>
                  <a:pt x="10019" y="10875"/>
                </a:cubicBezTo>
                <a:cubicBezTo>
                  <a:pt x="9823" y="10835"/>
                  <a:pt x="9753" y="10601"/>
                  <a:pt x="9662" y="9705"/>
                </a:cubicBezTo>
                <a:cubicBezTo>
                  <a:pt x="9554" y="8637"/>
                  <a:pt x="9380" y="8176"/>
                  <a:pt x="9186" y="8383"/>
                </a:cubicBezTo>
                <a:cubicBezTo>
                  <a:pt x="9139" y="8434"/>
                  <a:pt x="9202" y="8954"/>
                  <a:pt x="9329" y="9553"/>
                </a:cubicBezTo>
                <a:cubicBezTo>
                  <a:pt x="9494" y="10329"/>
                  <a:pt x="9532" y="10708"/>
                  <a:pt x="9424" y="10824"/>
                </a:cubicBezTo>
                <a:cubicBezTo>
                  <a:pt x="9196" y="11068"/>
                  <a:pt x="8814" y="10750"/>
                  <a:pt x="8663" y="10189"/>
                </a:cubicBezTo>
                <a:cubicBezTo>
                  <a:pt x="8512" y="9625"/>
                  <a:pt x="8283" y="9541"/>
                  <a:pt x="8283" y="10061"/>
                </a:cubicBezTo>
                <a:cubicBezTo>
                  <a:pt x="8283" y="10716"/>
                  <a:pt x="7840" y="10673"/>
                  <a:pt x="7783" y="10011"/>
                </a:cubicBezTo>
                <a:cubicBezTo>
                  <a:pt x="7725" y="9323"/>
                  <a:pt x="7539" y="8483"/>
                  <a:pt x="7427" y="8408"/>
                </a:cubicBezTo>
                <a:cubicBezTo>
                  <a:pt x="7256" y="8296"/>
                  <a:pt x="7269" y="8750"/>
                  <a:pt x="7451" y="9451"/>
                </a:cubicBezTo>
                <a:cubicBezTo>
                  <a:pt x="7651" y="10221"/>
                  <a:pt x="7524" y="10347"/>
                  <a:pt x="6951" y="9985"/>
                </a:cubicBezTo>
                <a:cubicBezTo>
                  <a:pt x="6523" y="9715"/>
                  <a:pt x="6476" y="9632"/>
                  <a:pt x="6595" y="9298"/>
                </a:cubicBezTo>
                <a:cubicBezTo>
                  <a:pt x="6769" y="8808"/>
                  <a:pt x="6772" y="8790"/>
                  <a:pt x="6523" y="8790"/>
                </a:cubicBezTo>
                <a:cubicBezTo>
                  <a:pt x="6407" y="8790"/>
                  <a:pt x="6319" y="8894"/>
                  <a:pt x="6309" y="9019"/>
                </a:cubicBezTo>
                <a:cubicBezTo>
                  <a:pt x="6300" y="9143"/>
                  <a:pt x="6271" y="9347"/>
                  <a:pt x="6262" y="9451"/>
                </a:cubicBezTo>
                <a:cubicBezTo>
                  <a:pt x="6252" y="9559"/>
                  <a:pt x="5964" y="9660"/>
                  <a:pt x="5596" y="9705"/>
                </a:cubicBezTo>
                <a:cubicBezTo>
                  <a:pt x="5240" y="9749"/>
                  <a:pt x="4778" y="9893"/>
                  <a:pt x="4573" y="10036"/>
                </a:cubicBezTo>
                <a:lnTo>
                  <a:pt x="4217" y="10316"/>
                </a:lnTo>
                <a:lnTo>
                  <a:pt x="3884" y="9604"/>
                </a:lnTo>
                <a:cubicBezTo>
                  <a:pt x="3478" y="8706"/>
                  <a:pt x="2983" y="8316"/>
                  <a:pt x="2124" y="8230"/>
                </a:cubicBezTo>
                <a:cubicBezTo>
                  <a:pt x="1301" y="8148"/>
                  <a:pt x="607" y="8581"/>
                  <a:pt x="222" y="9400"/>
                </a:cubicBezTo>
                <a:cubicBezTo>
                  <a:pt x="-251" y="10407"/>
                  <a:pt x="48" y="11558"/>
                  <a:pt x="959" y="12223"/>
                </a:cubicBezTo>
                <a:cubicBezTo>
                  <a:pt x="1879" y="12895"/>
                  <a:pt x="3277" y="12510"/>
                  <a:pt x="3789" y="11435"/>
                </a:cubicBezTo>
                <a:cubicBezTo>
                  <a:pt x="4200" y="10572"/>
                  <a:pt x="4223" y="10530"/>
                  <a:pt x="4407" y="10799"/>
                </a:cubicBezTo>
                <a:cubicBezTo>
                  <a:pt x="4498" y="10933"/>
                  <a:pt x="4745" y="11121"/>
                  <a:pt x="4954" y="11206"/>
                </a:cubicBezTo>
                <a:cubicBezTo>
                  <a:pt x="5483" y="11421"/>
                  <a:pt x="5539" y="11717"/>
                  <a:pt x="5168" y="12274"/>
                </a:cubicBezTo>
                <a:cubicBezTo>
                  <a:pt x="4899" y="12679"/>
                  <a:pt x="4865" y="12952"/>
                  <a:pt x="4859" y="14055"/>
                </a:cubicBezTo>
                <a:cubicBezTo>
                  <a:pt x="4852" y="15255"/>
                  <a:pt x="4877" y="15423"/>
                  <a:pt x="5263" y="16038"/>
                </a:cubicBezTo>
                <a:cubicBezTo>
                  <a:pt x="5539" y="16478"/>
                  <a:pt x="5930" y="16854"/>
                  <a:pt x="6428" y="17132"/>
                </a:cubicBezTo>
                <a:cubicBezTo>
                  <a:pt x="7235" y="17583"/>
                  <a:pt x="8096" y="17655"/>
                  <a:pt x="8972" y="17386"/>
                </a:cubicBezTo>
                <a:cubicBezTo>
                  <a:pt x="11040" y="16752"/>
                  <a:pt x="11886" y="14025"/>
                  <a:pt x="10613" y="12020"/>
                </a:cubicBezTo>
                <a:cubicBezTo>
                  <a:pt x="10264" y="11469"/>
                  <a:pt x="10265" y="11452"/>
                  <a:pt x="10542" y="11155"/>
                </a:cubicBezTo>
                <a:cubicBezTo>
                  <a:pt x="10819" y="10859"/>
                  <a:pt x="10824" y="10875"/>
                  <a:pt x="11612" y="11511"/>
                </a:cubicBezTo>
                <a:cubicBezTo>
                  <a:pt x="12658" y="12356"/>
                  <a:pt x="13267" y="12602"/>
                  <a:pt x="14204" y="12605"/>
                </a:cubicBezTo>
                <a:cubicBezTo>
                  <a:pt x="16077" y="12611"/>
                  <a:pt x="17458" y="11092"/>
                  <a:pt x="17461" y="8993"/>
                </a:cubicBezTo>
                <a:cubicBezTo>
                  <a:pt x="17464" y="6984"/>
                  <a:pt x="16252" y="5569"/>
                  <a:pt x="14632" y="5356"/>
                </a:cubicBezTo>
                <a:close/>
                <a:moveTo>
                  <a:pt x="11802" y="17234"/>
                </a:moveTo>
                <a:lnTo>
                  <a:pt x="12040" y="17615"/>
                </a:lnTo>
                <a:cubicBezTo>
                  <a:pt x="12218" y="17907"/>
                  <a:pt x="12391" y="17997"/>
                  <a:pt x="12801" y="17997"/>
                </a:cubicBezTo>
                <a:cubicBezTo>
                  <a:pt x="13258" y="17997"/>
                  <a:pt x="13807" y="17664"/>
                  <a:pt x="13633" y="17488"/>
                </a:cubicBezTo>
                <a:cubicBezTo>
                  <a:pt x="13603" y="17457"/>
                  <a:pt x="13168" y="17386"/>
                  <a:pt x="12682" y="17335"/>
                </a:cubicBezTo>
                <a:lnTo>
                  <a:pt x="11802" y="17234"/>
                </a:lnTo>
                <a:close/>
                <a:moveTo>
                  <a:pt x="1863" y="20998"/>
                </a:moveTo>
                <a:cubicBezTo>
                  <a:pt x="1558" y="21003"/>
                  <a:pt x="1256" y="21138"/>
                  <a:pt x="1030" y="21379"/>
                </a:cubicBezTo>
                <a:cubicBezTo>
                  <a:pt x="983" y="21430"/>
                  <a:pt x="996" y="21486"/>
                  <a:pt x="959" y="21532"/>
                </a:cubicBezTo>
                <a:lnTo>
                  <a:pt x="2790" y="21532"/>
                </a:lnTo>
                <a:cubicBezTo>
                  <a:pt x="2754" y="21489"/>
                  <a:pt x="2764" y="21397"/>
                  <a:pt x="2719" y="21354"/>
                </a:cubicBezTo>
                <a:cubicBezTo>
                  <a:pt x="2469" y="21121"/>
                  <a:pt x="2167" y="20992"/>
                  <a:pt x="1863" y="20998"/>
                </a:cubicBezTo>
                <a:close/>
                <a:moveTo>
                  <a:pt x="7023" y="21456"/>
                </a:moveTo>
                <a:cubicBezTo>
                  <a:pt x="6896" y="21456"/>
                  <a:pt x="6860" y="21519"/>
                  <a:pt x="6761" y="21532"/>
                </a:cubicBezTo>
                <a:lnTo>
                  <a:pt x="7308" y="21532"/>
                </a:lnTo>
                <a:cubicBezTo>
                  <a:pt x="7190" y="21520"/>
                  <a:pt x="7180" y="21456"/>
                  <a:pt x="7023" y="214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7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418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419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420" name="IMG_1890.png" descr="IMG_1890.png"/>
          <p:cNvPicPr>
            <a:picLocks noChangeAspect="1"/>
          </p:cNvPicPr>
          <p:nvPr/>
        </p:nvPicPr>
        <p:blipFill>
          <a:blip r:embed="rId14">
            <a:extLst/>
          </a:blip>
          <a:srcRect l="7468" t="31553" r="35497" b="36774"/>
          <a:stretch>
            <a:fillRect/>
          </a:stretch>
        </p:blipFill>
        <p:spPr>
          <a:xfrm>
            <a:off x="857789" y="1243573"/>
            <a:ext cx="5457600" cy="227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1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6" t="0" r="0" b="8082"/>
          <a:stretch>
            <a:fillRect/>
          </a:stretch>
        </p:blipFill>
        <p:spPr>
          <a:xfrm>
            <a:off x="1646520" y="976979"/>
            <a:ext cx="5089016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422" name="مستطيل"/>
          <p:cNvSpPr/>
          <p:nvPr/>
        </p:nvSpPr>
        <p:spPr>
          <a:xfrm>
            <a:off x="4298068" y="1149968"/>
            <a:ext cx="1748317" cy="413499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1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427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42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26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428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31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429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30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432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35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433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34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436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39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437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38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440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42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43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44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5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49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44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8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52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450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1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٩٣</a:t>
              </a:r>
            </a:p>
          </p:txBody>
        </p:sp>
      </p:grpSp>
      <p:grpSp>
        <p:nvGrpSpPr>
          <p:cNvPr id="2455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453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66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464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456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7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8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9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0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1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2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3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5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67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4" t="20520" r="8537" b="73132"/>
          <a:stretch>
            <a:fillRect/>
          </a:stretch>
        </p:blipFill>
        <p:spPr>
          <a:xfrm>
            <a:off x="2873064" y="1071586"/>
            <a:ext cx="3381522" cy="420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1"/>
                </a:moveTo>
                <a:cubicBezTo>
                  <a:pt x="21165" y="-23"/>
                  <a:pt x="21072" y="542"/>
                  <a:pt x="20976" y="1670"/>
                </a:cubicBezTo>
                <a:lnTo>
                  <a:pt x="20823" y="3500"/>
                </a:lnTo>
                <a:lnTo>
                  <a:pt x="10703" y="3621"/>
                </a:lnTo>
                <a:lnTo>
                  <a:pt x="584" y="3742"/>
                </a:lnTo>
                <a:lnTo>
                  <a:pt x="403" y="4807"/>
                </a:lnTo>
                <a:cubicBezTo>
                  <a:pt x="-184" y="8250"/>
                  <a:pt x="-116" y="17050"/>
                  <a:pt x="516" y="19528"/>
                </a:cubicBezTo>
                <a:cubicBezTo>
                  <a:pt x="729" y="20365"/>
                  <a:pt x="1352" y="20443"/>
                  <a:pt x="10211" y="20494"/>
                </a:cubicBezTo>
                <a:cubicBezTo>
                  <a:pt x="15418" y="20525"/>
                  <a:pt x="19822" y="20718"/>
                  <a:pt x="19998" y="20936"/>
                </a:cubicBezTo>
                <a:cubicBezTo>
                  <a:pt x="20520" y="21577"/>
                  <a:pt x="20553" y="21546"/>
                  <a:pt x="20876" y="19890"/>
                </a:cubicBezTo>
                <a:cubicBezTo>
                  <a:pt x="21166" y="18398"/>
                  <a:pt x="21329" y="16813"/>
                  <a:pt x="21416" y="14561"/>
                </a:cubicBezTo>
                <a:lnTo>
                  <a:pt x="21416" y="8226"/>
                </a:lnTo>
                <a:cubicBezTo>
                  <a:pt x="21403" y="8000"/>
                  <a:pt x="21403" y="7820"/>
                  <a:pt x="21386" y="7563"/>
                </a:cubicBezTo>
                <a:cubicBezTo>
                  <a:pt x="21280" y="5943"/>
                  <a:pt x="21264" y="5266"/>
                  <a:pt x="21318" y="4466"/>
                </a:cubicBezTo>
                <a:cubicBezTo>
                  <a:pt x="21356" y="3901"/>
                  <a:pt x="21379" y="2694"/>
                  <a:pt x="21368" y="1791"/>
                </a:cubicBezTo>
                <a:cubicBezTo>
                  <a:pt x="21354" y="624"/>
                  <a:pt x="21305" y="26"/>
                  <a:pt x="2123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68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27775" y="2385846"/>
            <a:ext cx="1082530" cy="811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9" name="IMG_1891.png" descr="IMG_1891.png"/>
          <p:cNvPicPr>
            <a:picLocks noChangeAspect="1"/>
          </p:cNvPicPr>
          <p:nvPr/>
        </p:nvPicPr>
        <p:blipFill>
          <a:blip r:embed="rId13">
            <a:extLst/>
          </a:blip>
          <a:srcRect l="44395" t="45154" r="29503" b="50624"/>
          <a:stretch>
            <a:fillRect/>
          </a:stretch>
        </p:blipFill>
        <p:spPr>
          <a:xfrm>
            <a:off x="3143364" y="1532006"/>
            <a:ext cx="3127842" cy="379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2" name="IMG_1891.png"/>
          <p:cNvGrpSpPr/>
          <p:nvPr/>
        </p:nvGrpSpPr>
        <p:grpSpPr>
          <a:xfrm>
            <a:off x="640040" y="1439591"/>
            <a:ext cx="2590801" cy="2524126"/>
            <a:chOff x="0" y="0"/>
            <a:chExt cx="2590800" cy="2524125"/>
          </a:xfrm>
        </p:grpSpPr>
        <p:pic>
          <p:nvPicPr>
            <p:cNvPr id="2470" name="IMG_1891.png" descr="IMG_1891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988" t="40614" r="71499" b="31439"/>
            <a:stretch>
              <a:fillRect/>
            </a:stretch>
          </p:blipFill>
          <p:spPr>
            <a:xfrm>
              <a:off x="6349" y="6350"/>
              <a:ext cx="2577981" cy="2511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1" name="IMG_1891.png" descr="IMG_1891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590801" cy="2524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73" name="IMG_1891.png" descr="IMG_1891.png"/>
          <p:cNvPicPr>
            <a:picLocks noChangeAspect="1"/>
          </p:cNvPicPr>
          <p:nvPr/>
        </p:nvPicPr>
        <p:blipFill>
          <a:blip r:embed="rId13">
            <a:extLst/>
          </a:blip>
          <a:srcRect l="62987" t="51290" r="29180" b="43908"/>
          <a:stretch>
            <a:fillRect/>
          </a:stretch>
        </p:blipFill>
        <p:spPr>
          <a:xfrm>
            <a:off x="5225125" y="1960827"/>
            <a:ext cx="1029911" cy="473610"/>
          </a:xfrm>
          <a:prstGeom prst="rect">
            <a:avLst/>
          </a:prstGeom>
          <a:ln w="12700">
            <a:miter lim="400000"/>
          </a:ln>
        </p:spPr>
      </p:pic>
      <p:sp>
        <p:nvSpPr>
          <p:cNvPr id="2474" name="مستطيل"/>
          <p:cNvSpPr/>
          <p:nvPr/>
        </p:nvSpPr>
        <p:spPr>
          <a:xfrm>
            <a:off x="3272447" y="2100651"/>
            <a:ext cx="1074221" cy="120200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475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6" t="0" r="0" b="8082"/>
          <a:stretch>
            <a:fillRect/>
          </a:stretch>
        </p:blipFill>
        <p:spPr>
          <a:xfrm>
            <a:off x="1928983" y="1095570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6" name="IMG_1891.png" descr="IMG_1891.png"/>
          <p:cNvPicPr>
            <a:picLocks noChangeAspect="1"/>
          </p:cNvPicPr>
          <p:nvPr/>
        </p:nvPicPr>
        <p:blipFill>
          <a:blip r:embed="rId13">
            <a:extLst/>
          </a:blip>
          <a:srcRect l="45634" t="51260" r="47735" b="44529"/>
          <a:stretch>
            <a:fillRect/>
          </a:stretch>
        </p:blipFill>
        <p:spPr>
          <a:xfrm>
            <a:off x="5351810" y="2478494"/>
            <a:ext cx="868758" cy="41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7" name="IMG_1891.png" descr="IMG_1891.png"/>
          <p:cNvPicPr>
            <a:picLocks noChangeAspect="1"/>
          </p:cNvPicPr>
          <p:nvPr/>
        </p:nvPicPr>
        <p:blipFill>
          <a:blip r:embed="rId13">
            <a:extLst/>
          </a:blip>
          <a:srcRect l="62987" t="55608" r="29180" b="39538"/>
          <a:stretch>
            <a:fillRect/>
          </a:stretch>
        </p:blipFill>
        <p:spPr>
          <a:xfrm>
            <a:off x="5190680" y="3025262"/>
            <a:ext cx="1029911" cy="47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8" name="IMG_1891.png" descr="IMG_1891.png"/>
          <p:cNvPicPr>
            <a:picLocks noChangeAspect="1"/>
          </p:cNvPicPr>
          <p:nvPr/>
        </p:nvPicPr>
        <p:blipFill>
          <a:blip r:embed="rId13">
            <a:extLst/>
          </a:blip>
          <a:srcRect l="45634" t="55901" r="47735" b="39612"/>
          <a:stretch>
            <a:fillRect/>
          </a:stretch>
        </p:blipFill>
        <p:spPr>
          <a:xfrm>
            <a:off x="5317283" y="3581344"/>
            <a:ext cx="903293" cy="45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9" name="IMG_1884.png" descr="IMG_1884.png"/>
          <p:cNvPicPr>
            <a:picLocks noChangeAspect="1"/>
          </p:cNvPicPr>
          <p:nvPr/>
        </p:nvPicPr>
        <p:blipFill>
          <a:blip r:embed="rId16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480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481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0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486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48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85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487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90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488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89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491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94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492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93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495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98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496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97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499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1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2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03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4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5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08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50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7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11" name="تجميع"/>
          <p:cNvGrpSpPr/>
          <p:nvPr/>
        </p:nvGrpSpPr>
        <p:grpSpPr>
          <a:xfrm>
            <a:off x="294851" y="939347"/>
            <a:ext cx="296875" cy="1548387"/>
            <a:chOff x="0" y="0"/>
            <a:chExt cx="296874" cy="1548386"/>
          </a:xfrm>
        </p:grpSpPr>
        <p:sp>
          <p:nvSpPr>
            <p:cNvPr id="2509" name="Google Shape;52;p3"/>
            <p:cNvSpPr/>
            <p:nvPr/>
          </p:nvSpPr>
          <p:spPr>
            <a:xfrm rot="16200000">
              <a:off x="-625756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0" name="صفحة"/>
            <p:cNvSpPr txBox="1"/>
            <p:nvPr/>
          </p:nvSpPr>
          <p:spPr>
            <a:xfrm>
              <a:off x="0" y="316022"/>
              <a:ext cx="296875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2514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512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525" name="تجميع"/>
          <p:cNvGrpSpPr/>
          <p:nvPr/>
        </p:nvGrpSpPr>
        <p:grpSpPr>
          <a:xfrm>
            <a:off x="947298" y="4604437"/>
            <a:ext cx="6772046" cy="143252"/>
            <a:chOff x="0" y="0"/>
            <a:chExt cx="6772044" cy="143251"/>
          </a:xfrm>
        </p:grpSpPr>
        <p:grpSp>
          <p:nvGrpSpPr>
            <p:cNvPr id="2523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515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6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7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8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9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0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1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2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24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26" name="IMG_1884.png" descr="IMG_1884.png"/>
          <p:cNvPicPr>
            <a:picLocks noChangeAspect="1"/>
          </p:cNvPicPr>
          <p:nvPr/>
        </p:nvPicPr>
        <p:blipFill>
          <a:blip r:embed="rId11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527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528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529" name="مثال مثال " descr="مثال مثال 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00259" y="1809258"/>
            <a:ext cx="1955802" cy="5387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2530" name="IMG_1893.png" descr="IMG_1893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788974" y="759093"/>
            <a:ext cx="2104379" cy="114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1" name="IMG_1893.png" descr="IMG_1893.png"/>
          <p:cNvPicPr>
            <a:picLocks noChangeAspect="1"/>
          </p:cNvPicPr>
          <p:nvPr/>
        </p:nvPicPr>
        <p:blipFill>
          <a:blip r:embed="rId14">
            <a:extLst/>
          </a:blip>
          <a:srcRect l="29576" t="48309" r="38671" b="27013"/>
          <a:stretch>
            <a:fillRect/>
          </a:stretch>
        </p:blipFill>
        <p:spPr>
          <a:xfrm>
            <a:off x="3171412" y="2410434"/>
            <a:ext cx="3048273" cy="177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2" name="IMG_1893.png" descr="IMG_1893.png"/>
          <p:cNvPicPr>
            <a:picLocks noChangeAspect="1"/>
          </p:cNvPicPr>
          <p:nvPr/>
        </p:nvPicPr>
        <p:blipFill>
          <a:blip r:embed="rId14">
            <a:extLst/>
          </a:blip>
          <a:srcRect l="7814" t="42956" r="71261" b="28070"/>
          <a:stretch>
            <a:fillRect/>
          </a:stretch>
        </p:blipFill>
        <p:spPr>
          <a:xfrm>
            <a:off x="654463" y="1647337"/>
            <a:ext cx="2401545" cy="249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3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6" t="0" r="0" b="8082"/>
          <a:stretch>
            <a:fillRect/>
          </a:stretch>
        </p:blipFill>
        <p:spPr>
          <a:xfrm>
            <a:off x="1794552" y="1065570"/>
            <a:ext cx="5089013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736;p24"/>
          <p:cNvSpPr txBox="1"/>
          <p:nvPr>
            <p:ph type="title"/>
          </p:nvPr>
        </p:nvSpPr>
        <p:spPr>
          <a:xfrm>
            <a:off x="2686715" y="1571575"/>
            <a:ext cx="3304801" cy="1946732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637" name="Google Shape;1046;p38"/>
          <p:cNvGrpSpPr/>
          <p:nvPr/>
        </p:nvGrpSpPr>
        <p:grpSpPr>
          <a:xfrm>
            <a:off x="5922729" y="1707475"/>
            <a:ext cx="2339236" cy="1955978"/>
            <a:chOff x="0" y="-3"/>
            <a:chExt cx="2339234" cy="1955976"/>
          </a:xfrm>
        </p:grpSpPr>
        <p:grpSp>
          <p:nvGrpSpPr>
            <p:cNvPr id="1635" name="Google Shape;1047;p38"/>
            <p:cNvGrpSpPr/>
            <p:nvPr/>
          </p:nvGrpSpPr>
          <p:grpSpPr>
            <a:xfrm>
              <a:off x="0" y="-4"/>
              <a:ext cx="2339236" cy="1955978"/>
              <a:chOff x="0" y="-2"/>
              <a:chExt cx="2339234" cy="1955976"/>
            </a:xfrm>
          </p:grpSpPr>
          <p:grpSp>
            <p:nvGrpSpPr>
              <p:cNvPr id="1631" name="Google Shape;1048;p38"/>
              <p:cNvGrpSpPr/>
              <p:nvPr/>
            </p:nvGrpSpPr>
            <p:grpSpPr>
              <a:xfrm>
                <a:off x="778783" y="1633916"/>
                <a:ext cx="785729" cy="322059"/>
                <a:chOff x="0" y="-1"/>
                <a:chExt cx="785727" cy="322057"/>
              </a:xfrm>
            </p:grpSpPr>
            <p:sp>
              <p:nvSpPr>
                <p:cNvPr id="1628" name="Google Shape;1049;p38"/>
                <p:cNvSpPr/>
                <p:nvPr/>
              </p:nvSpPr>
              <p:spPr>
                <a:xfrm rot="10800000">
                  <a:off x="0" y="304409"/>
                  <a:ext cx="781696" cy="17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629" name="Google Shape;1050;p38"/>
                <p:cNvSpPr/>
                <p:nvPr/>
              </p:nvSpPr>
              <p:spPr>
                <a:xfrm>
                  <a:off x="75405" y="-2"/>
                  <a:ext cx="630928" cy="25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630" name="Google Shape;1051;p38"/>
                <p:cNvSpPr/>
                <p:nvPr/>
              </p:nvSpPr>
              <p:spPr>
                <a:xfrm>
                  <a:off x="4032" y="251357"/>
                  <a:ext cx="781696" cy="55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634" name="Google Shape;1052;p38"/>
              <p:cNvGrpSpPr/>
              <p:nvPr/>
            </p:nvGrpSpPr>
            <p:grpSpPr>
              <a:xfrm>
                <a:off x="0" y="-3"/>
                <a:ext cx="2339236" cy="1633920"/>
                <a:chOff x="0" y="-1"/>
                <a:chExt cx="2339235" cy="1633918"/>
              </a:xfrm>
            </p:grpSpPr>
            <p:sp>
              <p:nvSpPr>
                <p:cNvPr id="1632" name="Google Shape;1053;p38"/>
                <p:cNvSpPr/>
                <p:nvPr/>
              </p:nvSpPr>
              <p:spPr>
                <a:xfrm>
                  <a:off x="5" y="-2"/>
                  <a:ext cx="2339231" cy="1633869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633" name="Google Shape;1054;p38"/>
                <p:cNvSpPr/>
                <p:nvPr/>
              </p:nvSpPr>
              <p:spPr>
                <a:xfrm rot="10800000">
                  <a:off x="0" y="1452514"/>
                  <a:ext cx="2339230" cy="181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636" name="Google Shape;1055;p38"/>
            <p:cNvSpPr/>
            <p:nvPr/>
          </p:nvSpPr>
          <p:spPr>
            <a:xfrm>
              <a:off x="1111710" y="32896"/>
              <a:ext cx="57875" cy="5791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638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3" cy="1315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9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4" y="-580498"/>
            <a:ext cx="2403735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4" name="Google Shape;1146;p44"/>
          <p:cNvGrpSpPr/>
          <p:nvPr/>
        </p:nvGrpSpPr>
        <p:grpSpPr>
          <a:xfrm>
            <a:off x="11177360" y="1129802"/>
            <a:ext cx="582729" cy="599697"/>
            <a:chOff x="0" y="0"/>
            <a:chExt cx="582727" cy="599696"/>
          </a:xfrm>
        </p:grpSpPr>
        <p:sp>
          <p:nvSpPr>
            <p:cNvPr id="1640" name="Google Shape;1147;p44"/>
            <p:cNvSpPr/>
            <p:nvPr/>
          </p:nvSpPr>
          <p:spPr>
            <a:xfrm>
              <a:off x="103250" y="-1"/>
              <a:ext cx="51627" cy="10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641" name="Google Shape;1148;p44"/>
            <p:cNvSpPr/>
            <p:nvPr/>
          </p:nvSpPr>
          <p:spPr>
            <a:xfrm>
              <a:off x="0" y="211742"/>
              <a:ext cx="582728" cy="38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642" name="Google Shape;1149;p44"/>
            <p:cNvSpPr/>
            <p:nvPr/>
          </p:nvSpPr>
          <p:spPr>
            <a:xfrm>
              <a:off x="427851" y="-1"/>
              <a:ext cx="51627" cy="10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643" name="Google Shape;1150;p44"/>
            <p:cNvSpPr/>
            <p:nvPr/>
          </p:nvSpPr>
          <p:spPr>
            <a:xfrm>
              <a:off x="0" y="53233"/>
              <a:ext cx="582728" cy="123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645" name="Google Shape;306;p4"/>
          <p:cNvSpPr/>
          <p:nvPr/>
        </p:nvSpPr>
        <p:spPr>
          <a:xfrm>
            <a:off x="533189" y="238684"/>
            <a:ext cx="794687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8" name="تجميع"/>
          <p:cNvGrpSpPr/>
          <p:nvPr/>
        </p:nvGrpSpPr>
        <p:grpSpPr>
          <a:xfrm>
            <a:off x="6823705" y="167288"/>
            <a:ext cx="1460898" cy="581160"/>
            <a:chOff x="0" y="0"/>
            <a:chExt cx="1460896" cy="581158"/>
          </a:xfrm>
        </p:grpSpPr>
        <p:pic>
          <p:nvPicPr>
            <p:cNvPr id="1646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8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7" name="التاريخ"/>
            <p:cNvSpPr txBox="1"/>
            <p:nvPr/>
          </p:nvSpPr>
          <p:spPr>
            <a:xfrm>
              <a:off x="975493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649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8170" y="1861612"/>
            <a:ext cx="2363113" cy="17802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1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1638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16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38"/>
                  </p:tgtEl>
                </p:cond>
              </p:nextCondLst>
            </p:seq>
          </p:childTnLst>
        </p:cTn>
      </p:par>
    </p:tnLst>
    <p:bldLst>
      <p:bldP build="whole" bldLvl="1" animBg="1" rev="0" advAuto="0" spid="162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2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538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536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37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539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542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540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41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543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546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544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45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547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550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548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49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551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53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54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55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6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7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60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55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9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63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561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2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٩١</a:t>
              </a:r>
            </a:p>
          </p:txBody>
        </p:sp>
      </p:grpSp>
      <p:grpSp>
        <p:nvGrpSpPr>
          <p:cNvPr id="2566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564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567" name="IMG_1829.png" descr="IMG_18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6837" y="2598465"/>
            <a:ext cx="1288237" cy="469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8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67012" t="39401" r="9613" b="29114"/>
          <a:stretch>
            <a:fillRect/>
          </a:stretch>
        </p:blipFill>
        <p:spPr>
          <a:xfrm>
            <a:off x="6341199" y="2414189"/>
            <a:ext cx="308498" cy="31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8" h="21598" fill="norm" stroke="1" extrusionOk="0">
                <a:moveTo>
                  <a:pt x="4214" y="0"/>
                </a:moveTo>
                <a:cubicBezTo>
                  <a:pt x="4029" y="2"/>
                  <a:pt x="3826" y="163"/>
                  <a:pt x="3551" y="490"/>
                </a:cubicBezTo>
                <a:cubicBezTo>
                  <a:pt x="155" y="4527"/>
                  <a:pt x="-877" y="10049"/>
                  <a:pt x="767" y="15260"/>
                </a:cubicBezTo>
                <a:cubicBezTo>
                  <a:pt x="1281" y="16889"/>
                  <a:pt x="2734" y="19345"/>
                  <a:pt x="3869" y="20510"/>
                </a:cubicBezTo>
                <a:cubicBezTo>
                  <a:pt x="4137" y="20785"/>
                  <a:pt x="4156" y="20786"/>
                  <a:pt x="4585" y="20347"/>
                </a:cubicBezTo>
                <a:lnTo>
                  <a:pt x="5009" y="19912"/>
                </a:lnTo>
                <a:lnTo>
                  <a:pt x="4187" y="18851"/>
                </a:lnTo>
                <a:cubicBezTo>
                  <a:pt x="2632" y="16891"/>
                  <a:pt x="1506" y="13969"/>
                  <a:pt x="1244" y="11261"/>
                </a:cubicBezTo>
                <a:cubicBezTo>
                  <a:pt x="1111" y="9879"/>
                  <a:pt x="1393" y="7684"/>
                  <a:pt x="1934" y="6012"/>
                </a:cubicBezTo>
                <a:cubicBezTo>
                  <a:pt x="2423" y="4497"/>
                  <a:pt x="3613" y="2388"/>
                  <a:pt x="4505" y="1442"/>
                </a:cubicBezTo>
                <a:cubicBezTo>
                  <a:pt x="5024" y="894"/>
                  <a:pt x="5018" y="878"/>
                  <a:pt x="4770" y="490"/>
                </a:cubicBezTo>
                <a:cubicBezTo>
                  <a:pt x="4564" y="167"/>
                  <a:pt x="4399" y="-2"/>
                  <a:pt x="4214" y="0"/>
                </a:cubicBezTo>
                <a:close/>
                <a:moveTo>
                  <a:pt x="11504" y="1714"/>
                </a:moveTo>
                <a:cubicBezTo>
                  <a:pt x="8949" y="1924"/>
                  <a:pt x="6593" y="3291"/>
                  <a:pt x="5168" y="5495"/>
                </a:cubicBezTo>
                <a:cubicBezTo>
                  <a:pt x="4375" y="6720"/>
                  <a:pt x="4314" y="6897"/>
                  <a:pt x="3842" y="8922"/>
                </a:cubicBezTo>
                <a:cubicBezTo>
                  <a:pt x="3555" y="10157"/>
                  <a:pt x="3841" y="12660"/>
                  <a:pt x="4399" y="13710"/>
                </a:cubicBezTo>
                <a:cubicBezTo>
                  <a:pt x="4476" y="13854"/>
                  <a:pt x="4558" y="14047"/>
                  <a:pt x="4558" y="14145"/>
                </a:cubicBezTo>
                <a:cubicBezTo>
                  <a:pt x="4558" y="14427"/>
                  <a:pt x="5707" y="15948"/>
                  <a:pt x="6520" y="16729"/>
                </a:cubicBezTo>
                <a:cubicBezTo>
                  <a:pt x="7351" y="17527"/>
                  <a:pt x="9401" y="18637"/>
                  <a:pt x="10073" y="18660"/>
                </a:cubicBezTo>
                <a:cubicBezTo>
                  <a:pt x="10312" y="18668"/>
                  <a:pt x="10666" y="18730"/>
                  <a:pt x="10868" y="18796"/>
                </a:cubicBezTo>
                <a:cubicBezTo>
                  <a:pt x="11806" y="19104"/>
                  <a:pt x="14210" y="18846"/>
                  <a:pt x="15534" y="18279"/>
                </a:cubicBezTo>
                <a:cubicBezTo>
                  <a:pt x="17732" y="17339"/>
                  <a:pt x="19536" y="15263"/>
                  <a:pt x="20280" y="12839"/>
                </a:cubicBezTo>
                <a:cubicBezTo>
                  <a:pt x="20723" y="11396"/>
                  <a:pt x="20713" y="9193"/>
                  <a:pt x="20280" y="7807"/>
                </a:cubicBezTo>
                <a:cubicBezTo>
                  <a:pt x="19354" y="4839"/>
                  <a:pt x="16957" y="2534"/>
                  <a:pt x="14103" y="1904"/>
                </a:cubicBezTo>
                <a:cubicBezTo>
                  <a:pt x="13229" y="1711"/>
                  <a:pt x="12355" y="1643"/>
                  <a:pt x="11504" y="1714"/>
                </a:cubicBezTo>
                <a:close/>
                <a:moveTo>
                  <a:pt x="13069" y="20972"/>
                </a:moveTo>
                <a:cubicBezTo>
                  <a:pt x="12641" y="21060"/>
                  <a:pt x="12244" y="21316"/>
                  <a:pt x="11902" y="21598"/>
                </a:cubicBezTo>
                <a:lnTo>
                  <a:pt x="15084" y="21598"/>
                </a:lnTo>
                <a:cubicBezTo>
                  <a:pt x="14940" y="21445"/>
                  <a:pt x="14857" y="21243"/>
                  <a:pt x="14606" y="21136"/>
                </a:cubicBezTo>
                <a:cubicBezTo>
                  <a:pt x="14117" y="20926"/>
                  <a:pt x="13585" y="20867"/>
                  <a:pt x="13069" y="209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9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34150" t="39345" r="34150" b="29130"/>
          <a:stretch>
            <a:fillRect/>
          </a:stretch>
        </p:blipFill>
        <p:spPr>
          <a:xfrm>
            <a:off x="6793443" y="2406096"/>
            <a:ext cx="327333" cy="246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512" fill="norm" stroke="1" extrusionOk="0">
                <a:moveTo>
                  <a:pt x="2992" y="0"/>
                </a:moveTo>
                <a:lnTo>
                  <a:pt x="2384" y="1073"/>
                </a:lnTo>
                <a:cubicBezTo>
                  <a:pt x="6" y="5225"/>
                  <a:pt x="-644" y="10600"/>
                  <a:pt x="663" y="15494"/>
                </a:cubicBezTo>
                <a:cubicBezTo>
                  <a:pt x="1037" y="16891"/>
                  <a:pt x="1946" y="19006"/>
                  <a:pt x="2612" y="20025"/>
                </a:cubicBezTo>
                <a:lnTo>
                  <a:pt x="3042" y="20647"/>
                </a:lnTo>
                <a:lnTo>
                  <a:pt x="3346" y="20267"/>
                </a:lnTo>
                <a:cubicBezTo>
                  <a:pt x="3634" y="19907"/>
                  <a:pt x="3712" y="19506"/>
                  <a:pt x="3523" y="19506"/>
                </a:cubicBezTo>
                <a:cubicBezTo>
                  <a:pt x="3356" y="19506"/>
                  <a:pt x="2314" y="17454"/>
                  <a:pt x="1878" y="16290"/>
                </a:cubicBezTo>
                <a:cubicBezTo>
                  <a:pt x="1123" y="14267"/>
                  <a:pt x="967" y="13047"/>
                  <a:pt x="967" y="10272"/>
                </a:cubicBezTo>
                <a:cubicBezTo>
                  <a:pt x="967" y="8192"/>
                  <a:pt x="972" y="7715"/>
                  <a:pt x="1195" y="6675"/>
                </a:cubicBezTo>
                <a:cubicBezTo>
                  <a:pt x="1549" y="5033"/>
                  <a:pt x="2303" y="3079"/>
                  <a:pt x="3068" y="1833"/>
                </a:cubicBezTo>
                <a:lnTo>
                  <a:pt x="3726" y="796"/>
                </a:lnTo>
                <a:lnTo>
                  <a:pt x="3371" y="381"/>
                </a:lnTo>
                <a:lnTo>
                  <a:pt x="2992" y="0"/>
                </a:lnTo>
                <a:close/>
                <a:moveTo>
                  <a:pt x="17847" y="35"/>
                </a:moveTo>
                <a:cubicBezTo>
                  <a:pt x="17614" y="-88"/>
                  <a:pt x="17114" y="419"/>
                  <a:pt x="17114" y="796"/>
                </a:cubicBezTo>
                <a:cubicBezTo>
                  <a:pt x="17114" y="997"/>
                  <a:pt x="17311" y="1386"/>
                  <a:pt x="17569" y="1730"/>
                </a:cubicBezTo>
                <a:cubicBezTo>
                  <a:pt x="17811" y="2052"/>
                  <a:pt x="17999" y="2394"/>
                  <a:pt x="17999" y="2491"/>
                </a:cubicBezTo>
                <a:cubicBezTo>
                  <a:pt x="17999" y="2587"/>
                  <a:pt x="18082" y="2762"/>
                  <a:pt x="18176" y="2871"/>
                </a:cubicBezTo>
                <a:cubicBezTo>
                  <a:pt x="18411" y="3136"/>
                  <a:pt x="19131" y="5253"/>
                  <a:pt x="19366" y="6364"/>
                </a:cubicBezTo>
                <a:cubicBezTo>
                  <a:pt x="19471" y="6859"/>
                  <a:pt x="19616" y="7419"/>
                  <a:pt x="19670" y="7609"/>
                </a:cubicBezTo>
                <a:cubicBezTo>
                  <a:pt x="19805" y="8091"/>
                  <a:pt x="19806" y="12854"/>
                  <a:pt x="19670" y="12970"/>
                </a:cubicBezTo>
                <a:cubicBezTo>
                  <a:pt x="19609" y="13021"/>
                  <a:pt x="19543" y="13204"/>
                  <a:pt x="19543" y="13385"/>
                </a:cubicBezTo>
                <a:cubicBezTo>
                  <a:pt x="19543" y="13670"/>
                  <a:pt x="19290" y="14747"/>
                  <a:pt x="18910" y="16048"/>
                </a:cubicBezTo>
                <a:cubicBezTo>
                  <a:pt x="18850" y="16254"/>
                  <a:pt x="18623" y="16783"/>
                  <a:pt x="18404" y="17224"/>
                </a:cubicBezTo>
                <a:cubicBezTo>
                  <a:pt x="18187" y="17666"/>
                  <a:pt x="17999" y="18087"/>
                  <a:pt x="17999" y="18157"/>
                </a:cubicBezTo>
                <a:cubicBezTo>
                  <a:pt x="17999" y="18227"/>
                  <a:pt x="17924" y="18333"/>
                  <a:pt x="17847" y="18399"/>
                </a:cubicBezTo>
                <a:cubicBezTo>
                  <a:pt x="17771" y="18465"/>
                  <a:pt x="17565" y="18813"/>
                  <a:pt x="17367" y="19160"/>
                </a:cubicBezTo>
                <a:lnTo>
                  <a:pt x="16987" y="19783"/>
                </a:lnTo>
                <a:lnTo>
                  <a:pt x="17265" y="20232"/>
                </a:lnTo>
                <a:cubicBezTo>
                  <a:pt x="17400" y="20483"/>
                  <a:pt x="17571" y="20682"/>
                  <a:pt x="17645" y="20682"/>
                </a:cubicBezTo>
                <a:cubicBezTo>
                  <a:pt x="17832" y="20682"/>
                  <a:pt x="18488" y="19694"/>
                  <a:pt x="19012" y="18641"/>
                </a:cubicBezTo>
                <a:cubicBezTo>
                  <a:pt x="20132" y="16393"/>
                  <a:pt x="20761" y="13774"/>
                  <a:pt x="20859" y="11102"/>
                </a:cubicBezTo>
                <a:cubicBezTo>
                  <a:pt x="20956" y="8430"/>
                  <a:pt x="20544" y="5700"/>
                  <a:pt x="19594" y="3286"/>
                </a:cubicBezTo>
                <a:cubicBezTo>
                  <a:pt x="19161" y="2187"/>
                  <a:pt x="18068" y="150"/>
                  <a:pt x="17847" y="35"/>
                </a:cubicBezTo>
                <a:close/>
                <a:moveTo>
                  <a:pt x="6687" y="4254"/>
                </a:moveTo>
                <a:cubicBezTo>
                  <a:pt x="5442" y="4345"/>
                  <a:pt x="4974" y="4491"/>
                  <a:pt x="4257" y="5119"/>
                </a:cubicBezTo>
                <a:cubicBezTo>
                  <a:pt x="3222" y="6023"/>
                  <a:pt x="2466" y="7531"/>
                  <a:pt x="2157" y="9165"/>
                </a:cubicBezTo>
                <a:cubicBezTo>
                  <a:pt x="1420" y="13046"/>
                  <a:pt x="3433" y="17065"/>
                  <a:pt x="6307" y="17431"/>
                </a:cubicBezTo>
                <a:cubicBezTo>
                  <a:pt x="6549" y="17462"/>
                  <a:pt x="6818" y="17521"/>
                  <a:pt x="6915" y="17535"/>
                </a:cubicBezTo>
                <a:cubicBezTo>
                  <a:pt x="7633" y="17637"/>
                  <a:pt x="9347" y="16756"/>
                  <a:pt x="10053" y="15909"/>
                </a:cubicBezTo>
                <a:cubicBezTo>
                  <a:pt x="10498" y="15374"/>
                  <a:pt x="10490" y="15374"/>
                  <a:pt x="11242" y="16117"/>
                </a:cubicBezTo>
                <a:cubicBezTo>
                  <a:pt x="12146" y="17010"/>
                  <a:pt x="12851" y="17291"/>
                  <a:pt x="14102" y="17293"/>
                </a:cubicBezTo>
                <a:cubicBezTo>
                  <a:pt x="15566" y="17294"/>
                  <a:pt x="16417" y="16855"/>
                  <a:pt x="17417" y="15529"/>
                </a:cubicBezTo>
                <a:cubicBezTo>
                  <a:pt x="18329" y="14319"/>
                  <a:pt x="19043" y="12375"/>
                  <a:pt x="18683" y="12070"/>
                </a:cubicBezTo>
                <a:cubicBezTo>
                  <a:pt x="18618" y="12016"/>
                  <a:pt x="18577" y="11864"/>
                  <a:pt x="18607" y="11759"/>
                </a:cubicBezTo>
                <a:cubicBezTo>
                  <a:pt x="18638" y="11648"/>
                  <a:pt x="18562" y="11575"/>
                  <a:pt x="18455" y="11586"/>
                </a:cubicBezTo>
                <a:cubicBezTo>
                  <a:pt x="18343" y="11598"/>
                  <a:pt x="18248" y="11481"/>
                  <a:pt x="18227" y="11275"/>
                </a:cubicBezTo>
                <a:cubicBezTo>
                  <a:pt x="18174" y="10771"/>
                  <a:pt x="18038" y="10891"/>
                  <a:pt x="17999" y="11448"/>
                </a:cubicBezTo>
                <a:lnTo>
                  <a:pt x="17949" y="11932"/>
                </a:lnTo>
                <a:lnTo>
                  <a:pt x="15317" y="11967"/>
                </a:lnTo>
                <a:cubicBezTo>
                  <a:pt x="13872" y="11990"/>
                  <a:pt x="12662" y="11936"/>
                  <a:pt x="12609" y="11863"/>
                </a:cubicBezTo>
                <a:cubicBezTo>
                  <a:pt x="12555" y="11790"/>
                  <a:pt x="12489" y="11199"/>
                  <a:pt x="12482" y="10549"/>
                </a:cubicBezTo>
                <a:cubicBezTo>
                  <a:pt x="12476" y="9900"/>
                  <a:pt x="12401" y="9212"/>
                  <a:pt x="12330" y="9027"/>
                </a:cubicBezTo>
                <a:cubicBezTo>
                  <a:pt x="12191" y="8658"/>
                  <a:pt x="11626" y="7998"/>
                  <a:pt x="11622" y="8197"/>
                </a:cubicBezTo>
                <a:cubicBezTo>
                  <a:pt x="11617" y="8436"/>
                  <a:pt x="11195" y="7552"/>
                  <a:pt x="11192" y="7298"/>
                </a:cubicBezTo>
                <a:cubicBezTo>
                  <a:pt x="11191" y="7157"/>
                  <a:pt x="11085" y="6972"/>
                  <a:pt x="10964" y="6883"/>
                </a:cubicBezTo>
                <a:cubicBezTo>
                  <a:pt x="10843" y="6795"/>
                  <a:pt x="10787" y="6623"/>
                  <a:pt x="10787" y="6502"/>
                </a:cubicBezTo>
                <a:cubicBezTo>
                  <a:pt x="10787" y="6381"/>
                  <a:pt x="10715" y="6295"/>
                  <a:pt x="10660" y="6295"/>
                </a:cubicBezTo>
                <a:cubicBezTo>
                  <a:pt x="10606" y="6295"/>
                  <a:pt x="10337" y="6071"/>
                  <a:pt x="10078" y="5776"/>
                </a:cubicBezTo>
                <a:cubicBezTo>
                  <a:pt x="9068" y="4623"/>
                  <a:pt x="8037" y="4156"/>
                  <a:pt x="6687" y="4254"/>
                </a:cubicBezTo>
                <a:close/>
                <a:moveTo>
                  <a:pt x="18101" y="8612"/>
                </a:moveTo>
                <a:cubicBezTo>
                  <a:pt x="18041" y="8663"/>
                  <a:pt x="17999" y="8776"/>
                  <a:pt x="17999" y="8854"/>
                </a:cubicBezTo>
                <a:cubicBezTo>
                  <a:pt x="17999" y="8931"/>
                  <a:pt x="18041" y="8992"/>
                  <a:pt x="18101" y="8992"/>
                </a:cubicBezTo>
                <a:cubicBezTo>
                  <a:pt x="18161" y="8992"/>
                  <a:pt x="18227" y="8879"/>
                  <a:pt x="18227" y="8750"/>
                </a:cubicBezTo>
                <a:cubicBezTo>
                  <a:pt x="18227" y="8621"/>
                  <a:pt x="18161" y="8561"/>
                  <a:pt x="18101" y="8612"/>
                </a:cubicBezTo>
                <a:close/>
                <a:moveTo>
                  <a:pt x="18759" y="10722"/>
                </a:moveTo>
                <a:cubicBezTo>
                  <a:pt x="18701" y="10674"/>
                  <a:pt x="18683" y="10759"/>
                  <a:pt x="18683" y="10929"/>
                </a:cubicBezTo>
                <a:cubicBezTo>
                  <a:pt x="18683" y="11291"/>
                  <a:pt x="18748" y="11343"/>
                  <a:pt x="18834" y="11033"/>
                </a:cubicBezTo>
                <a:cubicBezTo>
                  <a:pt x="18868" y="10912"/>
                  <a:pt x="18816" y="10771"/>
                  <a:pt x="18759" y="10722"/>
                </a:cubicBezTo>
                <a:close/>
                <a:moveTo>
                  <a:pt x="6839" y="21028"/>
                </a:moveTo>
                <a:cubicBezTo>
                  <a:pt x="6477" y="21079"/>
                  <a:pt x="6295" y="21254"/>
                  <a:pt x="6130" y="21512"/>
                </a:cubicBezTo>
                <a:lnTo>
                  <a:pt x="8028" y="21512"/>
                </a:lnTo>
                <a:cubicBezTo>
                  <a:pt x="7718" y="21221"/>
                  <a:pt x="7281" y="20965"/>
                  <a:pt x="6839" y="21028"/>
                </a:cubicBezTo>
                <a:close/>
                <a:moveTo>
                  <a:pt x="13343" y="21339"/>
                </a:moveTo>
                <a:cubicBezTo>
                  <a:pt x="13195" y="21359"/>
                  <a:pt x="13165" y="21473"/>
                  <a:pt x="13064" y="21512"/>
                </a:cubicBezTo>
                <a:lnTo>
                  <a:pt x="13874" y="21512"/>
                </a:lnTo>
                <a:cubicBezTo>
                  <a:pt x="13698" y="21467"/>
                  <a:pt x="13561" y="21310"/>
                  <a:pt x="13343" y="213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0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7687" t="39496" r="67206" b="29114"/>
          <a:stretch>
            <a:fillRect/>
          </a:stretch>
        </p:blipFill>
        <p:spPr>
          <a:xfrm>
            <a:off x="7264267" y="2344645"/>
            <a:ext cx="354384" cy="33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2" h="21532" fill="norm" stroke="1" extrusionOk="0">
                <a:moveTo>
                  <a:pt x="17509" y="66"/>
                </a:moveTo>
                <a:cubicBezTo>
                  <a:pt x="17305" y="-68"/>
                  <a:pt x="17150" y="13"/>
                  <a:pt x="16890" y="219"/>
                </a:cubicBezTo>
                <a:cubicBezTo>
                  <a:pt x="16362" y="636"/>
                  <a:pt x="16365" y="792"/>
                  <a:pt x="16843" y="1261"/>
                </a:cubicBezTo>
                <a:cubicBezTo>
                  <a:pt x="17215" y="1625"/>
                  <a:pt x="18436" y="3541"/>
                  <a:pt x="18436" y="3754"/>
                </a:cubicBezTo>
                <a:cubicBezTo>
                  <a:pt x="18436" y="3816"/>
                  <a:pt x="18521" y="3979"/>
                  <a:pt x="18626" y="4110"/>
                </a:cubicBezTo>
                <a:cubicBezTo>
                  <a:pt x="18730" y="4241"/>
                  <a:pt x="18988" y="4812"/>
                  <a:pt x="19197" y="5382"/>
                </a:cubicBezTo>
                <a:cubicBezTo>
                  <a:pt x="20100" y="7842"/>
                  <a:pt x="20267" y="10915"/>
                  <a:pt x="19649" y="13495"/>
                </a:cubicBezTo>
                <a:cubicBezTo>
                  <a:pt x="19119" y="15708"/>
                  <a:pt x="18011" y="18006"/>
                  <a:pt x="16914" y="19116"/>
                </a:cubicBezTo>
                <a:cubicBezTo>
                  <a:pt x="16386" y="19650"/>
                  <a:pt x="16367" y="19853"/>
                  <a:pt x="16819" y="20337"/>
                </a:cubicBezTo>
                <a:cubicBezTo>
                  <a:pt x="17010" y="20540"/>
                  <a:pt x="17222" y="20718"/>
                  <a:pt x="17295" y="20718"/>
                </a:cubicBezTo>
                <a:cubicBezTo>
                  <a:pt x="17624" y="20718"/>
                  <a:pt x="19134" y="18481"/>
                  <a:pt x="19887" y="16878"/>
                </a:cubicBezTo>
                <a:cubicBezTo>
                  <a:pt x="20394" y="15797"/>
                  <a:pt x="20929" y="13890"/>
                  <a:pt x="21123" y="12528"/>
                </a:cubicBezTo>
                <a:cubicBezTo>
                  <a:pt x="21349" y="10948"/>
                  <a:pt x="21210" y="7996"/>
                  <a:pt x="20838" y="6450"/>
                </a:cubicBezTo>
                <a:cubicBezTo>
                  <a:pt x="20476" y="4946"/>
                  <a:pt x="19398" y="2551"/>
                  <a:pt x="18484" y="1261"/>
                </a:cubicBezTo>
                <a:cubicBezTo>
                  <a:pt x="17983" y="554"/>
                  <a:pt x="17713" y="200"/>
                  <a:pt x="17509" y="66"/>
                </a:cubicBezTo>
                <a:close/>
                <a:moveTo>
                  <a:pt x="5929" y="1312"/>
                </a:moveTo>
                <a:cubicBezTo>
                  <a:pt x="4600" y="1418"/>
                  <a:pt x="3762" y="1977"/>
                  <a:pt x="3266" y="3118"/>
                </a:cubicBezTo>
                <a:cubicBezTo>
                  <a:pt x="2434" y="5029"/>
                  <a:pt x="3175" y="6984"/>
                  <a:pt x="5001" y="7747"/>
                </a:cubicBezTo>
                <a:cubicBezTo>
                  <a:pt x="7958" y="8982"/>
                  <a:pt x="10823" y="6130"/>
                  <a:pt x="9591" y="3194"/>
                </a:cubicBezTo>
                <a:cubicBezTo>
                  <a:pt x="9251" y="2384"/>
                  <a:pt x="8409" y="1646"/>
                  <a:pt x="7522" y="1389"/>
                </a:cubicBezTo>
                <a:cubicBezTo>
                  <a:pt x="7200" y="1295"/>
                  <a:pt x="6495" y="1267"/>
                  <a:pt x="5929" y="1312"/>
                </a:cubicBezTo>
                <a:close/>
                <a:moveTo>
                  <a:pt x="12801" y="1974"/>
                </a:moveTo>
                <a:cubicBezTo>
                  <a:pt x="12325" y="1974"/>
                  <a:pt x="12147" y="2049"/>
                  <a:pt x="11945" y="2330"/>
                </a:cubicBezTo>
                <a:cubicBezTo>
                  <a:pt x="11581" y="2836"/>
                  <a:pt x="11603" y="3464"/>
                  <a:pt x="12016" y="3906"/>
                </a:cubicBezTo>
                <a:cubicBezTo>
                  <a:pt x="12543" y="4469"/>
                  <a:pt x="13501" y="4372"/>
                  <a:pt x="13776" y="3728"/>
                </a:cubicBezTo>
                <a:cubicBezTo>
                  <a:pt x="14191" y="2753"/>
                  <a:pt x="13751" y="1974"/>
                  <a:pt x="12801" y="1974"/>
                </a:cubicBezTo>
                <a:close/>
                <a:moveTo>
                  <a:pt x="14632" y="5356"/>
                </a:moveTo>
                <a:cubicBezTo>
                  <a:pt x="14092" y="5285"/>
                  <a:pt x="13496" y="5341"/>
                  <a:pt x="12896" y="5560"/>
                </a:cubicBezTo>
                <a:cubicBezTo>
                  <a:pt x="11790" y="5963"/>
                  <a:pt x="10827" y="7469"/>
                  <a:pt x="10827" y="8790"/>
                </a:cubicBezTo>
                <a:cubicBezTo>
                  <a:pt x="10827" y="9210"/>
                  <a:pt x="10762" y="9663"/>
                  <a:pt x="10684" y="9807"/>
                </a:cubicBezTo>
                <a:cubicBezTo>
                  <a:pt x="10607" y="9951"/>
                  <a:pt x="10477" y="10260"/>
                  <a:pt x="10399" y="10494"/>
                </a:cubicBezTo>
                <a:cubicBezTo>
                  <a:pt x="10304" y="10779"/>
                  <a:pt x="10184" y="10909"/>
                  <a:pt x="10019" y="10875"/>
                </a:cubicBezTo>
                <a:cubicBezTo>
                  <a:pt x="9823" y="10835"/>
                  <a:pt x="9753" y="10601"/>
                  <a:pt x="9662" y="9705"/>
                </a:cubicBezTo>
                <a:cubicBezTo>
                  <a:pt x="9554" y="8637"/>
                  <a:pt x="9380" y="8176"/>
                  <a:pt x="9186" y="8383"/>
                </a:cubicBezTo>
                <a:cubicBezTo>
                  <a:pt x="9139" y="8434"/>
                  <a:pt x="9202" y="8954"/>
                  <a:pt x="9329" y="9553"/>
                </a:cubicBezTo>
                <a:cubicBezTo>
                  <a:pt x="9494" y="10329"/>
                  <a:pt x="9532" y="10708"/>
                  <a:pt x="9424" y="10824"/>
                </a:cubicBezTo>
                <a:cubicBezTo>
                  <a:pt x="9196" y="11068"/>
                  <a:pt x="8814" y="10750"/>
                  <a:pt x="8663" y="10189"/>
                </a:cubicBezTo>
                <a:cubicBezTo>
                  <a:pt x="8512" y="9625"/>
                  <a:pt x="8283" y="9541"/>
                  <a:pt x="8283" y="10061"/>
                </a:cubicBezTo>
                <a:cubicBezTo>
                  <a:pt x="8283" y="10716"/>
                  <a:pt x="7840" y="10673"/>
                  <a:pt x="7783" y="10011"/>
                </a:cubicBezTo>
                <a:cubicBezTo>
                  <a:pt x="7725" y="9323"/>
                  <a:pt x="7539" y="8483"/>
                  <a:pt x="7427" y="8408"/>
                </a:cubicBezTo>
                <a:cubicBezTo>
                  <a:pt x="7256" y="8296"/>
                  <a:pt x="7269" y="8750"/>
                  <a:pt x="7451" y="9451"/>
                </a:cubicBezTo>
                <a:cubicBezTo>
                  <a:pt x="7651" y="10221"/>
                  <a:pt x="7524" y="10347"/>
                  <a:pt x="6951" y="9985"/>
                </a:cubicBezTo>
                <a:cubicBezTo>
                  <a:pt x="6523" y="9715"/>
                  <a:pt x="6476" y="9632"/>
                  <a:pt x="6595" y="9298"/>
                </a:cubicBezTo>
                <a:cubicBezTo>
                  <a:pt x="6769" y="8808"/>
                  <a:pt x="6772" y="8790"/>
                  <a:pt x="6523" y="8790"/>
                </a:cubicBezTo>
                <a:cubicBezTo>
                  <a:pt x="6407" y="8790"/>
                  <a:pt x="6319" y="8894"/>
                  <a:pt x="6309" y="9019"/>
                </a:cubicBezTo>
                <a:cubicBezTo>
                  <a:pt x="6300" y="9143"/>
                  <a:pt x="6271" y="9347"/>
                  <a:pt x="6262" y="9451"/>
                </a:cubicBezTo>
                <a:cubicBezTo>
                  <a:pt x="6252" y="9559"/>
                  <a:pt x="5964" y="9660"/>
                  <a:pt x="5596" y="9705"/>
                </a:cubicBezTo>
                <a:cubicBezTo>
                  <a:pt x="5240" y="9749"/>
                  <a:pt x="4778" y="9893"/>
                  <a:pt x="4573" y="10036"/>
                </a:cubicBezTo>
                <a:lnTo>
                  <a:pt x="4217" y="10316"/>
                </a:lnTo>
                <a:lnTo>
                  <a:pt x="3884" y="9604"/>
                </a:lnTo>
                <a:cubicBezTo>
                  <a:pt x="3478" y="8706"/>
                  <a:pt x="2983" y="8316"/>
                  <a:pt x="2124" y="8230"/>
                </a:cubicBezTo>
                <a:cubicBezTo>
                  <a:pt x="1301" y="8148"/>
                  <a:pt x="607" y="8581"/>
                  <a:pt x="222" y="9400"/>
                </a:cubicBezTo>
                <a:cubicBezTo>
                  <a:pt x="-251" y="10407"/>
                  <a:pt x="48" y="11558"/>
                  <a:pt x="959" y="12223"/>
                </a:cubicBezTo>
                <a:cubicBezTo>
                  <a:pt x="1879" y="12895"/>
                  <a:pt x="3277" y="12510"/>
                  <a:pt x="3789" y="11435"/>
                </a:cubicBezTo>
                <a:cubicBezTo>
                  <a:pt x="4200" y="10572"/>
                  <a:pt x="4223" y="10530"/>
                  <a:pt x="4407" y="10799"/>
                </a:cubicBezTo>
                <a:cubicBezTo>
                  <a:pt x="4498" y="10933"/>
                  <a:pt x="4745" y="11121"/>
                  <a:pt x="4954" y="11206"/>
                </a:cubicBezTo>
                <a:cubicBezTo>
                  <a:pt x="5483" y="11421"/>
                  <a:pt x="5539" y="11717"/>
                  <a:pt x="5168" y="12274"/>
                </a:cubicBezTo>
                <a:cubicBezTo>
                  <a:pt x="4899" y="12679"/>
                  <a:pt x="4865" y="12952"/>
                  <a:pt x="4859" y="14055"/>
                </a:cubicBezTo>
                <a:cubicBezTo>
                  <a:pt x="4852" y="15255"/>
                  <a:pt x="4877" y="15423"/>
                  <a:pt x="5263" y="16038"/>
                </a:cubicBezTo>
                <a:cubicBezTo>
                  <a:pt x="5539" y="16478"/>
                  <a:pt x="5930" y="16854"/>
                  <a:pt x="6428" y="17132"/>
                </a:cubicBezTo>
                <a:cubicBezTo>
                  <a:pt x="7235" y="17583"/>
                  <a:pt x="8096" y="17655"/>
                  <a:pt x="8972" y="17386"/>
                </a:cubicBezTo>
                <a:cubicBezTo>
                  <a:pt x="11040" y="16752"/>
                  <a:pt x="11886" y="14025"/>
                  <a:pt x="10613" y="12020"/>
                </a:cubicBezTo>
                <a:cubicBezTo>
                  <a:pt x="10264" y="11469"/>
                  <a:pt x="10265" y="11452"/>
                  <a:pt x="10542" y="11155"/>
                </a:cubicBezTo>
                <a:cubicBezTo>
                  <a:pt x="10819" y="10859"/>
                  <a:pt x="10824" y="10875"/>
                  <a:pt x="11612" y="11511"/>
                </a:cubicBezTo>
                <a:cubicBezTo>
                  <a:pt x="12658" y="12356"/>
                  <a:pt x="13267" y="12602"/>
                  <a:pt x="14204" y="12605"/>
                </a:cubicBezTo>
                <a:cubicBezTo>
                  <a:pt x="16077" y="12611"/>
                  <a:pt x="17458" y="11092"/>
                  <a:pt x="17461" y="8993"/>
                </a:cubicBezTo>
                <a:cubicBezTo>
                  <a:pt x="17464" y="6984"/>
                  <a:pt x="16252" y="5569"/>
                  <a:pt x="14632" y="5356"/>
                </a:cubicBezTo>
                <a:close/>
                <a:moveTo>
                  <a:pt x="11802" y="17234"/>
                </a:moveTo>
                <a:lnTo>
                  <a:pt x="12040" y="17615"/>
                </a:lnTo>
                <a:cubicBezTo>
                  <a:pt x="12218" y="17907"/>
                  <a:pt x="12391" y="17997"/>
                  <a:pt x="12801" y="17997"/>
                </a:cubicBezTo>
                <a:cubicBezTo>
                  <a:pt x="13258" y="17997"/>
                  <a:pt x="13807" y="17664"/>
                  <a:pt x="13633" y="17488"/>
                </a:cubicBezTo>
                <a:cubicBezTo>
                  <a:pt x="13603" y="17457"/>
                  <a:pt x="13168" y="17386"/>
                  <a:pt x="12682" y="17335"/>
                </a:cubicBezTo>
                <a:lnTo>
                  <a:pt x="11802" y="17234"/>
                </a:lnTo>
                <a:close/>
                <a:moveTo>
                  <a:pt x="1863" y="20998"/>
                </a:moveTo>
                <a:cubicBezTo>
                  <a:pt x="1558" y="21003"/>
                  <a:pt x="1256" y="21138"/>
                  <a:pt x="1030" y="21379"/>
                </a:cubicBezTo>
                <a:cubicBezTo>
                  <a:pt x="983" y="21430"/>
                  <a:pt x="996" y="21486"/>
                  <a:pt x="959" y="21532"/>
                </a:cubicBezTo>
                <a:lnTo>
                  <a:pt x="2790" y="21532"/>
                </a:lnTo>
                <a:cubicBezTo>
                  <a:pt x="2754" y="21489"/>
                  <a:pt x="2764" y="21397"/>
                  <a:pt x="2719" y="21354"/>
                </a:cubicBezTo>
                <a:cubicBezTo>
                  <a:pt x="2469" y="21121"/>
                  <a:pt x="2167" y="20992"/>
                  <a:pt x="1863" y="20998"/>
                </a:cubicBezTo>
                <a:close/>
                <a:moveTo>
                  <a:pt x="7023" y="21456"/>
                </a:moveTo>
                <a:cubicBezTo>
                  <a:pt x="6896" y="21456"/>
                  <a:pt x="6860" y="21519"/>
                  <a:pt x="6761" y="21532"/>
                </a:cubicBezTo>
                <a:lnTo>
                  <a:pt x="7308" y="21532"/>
                </a:lnTo>
                <a:cubicBezTo>
                  <a:pt x="7190" y="21520"/>
                  <a:pt x="7180" y="21456"/>
                  <a:pt x="7023" y="214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1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572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573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574" name="IMG_1894.png" descr="IMG_1894.png"/>
          <p:cNvPicPr>
            <a:picLocks noChangeAspect="1"/>
          </p:cNvPicPr>
          <p:nvPr/>
        </p:nvPicPr>
        <p:blipFill>
          <a:blip r:embed="rId14">
            <a:extLst/>
          </a:blip>
          <a:srcRect l="30128" t="56929" r="34531" b="25336"/>
          <a:stretch>
            <a:fillRect/>
          </a:stretch>
        </p:blipFill>
        <p:spPr>
          <a:xfrm>
            <a:off x="2244410" y="1059192"/>
            <a:ext cx="3952707" cy="1487513"/>
          </a:xfrm>
          <a:prstGeom prst="rect">
            <a:avLst/>
          </a:prstGeom>
          <a:ln w="12700">
            <a:miter lim="400000"/>
          </a:ln>
        </p:spPr>
      </p:pic>
      <p:sp>
        <p:nvSpPr>
          <p:cNvPr id="2575" name="مستطيل"/>
          <p:cNvSpPr/>
          <p:nvPr/>
        </p:nvSpPr>
        <p:spPr>
          <a:xfrm>
            <a:off x="4041909" y="1066232"/>
            <a:ext cx="1748317" cy="41349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576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6" t="0" r="0" b="8082"/>
          <a:stretch>
            <a:fillRect/>
          </a:stretch>
        </p:blipFill>
        <p:spPr>
          <a:xfrm>
            <a:off x="1827425" y="620709"/>
            <a:ext cx="5089015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7" name="IMG_1887.jpeg" descr="IMG_1887.jpeg"/>
          <p:cNvPicPr>
            <a:picLocks noChangeAspect="1"/>
          </p:cNvPicPr>
          <p:nvPr/>
        </p:nvPicPr>
        <p:blipFill>
          <a:blip r:embed="rId16">
            <a:extLst/>
          </a:blip>
          <a:srcRect l="0" t="7194" r="0" b="0"/>
          <a:stretch>
            <a:fillRect/>
          </a:stretch>
        </p:blipFill>
        <p:spPr>
          <a:xfrm>
            <a:off x="2515297" y="2425232"/>
            <a:ext cx="2719039" cy="2446286"/>
          </a:xfrm>
          <a:prstGeom prst="rect">
            <a:avLst/>
          </a:prstGeom>
          <a:ln w="12700">
            <a:miter lim="400000"/>
          </a:ln>
        </p:spPr>
      </p:pic>
      <p:sp>
        <p:nvSpPr>
          <p:cNvPr id="2578" name="🔹"/>
          <p:cNvSpPr txBox="1"/>
          <p:nvPr/>
        </p:nvSpPr>
        <p:spPr>
          <a:xfrm>
            <a:off x="5252568" y="2026757"/>
            <a:ext cx="15240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800"/>
            </a:lvl1pPr>
          </a:lstStyle>
          <a:p>
            <a:pPr rtl="0">
              <a:defRPr/>
            </a:pPr>
            <a:r>
              <a:t>🔹</a:t>
            </a:r>
          </a:p>
        </p:txBody>
      </p:sp>
      <p:sp>
        <p:nvSpPr>
          <p:cNvPr id="2579" name="▪️"/>
          <p:cNvSpPr txBox="1"/>
          <p:nvPr/>
        </p:nvSpPr>
        <p:spPr>
          <a:xfrm>
            <a:off x="3333476" y="1963257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▪️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11837 0.006058 -0.023674 0.012116 -0.035287 0.021761 C -0.046900 0.031406 -0.058288 0.044638 -0.068915 0.058986 C -0.079541 0.073334 -0.089405 0.088798 -0.097835 0.105377 C -0.106264 0.121957 -0.113259 0.139653 -0.120074 0.158544 C -0.126889 0.177436 -0.133525 0.197523 -0.140161 0.219682 C -0.146797 0.241842 -0.158275 0.293494 -0.157917 0.294132" origin="layout" pathEditMode="relative">
                                      <p:cBhvr>
                                        <p:cTn id="11" dur="1500" fill="hold"/>
                                        <p:tgtEl>
                                          <p:spTgt spid="2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57917 0.294132 L -0.109074 0.295778" origin="layout" pathEditMode="relative">
                                      <p:cBhvr>
                                        <p:cTn id="15" dur="1250" fill="hold"/>
                                        <p:tgtEl>
                                          <p:spTgt spid="2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09074 0.295778 L -0.108379 0.162445" origin="layout" pathEditMode="relative">
                                      <p:cBhvr>
                                        <p:cTn id="19" dur="1500" fill="hold"/>
                                        <p:tgtEl>
                                          <p:spTgt spid="2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0.006636 0.017833 0.013272 0.035665 0.019020 0.053086 C 0.024769 0.070508 0.029630 0.087517 0.033603 0.105304 C 0.037577 0.123091 0.040664 0.141655 0.042901 0.160517 C 0.045139 0.179378 0.046528 0.198537 0.047261 0.219570 C 0.047994 0.240604 0.047222 0.291084 0.046759 0.293416" origin="layout" pathEditMode="relative">
                                      <p:cBhvr>
                                        <p:cTn id="28" dur="300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46759 0.293416 L 0.015046 0.294650" origin="layout" pathEditMode="relative">
                                      <p:cBhvr>
                                        <p:cTn id="32" dur="100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15046 0.294650 L 0.014583 0.220988 L 0.014120 0.179012" origin="layout" pathEditMode="relative">
                                      <p:cBhvr>
                                        <p:cTn id="36" dur="200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9" grpId="5"/>
      <p:bldP build="whole" bldLvl="1" animBg="1" rev="0" advAuto="0" spid="257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58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58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8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58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58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58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8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58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59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59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9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59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59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59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59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59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9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0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0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0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6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0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60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٩٣</a:t>
              </a:r>
            </a:p>
          </p:txBody>
        </p:sp>
      </p:grpSp>
      <p:grpSp>
        <p:nvGrpSpPr>
          <p:cNvPr id="261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61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613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4" t="20520" r="8537" b="73132"/>
          <a:stretch>
            <a:fillRect/>
          </a:stretch>
        </p:blipFill>
        <p:spPr>
          <a:xfrm>
            <a:off x="2873064" y="797483"/>
            <a:ext cx="3381522" cy="420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1"/>
                </a:moveTo>
                <a:cubicBezTo>
                  <a:pt x="21165" y="-23"/>
                  <a:pt x="21072" y="542"/>
                  <a:pt x="20976" y="1670"/>
                </a:cubicBezTo>
                <a:lnTo>
                  <a:pt x="20823" y="3500"/>
                </a:lnTo>
                <a:lnTo>
                  <a:pt x="10703" y="3621"/>
                </a:lnTo>
                <a:lnTo>
                  <a:pt x="584" y="3742"/>
                </a:lnTo>
                <a:lnTo>
                  <a:pt x="403" y="4807"/>
                </a:lnTo>
                <a:cubicBezTo>
                  <a:pt x="-184" y="8250"/>
                  <a:pt x="-116" y="17050"/>
                  <a:pt x="516" y="19528"/>
                </a:cubicBezTo>
                <a:cubicBezTo>
                  <a:pt x="729" y="20365"/>
                  <a:pt x="1352" y="20443"/>
                  <a:pt x="10211" y="20494"/>
                </a:cubicBezTo>
                <a:cubicBezTo>
                  <a:pt x="15418" y="20525"/>
                  <a:pt x="19822" y="20718"/>
                  <a:pt x="19998" y="20936"/>
                </a:cubicBezTo>
                <a:cubicBezTo>
                  <a:pt x="20520" y="21577"/>
                  <a:pt x="20553" y="21546"/>
                  <a:pt x="20876" y="19890"/>
                </a:cubicBezTo>
                <a:cubicBezTo>
                  <a:pt x="21166" y="18398"/>
                  <a:pt x="21329" y="16813"/>
                  <a:pt x="21416" y="14561"/>
                </a:cubicBezTo>
                <a:lnTo>
                  <a:pt x="21416" y="8226"/>
                </a:lnTo>
                <a:cubicBezTo>
                  <a:pt x="21403" y="8000"/>
                  <a:pt x="21403" y="7820"/>
                  <a:pt x="21386" y="7563"/>
                </a:cubicBezTo>
                <a:cubicBezTo>
                  <a:pt x="21280" y="5943"/>
                  <a:pt x="21264" y="5266"/>
                  <a:pt x="21318" y="4466"/>
                </a:cubicBezTo>
                <a:cubicBezTo>
                  <a:pt x="21356" y="3901"/>
                  <a:pt x="21379" y="2694"/>
                  <a:pt x="21368" y="1791"/>
                </a:cubicBezTo>
                <a:cubicBezTo>
                  <a:pt x="21354" y="624"/>
                  <a:pt x="21305" y="26"/>
                  <a:pt x="2123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4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27775" y="2385846"/>
            <a:ext cx="1082530" cy="811898"/>
          </a:xfrm>
          <a:prstGeom prst="rect">
            <a:avLst/>
          </a:prstGeom>
          <a:ln w="12700">
            <a:miter lim="400000"/>
          </a:ln>
        </p:spPr>
      </p:pic>
      <p:sp>
        <p:nvSpPr>
          <p:cNvPr id="2615" name="مستطيل"/>
          <p:cNvSpPr/>
          <p:nvPr/>
        </p:nvSpPr>
        <p:spPr>
          <a:xfrm>
            <a:off x="3272447" y="2100651"/>
            <a:ext cx="1074221" cy="120200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16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617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618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619" name="IMG_1895.png" descr="IMG_1895.png"/>
          <p:cNvPicPr>
            <a:picLocks noChangeAspect="1"/>
          </p:cNvPicPr>
          <p:nvPr/>
        </p:nvPicPr>
        <p:blipFill>
          <a:blip r:embed="rId14">
            <a:extLst/>
          </a:blip>
          <a:srcRect l="14195" t="24154" r="27876" b="63393"/>
          <a:stretch>
            <a:fillRect/>
          </a:stretch>
        </p:blipFill>
        <p:spPr>
          <a:xfrm>
            <a:off x="992889" y="1288486"/>
            <a:ext cx="5272992" cy="85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0" name="IMG_1887.jpeg" descr="IMG_1887.jpeg"/>
          <p:cNvPicPr>
            <a:picLocks noChangeAspect="1"/>
          </p:cNvPicPr>
          <p:nvPr/>
        </p:nvPicPr>
        <p:blipFill>
          <a:blip r:embed="rId15">
            <a:extLst/>
          </a:blip>
          <a:srcRect l="0" t="5110" r="0" b="0"/>
          <a:stretch>
            <a:fillRect/>
          </a:stretch>
        </p:blipFill>
        <p:spPr>
          <a:xfrm>
            <a:off x="2253807" y="2074456"/>
            <a:ext cx="3111364" cy="2862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9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625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62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24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626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29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627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28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630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33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631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32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634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37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63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36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638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40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41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42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3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4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47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64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6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50" name="تجميع"/>
          <p:cNvGrpSpPr/>
          <p:nvPr/>
        </p:nvGrpSpPr>
        <p:grpSpPr>
          <a:xfrm>
            <a:off x="329277" y="1003018"/>
            <a:ext cx="1406264" cy="1586024"/>
            <a:chOff x="31582" y="0"/>
            <a:chExt cx="1406263" cy="1586022"/>
          </a:xfrm>
        </p:grpSpPr>
        <p:sp>
          <p:nvSpPr>
            <p:cNvPr id="2648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9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٩٤</a:t>
              </a:r>
            </a:p>
          </p:txBody>
        </p:sp>
      </p:grpSp>
      <p:grpSp>
        <p:nvGrpSpPr>
          <p:cNvPr id="265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65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654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065" y="864847"/>
            <a:ext cx="4048121" cy="40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4" y="16205"/>
                  <a:pt x="450" y="19771"/>
                </a:cubicBezTo>
                <a:cubicBezTo>
                  <a:pt x="637" y="20893"/>
                  <a:pt x="925" y="20940"/>
                  <a:pt x="9717" y="21252"/>
                </a:cubicBezTo>
                <a:cubicBezTo>
                  <a:pt x="19523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5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656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657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658" name="IMG_1896.png" descr="IMG_1896.png"/>
          <p:cNvPicPr>
            <a:picLocks noChangeAspect="1"/>
          </p:cNvPicPr>
          <p:nvPr/>
        </p:nvPicPr>
        <p:blipFill>
          <a:blip r:embed="rId13">
            <a:extLst/>
          </a:blip>
          <a:srcRect l="47789" t="24052" r="24052" b="41209"/>
          <a:stretch>
            <a:fillRect/>
          </a:stretch>
        </p:blipFill>
        <p:spPr>
          <a:xfrm>
            <a:off x="3782147" y="1263535"/>
            <a:ext cx="2533292" cy="234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9" name="IMG_1896.png" descr="IMG_1896.png"/>
          <p:cNvPicPr>
            <a:picLocks noChangeAspect="1"/>
          </p:cNvPicPr>
          <p:nvPr/>
        </p:nvPicPr>
        <p:blipFill>
          <a:blip r:embed="rId13">
            <a:extLst/>
          </a:blip>
          <a:srcRect l="12570" t="25830" r="65587" b="44168"/>
          <a:stretch>
            <a:fillRect/>
          </a:stretch>
        </p:blipFill>
        <p:spPr>
          <a:xfrm>
            <a:off x="769542" y="2231455"/>
            <a:ext cx="2645618" cy="2725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66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66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6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66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6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66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6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66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7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67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7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67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7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67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67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67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7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8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8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8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68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89" name="تجميع"/>
          <p:cNvGrpSpPr/>
          <p:nvPr/>
        </p:nvGrpSpPr>
        <p:grpSpPr>
          <a:xfrm>
            <a:off x="329277" y="1003018"/>
            <a:ext cx="1406264" cy="1586024"/>
            <a:chOff x="31582" y="0"/>
            <a:chExt cx="1406263" cy="1586022"/>
          </a:xfrm>
        </p:grpSpPr>
        <p:sp>
          <p:nvSpPr>
            <p:cNvPr id="268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٩٤</a:t>
              </a:r>
            </a:p>
          </p:txBody>
        </p:sp>
      </p:grpSp>
      <p:grpSp>
        <p:nvGrpSpPr>
          <p:cNvPr id="269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69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693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42233" y="937760"/>
            <a:ext cx="4048121" cy="40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4" y="16205"/>
                  <a:pt x="450" y="19771"/>
                </a:cubicBezTo>
                <a:cubicBezTo>
                  <a:pt x="637" y="20893"/>
                  <a:pt x="925" y="20940"/>
                  <a:pt x="9717" y="21252"/>
                </a:cubicBezTo>
                <a:cubicBezTo>
                  <a:pt x="19523" y="21600"/>
                  <a:pt x="20629" y="21537"/>
                  <a:pt x="20964" y="20543"/>
                </a:cubicBezTo>
                <a:cubicBezTo>
                  <a:pt x="21125" y="20065"/>
                  <a:pt x="21221" y="20075"/>
                  <a:pt x="21318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94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695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696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697" name="IMG_1896.png" descr="IMG_1896.png"/>
          <p:cNvPicPr>
            <a:picLocks noChangeAspect="1"/>
          </p:cNvPicPr>
          <p:nvPr/>
        </p:nvPicPr>
        <p:blipFill>
          <a:blip r:embed="rId13">
            <a:extLst/>
          </a:blip>
          <a:srcRect l="21960" t="60632" r="23661" b="29061"/>
          <a:stretch>
            <a:fillRect/>
          </a:stretch>
        </p:blipFill>
        <p:spPr>
          <a:xfrm>
            <a:off x="1565661" y="1472736"/>
            <a:ext cx="4683458" cy="66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8" name="IMG_1887.jpeg" descr="IMG_1887.jpeg"/>
          <p:cNvPicPr>
            <a:picLocks noChangeAspect="1"/>
          </p:cNvPicPr>
          <p:nvPr/>
        </p:nvPicPr>
        <p:blipFill>
          <a:blip r:embed="rId14">
            <a:extLst/>
          </a:blip>
          <a:srcRect l="0" t="5575" r="0" b="0"/>
          <a:stretch>
            <a:fillRect/>
          </a:stretch>
        </p:blipFill>
        <p:spPr>
          <a:xfrm>
            <a:off x="2453132" y="2174469"/>
            <a:ext cx="2998671" cy="2744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0" name="تجميع"/>
          <p:cNvGrpSpPr/>
          <p:nvPr/>
        </p:nvGrpSpPr>
        <p:grpSpPr>
          <a:xfrm>
            <a:off x="947299" y="4530196"/>
            <a:ext cx="6772044" cy="143252"/>
            <a:chOff x="0" y="-1"/>
            <a:chExt cx="6772043" cy="143251"/>
          </a:xfrm>
        </p:grpSpPr>
        <p:sp>
          <p:nvSpPr>
            <p:cNvPr id="2701" name="Google Shape;4671;p50"/>
            <p:cNvSpPr/>
            <p:nvPr/>
          </p:nvSpPr>
          <p:spPr>
            <a:xfrm>
              <a:off x="0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4672;p50"/>
            <p:cNvSpPr/>
            <p:nvPr/>
          </p:nvSpPr>
          <p:spPr>
            <a:xfrm>
              <a:off x="679853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4673;p50"/>
            <p:cNvSpPr/>
            <p:nvPr/>
          </p:nvSpPr>
          <p:spPr>
            <a:xfrm>
              <a:off x="1359705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4674;p50"/>
            <p:cNvSpPr/>
            <p:nvPr/>
          </p:nvSpPr>
          <p:spPr>
            <a:xfrm>
              <a:off x="2039558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4675;p50"/>
            <p:cNvSpPr/>
            <p:nvPr/>
          </p:nvSpPr>
          <p:spPr>
            <a:xfrm>
              <a:off x="2719409" y="15906"/>
              <a:ext cx="1390933" cy="11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4676;p50"/>
            <p:cNvSpPr/>
            <p:nvPr/>
          </p:nvSpPr>
          <p:spPr>
            <a:xfrm>
              <a:off x="3399264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4677;p50"/>
            <p:cNvSpPr/>
            <p:nvPr/>
          </p:nvSpPr>
          <p:spPr>
            <a:xfrm>
              <a:off x="4079114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4678;p50"/>
            <p:cNvSpPr/>
            <p:nvPr/>
          </p:nvSpPr>
          <p:spPr>
            <a:xfrm>
              <a:off x="4758968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4679;p50"/>
            <p:cNvSpPr/>
            <p:nvPr/>
          </p:nvSpPr>
          <p:spPr>
            <a:xfrm>
              <a:off x="5438820" y="-2"/>
              <a:ext cx="1333224" cy="14325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1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71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71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1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71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1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71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1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71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2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72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2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72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2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72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2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72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2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3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31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2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3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3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73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37" name="Google Shape;4622;p49"/>
          <p:cNvSpPr/>
          <p:nvPr/>
        </p:nvSpPr>
        <p:spPr>
          <a:xfrm rot="21451959">
            <a:off x="1280173" y="1695280"/>
            <a:ext cx="4703864" cy="105286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38" name="Google Shape;4623;p49"/>
          <p:cNvSpPr/>
          <p:nvPr/>
        </p:nvSpPr>
        <p:spPr>
          <a:xfrm rot="21189298">
            <a:off x="973614" y="1592764"/>
            <a:ext cx="739054" cy="52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39" name="Google Shape;4624;p49"/>
          <p:cNvSpPr/>
          <p:nvPr/>
        </p:nvSpPr>
        <p:spPr>
          <a:xfrm rot="4554862">
            <a:off x="5348883" y="1511368"/>
            <a:ext cx="989169" cy="507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40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6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/>
          </a:lstStyle>
          <a:p>
            <a:pPr rtl="0">
              <a:defRPr/>
            </a:pPr>
            <a:r>
              <a:t>الاستفسارات</a:t>
            </a:r>
          </a:p>
        </p:txBody>
      </p:sp>
      <p:grpSp>
        <p:nvGrpSpPr>
          <p:cNvPr id="274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74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744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745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746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8" name="تجميع"/>
          <p:cNvGrpSpPr/>
          <p:nvPr/>
        </p:nvGrpSpPr>
        <p:grpSpPr>
          <a:xfrm>
            <a:off x="947299" y="4530196"/>
            <a:ext cx="6772044" cy="143252"/>
            <a:chOff x="0" y="-1"/>
            <a:chExt cx="6772043" cy="143251"/>
          </a:xfrm>
        </p:grpSpPr>
        <p:sp>
          <p:nvSpPr>
            <p:cNvPr id="2749" name="Google Shape;4671;p50"/>
            <p:cNvSpPr/>
            <p:nvPr/>
          </p:nvSpPr>
          <p:spPr>
            <a:xfrm>
              <a:off x="0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4672;p50"/>
            <p:cNvSpPr/>
            <p:nvPr/>
          </p:nvSpPr>
          <p:spPr>
            <a:xfrm>
              <a:off x="679853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4673;p50"/>
            <p:cNvSpPr/>
            <p:nvPr/>
          </p:nvSpPr>
          <p:spPr>
            <a:xfrm>
              <a:off x="1359705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4674;p50"/>
            <p:cNvSpPr/>
            <p:nvPr/>
          </p:nvSpPr>
          <p:spPr>
            <a:xfrm>
              <a:off x="2039558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4675;p50"/>
            <p:cNvSpPr/>
            <p:nvPr/>
          </p:nvSpPr>
          <p:spPr>
            <a:xfrm>
              <a:off x="2719409" y="15906"/>
              <a:ext cx="1390933" cy="11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4676;p50"/>
            <p:cNvSpPr/>
            <p:nvPr/>
          </p:nvSpPr>
          <p:spPr>
            <a:xfrm>
              <a:off x="3399264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4677;p50"/>
            <p:cNvSpPr/>
            <p:nvPr/>
          </p:nvSpPr>
          <p:spPr>
            <a:xfrm>
              <a:off x="4079114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4678;p50"/>
            <p:cNvSpPr/>
            <p:nvPr/>
          </p:nvSpPr>
          <p:spPr>
            <a:xfrm>
              <a:off x="4758968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4679;p50"/>
            <p:cNvSpPr/>
            <p:nvPr/>
          </p:nvSpPr>
          <p:spPr>
            <a:xfrm>
              <a:off x="5438820" y="-2"/>
              <a:ext cx="1333224" cy="14325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5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6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762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760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61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763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66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764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65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767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70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768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69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771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774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77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73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775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77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78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79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0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1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84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782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3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85" name="Google Shape;4622;p49"/>
          <p:cNvSpPr/>
          <p:nvPr/>
        </p:nvSpPr>
        <p:spPr>
          <a:xfrm rot="21451959">
            <a:off x="2136917" y="1186120"/>
            <a:ext cx="3812986" cy="773418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86" name="Google Shape;4623;p49"/>
          <p:cNvSpPr/>
          <p:nvPr/>
        </p:nvSpPr>
        <p:spPr>
          <a:xfrm rot="21189298">
            <a:off x="1803256" y="1085382"/>
            <a:ext cx="784771" cy="570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87" name="Google Shape;4624;p49"/>
          <p:cNvSpPr/>
          <p:nvPr/>
        </p:nvSpPr>
        <p:spPr>
          <a:xfrm rot="4554862">
            <a:off x="5297709" y="1025381"/>
            <a:ext cx="955924" cy="61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88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4" y="1669190"/>
            <a:ext cx="2809127" cy="29602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789" name="Google Shape;1742;p25"/>
          <p:cNvSpPr txBox="1"/>
          <p:nvPr>
            <p:ph type="title"/>
          </p:nvPr>
        </p:nvSpPr>
        <p:spPr>
          <a:xfrm>
            <a:off x="2499659" y="1253470"/>
            <a:ext cx="3035352" cy="638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>
              <a:defRPr sz="2600"/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  <p:grpSp>
        <p:nvGrpSpPr>
          <p:cNvPr id="2792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790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3" name="Google Shape;214;p3"/>
          <p:cNvGrpSpPr/>
          <p:nvPr/>
        </p:nvGrpSpPr>
        <p:grpSpPr>
          <a:xfrm>
            <a:off x="5291451" y="3915579"/>
            <a:ext cx="373623" cy="360767"/>
            <a:chOff x="0" y="0"/>
            <a:chExt cx="373622" cy="360765"/>
          </a:xfrm>
        </p:grpSpPr>
        <p:sp>
          <p:nvSpPr>
            <p:cNvPr id="2793" name="Google Shape;215;p3"/>
            <p:cNvSpPr/>
            <p:nvPr/>
          </p:nvSpPr>
          <p:spPr>
            <a:xfrm>
              <a:off x="55430" y="39369"/>
              <a:ext cx="263563" cy="257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216;p3"/>
            <p:cNvSpPr/>
            <p:nvPr/>
          </p:nvSpPr>
          <p:spPr>
            <a:xfrm>
              <a:off x="77135" y="39369"/>
              <a:ext cx="245064" cy="269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217;p3"/>
            <p:cNvSpPr/>
            <p:nvPr/>
          </p:nvSpPr>
          <p:spPr>
            <a:xfrm>
              <a:off x="192029" y="-1"/>
              <a:ext cx="16288" cy="36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218;p3"/>
            <p:cNvSpPr/>
            <p:nvPr/>
          </p:nvSpPr>
          <p:spPr>
            <a:xfrm>
              <a:off x="-1" y="156962"/>
              <a:ext cx="365576" cy="1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219;p3"/>
            <p:cNvSpPr/>
            <p:nvPr/>
          </p:nvSpPr>
          <p:spPr>
            <a:xfrm>
              <a:off x="123717" y="8046"/>
              <a:ext cx="134203" cy="34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220;p3"/>
            <p:cNvSpPr/>
            <p:nvPr/>
          </p:nvSpPr>
          <p:spPr>
            <a:xfrm>
              <a:off x="29719" y="110092"/>
              <a:ext cx="343903" cy="12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221;p3"/>
            <p:cNvSpPr/>
            <p:nvPr/>
          </p:nvSpPr>
          <p:spPr>
            <a:xfrm>
              <a:off x="41773" y="101243"/>
              <a:ext cx="330246" cy="144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222;p3"/>
            <p:cNvSpPr/>
            <p:nvPr/>
          </p:nvSpPr>
          <p:spPr>
            <a:xfrm>
              <a:off x="109258" y="16061"/>
              <a:ext cx="154272" cy="331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223;p3"/>
            <p:cNvSpPr/>
            <p:nvPr/>
          </p:nvSpPr>
          <p:spPr>
            <a:xfrm>
              <a:off x="117428" y="94045"/>
              <a:ext cx="151607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224;p3"/>
            <p:cNvSpPr/>
            <p:nvPr/>
          </p:nvSpPr>
          <p:spPr>
            <a:xfrm>
              <a:off x="152364" y="128683"/>
              <a:ext cx="81640" cy="8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6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804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9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807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81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813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814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815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5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821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819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0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822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825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823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4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826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829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827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8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830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833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831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2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834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36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37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38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9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0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0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43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84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2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46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844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5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84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284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aphicFrame>
        <p:nvGraphicFramePr>
          <p:cNvPr id="2850" name="الجدول"/>
          <p:cNvGraphicFramePr/>
          <p:nvPr/>
        </p:nvGraphicFramePr>
        <p:xfrm>
          <a:off x="5965363" y="2339907"/>
          <a:ext cx="5194242" cy="19178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947374"/>
                <a:gridCol w="1840883"/>
                <a:gridCol w="140598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61" name="تجميع"/>
          <p:cNvGrpSpPr/>
          <p:nvPr/>
        </p:nvGrpSpPr>
        <p:grpSpPr>
          <a:xfrm>
            <a:off x="947298" y="4647200"/>
            <a:ext cx="6772046" cy="143252"/>
            <a:chOff x="0" y="0"/>
            <a:chExt cx="6772044" cy="143251"/>
          </a:xfrm>
        </p:grpSpPr>
        <p:grpSp>
          <p:nvGrpSpPr>
            <p:cNvPr id="2859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2851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2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3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4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5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6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7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8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60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4" name="تجميع"/>
          <p:cNvGrpSpPr/>
          <p:nvPr/>
        </p:nvGrpSpPr>
        <p:grpSpPr>
          <a:xfrm>
            <a:off x="2582940" y="2040983"/>
            <a:ext cx="2351847" cy="557253"/>
            <a:chOff x="0" y="0"/>
            <a:chExt cx="2351846" cy="557251"/>
          </a:xfrm>
        </p:grpSpPr>
        <p:pic>
          <p:nvPicPr>
            <p:cNvPr id="2862" name="Google Shape;714;p59" descr="Google Shape;714;p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0" y="0"/>
              <a:ext cx="2351847" cy="55725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863" name="جدول التعلم"/>
            <p:cNvSpPr txBox="1"/>
            <p:nvPr/>
          </p:nvSpPr>
          <p:spPr>
            <a:xfrm>
              <a:off x="619846" y="128552"/>
              <a:ext cx="1112154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867" name="مستطيل"/>
          <p:cNvGrpSpPr/>
          <p:nvPr/>
        </p:nvGrpSpPr>
        <p:grpSpPr>
          <a:xfrm>
            <a:off x="3970742" y="3280885"/>
            <a:ext cx="2002134" cy="980658"/>
            <a:chOff x="0" y="0"/>
            <a:chExt cx="2002133" cy="980657"/>
          </a:xfrm>
        </p:grpSpPr>
        <p:sp>
          <p:nvSpPr>
            <p:cNvPr id="2865" name="مستطيل"/>
            <p:cNvSpPr/>
            <p:nvPr/>
          </p:nvSpPr>
          <p:spPr>
            <a:xfrm>
              <a:off x="38100" y="38100"/>
              <a:ext cx="1925934" cy="904457"/>
            </a:xfrm>
            <a:prstGeom prst="rect">
              <a:avLst/>
            </a:prstGeom>
            <a:solidFill>
              <a:srgbClr val="FFDB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866" name="مستطيل مستطيل" descr="مستطيل مستطيل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02134" cy="980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70" name="مستطيل"/>
          <p:cNvGrpSpPr/>
          <p:nvPr/>
        </p:nvGrpSpPr>
        <p:grpSpPr>
          <a:xfrm>
            <a:off x="2123681" y="3271148"/>
            <a:ext cx="1942232" cy="990395"/>
            <a:chOff x="0" y="0"/>
            <a:chExt cx="1942231" cy="990394"/>
          </a:xfrm>
        </p:grpSpPr>
        <p:sp>
          <p:nvSpPr>
            <p:cNvPr id="2868" name="مستطيل"/>
            <p:cNvSpPr/>
            <p:nvPr/>
          </p:nvSpPr>
          <p:spPr>
            <a:xfrm>
              <a:off x="38099" y="38100"/>
              <a:ext cx="1866033" cy="914194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869" name="مستطيل مستطيل" descr="مستطيل مستطيل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2232" cy="990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1" name="🔹المستوى الاحداثي…"/>
          <p:cNvSpPr txBox="1"/>
          <p:nvPr/>
        </p:nvSpPr>
        <p:spPr>
          <a:xfrm>
            <a:off x="4139886" y="3294181"/>
            <a:ext cx="1663843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🔹المستوى الاحداثي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🔹الازواج المرتبة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🔹المحور السيني والمحور الصادي</a:t>
            </a:r>
          </a:p>
        </p:txBody>
      </p:sp>
      <p:pic>
        <p:nvPicPr>
          <p:cNvPr id="2872" name="IMG_1884.png" descr="IMG_1884.png"/>
          <p:cNvPicPr>
            <a:picLocks noChangeAspect="1"/>
          </p:cNvPicPr>
          <p:nvPr/>
        </p:nvPicPr>
        <p:blipFill>
          <a:blip r:embed="rId16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873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874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2875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2876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2877" name="🔹أمثل الاعداد النسبية…"/>
          <p:cNvSpPr txBox="1"/>
          <p:nvPr/>
        </p:nvSpPr>
        <p:spPr>
          <a:xfrm>
            <a:off x="2386704" y="3424880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grpSp>
        <p:nvGrpSpPr>
          <p:cNvPr id="2882" name="تمثيل الاعداد النسبية في المستوى الاحداثي"/>
          <p:cNvGrpSpPr/>
          <p:nvPr/>
        </p:nvGrpSpPr>
        <p:grpSpPr>
          <a:xfrm>
            <a:off x="766075" y="3263655"/>
            <a:ext cx="1480218" cy="1037805"/>
            <a:chOff x="-1" y="0"/>
            <a:chExt cx="1480216" cy="1037804"/>
          </a:xfrm>
        </p:grpSpPr>
        <p:grpSp>
          <p:nvGrpSpPr>
            <p:cNvPr id="2880" name="تمثيل الاعداد النسبية في المستوى الاحداثي"/>
            <p:cNvGrpSpPr/>
            <p:nvPr/>
          </p:nvGrpSpPr>
          <p:grpSpPr>
            <a:xfrm>
              <a:off x="38099" y="38100"/>
              <a:ext cx="1404016" cy="961605"/>
              <a:chOff x="0" y="0"/>
              <a:chExt cx="1404015" cy="961603"/>
            </a:xfrm>
          </p:grpSpPr>
          <p:sp>
            <p:nvSpPr>
              <p:cNvPr id="2878" name="مستطيل"/>
              <p:cNvSpPr/>
              <p:nvPr/>
            </p:nvSpPr>
            <p:spPr>
              <a:xfrm>
                <a:off x="0" y="0"/>
                <a:ext cx="1404016" cy="961604"/>
              </a:xfrm>
              <a:prstGeom prst="rect">
                <a:avLst/>
              </a:prstGeom>
              <a:solidFill>
                <a:srgbClr val="CBF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500">
                    <a:solidFill>
                      <a:srgbClr val="B51A00"/>
                    </a:solidFill>
                  </a:defRPr>
                </a:pPr>
              </a:p>
            </p:txBody>
          </p:sp>
          <p:sp>
            <p:nvSpPr>
              <p:cNvPr id="2879" name="تمثيل الاعداد النسبية في المستوى الاحداثي"/>
              <p:cNvSpPr txBox="1"/>
              <p:nvPr/>
            </p:nvSpPr>
            <p:spPr>
              <a:xfrm>
                <a:off x="0" y="0"/>
                <a:ext cx="1404016" cy="4255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تمثيل الاعداد النسبية في المستوى الاحداثي</a:t>
                </a:r>
              </a:p>
            </p:txBody>
          </p:sp>
        </p:grpSp>
        <p:pic>
          <p:nvPicPr>
            <p:cNvPr id="2881" name="تمثيل الاعداد النسبية في المستوى الاحداثي تمثيل الاعداد النسبية في المستوى الاحداثي" descr="تمثيل الاعداد النسبية في المستوى الاحداثي تمثيل الاعداد النسبية في المستوى الاحداثي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2" y="-1"/>
              <a:ext cx="1480218" cy="1037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4" name="تجميع"/>
          <p:cNvGrpSpPr/>
          <p:nvPr/>
        </p:nvGrpSpPr>
        <p:grpSpPr>
          <a:xfrm>
            <a:off x="947299" y="4530196"/>
            <a:ext cx="6772044" cy="143252"/>
            <a:chOff x="0" y="-1"/>
            <a:chExt cx="6772043" cy="143251"/>
          </a:xfrm>
        </p:grpSpPr>
        <p:sp>
          <p:nvSpPr>
            <p:cNvPr id="2885" name="Google Shape;4671;p50"/>
            <p:cNvSpPr/>
            <p:nvPr/>
          </p:nvSpPr>
          <p:spPr>
            <a:xfrm>
              <a:off x="0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4672;p50"/>
            <p:cNvSpPr/>
            <p:nvPr/>
          </p:nvSpPr>
          <p:spPr>
            <a:xfrm>
              <a:off x="679853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4673;p50"/>
            <p:cNvSpPr/>
            <p:nvPr/>
          </p:nvSpPr>
          <p:spPr>
            <a:xfrm>
              <a:off x="1359705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4674;p50"/>
            <p:cNvSpPr/>
            <p:nvPr/>
          </p:nvSpPr>
          <p:spPr>
            <a:xfrm>
              <a:off x="2039558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4675;p50"/>
            <p:cNvSpPr/>
            <p:nvPr/>
          </p:nvSpPr>
          <p:spPr>
            <a:xfrm>
              <a:off x="2719409" y="15906"/>
              <a:ext cx="1390933" cy="11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4676;p50"/>
            <p:cNvSpPr/>
            <p:nvPr/>
          </p:nvSpPr>
          <p:spPr>
            <a:xfrm>
              <a:off x="3399264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4677;p50"/>
            <p:cNvSpPr/>
            <p:nvPr/>
          </p:nvSpPr>
          <p:spPr>
            <a:xfrm>
              <a:off x="4079114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4678;p50"/>
            <p:cNvSpPr/>
            <p:nvPr/>
          </p:nvSpPr>
          <p:spPr>
            <a:xfrm>
              <a:off x="4758968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4679;p50"/>
            <p:cNvSpPr/>
            <p:nvPr/>
          </p:nvSpPr>
          <p:spPr>
            <a:xfrm>
              <a:off x="5438820" y="-2"/>
              <a:ext cx="1333224" cy="14325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2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2898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2896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97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899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02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2900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01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903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06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2904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05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907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10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2908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09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911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13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14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15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6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7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20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291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9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23" name="تجميع"/>
          <p:cNvGrpSpPr/>
          <p:nvPr/>
        </p:nvGrpSpPr>
        <p:grpSpPr>
          <a:xfrm>
            <a:off x="294851" y="939347"/>
            <a:ext cx="296875" cy="1548387"/>
            <a:chOff x="0" y="0"/>
            <a:chExt cx="296874" cy="1548386"/>
          </a:xfrm>
        </p:grpSpPr>
        <p:sp>
          <p:nvSpPr>
            <p:cNvPr id="2921" name="Google Shape;52;p3"/>
            <p:cNvSpPr/>
            <p:nvPr/>
          </p:nvSpPr>
          <p:spPr>
            <a:xfrm rot="16200000">
              <a:off x="-625756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2" name="صفحة"/>
            <p:cNvSpPr txBox="1"/>
            <p:nvPr/>
          </p:nvSpPr>
          <p:spPr>
            <a:xfrm>
              <a:off x="0" y="316022"/>
              <a:ext cx="296875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924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0" r="8915" b="17940"/>
          <a:stretch>
            <a:fillRect/>
          </a:stretch>
        </p:blipFill>
        <p:spPr>
          <a:xfrm>
            <a:off x="534879" y="2729538"/>
            <a:ext cx="2290012" cy="179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1989" t="2227" r="1733" b="1615"/>
          <a:stretch>
            <a:fillRect/>
          </a:stretch>
        </p:blipFill>
        <p:spPr>
          <a:xfrm>
            <a:off x="813888" y="3436932"/>
            <a:ext cx="602514" cy="601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4"/>
                  <a:pt x="6499" y="875"/>
                </a:cubicBezTo>
                <a:cubicBezTo>
                  <a:pt x="6377" y="930"/>
                  <a:pt x="6253" y="971"/>
                  <a:pt x="6229" y="974"/>
                </a:cubicBezTo>
                <a:cubicBezTo>
                  <a:pt x="6204" y="976"/>
                  <a:pt x="6133" y="1005"/>
                  <a:pt x="6072" y="1045"/>
                </a:cubicBezTo>
                <a:cubicBezTo>
                  <a:pt x="6012" y="1085"/>
                  <a:pt x="5902" y="1148"/>
                  <a:pt x="5817" y="1186"/>
                </a:cubicBezTo>
                <a:cubicBezTo>
                  <a:pt x="5733" y="1223"/>
                  <a:pt x="5574" y="1310"/>
                  <a:pt x="5476" y="1370"/>
                </a:cubicBezTo>
                <a:cubicBezTo>
                  <a:pt x="5379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0"/>
                  <a:pt x="1952" y="4523"/>
                </a:cubicBezTo>
                <a:cubicBezTo>
                  <a:pt x="1915" y="4565"/>
                  <a:pt x="1893" y="4608"/>
                  <a:pt x="1895" y="4622"/>
                </a:cubicBezTo>
                <a:cubicBezTo>
                  <a:pt x="1896" y="4635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5"/>
                  <a:pt x="5" y="10999"/>
                </a:cubicBezTo>
                <a:cubicBezTo>
                  <a:pt x="23" y="11642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0" y="13899"/>
                  <a:pt x="445" y="13940"/>
                </a:cubicBezTo>
                <a:cubicBezTo>
                  <a:pt x="555" y="14069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6"/>
                  <a:pt x="914" y="15156"/>
                </a:cubicBezTo>
                <a:cubicBezTo>
                  <a:pt x="904" y="15156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2"/>
                  <a:pt x="1213" y="15679"/>
                </a:cubicBezTo>
                <a:cubicBezTo>
                  <a:pt x="1255" y="15775"/>
                  <a:pt x="1281" y="15865"/>
                  <a:pt x="1284" y="15877"/>
                </a:cubicBezTo>
                <a:cubicBezTo>
                  <a:pt x="1286" y="15889"/>
                  <a:pt x="1381" y="16020"/>
                  <a:pt x="1483" y="16174"/>
                </a:cubicBezTo>
                <a:cubicBezTo>
                  <a:pt x="1584" y="16328"/>
                  <a:pt x="1651" y="16466"/>
                  <a:pt x="1639" y="16485"/>
                </a:cubicBezTo>
                <a:cubicBezTo>
                  <a:pt x="1628" y="16503"/>
                  <a:pt x="1656" y="16540"/>
                  <a:pt x="1696" y="16556"/>
                </a:cubicBezTo>
                <a:cubicBezTo>
                  <a:pt x="1736" y="16571"/>
                  <a:pt x="1754" y="16598"/>
                  <a:pt x="1739" y="16613"/>
                </a:cubicBezTo>
                <a:cubicBezTo>
                  <a:pt x="1723" y="16628"/>
                  <a:pt x="1746" y="16656"/>
                  <a:pt x="1781" y="16683"/>
                </a:cubicBezTo>
                <a:cubicBezTo>
                  <a:pt x="1816" y="16709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4"/>
                  <a:pt x="2250" y="17390"/>
                </a:cubicBezTo>
                <a:cubicBezTo>
                  <a:pt x="2233" y="17407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0"/>
                  <a:pt x="2591" y="17800"/>
                </a:cubicBezTo>
                <a:cubicBezTo>
                  <a:pt x="2691" y="17800"/>
                  <a:pt x="3202" y="18333"/>
                  <a:pt x="3174" y="18408"/>
                </a:cubicBezTo>
                <a:cubicBezTo>
                  <a:pt x="3155" y="18456"/>
                  <a:pt x="3168" y="18470"/>
                  <a:pt x="3216" y="18451"/>
                </a:cubicBezTo>
                <a:cubicBezTo>
                  <a:pt x="3302" y="18418"/>
                  <a:pt x="3604" y="18717"/>
                  <a:pt x="3571" y="18804"/>
                </a:cubicBezTo>
                <a:cubicBezTo>
                  <a:pt x="3555" y="18848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8"/>
                  <a:pt x="5262" y="19935"/>
                </a:cubicBezTo>
                <a:cubicBezTo>
                  <a:pt x="5595" y="20144"/>
                  <a:pt x="5837" y="20271"/>
                  <a:pt x="6456" y="20543"/>
                </a:cubicBezTo>
                <a:cubicBezTo>
                  <a:pt x="6836" y="20710"/>
                  <a:pt x="7906" y="21075"/>
                  <a:pt x="8090" y="21109"/>
                </a:cubicBezTo>
                <a:cubicBezTo>
                  <a:pt x="8138" y="21117"/>
                  <a:pt x="8447" y="21186"/>
                  <a:pt x="8786" y="21250"/>
                </a:cubicBezTo>
                <a:cubicBezTo>
                  <a:pt x="9126" y="21313"/>
                  <a:pt x="9593" y="21384"/>
                  <a:pt x="9823" y="21406"/>
                </a:cubicBezTo>
                <a:cubicBezTo>
                  <a:pt x="10760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4"/>
                  <a:pt x="16274" y="19921"/>
                </a:cubicBezTo>
                <a:cubicBezTo>
                  <a:pt x="16414" y="19837"/>
                  <a:pt x="16559" y="19790"/>
                  <a:pt x="16587" y="19808"/>
                </a:cubicBezTo>
                <a:cubicBezTo>
                  <a:pt x="16617" y="19826"/>
                  <a:pt x="16618" y="19820"/>
                  <a:pt x="16601" y="19794"/>
                </a:cubicBezTo>
                <a:cubicBezTo>
                  <a:pt x="16571" y="19745"/>
                  <a:pt x="16789" y="19584"/>
                  <a:pt x="16829" y="19624"/>
                </a:cubicBezTo>
                <a:cubicBezTo>
                  <a:pt x="16842" y="19637"/>
                  <a:pt x="16897" y="19581"/>
                  <a:pt x="16956" y="19511"/>
                </a:cubicBezTo>
                <a:cubicBezTo>
                  <a:pt x="17026" y="19428"/>
                  <a:pt x="17080" y="19394"/>
                  <a:pt x="17127" y="19412"/>
                </a:cubicBezTo>
                <a:cubicBezTo>
                  <a:pt x="17171" y="19429"/>
                  <a:pt x="17189" y="19427"/>
                  <a:pt x="17170" y="19398"/>
                </a:cubicBezTo>
                <a:cubicBezTo>
                  <a:pt x="17144" y="19355"/>
                  <a:pt x="17545" y="19031"/>
                  <a:pt x="17624" y="19031"/>
                </a:cubicBezTo>
                <a:cubicBezTo>
                  <a:pt x="17642" y="19031"/>
                  <a:pt x="17713" y="18960"/>
                  <a:pt x="17781" y="18875"/>
                </a:cubicBezTo>
                <a:cubicBezTo>
                  <a:pt x="17850" y="18790"/>
                  <a:pt x="17917" y="18736"/>
                  <a:pt x="17937" y="18748"/>
                </a:cubicBezTo>
                <a:cubicBezTo>
                  <a:pt x="17957" y="18761"/>
                  <a:pt x="18046" y="18686"/>
                  <a:pt x="18136" y="18578"/>
                </a:cubicBezTo>
                <a:cubicBezTo>
                  <a:pt x="18225" y="18469"/>
                  <a:pt x="18312" y="18380"/>
                  <a:pt x="18335" y="18394"/>
                </a:cubicBezTo>
                <a:cubicBezTo>
                  <a:pt x="18357" y="18407"/>
                  <a:pt x="18396" y="18372"/>
                  <a:pt x="18420" y="18309"/>
                </a:cubicBezTo>
                <a:cubicBezTo>
                  <a:pt x="18447" y="18239"/>
                  <a:pt x="18488" y="18206"/>
                  <a:pt x="18519" y="18225"/>
                </a:cubicBezTo>
                <a:cubicBezTo>
                  <a:pt x="18548" y="18243"/>
                  <a:pt x="18564" y="18235"/>
                  <a:pt x="18548" y="18210"/>
                </a:cubicBezTo>
                <a:cubicBezTo>
                  <a:pt x="18532" y="18185"/>
                  <a:pt x="18643" y="18037"/>
                  <a:pt x="18804" y="17871"/>
                </a:cubicBezTo>
                <a:cubicBezTo>
                  <a:pt x="18966" y="17704"/>
                  <a:pt x="19135" y="17513"/>
                  <a:pt x="19173" y="17447"/>
                </a:cubicBezTo>
                <a:cubicBezTo>
                  <a:pt x="19211" y="17382"/>
                  <a:pt x="19389" y="17129"/>
                  <a:pt x="19571" y="16881"/>
                </a:cubicBezTo>
                <a:cubicBezTo>
                  <a:pt x="19753" y="16633"/>
                  <a:pt x="19923" y="16376"/>
                  <a:pt x="19955" y="16316"/>
                </a:cubicBezTo>
                <a:cubicBezTo>
                  <a:pt x="19987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8" y="12087"/>
                  <a:pt x="21518" y="12031"/>
                </a:cubicBezTo>
                <a:cubicBezTo>
                  <a:pt x="21579" y="11988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40" y="7662"/>
                  <a:pt x="21106" y="7634"/>
                </a:cubicBezTo>
                <a:cubicBezTo>
                  <a:pt x="21073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3"/>
                  <a:pt x="20423" y="5951"/>
                </a:cubicBezTo>
                <a:cubicBezTo>
                  <a:pt x="20398" y="5918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19"/>
                  <a:pt x="17312" y="2190"/>
                </a:cubicBezTo>
                <a:cubicBezTo>
                  <a:pt x="17237" y="2170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5"/>
                  <a:pt x="16729" y="1794"/>
                </a:cubicBezTo>
                <a:cubicBezTo>
                  <a:pt x="16716" y="1772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20" y="1232"/>
                  <a:pt x="15877" y="1229"/>
                </a:cubicBezTo>
                <a:cubicBezTo>
                  <a:pt x="15835" y="1226"/>
                  <a:pt x="15661" y="1164"/>
                  <a:pt x="15493" y="1087"/>
                </a:cubicBezTo>
                <a:cubicBezTo>
                  <a:pt x="15324" y="1010"/>
                  <a:pt x="15072" y="894"/>
                  <a:pt x="14939" y="833"/>
                </a:cubicBezTo>
                <a:cubicBezTo>
                  <a:pt x="14638" y="696"/>
                  <a:pt x="13537" y="321"/>
                  <a:pt x="13433" y="324"/>
                </a:cubicBezTo>
                <a:cubicBezTo>
                  <a:pt x="13392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0"/>
                  <a:pt x="12637" y="168"/>
                </a:cubicBezTo>
                <a:cubicBezTo>
                  <a:pt x="12509" y="145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6" name="عزيزتي الطالبة…"/>
          <p:cNvSpPr txBox="1"/>
          <p:nvPr/>
        </p:nvSpPr>
        <p:spPr>
          <a:xfrm>
            <a:off x="1304800" y="3508647"/>
            <a:ext cx="1114223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927" name="Google Shape;1742;p25"/>
          <p:cNvSpPr txBox="1"/>
          <p:nvPr>
            <p:ph type="title"/>
          </p:nvPr>
        </p:nvSpPr>
        <p:spPr>
          <a:xfrm>
            <a:off x="2863014" y="2033969"/>
            <a:ext cx="2869886" cy="1302993"/>
          </a:xfrm>
          <a:prstGeom prst="rect">
            <a:avLst/>
          </a:prstGeom>
        </p:spPr>
        <p:txBody>
          <a:bodyPr/>
          <a:lstStyle/>
          <a:p>
            <a:pPr defTabSz="374904" rtl="0">
              <a:lnSpc>
                <a:spcPct val="100000"/>
              </a:lnSpc>
              <a:defRPr b="0" sz="2000">
                <a:solidFill>
                  <a:schemeClr val="accent6">
                    <a:lumOff val="-9411"/>
                  </a:schemeClr>
                </a:solidFill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00">
                <a:solidFill>
                  <a:schemeClr val="accent6">
                    <a:lumOff val="-9411"/>
                  </a:schemeClr>
                </a:solidFill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00">
                <a:solidFill>
                  <a:schemeClr val="accent6">
                    <a:lumOff val="-9411"/>
                  </a:schemeClr>
                </a:solidFill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931" name="تجميع"/>
          <p:cNvGrpSpPr/>
          <p:nvPr/>
        </p:nvGrpSpPr>
        <p:grpSpPr>
          <a:xfrm>
            <a:off x="2341479" y="691566"/>
            <a:ext cx="3402232" cy="1288002"/>
            <a:chOff x="-1" y="0"/>
            <a:chExt cx="3402230" cy="1288001"/>
          </a:xfrm>
        </p:grpSpPr>
        <p:pic>
          <p:nvPicPr>
            <p:cNvPr id="2928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7" t="49806" r="19156" b="29532"/>
            <a:stretch>
              <a:fillRect/>
            </a:stretch>
          </p:blipFill>
          <p:spPr>
            <a:xfrm>
              <a:off x="295213" y="247790"/>
              <a:ext cx="3107017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7" y="8971"/>
                    <a:pt x="793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4" y="13717"/>
                    <a:pt x="20335" y="13579"/>
                  </a:cubicBezTo>
                  <a:cubicBezTo>
                    <a:pt x="20312" y="13465"/>
                    <a:pt x="20295" y="10868"/>
                    <a:pt x="20299" y="7812"/>
                  </a:cubicBezTo>
                  <a:lnTo>
                    <a:pt x="20305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7" y="1814"/>
                    <a:pt x="3110" y="1607"/>
                  </a:cubicBezTo>
                  <a:cubicBezTo>
                    <a:pt x="3216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29" name="Google Shape;4625;p49" descr="Google Shape;4625;p49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5" cy="73645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930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904534">
              <a:off x="99217" y="93043"/>
              <a:ext cx="1037078" cy="10928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934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932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45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935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48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946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51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2949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0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952" name="IMG_1884.png" descr="IMG_1884.png"/>
          <p:cNvPicPr>
            <a:picLocks noChangeAspect="1"/>
          </p:cNvPicPr>
          <p:nvPr/>
        </p:nvPicPr>
        <p:blipFill>
          <a:blip r:embed="rId17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2953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2954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2955" name="IMG_0512.png" descr="IMG_0512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380533" y="2364954"/>
            <a:ext cx="1377025" cy="853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1731;p23"/>
          <p:cNvSpPr txBox="1"/>
          <p:nvPr>
            <p:ph type="subTitle" sz="quarter" idx="1"/>
          </p:nvPr>
        </p:nvSpPr>
        <p:spPr>
          <a:xfrm>
            <a:off x="938639" y="3963246"/>
            <a:ext cx="6866702" cy="594902"/>
          </a:xfrm>
          <a:prstGeom prst="rect">
            <a:avLst/>
          </a:prstGeom>
        </p:spPr>
        <p:txBody>
          <a:bodyPr/>
          <a:lstStyle>
            <a:lvl1pPr marL="0" indent="0">
              <a:defRPr b="1"/>
            </a:lvl1pPr>
          </a:lstStyle>
          <a:p>
            <a:pPr rtl="0">
              <a:defRPr/>
            </a:pPr>
            <a:r>
              <a:t>الفصل الدراسي الأول </a:t>
            </a:r>
          </a:p>
        </p:txBody>
      </p:sp>
      <p:sp>
        <p:nvSpPr>
          <p:cNvPr id="2958" name="Google Shape;1730;p23"/>
          <p:cNvSpPr txBox="1"/>
          <p:nvPr/>
        </p:nvSpPr>
        <p:spPr>
          <a:xfrm>
            <a:off x="1465122" y="1303215"/>
            <a:ext cx="5736396" cy="2264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 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٢-٧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الأبعاد في المستوى الإحداثي </a:t>
            </a:r>
          </a:p>
        </p:txBody>
      </p:sp>
      <p:sp>
        <p:nvSpPr>
          <p:cNvPr id="2959" name="وسيلة شرح"/>
          <p:cNvSpPr/>
          <p:nvPr/>
        </p:nvSpPr>
        <p:spPr>
          <a:xfrm>
            <a:off x="946479" y="1876958"/>
            <a:ext cx="6242448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3" y="0"/>
                </a:moveTo>
                <a:cubicBezTo>
                  <a:pt x="2448" y="0"/>
                  <a:pt x="2249" y="739"/>
                  <a:pt x="2249" y="1649"/>
                </a:cubicBezTo>
                <a:lnTo>
                  <a:pt x="2249" y="8600"/>
                </a:lnTo>
                <a:lnTo>
                  <a:pt x="0" y="10820"/>
                </a:lnTo>
                <a:lnTo>
                  <a:pt x="2249" y="13036"/>
                </a:lnTo>
                <a:lnTo>
                  <a:pt x="2249" y="19951"/>
                </a:lnTo>
                <a:cubicBezTo>
                  <a:pt x="2249" y="20861"/>
                  <a:pt x="2448" y="21600"/>
                  <a:pt x="2693" y="21600"/>
                </a:cubicBezTo>
                <a:lnTo>
                  <a:pt x="21156" y="21600"/>
                </a:lnTo>
                <a:cubicBezTo>
                  <a:pt x="21401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1" y="0"/>
                  <a:pt x="21156" y="0"/>
                </a:cubicBezTo>
                <a:lnTo>
                  <a:pt x="2693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1" name="Google Shape;1736;p24"/>
          <p:cNvSpPr txBox="1"/>
          <p:nvPr>
            <p:ph type="title"/>
          </p:nvPr>
        </p:nvSpPr>
        <p:spPr>
          <a:xfrm>
            <a:off x="2495915" y="1492909"/>
            <a:ext cx="3304800" cy="1946732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971" name="Google Shape;1046;p38"/>
          <p:cNvGrpSpPr/>
          <p:nvPr/>
        </p:nvGrpSpPr>
        <p:grpSpPr>
          <a:xfrm>
            <a:off x="5901511" y="1813805"/>
            <a:ext cx="2339237" cy="1955977"/>
            <a:chOff x="0" y="-3"/>
            <a:chExt cx="2339236" cy="1955976"/>
          </a:xfrm>
        </p:grpSpPr>
        <p:grpSp>
          <p:nvGrpSpPr>
            <p:cNvPr id="2969" name="Google Shape;1047;p38"/>
            <p:cNvGrpSpPr/>
            <p:nvPr/>
          </p:nvGrpSpPr>
          <p:grpSpPr>
            <a:xfrm>
              <a:off x="-1" y="-4"/>
              <a:ext cx="2339238" cy="1955978"/>
              <a:chOff x="0" y="-2"/>
              <a:chExt cx="2339236" cy="1955976"/>
            </a:xfrm>
          </p:grpSpPr>
          <p:grpSp>
            <p:nvGrpSpPr>
              <p:cNvPr id="2965" name="Google Shape;1048;p38"/>
              <p:cNvGrpSpPr/>
              <p:nvPr/>
            </p:nvGrpSpPr>
            <p:grpSpPr>
              <a:xfrm>
                <a:off x="778783" y="1633916"/>
                <a:ext cx="785729" cy="322059"/>
                <a:chOff x="0" y="-1"/>
                <a:chExt cx="785728" cy="322057"/>
              </a:xfrm>
            </p:grpSpPr>
            <p:sp>
              <p:nvSpPr>
                <p:cNvPr id="2962" name="Google Shape;1049;p38"/>
                <p:cNvSpPr/>
                <p:nvPr/>
              </p:nvSpPr>
              <p:spPr>
                <a:xfrm rot="10800000">
                  <a:off x="0" y="304409"/>
                  <a:ext cx="781696" cy="17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63" name="Google Shape;1050;p38"/>
                <p:cNvSpPr/>
                <p:nvPr/>
              </p:nvSpPr>
              <p:spPr>
                <a:xfrm>
                  <a:off x="75405" y="-2"/>
                  <a:ext cx="630928" cy="25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64" name="Google Shape;1051;p38"/>
                <p:cNvSpPr/>
                <p:nvPr/>
              </p:nvSpPr>
              <p:spPr>
                <a:xfrm>
                  <a:off x="4032" y="251357"/>
                  <a:ext cx="781697" cy="55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68" name="Google Shape;1052;p38"/>
              <p:cNvGrpSpPr/>
              <p:nvPr/>
            </p:nvGrpSpPr>
            <p:grpSpPr>
              <a:xfrm>
                <a:off x="-1" y="-3"/>
                <a:ext cx="2339238" cy="1633920"/>
                <a:chOff x="0" y="-1"/>
                <a:chExt cx="2339235" cy="1633918"/>
              </a:xfrm>
            </p:grpSpPr>
            <p:sp>
              <p:nvSpPr>
                <p:cNvPr id="2966" name="Google Shape;1053;p38"/>
                <p:cNvSpPr/>
                <p:nvPr/>
              </p:nvSpPr>
              <p:spPr>
                <a:xfrm>
                  <a:off x="5" y="-2"/>
                  <a:ext cx="2339232" cy="1633869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67" name="Google Shape;1054;p38"/>
                <p:cNvSpPr/>
                <p:nvPr/>
              </p:nvSpPr>
              <p:spPr>
                <a:xfrm rot="10800000">
                  <a:off x="0" y="1452514"/>
                  <a:ext cx="2339231" cy="181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970" name="Google Shape;1055;p38"/>
            <p:cNvSpPr/>
            <p:nvPr/>
          </p:nvSpPr>
          <p:spPr>
            <a:xfrm>
              <a:off x="1111710" y="32896"/>
              <a:ext cx="57875" cy="5791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97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8557" y="1920978"/>
            <a:ext cx="2285142" cy="128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3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4" y="-580498"/>
            <a:ext cx="2403735" cy="241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4" name="IMG_0473.jpeg" descr="IMG_047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774" y="398852"/>
            <a:ext cx="1637041" cy="1091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9" name="Google Shape;1146;p44"/>
          <p:cNvGrpSpPr/>
          <p:nvPr/>
        </p:nvGrpSpPr>
        <p:grpSpPr>
          <a:xfrm>
            <a:off x="11177360" y="1129802"/>
            <a:ext cx="582729" cy="599697"/>
            <a:chOff x="0" y="0"/>
            <a:chExt cx="582727" cy="599696"/>
          </a:xfrm>
        </p:grpSpPr>
        <p:sp>
          <p:nvSpPr>
            <p:cNvPr id="2975" name="Google Shape;1147;p44"/>
            <p:cNvSpPr/>
            <p:nvPr/>
          </p:nvSpPr>
          <p:spPr>
            <a:xfrm>
              <a:off x="103250" y="-1"/>
              <a:ext cx="51627" cy="10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976" name="Google Shape;1148;p44"/>
            <p:cNvSpPr/>
            <p:nvPr/>
          </p:nvSpPr>
          <p:spPr>
            <a:xfrm>
              <a:off x="0" y="211742"/>
              <a:ext cx="582728" cy="38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977" name="Google Shape;1149;p44"/>
            <p:cNvSpPr/>
            <p:nvPr/>
          </p:nvSpPr>
          <p:spPr>
            <a:xfrm>
              <a:off x="427851" y="-1"/>
              <a:ext cx="51627" cy="10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978" name="Google Shape;1150;p44"/>
            <p:cNvSpPr/>
            <p:nvPr/>
          </p:nvSpPr>
          <p:spPr>
            <a:xfrm>
              <a:off x="0" y="53233"/>
              <a:ext cx="582728" cy="123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980" name="Google Shape;306;p4"/>
          <p:cNvSpPr/>
          <p:nvPr/>
        </p:nvSpPr>
        <p:spPr>
          <a:xfrm>
            <a:off x="533189" y="238684"/>
            <a:ext cx="794687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983" name="تجميع"/>
          <p:cNvGrpSpPr/>
          <p:nvPr/>
        </p:nvGrpSpPr>
        <p:grpSpPr>
          <a:xfrm>
            <a:off x="6823705" y="167288"/>
            <a:ext cx="1460898" cy="581160"/>
            <a:chOff x="0" y="0"/>
            <a:chExt cx="1460896" cy="581158"/>
          </a:xfrm>
        </p:grpSpPr>
        <p:pic>
          <p:nvPicPr>
            <p:cNvPr id="2981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8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2" name="التاريخ"/>
            <p:cNvSpPr txBox="1"/>
            <p:nvPr/>
          </p:nvSpPr>
          <p:spPr>
            <a:xfrm>
              <a:off x="975493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984" name="IMG_0588.jpeg" descr="IMG_058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14948" y="1740941"/>
            <a:ext cx="1668899" cy="12572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2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2972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29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9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72"/>
                  </p:tgtEl>
                </p:cond>
              </p:nextCondLst>
            </p:seq>
          </p:childTnLst>
        </p:cTn>
      </p:par>
    </p:tnLst>
    <p:bldLst>
      <p:bldP build="whole" bldLvl="1" animBg="1" rev="0" advAuto="0" spid="296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Google Shape;1771;p2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1651" name="Google Shape;1772;p2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52" name="Google Shape;1773;p2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53" name="Google Shape;1774;p2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54" name="Google Shape;1775;p2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55" name="Google Shape;1776;p2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65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658" name="Google Shape;1778;p26"/>
          <p:cNvSpPr txBox="1"/>
          <p:nvPr/>
        </p:nvSpPr>
        <p:spPr>
          <a:xfrm>
            <a:off x="8416249" y="113300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659" name="Google Shape;1779;p26"/>
          <p:cNvSpPr txBox="1"/>
          <p:nvPr/>
        </p:nvSpPr>
        <p:spPr>
          <a:xfrm>
            <a:off x="8416249" y="167104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660" name="Google Shape;1780;p26"/>
          <p:cNvSpPr txBox="1"/>
          <p:nvPr/>
        </p:nvSpPr>
        <p:spPr>
          <a:xfrm>
            <a:off x="8416249" y="2225223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661" name="Google Shape;1781;p26"/>
          <p:cNvSpPr txBox="1"/>
          <p:nvPr/>
        </p:nvSpPr>
        <p:spPr>
          <a:xfrm>
            <a:off x="8416249" y="279552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662" name="Google Shape;1782;p26"/>
          <p:cNvSpPr txBox="1"/>
          <p:nvPr/>
        </p:nvSpPr>
        <p:spPr>
          <a:xfrm>
            <a:off x="8416249" y="335775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66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785;p26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786;p26"/>
          <p:cNvSpPr txBox="1"/>
          <p:nvPr/>
        </p:nvSpPr>
        <p:spPr>
          <a:xfrm>
            <a:off x="3330061" y="4490296"/>
            <a:ext cx="2403302" cy="48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…</a:t>
            </a:r>
          </a:p>
        </p:txBody>
      </p:sp>
      <p:pic>
        <p:nvPicPr>
          <p:cNvPr id="166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8" y="-866436"/>
            <a:ext cx="2835344" cy="2846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1667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8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75" name="تجميع"/>
          <p:cNvGrpSpPr/>
          <p:nvPr/>
        </p:nvGrpSpPr>
        <p:grpSpPr>
          <a:xfrm>
            <a:off x="2076967" y="945613"/>
            <a:ext cx="5156751" cy="3587475"/>
            <a:chOff x="0" y="-1"/>
            <a:chExt cx="5156749" cy="3587474"/>
          </a:xfrm>
        </p:grpSpPr>
        <p:grpSp>
          <p:nvGrpSpPr>
            <p:cNvPr id="1672" name="تجميع"/>
            <p:cNvGrpSpPr/>
            <p:nvPr/>
          </p:nvGrpSpPr>
          <p:grpSpPr>
            <a:xfrm>
              <a:off x="79225" y="139054"/>
              <a:ext cx="4806932" cy="3448420"/>
              <a:chOff x="0" y="0"/>
              <a:chExt cx="4806930" cy="3448418"/>
            </a:xfrm>
          </p:grpSpPr>
          <p:sp>
            <p:nvSpPr>
              <p:cNvPr id="1670" name="Google Shape;1765;p26"/>
              <p:cNvSpPr/>
              <p:nvPr/>
            </p:nvSpPr>
            <p:spPr>
              <a:xfrm rot="126755">
                <a:off x="93051" y="86486"/>
                <a:ext cx="4703900" cy="62821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671" name="Google Shape;158;p6"/>
              <p:cNvSpPr/>
              <p:nvPr/>
            </p:nvSpPr>
            <p:spPr>
              <a:xfrm rot="71739">
                <a:off x="27297" y="733958"/>
                <a:ext cx="4713461" cy="2665574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73" name="Google Shape;1767;p26"/>
            <p:cNvSpPr/>
            <p:nvPr/>
          </p:nvSpPr>
          <p:spPr>
            <a:xfrm rot="4829594">
              <a:off x="4448795" y="251206"/>
              <a:ext cx="773226" cy="522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674" name="Google Shape;1766;p26"/>
            <p:cNvSpPr/>
            <p:nvPr/>
          </p:nvSpPr>
          <p:spPr>
            <a:xfrm rot="21464125">
              <a:off x="9734" y="11126"/>
              <a:ext cx="573203" cy="50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676" name="Google Shape;1770;p26"/>
          <p:cNvSpPr txBox="1"/>
          <p:nvPr>
            <p:ph type="body" sz="quarter" idx="1"/>
          </p:nvPr>
        </p:nvSpPr>
        <p:spPr>
          <a:xfrm>
            <a:off x="2884185" y="1128615"/>
            <a:ext cx="3295052" cy="553743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00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grpSp>
        <p:nvGrpSpPr>
          <p:cNvPr id="1680" name="الرسم"/>
          <p:cNvGrpSpPr/>
          <p:nvPr/>
        </p:nvGrpSpPr>
        <p:grpSpPr>
          <a:xfrm>
            <a:off x="6438503" y="6065440"/>
            <a:ext cx="1266458" cy="253604"/>
            <a:chOff x="0" y="0"/>
            <a:chExt cx="1266457" cy="253603"/>
          </a:xfrm>
        </p:grpSpPr>
        <p:sp>
          <p:nvSpPr>
            <p:cNvPr id="1677" name="شكل"/>
            <p:cNvSpPr/>
            <p:nvPr/>
          </p:nvSpPr>
          <p:spPr>
            <a:xfrm>
              <a:off x="1230341" y="0"/>
              <a:ext cx="36117" cy="2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9" y="1120"/>
                    <a:pt x="8715" y="2201"/>
                    <a:pt x="2374" y="3323"/>
                  </a:cubicBezTo>
                  <a:cubicBezTo>
                    <a:pt x="1550" y="9595"/>
                    <a:pt x="858" y="15220"/>
                    <a:pt x="0" y="21600"/>
                  </a:cubicBezTo>
                  <a:cubicBezTo>
                    <a:pt x="7246" y="14448"/>
                    <a:pt x="14342" y="7298"/>
                    <a:pt x="21600" y="0"/>
                  </a:cubicBezTo>
                  <a:close/>
                </a:path>
              </a:pathLst>
            </a:custGeom>
            <a:solidFill>
              <a:srgbClr val="FCD02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678" name="شكل"/>
            <p:cNvSpPr/>
            <p:nvPr/>
          </p:nvSpPr>
          <p:spPr>
            <a:xfrm>
              <a:off x="739040" y="211931"/>
              <a:ext cx="17831" cy="41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21109" y="0"/>
                  </a:moveTo>
                  <a:cubicBezTo>
                    <a:pt x="9392" y="6895"/>
                    <a:pt x="2187" y="12007"/>
                    <a:pt x="435" y="15840"/>
                  </a:cubicBezTo>
                  <a:cubicBezTo>
                    <a:pt x="-491" y="17868"/>
                    <a:pt x="252" y="19711"/>
                    <a:pt x="905" y="21600"/>
                  </a:cubicBezTo>
                  <a:cubicBezTo>
                    <a:pt x="7061" y="15251"/>
                    <a:pt x="14493" y="6573"/>
                    <a:pt x="21109" y="0"/>
                  </a:cubicBezTo>
                  <a:close/>
                </a:path>
              </a:pathLst>
            </a:custGeom>
            <a:solidFill>
              <a:srgbClr val="FCD02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679" name="شكل"/>
            <p:cNvSpPr/>
            <p:nvPr/>
          </p:nvSpPr>
          <p:spPr>
            <a:xfrm>
              <a:off x="0" y="90884"/>
              <a:ext cx="168672" cy="2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889" fill="norm" stroke="1" extrusionOk="0">
                  <a:moveTo>
                    <a:pt x="21600" y="0"/>
                  </a:moveTo>
                  <a:cubicBezTo>
                    <a:pt x="19914" y="320"/>
                    <a:pt x="18356" y="1067"/>
                    <a:pt x="16670" y="1318"/>
                  </a:cubicBezTo>
                  <a:cubicBezTo>
                    <a:pt x="12054" y="2006"/>
                    <a:pt x="4917" y="2022"/>
                    <a:pt x="0" y="2307"/>
                  </a:cubicBezTo>
                  <a:cubicBezTo>
                    <a:pt x="2148" y="12522"/>
                    <a:pt x="6460" y="21600"/>
                    <a:pt x="13621" y="14170"/>
                  </a:cubicBezTo>
                  <a:cubicBezTo>
                    <a:pt x="15904" y="11801"/>
                    <a:pt x="18827" y="5468"/>
                    <a:pt x="21600" y="0"/>
                  </a:cubicBezTo>
                  <a:close/>
                </a:path>
              </a:pathLst>
            </a:custGeom>
            <a:solidFill>
              <a:srgbClr val="FCD02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1" name="Google Shape;1771;p2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86" name="Google Shape;1772;p2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7" name="Google Shape;1773;p2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8" name="Google Shape;1774;p2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9" name="Google Shape;1775;p2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0" name="Google Shape;1776;p2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9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993" name="Google Shape;1778;p26"/>
          <p:cNvSpPr txBox="1"/>
          <p:nvPr/>
        </p:nvSpPr>
        <p:spPr>
          <a:xfrm>
            <a:off x="8416249" y="113300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994" name="Google Shape;1779;p26"/>
          <p:cNvSpPr txBox="1"/>
          <p:nvPr/>
        </p:nvSpPr>
        <p:spPr>
          <a:xfrm>
            <a:off x="8416249" y="167104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995" name="Google Shape;1780;p26"/>
          <p:cNvSpPr txBox="1"/>
          <p:nvPr/>
        </p:nvSpPr>
        <p:spPr>
          <a:xfrm>
            <a:off x="8416249" y="2225223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996" name="Google Shape;1781;p26"/>
          <p:cNvSpPr txBox="1"/>
          <p:nvPr/>
        </p:nvSpPr>
        <p:spPr>
          <a:xfrm>
            <a:off x="8416249" y="279552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997" name="Google Shape;1782;p26"/>
          <p:cNvSpPr txBox="1"/>
          <p:nvPr/>
        </p:nvSpPr>
        <p:spPr>
          <a:xfrm>
            <a:off x="8416249" y="335775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99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9" name="Google Shape;1785;p26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00" name="Google Shape;1786;p26"/>
          <p:cNvSpPr txBox="1"/>
          <p:nvPr/>
        </p:nvSpPr>
        <p:spPr>
          <a:xfrm>
            <a:off x="3330061" y="4490296"/>
            <a:ext cx="2403302" cy="48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…</a:t>
            </a:r>
          </a:p>
        </p:txBody>
      </p:sp>
      <p:pic>
        <p:nvPicPr>
          <p:cNvPr id="300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8" y="-866436"/>
            <a:ext cx="2835344" cy="2846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4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300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3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10" name="تجميع"/>
          <p:cNvGrpSpPr/>
          <p:nvPr/>
        </p:nvGrpSpPr>
        <p:grpSpPr>
          <a:xfrm>
            <a:off x="2076967" y="945613"/>
            <a:ext cx="5156751" cy="3587475"/>
            <a:chOff x="0" y="-1"/>
            <a:chExt cx="5156749" cy="3587474"/>
          </a:xfrm>
        </p:grpSpPr>
        <p:grpSp>
          <p:nvGrpSpPr>
            <p:cNvPr id="3007" name="تجميع"/>
            <p:cNvGrpSpPr/>
            <p:nvPr/>
          </p:nvGrpSpPr>
          <p:grpSpPr>
            <a:xfrm>
              <a:off x="79225" y="139054"/>
              <a:ext cx="4806932" cy="3448420"/>
              <a:chOff x="0" y="0"/>
              <a:chExt cx="4806930" cy="3448418"/>
            </a:xfrm>
          </p:grpSpPr>
          <p:sp>
            <p:nvSpPr>
              <p:cNvPr id="3005" name="Google Shape;1765;p26"/>
              <p:cNvSpPr/>
              <p:nvPr/>
            </p:nvSpPr>
            <p:spPr>
              <a:xfrm rot="126755">
                <a:off x="93051" y="86486"/>
                <a:ext cx="4703900" cy="62821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3006" name="Google Shape;158;p6"/>
              <p:cNvSpPr/>
              <p:nvPr/>
            </p:nvSpPr>
            <p:spPr>
              <a:xfrm rot="71739">
                <a:off x="27297" y="733958"/>
                <a:ext cx="4713461" cy="2665574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008" name="Google Shape;1767;p26"/>
            <p:cNvSpPr/>
            <p:nvPr/>
          </p:nvSpPr>
          <p:spPr>
            <a:xfrm rot="4829594">
              <a:off x="4448795" y="251206"/>
              <a:ext cx="773226" cy="522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009" name="Google Shape;1766;p26"/>
            <p:cNvSpPr/>
            <p:nvPr/>
          </p:nvSpPr>
          <p:spPr>
            <a:xfrm rot="21464125">
              <a:off x="9734" y="11126"/>
              <a:ext cx="573203" cy="50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3011" name="Google Shape;1770;p26"/>
          <p:cNvSpPr txBox="1"/>
          <p:nvPr>
            <p:ph type="body" sz="quarter" idx="1"/>
          </p:nvPr>
        </p:nvSpPr>
        <p:spPr>
          <a:xfrm>
            <a:off x="2884185" y="1128615"/>
            <a:ext cx="3295052" cy="553743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00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3012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0" b="5952"/>
          <a:stretch>
            <a:fillRect/>
          </a:stretch>
        </p:blipFill>
        <p:spPr>
          <a:xfrm>
            <a:off x="2112858" y="3717330"/>
            <a:ext cx="759136" cy="757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2" h="21517" fill="norm" stroke="1" extrusionOk="0">
                <a:moveTo>
                  <a:pt x="10737" y="0"/>
                </a:moveTo>
                <a:cubicBezTo>
                  <a:pt x="8994" y="3"/>
                  <a:pt x="8708" y="31"/>
                  <a:pt x="7749" y="327"/>
                </a:cubicBezTo>
                <a:cubicBezTo>
                  <a:pt x="3594" y="1611"/>
                  <a:pt x="896" y="4699"/>
                  <a:pt x="146" y="9020"/>
                </a:cubicBezTo>
                <a:cubicBezTo>
                  <a:pt x="52" y="9563"/>
                  <a:pt x="3" y="10115"/>
                  <a:pt x="0" y="10666"/>
                </a:cubicBezTo>
                <a:cubicBezTo>
                  <a:pt x="-11" y="12317"/>
                  <a:pt x="382" y="13990"/>
                  <a:pt x="1168" y="15594"/>
                </a:cubicBezTo>
                <a:cubicBezTo>
                  <a:pt x="2218" y="17737"/>
                  <a:pt x="3767" y="19285"/>
                  <a:pt x="5930" y="20363"/>
                </a:cubicBezTo>
                <a:cubicBezTo>
                  <a:pt x="7154" y="20973"/>
                  <a:pt x="8116" y="21274"/>
                  <a:pt x="9411" y="21457"/>
                </a:cubicBezTo>
                <a:cubicBezTo>
                  <a:pt x="10414" y="21598"/>
                  <a:pt x="12352" y="21478"/>
                  <a:pt x="13398" y="21209"/>
                </a:cubicBezTo>
                <a:cubicBezTo>
                  <a:pt x="17172" y="20237"/>
                  <a:pt x="20072" y="17428"/>
                  <a:pt x="21136" y="13711"/>
                </a:cubicBezTo>
                <a:cubicBezTo>
                  <a:pt x="21470" y="12543"/>
                  <a:pt x="21589" y="10062"/>
                  <a:pt x="21372" y="8840"/>
                </a:cubicBezTo>
                <a:cubicBezTo>
                  <a:pt x="20623" y="4620"/>
                  <a:pt x="17659" y="1392"/>
                  <a:pt x="13443" y="214"/>
                </a:cubicBezTo>
                <a:cubicBezTo>
                  <a:pt x="12837" y="45"/>
                  <a:pt x="12229" y="-2"/>
                  <a:pt x="1073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1765;p26"/>
          <p:cNvSpPr/>
          <p:nvPr/>
        </p:nvSpPr>
        <p:spPr>
          <a:xfrm rot="126755">
            <a:off x="2179763" y="1013211"/>
            <a:ext cx="4703899" cy="62821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15" name="Google Shape;1766;p26"/>
          <p:cNvSpPr/>
          <p:nvPr/>
        </p:nvSpPr>
        <p:spPr>
          <a:xfrm rot="21464125">
            <a:off x="2051224" y="750196"/>
            <a:ext cx="538650" cy="538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16" name="Google Shape;1767;p26"/>
          <p:cNvSpPr/>
          <p:nvPr/>
        </p:nvSpPr>
        <p:spPr>
          <a:xfrm rot="4829594">
            <a:off x="6353030" y="894577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22" name="Google Shape;1771;p2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17" name="Google Shape;1772;p2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8" name="Google Shape;1773;p2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9" name="Google Shape;1774;p2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0" name="Google Shape;1775;p2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1" name="Google Shape;1776;p2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024" name="Google Shape;1778;p26"/>
          <p:cNvSpPr txBox="1"/>
          <p:nvPr/>
        </p:nvSpPr>
        <p:spPr>
          <a:xfrm>
            <a:off x="8416249" y="113300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025" name="Google Shape;1779;p26"/>
          <p:cNvSpPr txBox="1"/>
          <p:nvPr/>
        </p:nvSpPr>
        <p:spPr>
          <a:xfrm>
            <a:off x="8416249" y="167104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026" name="Google Shape;1780;p26"/>
          <p:cNvSpPr txBox="1"/>
          <p:nvPr/>
        </p:nvSpPr>
        <p:spPr>
          <a:xfrm>
            <a:off x="8416249" y="2225223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027" name="Google Shape;1781;p26"/>
          <p:cNvSpPr txBox="1"/>
          <p:nvPr/>
        </p:nvSpPr>
        <p:spPr>
          <a:xfrm>
            <a:off x="8416249" y="279552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028" name="Google Shape;1782;p26"/>
          <p:cNvSpPr txBox="1"/>
          <p:nvPr/>
        </p:nvSpPr>
        <p:spPr>
          <a:xfrm>
            <a:off x="8416249" y="335775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02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0" name="Google Shape;1785;p26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1" name="Google Shape;1786;p26"/>
          <p:cNvSpPr txBox="1"/>
          <p:nvPr/>
        </p:nvSpPr>
        <p:spPr>
          <a:xfrm>
            <a:off x="3330061" y="4490296"/>
            <a:ext cx="2403302" cy="48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…</a:t>
            </a:r>
          </a:p>
        </p:txBody>
      </p:sp>
      <p:pic>
        <p:nvPicPr>
          <p:cNvPr id="303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8" y="-866436"/>
            <a:ext cx="2835344" cy="2846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5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303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4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036" name="Google Shape;1768;p26"/>
          <p:cNvSpPr txBox="1"/>
          <p:nvPr>
            <p:ph type="title"/>
          </p:nvPr>
        </p:nvSpPr>
        <p:spPr>
          <a:xfrm>
            <a:off x="1585718" y="665385"/>
            <a:ext cx="5581503" cy="1480201"/>
          </a:xfrm>
          <a:prstGeom prst="rect">
            <a:avLst/>
          </a:prstGeom>
        </p:spPr>
        <p:txBody>
          <a:bodyPr lIns="121899" tIns="121899" rIns="121899" bIns="121899" anchor="t"/>
          <a:lstStyle/>
          <a:p>
            <a:pPr/>
            <a:r>
              <a:t>شريط الذكريات</a:t>
            </a:r>
          </a:p>
        </p:txBody>
      </p:sp>
      <p:pic>
        <p:nvPicPr>
          <p:cNvPr id="3037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3" t="15552" r="2069" b="7944"/>
          <a:stretch>
            <a:fillRect/>
          </a:stretch>
        </p:blipFill>
        <p:spPr>
          <a:xfrm>
            <a:off x="5989564" y="1292558"/>
            <a:ext cx="199011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36" y="190"/>
                </a:moveTo>
                <a:cubicBezTo>
                  <a:pt x="13421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2" y="181"/>
                  <a:pt x="13436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38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8" y="2736524"/>
            <a:ext cx="3140070" cy="2263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0" name="Google Shape;1765;p26"/>
          <p:cNvSpPr/>
          <p:nvPr/>
        </p:nvSpPr>
        <p:spPr>
          <a:xfrm rot="126755">
            <a:off x="2175160" y="1013126"/>
            <a:ext cx="4703899" cy="8779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41" name="Google Shape;1766;p26"/>
          <p:cNvSpPr/>
          <p:nvPr/>
        </p:nvSpPr>
        <p:spPr>
          <a:xfrm rot="21464125">
            <a:off x="2051224" y="750196"/>
            <a:ext cx="538650" cy="538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42" name="Google Shape;1767;p26"/>
          <p:cNvSpPr/>
          <p:nvPr/>
        </p:nvSpPr>
        <p:spPr>
          <a:xfrm rot="4829594">
            <a:off x="6353030" y="894577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43" name="Google Shape;1770;p26"/>
          <p:cNvSpPr txBox="1"/>
          <p:nvPr>
            <p:ph type="body" sz="quarter" idx="1"/>
          </p:nvPr>
        </p:nvSpPr>
        <p:spPr>
          <a:xfrm rot="88792">
            <a:off x="2390810" y="884131"/>
            <a:ext cx="3971319" cy="1045056"/>
          </a:xfrm>
          <a:prstGeom prst="rect">
            <a:avLst/>
          </a:prstGeom>
        </p:spPr>
        <p:txBody>
          <a:bodyPr/>
          <a:lstStyle/>
          <a:p>
            <a:pPr marL="0" indent="0" defTabSz="374904" rtl="0">
              <a:defRPr b="1" sz="1500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بلغة الرياضيات </a:t>
            </a:r>
          </a:p>
          <a:p>
            <a:pPr marL="0" indent="0" defTabSz="374904" rtl="0">
              <a:defRPr b="1" sz="1500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وطني خط مستقيم لا انحناء فيه وهو وتر الحياة والضلع القائم فيها دعواتي اللامنتهية دائما بأمن وأمان وعز ومجد ورفعة لك ياوطني </a:t>
            </a:r>
          </a:p>
        </p:txBody>
      </p:sp>
      <p:grpSp>
        <p:nvGrpSpPr>
          <p:cNvPr id="3049" name="Google Shape;1771;p2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44" name="Google Shape;1772;p2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5" name="Google Shape;1773;p2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6" name="Google Shape;1774;p2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7" name="Google Shape;1775;p2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8" name="Google Shape;1776;p2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5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051" name="Google Shape;1778;p26"/>
          <p:cNvSpPr txBox="1"/>
          <p:nvPr/>
        </p:nvSpPr>
        <p:spPr>
          <a:xfrm>
            <a:off x="8416249" y="113300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052" name="Google Shape;1779;p26"/>
          <p:cNvSpPr txBox="1"/>
          <p:nvPr/>
        </p:nvSpPr>
        <p:spPr>
          <a:xfrm>
            <a:off x="8416249" y="167104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053" name="Google Shape;1780;p26"/>
          <p:cNvSpPr txBox="1"/>
          <p:nvPr/>
        </p:nvSpPr>
        <p:spPr>
          <a:xfrm>
            <a:off x="8416249" y="2225223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054" name="Google Shape;1781;p26"/>
          <p:cNvSpPr txBox="1"/>
          <p:nvPr/>
        </p:nvSpPr>
        <p:spPr>
          <a:xfrm>
            <a:off x="8416249" y="279552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055" name="Google Shape;1782;p26"/>
          <p:cNvSpPr txBox="1"/>
          <p:nvPr/>
        </p:nvSpPr>
        <p:spPr>
          <a:xfrm>
            <a:off x="8416249" y="335775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05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57" name="Google Shape;1785;p26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58" name="Google Shape;1786;p26"/>
          <p:cNvSpPr txBox="1"/>
          <p:nvPr/>
        </p:nvSpPr>
        <p:spPr>
          <a:xfrm>
            <a:off x="3330061" y="4490296"/>
            <a:ext cx="2403302" cy="48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…</a:t>
            </a:r>
          </a:p>
        </p:txBody>
      </p:sp>
      <p:pic>
        <p:nvPicPr>
          <p:cNvPr id="305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8" y="-866436"/>
            <a:ext cx="2835344" cy="2846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0" name="تجميع"/>
          <p:cNvGrpSpPr/>
          <p:nvPr/>
        </p:nvGrpSpPr>
        <p:grpSpPr>
          <a:xfrm>
            <a:off x="2076314" y="2289222"/>
            <a:ext cx="4070298" cy="2202406"/>
            <a:chOff x="-2" y="-2"/>
            <a:chExt cx="4070295" cy="2202404"/>
          </a:xfrm>
        </p:grpSpPr>
        <p:grpSp>
          <p:nvGrpSpPr>
            <p:cNvPr id="3066" name="تجميع"/>
            <p:cNvGrpSpPr/>
            <p:nvPr/>
          </p:nvGrpSpPr>
          <p:grpSpPr>
            <a:xfrm>
              <a:off x="-3" y="-3"/>
              <a:ext cx="4018320" cy="2202406"/>
              <a:chOff x="-1" y="-1"/>
              <a:chExt cx="4018318" cy="2202404"/>
            </a:xfrm>
          </p:grpSpPr>
          <p:sp>
            <p:nvSpPr>
              <p:cNvPr id="3060" name="Google Shape;713;p59"/>
              <p:cNvSpPr/>
              <p:nvPr/>
            </p:nvSpPr>
            <p:spPr>
              <a:xfrm rot="10800000">
                <a:off x="2899279" y="738956"/>
                <a:ext cx="1119039" cy="700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1" name="Google Shape;713;p59"/>
              <p:cNvSpPr/>
              <p:nvPr/>
            </p:nvSpPr>
            <p:spPr>
              <a:xfrm rot="10800000">
                <a:off x="2899279" y="24785"/>
                <a:ext cx="1119039" cy="700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062" name="Google Shape;714;p59" descr="Google Shape;714;p5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" y="-1"/>
                <a:ext cx="3128623" cy="7517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063" name="Google Shape;714;p59" descr="Google Shape;714;p5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" y="717153"/>
                <a:ext cx="3128623" cy="7517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064" name="Google Shape;713;p59"/>
              <p:cNvSpPr/>
              <p:nvPr/>
            </p:nvSpPr>
            <p:spPr>
              <a:xfrm rot="10800000">
                <a:off x="2899279" y="1467149"/>
                <a:ext cx="1119039" cy="700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065" name="Google Shape;714;p59" descr="Google Shape;714;p5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" y="1450626"/>
                <a:ext cx="3128623" cy="7517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067" name="اليوم"/>
            <p:cNvSpPr txBox="1"/>
            <p:nvPr/>
          </p:nvSpPr>
          <p:spPr>
            <a:xfrm>
              <a:off x="3039233" y="196805"/>
              <a:ext cx="1031061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068" name="التاريخ"/>
            <p:cNvSpPr txBox="1"/>
            <p:nvPr/>
          </p:nvSpPr>
          <p:spPr>
            <a:xfrm>
              <a:off x="2931222" y="934913"/>
              <a:ext cx="966934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069" name="الحصة"/>
            <p:cNvSpPr txBox="1"/>
            <p:nvPr/>
          </p:nvSpPr>
          <p:spPr>
            <a:xfrm>
              <a:off x="3083813" y="1671983"/>
              <a:ext cx="941900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3073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3071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2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3" grpId="1"/>
      <p:bldP build="whole" bldLvl="1" animBg="1" rev="0" advAuto="0" spid="3070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3077" name="Google Shape;450;p23"/>
          <p:cNvSpPr/>
          <p:nvPr/>
        </p:nvSpPr>
        <p:spPr>
          <a:xfrm>
            <a:off x="2183471" y="1414810"/>
            <a:ext cx="151765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78" name="Google Shape;451;p23"/>
          <p:cNvSpPr/>
          <p:nvPr/>
        </p:nvSpPr>
        <p:spPr>
          <a:xfrm>
            <a:off x="2589616" y="2168117"/>
            <a:ext cx="304008" cy="2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79" name="Google Shape;452;p23"/>
          <p:cNvSpPr/>
          <p:nvPr/>
        </p:nvSpPr>
        <p:spPr>
          <a:xfrm>
            <a:off x="2518686" y="2060953"/>
            <a:ext cx="303573" cy="225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2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0" name="Google Shape;453;p23"/>
          <p:cNvSpPr/>
          <p:nvPr/>
        </p:nvSpPr>
        <p:spPr>
          <a:xfrm>
            <a:off x="2457623" y="1961702"/>
            <a:ext cx="284924" cy="22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1" name="Google Shape;454;p23"/>
          <p:cNvSpPr/>
          <p:nvPr/>
        </p:nvSpPr>
        <p:spPr>
          <a:xfrm>
            <a:off x="2384556" y="1874374"/>
            <a:ext cx="281863" cy="229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2" name="Google Shape;455;p23"/>
          <p:cNvSpPr/>
          <p:nvPr/>
        </p:nvSpPr>
        <p:spPr>
          <a:xfrm>
            <a:off x="2289807" y="1794995"/>
            <a:ext cx="325273" cy="2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3" name="Google Shape;456;p23"/>
          <p:cNvSpPr/>
          <p:nvPr/>
        </p:nvSpPr>
        <p:spPr>
          <a:xfrm>
            <a:off x="2995113" y="1864858"/>
            <a:ext cx="301340" cy="21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4" name="Google Shape;457;p23"/>
          <p:cNvSpPr/>
          <p:nvPr/>
        </p:nvSpPr>
        <p:spPr>
          <a:xfrm>
            <a:off x="2935754" y="1767010"/>
            <a:ext cx="311758" cy="2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458;p23"/>
          <p:cNvSpPr/>
          <p:nvPr/>
        </p:nvSpPr>
        <p:spPr>
          <a:xfrm>
            <a:off x="2869225" y="1657575"/>
            <a:ext cx="306472" cy="24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459;p23"/>
          <p:cNvSpPr/>
          <p:nvPr/>
        </p:nvSpPr>
        <p:spPr>
          <a:xfrm>
            <a:off x="2784249" y="1563401"/>
            <a:ext cx="316100" cy="24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460;p23"/>
          <p:cNvSpPr/>
          <p:nvPr/>
        </p:nvSpPr>
        <p:spPr>
          <a:xfrm>
            <a:off x="2721572" y="1481951"/>
            <a:ext cx="317842" cy="2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2" h="21600" fill="norm" stroke="1" extrusionOk="0">
                <a:moveTo>
                  <a:pt x="20646" y="0"/>
                </a:moveTo>
                <a:cubicBezTo>
                  <a:pt x="20579" y="0"/>
                  <a:pt x="20506" y="11"/>
                  <a:pt x="20430" y="40"/>
                </a:cubicBezTo>
                <a:cubicBezTo>
                  <a:pt x="11793" y="3180"/>
                  <a:pt x="4066" y="10517"/>
                  <a:pt x="40" y="20867"/>
                </a:cubicBezTo>
                <a:cubicBezTo>
                  <a:pt x="-110" y="21256"/>
                  <a:pt x="185" y="21600"/>
                  <a:pt x="468" y="21600"/>
                </a:cubicBezTo>
                <a:cubicBezTo>
                  <a:pt x="593" y="21600"/>
                  <a:pt x="714" y="21535"/>
                  <a:pt x="794" y="21381"/>
                </a:cubicBezTo>
                <a:cubicBezTo>
                  <a:pt x="5751" y="12039"/>
                  <a:pt x="12116" y="5210"/>
                  <a:pt x="20675" y="1888"/>
                </a:cubicBezTo>
                <a:cubicBezTo>
                  <a:pt x="21490" y="1570"/>
                  <a:pt x="21378" y="0"/>
                  <a:pt x="2064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461;p23"/>
          <p:cNvSpPr/>
          <p:nvPr/>
        </p:nvSpPr>
        <p:spPr>
          <a:xfrm>
            <a:off x="3508971" y="2040146"/>
            <a:ext cx="115159" cy="46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462;p23"/>
          <p:cNvSpPr/>
          <p:nvPr/>
        </p:nvSpPr>
        <p:spPr>
          <a:xfrm>
            <a:off x="3581586" y="2080989"/>
            <a:ext cx="114864" cy="2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92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3090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1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95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093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4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sp>
        <p:nvSpPr>
          <p:cNvPr id="3096" name="صفحة"/>
          <p:cNvSpPr txBox="1"/>
          <p:nvPr/>
        </p:nvSpPr>
        <p:spPr>
          <a:xfrm>
            <a:off x="2939363" y="2135924"/>
            <a:ext cx="125437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107" name="تجميع"/>
          <p:cNvGrpSpPr/>
          <p:nvPr/>
        </p:nvGrpSpPr>
        <p:grpSpPr>
          <a:xfrm>
            <a:off x="810687" y="4530197"/>
            <a:ext cx="6772044" cy="143252"/>
            <a:chOff x="0" y="0"/>
            <a:chExt cx="6772043" cy="143251"/>
          </a:xfrm>
        </p:grpSpPr>
        <p:grpSp>
          <p:nvGrpSpPr>
            <p:cNvPr id="3105" name="تجميع"/>
            <p:cNvGrpSpPr/>
            <p:nvPr/>
          </p:nvGrpSpPr>
          <p:grpSpPr>
            <a:xfrm>
              <a:off x="0" y="-1"/>
              <a:ext cx="6772044" cy="143252"/>
              <a:chOff x="0" y="0"/>
              <a:chExt cx="6772042" cy="143251"/>
            </a:xfrm>
          </p:grpSpPr>
          <p:sp>
            <p:nvSpPr>
              <p:cNvPr id="3097" name="Google Shape;4671;p50"/>
              <p:cNvSpPr/>
              <p:nvPr/>
            </p:nvSpPr>
            <p:spPr>
              <a:xfrm>
                <a:off x="0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8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9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0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1" name="Google Shape;4675;p50"/>
              <p:cNvSpPr/>
              <p:nvPr/>
            </p:nvSpPr>
            <p:spPr>
              <a:xfrm>
                <a:off x="2630650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2" name="Google Shape;4677;p50"/>
              <p:cNvSpPr/>
              <p:nvPr/>
            </p:nvSpPr>
            <p:spPr>
              <a:xfrm>
                <a:off x="4113340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3" name="Google Shape;4678;p50"/>
              <p:cNvSpPr/>
              <p:nvPr/>
            </p:nvSpPr>
            <p:spPr>
              <a:xfrm>
                <a:off x="4758968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4" name="Google Shape;4679;p50"/>
              <p:cNvSpPr/>
              <p:nvPr/>
            </p:nvSpPr>
            <p:spPr>
              <a:xfrm>
                <a:off x="5438819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06" name="Google Shape;4676;p50"/>
            <p:cNvSpPr/>
            <p:nvPr/>
          </p:nvSpPr>
          <p:spPr>
            <a:xfrm>
              <a:off x="5437813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10" name="Google Shape;85;p2"/>
          <p:cNvGrpSpPr/>
          <p:nvPr/>
        </p:nvGrpSpPr>
        <p:grpSpPr>
          <a:xfrm>
            <a:off x="6469091" y="1266962"/>
            <a:ext cx="297898" cy="313805"/>
            <a:chOff x="-14" y="1"/>
            <a:chExt cx="297896" cy="313804"/>
          </a:xfrm>
        </p:grpSpPr>
        <p:sp>
          <p:nvSpPr>
            <p:cNvPr id="3108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21" name="Google Shape;88;p2"/>
          <p:cNvGrpSpPr/>
          <p:nvPr/>
        </p:nvGrpSpPr>
        <p:grpSpPr>
          <a:xfrm>
            <a:off x="1539762" y="2135503"/>
            <a:ext cx="291353" cy="281329"/>
            <a:chOff x="0" y="0"/>
            <a:chExt cx="291352" cy="281327"/>
          </a:xfrm>
        </p:grpSpPr>
        <p:sp>
          <p:nvSpPr>
            <p:cNvPr id="3111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24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3122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25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6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7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8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9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0" name="Google Shape;108;p2"/>
          <p:cNvGrpSpPr/>
          <p:nvPr/>
        </p:nvGrpSpPr>
        <p:grpSpPr>
          <a:xfrm>
            <a:off x="5557611" y="1848390"/>
            <a:ext cx="291353" cy="281329"/>
            <a:chOff x="0" y="0"/>
            <a:chExt cx="291352" cy="281327"/>
          </a:xfrm>
        </p:grpSpPr>
        <p:sp>
          <p:nvSpPr>
            <p:cNvPr id="3130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3" name="Google Shape;119;p2"/>
          <p:cNvGrpSpPr/>
          <p:nvPr/>
        </p:nvGrpSpPr>
        <p:grpSpPr>
          <a:xfrm>
            <a:off x="1786483" y="3930387"/>
            <a:ext cx="297898" cy="313806"/>
            <a:chOff x="-14" y="1"/>
            <a:chExt cx="297896" cy="313805"/>
          </a:xfrm>
        </p:grpSpPr>
        <p:sp>
          <p:nvSpPr>
            <p:cNvPr id="3141" name="Google Shape;120;p2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54" name="Google Shape;122;p2"/>
          <p:cNvGrpSpPr/>
          <p:nvPr/>
        </p:nvGrpSpPr>
        <p:grpSpPr>
          <a:xfrm>
            <a:off x="6472363" y="4739137"/>
            <a:ext cx="291353" cy="281329"/>
            <a:chOff x="0" y="0"/>
            <a:chExt cx="291352" cy="281327"/>
          </a:xfrm>
        </p:grpSpPr>
        <p:sp>
          <p:nvSpPr>
            <p:cNvPr id="3144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55" name="مستطيل مستطيل" descr="مستطيل مستطي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0717" y="1174725"/>
            <a:ext cx="4845773" cy="2202884"/>
          </a:xfrm>
          <a:prstGeom prst="rect">
            <a:avLst/>
          </a:prstGeom>
          <a:ln w="12700">
            <a:miter lim="400000"/>
          </a:ln>
        </p:spPr>
      </p:pic>
      <p:sp>
        <p:nvSpPr>
          <p:cNvPr id="3156" name="Google Shape;1742;p25"/>
          <p:cNvSpPr txBox="1"/>
          <p:nvPr>
            <p:ph type="title"/>
          </p:nvPr>
        </p:nvSpPr>
        <p:spPr>
          <a:xfrm>
            <a:off x="3437309" y="896806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rgbClr val="B4D5D0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3157" name="٩٠"/>
          <p:cNvSpPr txBox="1"/>
          <p:nvPr/>
        </p:nvSpPr>
        <p:spPr>
          <a:xfrm>
            <a:off x="2942298" y="2292806"/>
            <a:ext cx="654523" cy="64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4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٩٠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3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161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2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66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164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5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pic>
        <p:nvPicPr>
          <p:cNvPr id="3167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5" cy="76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2" name="تجميع"/>
          <p:cNvGrpSpPr/>
          <p:nvPr/>
        </p:nvGrpSpPr>
        <p:grpSpPr>
          <a:xfrm>
            <a:off x="2788839" y="919472"/>
            <a:ext cx="4515356" cy="3736756"/>
            <a:chOff x="0" y="0"/>
            <a:chExt cx="4515355" cy="3736755"/>
          </a:xfrm>
        </p:grpSpPr>
        <p:pic>
          <p:nvPicPr>
            <p:cNvPr id="3168" name="IMG_0923.jpeg" descr="IMG_0923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368930" cy="3736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3169" name="الأهداف"/>
            <p:cNvSpPr/>
            <p:nvPr/>
          </p:nvSpPr>
          <p:spPr>
            <a:xfrm>
              <a:off x="209471" y="1430379"/>
              <a:ext cx="301059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100">
                  <a:solidFill>
                    <a:srgbClr val="B51A00"/>
                  </a:solidFill>
                </a:defRPr>
              </a:pPr>
              <a:r>
                <a:t>الأهداف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170" name="المفردات…"/>
            <p:cNvSpPr/>
            <p:nvPr/>
          </p:nvSpPr>
          <p:spPr>
            <a:xfrm>
              <a:off x="179170" y="2728372"/>
              <a:ext cx="301059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100">
                  <a:solidFill>
                    <a:srgbClr val="B51A00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000"/>
              </a:pPr>
              <a:r>
                <a:t>المستوى الاحداثي- نقطة الاصل - محور الصادات </a:t>
              </a:r>
            </a:p>
            <a:p>
              <a:pPr algn="ctr" rtl="0">
                <a:defRPr b="1" sz="1000"/>
              </a:pPr>
              <a:r>
                <a:t>محور السينات - ارباع المستوى الاحداثي - الزوج المرتب </a:t>
              </a:r>
            </a:p>
            <a:p>
              <a:pPr algn="ctr" rtl="0">
                <a:defRPr b="1" sz="1000"/>
              </a:pPr>
              <a:r>
                <a:t>الاحداثي السيني- المقطع السيني - الاحداثي الصادي - المقطع الصادي</a:t>
              </a:r>
            </a:p>
          </p:txBody>
        </p:sp>
        <p:sp>
          <p:nvSpPr>
            <p:cNvPr id="3171" name="🔹تمثيل الاعداد النسبية في المستوى الاحداثي…"/>
            <p:cNvSpPr/>
            <p:nvPr/>
          </p:nvSpPr>
          <p:spPr>
            <a:xfrm>
              <a:off x="3245355" y="154776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r" rtl="0">
                <a:defRPr sz="1500">
                  <a:ln w="12801" cap="flat">
                    <a:solidFill>
                      <a:srgbClr val="000000"/>
                    </a:solidFill>
                    <a:prstDash val="solid"/>
                    <a:miter lim="400000"/>
                  </a:ln>
                </a:defRPr>
              </a:pPr>
              <a:r>
                <a:t>🔹تمثيل الاعداد النسبية في المستوى الاحداثي </a:t>
              </a:r>
            </a:p>
            <a:p>
              <a:pPr algn="r" rtl="0">
                <a:defRPr sz="1500">
                  <a:ln w="12801" cap="flat">
                    <a:solidFill>
                      <a:srgbClr val="000000"/>
                    </a:solidFill>
                    <a:prstDash val="solid"/>
                    <a:miter lim="400000"/>
                  </a:ln>
                </a:defRPr>
              </a:pPr>
              <a:r>
                <a:t>🔹ايجاد المسافة بين نقطتين في المستوى الاحداثي</a:t>
              </a:r>
              <a:r>
                <a:rPr b="1"/>
                <a:t> </a:t>
              </a:r>
            </a:p>
          </p:txBody>
        </p:sp>
      </p:grpSp>
      <p:sp>
        <p:nvSpPr>
          <p:cNvPr id="3173" name="موضوع الدرس…"/>
          <p:cNvSpPr txBox="1"/>
          <p:nvPr/>
        </p:nvSpPr>
        <p:spPr>
          <a:xfrm>
            <a:off x="3174692" y="1061429"/>
            <a:ext cx="2778560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هندسة: الابعاد في المستوى الإحداثي </a:t>
            </a:r>
          </a:p>
        </p:txBody>
      </p:sp>
      <p:pic>
        <p:nvPicPr>
          <p:cNvPr id="3174" name="Google Shape;10290;p67" descr="Google Shape;10290;p6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23431" y="2246910"/>
            <a:ext cx="324659" cy="3771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85" name="تجميع"/>
          <p:cNvGrpSpPr/>
          <p:nvPr/>
        </p:nvGrpSpPr>
        <p:grpSpPr>
          <a:xfrm>
            <a:off x="1087525" y="4677626"/>
            <a:ext cx="6772046" cy="143252"/>
            <a:chOff x="0" y="0"/>
            <a:chExt cx="6772044" cy="143251"/>
          </a:xfrm>
        </p:grpSpPr>
        <p:grpSp>
          <p:nvGrpSpPr>
            <p:cNvPr id="3183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3175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6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7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8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9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0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1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2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84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5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191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189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190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192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195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193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194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196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199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197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198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200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03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201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02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204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06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07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08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9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0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0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13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21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2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16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214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5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21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21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aphicFrame>
        <p:nvGraphicFramePr>
          <p:cNvPr id="3220" name="الجدول"/>
          <p:cNvGraphicFramePr/>
          <p:nvPr/>
        </p:nvGraphicFramePr>
        <p:xfrm>
          <a:off x="5812611" y="2235790"/>
          <a:ext cx="4472955" cy="13684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231" name="تجميع"/>
          <p:cNvGrpSpPr/>
          <p:nvPr/>
        </p:nvGrpSpPr>
        <p:grpSpPr>
          <a:xfrm>
            <a:off x="947298" y="4647200"/>
            <a:ext cx="6772046" cy="143252"/>
            <a:chOff x="0" y="0"/>
            <a:chExt cx="6772044" cy="143251"/>
          </a:xfrm>
        </p:grpSpPr>
        <p:grpSp>
          <p:nvGrpSpPr>
            <p:cNvPr id="3229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3221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2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3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4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5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6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7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8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30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34" name="تجميع"/>
          <p:cNvGrpSpPr/>
          <p:nvPr/>
        </p:nvGrpSpPr>
        <p:grpSpPr>
          <a:xfrm>
            <a:off x="2422593" y="1926256"/>
            <a:ext cx="2640895" cy="536970"/>
            <a:chOff x="0" y="0"/>
            <a:chExt cx="2640894" cy="536968"/>
          </a:xfrm>
        </p:grpSpPr>
        <p:pic>
          <p:nvPicPr>
            <p:cNvPr id="3232" name="Google Shape;714;p59" descr="Google Shape;714;p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0" y="-1"/>
              <a:ext cx="2640895" cy="53696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233" name="جدول التعلم"/>
            <p:cNvSpPr txBox="1"/>
            <p:nvPr/>
          </p:nvSpPr>
          <p:spPr>
            <a:xfrm>
              <a:off x="694517" y="124421"/>
              <a:ext cx="1251859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pic>
        <p:nvPicPr>
          <p:cNvPr id="3235" name="IMG_1884.png" descr="IMG_1884.png"/>
          <p:cNvPicPr>
            <a:picLocks noChangeAspect="1"/>
          </p:cNvPicPr>
          <p:nvPr/>
        </p:nvPicPr>
        <p:blipFill>
          <a:blip r:embed="rId14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236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237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3238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3239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240" name="Google Shape;714;p59" descr="Google Shape;714;p59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0800000">
            <a:off x="1320603" y="1094355"/>
            <a:ext cx="3647425" cy="6222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241" name="Google Shape;713;p59"/>
          <p:cNvSpPr/>
          <p:nvPr/>
        </p:nvSpPr>
        <p:spPr>
          <a:xfrm rot="10800000">
            <a:off x="4735410" y="1113485"/>
            <a:ext cx="1420484" cy="58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2" name="مرادف كلمة"/>
          <p:cNvSpPr txBox="1"/>
          <p:nvPr/>
        </p:nvSpPr>
        <p:spPr>
          <a:xfrm>
            <a:off x="4981880" y="1238814"/>
            <a:ext cx="117877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3243" name="الابعاد"/>
          <p:cNvSpPr txBox="1"/>
          <p:nvPr/>
        </p:nvSpPr>
        <p:spPr>
          <a:xfrm>
            <a:off x="2575211" y="1247426"/>
            <a:ext cx="1138210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الابعاد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3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249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247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48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250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53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251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52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254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57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255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56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258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61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259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60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262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64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65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66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7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0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8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71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26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0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74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272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3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277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275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6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aphicFrame>
        <p:nvGraphicFramePr>
          <p:cNvPr id="3278" name="الجدول"/>
          <p:cNvGraphicFramePr/>
          <p:nvPr/>
        </p:nvGraphicFramePr>
        <p:xfrm>
          <a:off x="5965363" y="2339907"/>
          <a:ext cx="5194242" cy="19178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947374"/>
                <a:gridCol w="1840883"/>
                <a:gridCol w="140598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289" name="تجميع"/>
          <p:cNvGrpSpPr/>
          <p:nvPr/>
        </p:nvGrpSpPr>
        <p:grpSpPr>
          <a:xfrm>
            <a:off x="947298" y="4647200"/>
            <a:ext cx="6772046" cy="143252"/>
            <a:chOff x="0" y="0"/>
            <a:chExt cx="6772044" cy="143251"/>
          </a:xfrm>
        </p:grpSpPr>
        <p:grpSp>
          <p:nvGrpSpPr>
            <p:cNvPr id="3287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3279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0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1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2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3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4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5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6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88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92" name="تجميع"/>
          <p:cNvGrpSpPr/>
          <p:nvPr/>
        </p:nvGrpSpPr>
        <p:grpSpPr>
          <a:xfrm>
            <a:off x="2582940" y="2040983"/>
            <a:ext cx="2351847" cy="557253"/>
            <a:chOff x="0" y="0"/>
            <a:chExt cx="2351846" cy="557251"/>
          </a:xfrm>
        </p:grpSpPr>
        <p:pic>
          <p:nvPicPr>
            <p:cNvPr id="3290" name="Google Shape;714;p59" descr="Google Shape;714;p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0" y="0"/>
              <a:ext cx="2351847" cy="55725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291" name="جدول التعلم"/>
            <p:cNvSpPr txBox="1"/>
            <p:nvPr/>
          </p:nvSpPr>
          <p:spPr>
            <a:xfrm>
              <a:off x="619846" y="128552"/>
              <a:ext cx="1112154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295" name="مستطيل"/>
          <p:cNvGrpSpPr/>
          <p:nvPr/>
        </p:nvGrpSpPr>
        <p:grpSpPr>
          <a:xfrm>
            <a:off x="3970742" y="3280885"/>
            <a:ext cx="2002134" cy="980658"/>
            <a:chOff x="0" y="0"/>
            <a:chExt cx="2002133" cy="980657"/>
          </a:xfrm>
        </p:grpSpPr>
        <p:sp>
          <p:nvSpPr>
            <p:cNvPr id="3293" name="مستطيل"/>
            <p:cNvSpPr/>
            <p:nvPr/>
          </p:nvSpPr>
          <p:spPr>
            <a:xfrm>
              <a:off x="38100" y="38100"/>
              <a:ext cx="1925934" cy="904457"/>
            </a:xfrm>
            <a:prstGeom prst="rect">
              <a:avLst/>
            </a:prstGeom>
            <a:solidFill>
              <a:srgbClr val="FFDB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294" name="مستطيل مستطيل" descr="مستطيل مستطيل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02134" cy="980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98" name="مستطيل"/>
          <p:cNvGrpSpPr/>
          <p:nvPr/>
        </p:nvGrpSpPr>
        <p:grpSpPr>
          <a:xfrm>
            <a:off x="2123681" y="3271148"/>
            <a:ext cx="1942232" cy="990395"/>
            <a:chOff x="0" y="0"/>
            <a:chExt cx="1942231" cy="990394"/>
          </a:xfrm>
        </p:grpSpPr>
        <p:sp>
          <p:nvSpPr>
            <p:cNvPr id="3296" name="مستطيل"/>
            <p:cNvSpPr/>
            <p:nvPr/>
          </p:nvSpPr>
          <p:spPr>
            <a:xfrm>
              <a:off x="38099" y="38100"/>
              <a:ext cx="1866033" cy="914194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297" name="مستطيل مستطيل" descr="مستطيل مستطيل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2232" cy="990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99" name="🔹المستوى الاحداثي…"/>
          <p:cNvSpPr txBox="1"/>
          <p:nvPr/>
        </p:nvSpPr>
        <p:spPr>
          <a:xfrm>
            <a:off x="4139886" y="3294181"/>
            <a:ext cx="1663843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🔹المستوى الاحداثي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🔹الازواج المرتبة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🔹المحور السيني والمحور الصادي</a:t>
            </a:r>
          </a:p>
        </p:txBody>
      </p:sp>
      <p:pic>
        <p:nvPicPr>
          <p:cNvPr id="3300" name="IMG_1884.png" descr="IMG_1884.png"/>
          <p:cNvPicPr>
            <a:picLocks noChangeAspect="1"/>
          </p:cNvPicPr>
          <p:nvPr/>
        </p:nvPicPr>
        <p:blipFill>
          <a:blip r:embed="rId16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301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302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3303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3304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305" name="Google Shape;714;p59" descr="Google Shape;714;p59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10800000">
            <a:off x="1320603" y="1038174"/>
            <a:ext cx="3647425" cy="9156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306" name="Google Shape;713;p59"/>
          <p:cNvSpPr/>
          <p:nvPr/>
        </p:nvSpPr>
        <p:spPr>
          <a:xfrm rot="10800000">
            <a:off x="4681473" y="1055635"/>
            <a:ext cx="1420484" cy="880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307" name="مرادف كلمة"/>
          <p:cNvSpPr txBox="1"/>
          <p:nvPr/>
        </p:nvSpPr>
        <p:spPr>
          <a:xfrm>
            <a:off x="4927272" y="1329345"/>
            <a:ext cx="117877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3308" name="الابعاد بمعني المسافات او الاطوال…"/>
          <p:cNvSpPr txBox="1"/>
          <p:nvPr/>
        </p:nvSpPr>
        <p:spPr>
          <a:xfrm>
            <a:off x="1716045" y="1118548"/>
            <a:ext cx="2757504" cy="75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700">
                <a:solidFill>
                  <a:srgbClr val="B51A00"/>
                </a:solidFill>
              </a:defRPr>
            </a:pPr>
            <a:r>
              <a:t>الابعاد بمعني </a:t>
            </a:r>
            <a:r>
              <a:rPr>
                <a:solidFill>
                  <a:schemeClr val="accent6">
                    <a:lumOff val="-9411"/>
                  </a:schemeClr>
                </a:solidFill>
              </a:rPr>
              <a:t>المسافات او الاطوال </a:t>
            </a:r>
            <a:endParaRPr>
              <a:solidFill>
                <a:schemeClr val="accent6">
                  <a:lumOff val="-9411"/>
                </a:schemeClr>
              </a:solidFill>
            </a:endParaRPr>
          </a:p>
          <a:p>
            <a:pPr algn="r" rtl="0">
              <a:defRPr b="1" sz="1700">
                <a:solidFill>
                  <a:schemeClr val="accent6">
                    <a:lumOff val="-9411"/>
                  </a:schemeClr>
                </a:solidFill>
              </a:defRPr>
            </a:pPr>
            <a:r>
              <a:t>اما في </a:t>
            </a:r>
            <a:r>
              <a:rPr>
                <a:solidFill>
                  <a:srgbClr val="B51A00"/>
                </a:solidFill>
              </a:rPr>
              <a:t> جملة ابعاد الموضوع</a:t>
            </a:r>
            <a:r>
              <a:t> تعني  مداه او اتساعه او اعماقه او مايتعلق به  </a:t>
            </a:r>
            <a:r>
              <a:rPr>
                <a:solidFill>
                  <a:srgbClr val="B51A00"/>
                </a:solidFill>
              </a:rPr>
              <a:t> </a:t>
            </a:r>
          </a:p>
        </p:txBody>
      </p:sp>
      <p:sp>
        <p:nvSpPr>
          <p:cNvPr id="3309" name="🔹أمثل الاعداد النسبية…"/>
          <p:cNvSpPr txBox="1"/>
          <p:nvPr/>
        </p:nvSpPr>
        <p:spPr>
          <a:xfrm>
            <a:off x="2386704" y="3424880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31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31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1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31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1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31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1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31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2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32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2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32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2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32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2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32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2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3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3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3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33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3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33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pSp>
        <p:nvGrpSpPr>
          <p:cNvPr id="334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34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353" name="تجميع"/>
          <p:cNvGrpSpPr/>
          <p:nvPr/>
        </p:nvGrpSpPr>
        <p:grpSpPr>
          <a:xfrm>
            <a:off x="1036606" y="4828704"/>
            <a:ext cx="6772046" cy="143252"/>
            <a:chOff x="0" y="0"/>
            <a:chExt cx="6772044" cy="143251"/>
          </a:xfrm>
        </p:grpSpPr>
        <p:grpSp>
          <p:nvGrpSpPr>
            <p:cNvPr id="3351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3343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4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5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6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7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8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9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0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52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54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6" t="0" r="0" b="8082"/>
          <a:stretch>
            <a:fillRect/>
          </a:stretch>
        </p:blipFill>
        <p:spPr>
          <a:xfrm>
            <a:off x="1646520" y="1065570"/>
            <a:ext cx="5089016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3" name="تجميع"/>
          <p:cNvGrpSpPr/>
          <p:nvPr/>
        </p:nvGrpSpPr>
        <p:grpSpPr>
          <a:xfrm>
            <a:off x="1760780" y="885096"/>
            <a:ext cx="4485867" cy="3682262"/>
            <a:chOff x="0" y="-2"/>
            <a:chExt cx="4485866" cy="3682260"/>
          </a:xfrm>
        </p:grpSpPr>
        <p:grpSp>
          <p:nvGrpSpPr>
            <p:cNvPr id="3358" name="Google Shape;1048;p38"/>
            <p:cNvGrpSpPr/>
            <p:nvPr/>
          </p:nvGrpSpPr>
          <p:grpSpPr>
            <a:xfrm>
              <a:off x="1446514" y="3084070"/>
              <a:ext cx="1459409" cy="598189"/>
              <a:chOff x="0" y="0"/>
              <a:chExt cx="1459408" cy="598187"/>
            </a:xfrm>
          </p:grpSpPr>
          <p:sp>
            <p:nvSpPr>
              <p:cNvPr id="3355" name="Google Shape;1049;p38"/>
              <p:cNvSpPr/>
              <p:nvPr/>
            </p:nvSpPr>
            <p:spPr>
              <a:xfrm rot="10800000">
                <a:off x="0" y="565410"/>
                <a:ext cx="1451920" cy="32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694" y="0"/>
                    </a:lnTo>
                    <a:lnTo>
                      <a:pt x="2090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0788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56" name="Google Shape;1050;p38"/>
              <p:cNvSpPr/>
              <p:nvPr/>
            </p:nvSpPr>
            <p:spPr>
              <a:xfrm>
                <a:off x="140058" y="-1"/>
                <a:ext cx="1171882" cy="46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301" y="0"/>
                    </a:lnTo>
                    <a:lnTo>
                      <a:pt x="2029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57" name="Google Shape;1051;p38"/>
              <p:cNvSpPr/>
              <p:nvPr/>
            </p:nvSpPr>
            <p:spPr>
              <a:xfrm>
                <a:off x="7489" y="466869"/>
                <a:ext cx="1451920" cy="102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5" y="0"/>
                    </a:lnTo>
                    <a:lnTo>
                      <a:pt x="1943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361" name="Google Shape;1052;p38"/>
            <p:cNvGrpSpPr/>
            <p:nvPr/>
          </p:nvGrpSpPr>
          <p:grpSpPr>
            <a:xfrm>
              <a:off x="0" y="-3"/>
              <a:ext cx="4485867" cy="3133309"/>
              <a:chOff x="0" y="-1"/>
              <a:chExt cx="4485866" cy="3133307"/>
            </a:xfrm>
          </p:grpSpPr>
          <p:sp>
            <p:nvSpPr>
              <p:cNvPr id="3359" name="Google Shape;1053;p38"/>
              <p:cNvSpPr/>
              <p:nvPr/>
            </p:nvSpPr>
            <p:spPr>
              <a:xfrm>
                <a:off x="11" y="-2"/>
                <a:ext cx="4485856" cy="3133210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60" name="Google Shape;1054;p38"/>
              <p:cNvSpPr/>
              <p:nvPr/>
            </p:nvSpPr>
            <p:spPr>
              <a:xfrm rot="10800000">
                <a:off x="0" y="2785434"/>
                <a:ext cx="4485856" cy="347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362" name="Google Shape;1055;p38"/>
            <p:cNvSpPr/>
            <p:nvPr/>
          </p:nvSpPr>
          <p:spPr>
            <a:xfrm>
              <a:off x="2051491" y="121727"/>
              <a:ext cx="106797" cy="1068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64" name="مستطيل"/>
          <p:cNvSpPr/>
          <p:nvPr/>
        </p:nvSpPr>
        <p:spPr>
          <a:xfrm>
            <a:off x="1808409" y="951352"/>
            <a:ext cx="4390606" cy="266675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365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920773" y="1329"/>
            <a:ext cx="674477" cy="812134"/>
          </a:xfrm>
          <a:prstGeom prst="rect">
            <a:avLst/>
          </a:prstGeom>
          <a:ln w="12700">
            <a:miter lim="400000"/>
          </a:ln>
        </p:spPr>
      </p:pic>
      <p:sp>
        <p:nvSpPr>
          <p:cNvPr id="3366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367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3368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3369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3370" name="تشويقات |  الأبعاد في المستوى الإحداثي.mp4" descr="تشويقات |  الأبعاد في المستوى الإحداثي.mp4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2027277" y="1123563"/>
            <a:ext cx="3952870" cy="2223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9" fill="hold"/>
                                        <p:tgtEl>
                                          <p:spTgt spid="3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37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3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7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9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375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37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74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376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79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377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78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380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83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381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82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384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87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38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86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388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90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91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92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3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4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97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3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6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00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398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9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٩٢</a:t>
              </a:r>
            </a:p>
          </p:txBody>
        </p:sp>
      </p:grpSp>
      <p:grpSp>
        <p:nvGrpSpPr>
          <p:cNvPr id="340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40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404" name="IMG_1884.png" descr="IMG_1884.png"/>
          <p:cNvPicPr>
            <a:picLocks noChangeAspect="1"/>
          </p:cNvPicPr>
          <p:nvPr/>
        </p:nvPicPr>
        <p:blipFill>
          <a:blip r:embed="rId11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405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406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407" name="مثال مثال " descr="مثال مثال 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20543" y="1642023"/>
            <a:ext cx="1955802" cy="5387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3408" name="IMG_1897.png" descr="IMG_1897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716932" y="630773"/>
            <a:ext cx="2441734" cy="1072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9" name="IMG_1897.png" descr="IMG_1897.png"/>
          <p:cNvPicPr>
            <a:picLocks noChangeAspect="1"/>
          </p:cNvPicPr>
          <p:nvPr/>
        </p:nvPicPr>
        <p:blipFill>
          <a:blip r:embed="rId14">
            <a:extLst/>
          </a:blip>
          <a:srcRect l="30612" t="19718" r="34087" b="68718"/>
          <a:stretch>
            <a:fillRect/>
          </a:stretch>
        </p:blipFill>
        <p:spPr>
          <a:xfrm>
            <a:off x="3719059" y="2212750"/>
            <a:ext cx="2481742" cy="609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0" name="IMG_1888.jpeg" descr="IMG_1888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93132" y="1828465"/>
            <a:ext cx="2622702" cy="2409580"/>
          </a:xfrm>
          <a:prstGeom prst="rect">
            <a:avLst/>
          </a:prstGeom>
          <a:ln w="12700">
            <a:miter lim="400000"/>
          </a:ln>
        </p:spPr>
      </p:pic>
      <p:sp>
        <p:nvSpPr>
          <p:cNvPr id="3411" name="خط"/>
          <p:cNvSpPr/>
          <p:nvPr/>
        </p:nvSpPr>
        <p:spPr>
          <a:xfrm flipV="1">
            <a:off x="1564400" y="1821923"/>
            <a:ext cx="2" cy="242266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12" name="خط"/>
          <p:cNvSpPr/>
          <p:nvPr/>
        </p:nvSpPr>
        <p:spPr>
          <a:xfrm flipH="1" flipV="1">
            <a:off x="681876" y="2701653"/>
            <a:ext cx="2645214" cy="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13" name="🌸"/>
          <p:cNvSpPr txBox="1"/>
          <p:nvPr/>
        </p:nvSpPr>
        <p:spPr>
          <a:xfrm>
            <a:off x="1461554" y="2539413"/>
            <a:ext cx="30490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🌸</a:t>
            </a:r>
          </a:p>
        </p:txBody>
      </p:sp>
      <p:sp>
        <p:nvSpPr>
          <p:cNvPr id="3414" name="🌸"/>
          <p:cNvSpPr txBox="1"/>
          <p:nvPr/>
        </p:nvSpPr>
        <p:spPr>
          <a:xfrm>
            <a:off x="1461554" y="2539413"/>
            <a:ext cx="30490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🌸</a:t>
            </a:r>
          </a:p>
        </p:txBody>
      </p:sp>
      <p:sp>
        <p:nvSpPr>
          <p:cNvPr id="3415" name="خط"/>
          <p:cNvSpPr/>
          <p:nvPr/>
        </p:nvSpPr>
        <p:spPr>
          <a:xfrm flipH="1" flipV="1">
            <a:off x="2227210" y="2703659"/>
            <a:ext cx="890000" cy="1092087"/>
          </a:xfrm>
          <a:prstGeom prst="line">
            <a:avLst/>
          </a:prstGeom>
          <a:ln w="25400">
            <a:solidFill>
              <a:srgbClr val="B51A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16" name="خط"/>
          <p:cNvSpPr/>
          <p:nvPr/>
        </p:nvSpPr>
        <p:spPr>
          <a:xfrm flipV="1">
            <a:off x="2230066" y="2723725"/>
            <a:ext cx="2" cy="1051955"/>
          </a:xfrm>
          <a:prstGeom prst="line">
            <a:avLst/>
          </a:prstGeom>
          <a:ln w="25400">
            <a:solidFill>
              <a:srgbClr val="4E7A27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17" name="خط"/>
          <p:cNvSpPr/>
          <p:nvPr/>
        </p:nvSpPr>
        <p:spPr>
          <a:xfrm flipH="1">
            <a:off x="2217403" y="3810538"/>
            <a:ext cx="786692" cy="3"/>
          </a:xfrm>
          <a:prstGeom prst="line">
            <a:avLst/>
          </a:prstGeom>
          <a:ln w="25400">
            <a:solidFill>
              <a:srgbClr val="982ABC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418" name="IMG_1897.png" descr="IMG_1897.png"/>
          <p:cNvPicPr>
            <a:picLocks noChangeAspect="1"/>
          </p:cNvPicPr>
          <p:nvPr/>
        </p:nvPicPr>
        <p:blipFill>
          <a:blip r:embed="rId14">
            <a:extLst/>
          </a:blip>
          <a:srcRect l="30612" t="31419" r="34087" b="44450"/>
          <a:stretch>
            <a:fillRect/>
          </a:stretch>
        </p:blipFill>
        <p:spPr>
          <a:xfrm>
            <a:off x="3723473" y="2816038"/>
            <a:ext cx="2481742" cy="1272358"/>
          </a:xfrm>
          <a:prstGeom prst="rect">
            <a:avLst/>
          </a:prstGeom>
          <a:ln w="12700">
            <a:miter lim="400000"/>
          </a:ln>
        </p:spPr>
      </p:pic>
      <p:sp>
        <p:nvSpPr>
          <p:cNvPr id="3419" name="١ ٢ ٣ ٤"/>
          <p:cNvSpPr txBox="1"/>
          <p:nvPr/>
        </p:nvSpPr>
        <p:spPr>
          <a:xfrm>
            <a:off x="2271957" y="3795745"/>
            <a:ext cx="71669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١ ٢ ٣ ٤</a:t>
            </a:r>
          </a:p>
        </p:txBody>
      </p:sp>
      <p:sp>
        <p:nvSpPr>
          <p:cNvPr id="3420" name="١…"/>
          <p:cNvSpPr txBox="1"/>
          <p:nvPr/>
        </p:nvSpPr>
        <p:spPr>
          <a:xfrm>
            <a:off x="2093597" y="2730664"/>
            <a:ext cx="137418" cy="113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1600"/>
            </a:pPr>
            <a:r>
              <a:t>١</a:t>
            </a:r>
          </a:p>
          <a:p>
            <a:pPr rtl="0">
              <a:defRPr b="1" sz="1600"/>
            </a:pPr>
            <a:r>
              <a:t>٢</a:t>
            </a:r>
          </a:p>
          <a:p>
            <a:pPr rtl="0">
              <a:defRPr b="1" sz="1600"/>
            </a:pPr>
            <a:r>
              <a:t>٣</a:t>
            </a:r>
          </a:p>
          <a:p>
            <a:pPr rtl="0">
              <a:defRPr b="1" sz="1600"/>
            </a:pPr>
            <a:r>
              <a:t>٤</a:t>
            </a:r>
          </a:p>
          <a:p>
            <a:pPr rtl="0">
              <a:defRPr b="1" sz="1600"/>
            </a:pPr>
            <a:r>
              <a:t>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69949 0.000000" origin="layout" pathEditMode="relative">
                                      <p:cBhvr>
                                        <p:cTn id="10" dur="3500" fill="hold"/>
                                        <p:tgtEl>
                                          <p:spTgt spid="3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61574 0.000412 L 0.162037 0.211523" origin="layout" pathEditMode="relative">
                                      <p:cBhvr>
                                        <p:cTn id="18" dur="2000" fill="hold"/>
                                        <p:tgtEl>
                                          <p:spTgt spid="3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25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8" grpId="10"/>
      <p:bldP build="whole" bldLvl="1" animBg="1" rev="0" advAuto="0" spid="3413" grpId="1"/>
      <p:bldP build="whole" bldLvl="1" animBg="1" rev="0" advAuto="0" spid="3414" grpId="3"/>
      <p:bldP build="whole" bldLvl="1" animBg="1" rev="0" advAuto="0" spid="3420" grpId="9"/>
      <p:bldP build="whole" bldLvl="1" animBg="1" rev="0" advAuto="0" spid="3419" grpId="8"/>
      <p:bldP build="whole" bldLvl="1" animBg="1" rev="0" advAuto="0" spid="3415" grpId="5"/>
      <p:bldP build="whole" bldLvl="1" animBg="1" rev="0" advAuto="0" spid="3417" grpId="7"/>
      <p:bldP build="whole" bldLvl="1" animBg="1" rev="0" advAuto="0" spid="3416" grpId="6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9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425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42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24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426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29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427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28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430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33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431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32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434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37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43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36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438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40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41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42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3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4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47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44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6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50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448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9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٩٢</a:t>
              </a:r>
            </a:p>
          </p:txBody>
        </p:sp>
      </p:grpSp>
      <p:grpSp>
        <p:nvGrpSpPr>
          <p:cNvPr id="345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45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454" name="IMG_1829.png" descr="IMG_18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6837" y="2598465"/>
            <a:ext cx="1288237" cy="469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5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67012" t="39401" r="9613" b="29114"/>
          <a:stretch>
            <a:fillRect/>
          </a:stretch>
        </p:blipFill>
        <p:spPr>
          <a:xfrm>
            <a:off x="6341199" y="2414189"/>
            <a:ext cx="308498" cy="31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8" h="21598" fill="norm" stroke="1" extrusionOk="0">
                <a:moveTo>
                  <a:pt x="4214" y="0"/>
                </a:moveTo>
                <a:cubicBezTo>
                  <a:pt x="4029" y="2"/>
                  <a:pt x="3826" y="163"/>
                  <a:pt x="3551" y="490"/>
                </a:cubicBezTo>
                <a:cubicBezTo>
                  <a:pt x="155" y="4527"/>
                  <a:pt x="-877" y="10049"/>
                  <a:pt x="767" y="15260"/>
                </a:cubicBezTo>
                <a:cubicBezTo>
                  <a:pt x="1281" y="16889"/>
                  <a:pt x="2734" y="19345"/>
                  <a:pt x="3869" y="20510"/>
                </a:cubicBezTo>
                <a:cubicBezTo>
                  <a:pt x="4137" y="20785"/>
                  <a:pt x="4156" y="20786"/>
                  <a:pt x="4585" y="20347"/>
                </a:cubicBezTo>
                <a:lnTo>
                  <a:pt x="5009" y="19912"/>
                </a:lnTo>
                <a:lnTo>
                  <a:pt x="4187" y="18851"/>
                </a:lnTo>
                <a:cubicBezTo>
                  <a:pt x="2632" y="16891"/>
                  <a:pt x="1506" y="13969"/>
                  <a:pt x="1244" y="11261"/>
                </a:cubicBezTo>
                <a:cubicBezTo>
                  <a:pt x="1111" y="9879"/>
                  <a:pt x="1393" y="7684"/>
                  <a:pt x="1934" y="6012"/>
                </a:cubicBezTo>
                <a:cubicBezTo>
                  <a:pt x="2423" y="4497"/>
                  <a:pt x="3613" y="2388"/>
                  <a:pt x="4505" y="1442"/>
                </a:cubicBezTo>
                <a:cubicBezTo>
                  <a:pt x="5024" y="894"/>
                  <a:pt x="5018" y="878"/>
                  <a:pt x="4770" y="490"/>
                </a:cubicBezTo>
                <a:cubicBezTo>
                  <a:pt x="4564" y="167"/>
                  <a:pt x="4399" y="-2"/>
                  <a:pt x="4214" y="0"/>
                </a:cubicBezTo>
                <a:close/>
                <a:moveTo>
                  <a:pt x="11504" y="1714"/>
                </a:moveTo>
                <a:cubicBezTo>
                  <a:pt x="8949" y="1924"/>
                  <a:pt x="6593" y="3291"/>
                  <a:pt x="5168" y="5495"/>
                </a:cubicBezTo>
                <a:cubicBezTo>
                  <a:pt x="4375" y="6720"/>
                  <a:pt x="4314" y="6897"/>
                  <a:pt x="3842" y="8922"/>
                </a:cubicBezTo>
                <a:cubicBezTo>
                  <a:pt x="3555" y="10157"/>
                  <a:pt x="3841" y="12660"/>
                  <a:pt x="4399" y="13710"/>
                </a:cubicBezTo>
                <a:cubicBezTo>
                  <a:pt x="4476" y="13854"/>
                  <a:pt x="4558" y="14047"/>
                  <a:pt x="4558" y="14145"/>
                </a:cubicBezTo>
                <a:cubicBezTo>
                  <a:pt x="4558" y="14427"/>
                  <a:pt x="5707" y="15948"/>
                  <a:pt x="6520" y="16729"/>
                </a:cubicBezTo>
                <a:cubicBezTo>
                  <a:pt x="7351" y="17527"/>
                  <a:pt x="9401" y="18637"/>
                  <a:pt x="10073" y="18660"/>
                </a:cubicBezTo>
                <a:cubicBezTo>
                  <a:pt x="10312" y="18668"/>
                  <a:pt x="10666" y="18730"/>
                  <a:pt x="10868" y="18796"/>
                </a:cubicBezTo>
                <a:cubicBezTo>
                  <a:pt x="11806" y="19104"/>
                  <a:pt x="14210" y="18846"/>
                  <a:pt x="15534" y="18279"/>
                </a:cubicBezTo>
                <a:cubicBezTo>
                  <a:pt x="17732" y="17339"/>
                  <a:pt x="19536" y="15263"/>
                  <a:pt x="20280" y="12839"/>
                </a:cubicBezTo>
                <a:cubicBezTo>
                  <a:pt x="20723" y="11396"/>
                  <a:pt x="20713" y="9193"/>
                  <a:pt x="20280" y="7807"/>
                </a:cubicBezTo>
                <a:cubicBezTo>
                  <a:pt x="19354" y="4839"/>
                  <a:pt x="16957" y="2534"/>
                  <a:pt x="14103" y="1904"/>
                </a:cubicBezTo>
                <a:cubicBezTo>
                  <a:pt x="13229" y="1711"/>
                  <a:pt x="12355" y="1643"/>
                  <a:pt x="11504" y="1714"/>
                </a:cubicBezTo>
                <a:close/>
                <a:moveTo>
                  <a:pt x="13069" y="20972"/>
                </a:moveTo>
                <a:cubicBezTo>
                  <a:pt x="12641" y="21060"/>
                  <a:pt x="12244" y="21316"/>
                  <a:pt x="11902" y="21598"/>
                </a:cubicBezTo>
                <a:lnTo>
                  <a:pt x="15084" y="21598"/>
                </a:lnTo>
                <a:cubicBezTo>
                  <a:pt x="14940" y="21445"/>
                  <a:pt x="14857" y="21243"/>
                  <a:pt x="14606" y="21136"/>
                </a:cubicBezTo>
                <a:cubicBezTo>
                  <a:pt x="14117" y="20926"/>
                  <a:pt x="13585" y="20867"/>
                  <a:pt x="13069" y="209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56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34150" t="39345" r="34150" b="29130"/>
          <a:stretch>
            <a:fillRect/>
          </a:stretch>
        </p:blipFill>
        <p:spPr>
          <a:xfrm>
            <a:off x="6793443" y="2406096"/>
            <a:ext cx="327333" cy="246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512" fill="norm" stroke="1" extrusionOk="0">
                <a:moveTo>
                  <a:pt x="2992" y="0"/>
                </a:moveTo>
                <a:lnTo>
                  <a:pt x="2384" y="1073"/>
                </a:lnTo>
                <a:cubicBezTo>
                  <a:pt x="6" y="5225"/>
                  <a:pt x="-644" y="10600"/>
                  <a:pt x="663" y="15494"/>
                </a:cubicBezTo>
                <a:cubicBezTo>
                  <a:pt x="1037" y="16891"/>
                  <a:pt x="1946" y="19006"/>
                  <a:pt x="2612" y="20025"/>
                </a:cubicBezTo>
                <a:lnTo>
                  <a:pt x="3042" y="20647"/>
                </a:lnTo>
                <a:lnTo>
                  <a:pt x="3346" y="20267"/>
                </a:lnTo>
                <a:cubicBezTo>
                  <a:pt x="3634" y="19907"/>
                  <a:pt x="3712" y="19506"/>
                  <a:pt x="3523" y="19506"/>
                </a:cubicBezTo>
                <a:cubicBezTo>
                  <a:pt x="3356" y="19506"/>
                  <a:pt x="2314" y="17454"/>
                  <a:pt x="1878" y="16290"/>
                </a:cubicBezTo>
                <a:cubicBezTo>
                  <a:pt x="1123" y="14267"/>
                  <a:pt x="967" y="13047"/>
                  <a:pt x="967" y="10272"/>
                </a:cubicBezTo>
                <a:cubicBezTo>
                  <a:pt x="967" y="8192"/>
                  <a:pt x="972" y="7715"/>
                  <a:pt x="1195" y="6675"/>
                </a:cubicBezTo>
                <a:cubicBezTo>
                  <a:pt x="1549" y="5033"/>
                  <a:pt x="2303" y="3079"/>
                  <a:pt x="3068" y="1833"/>
                </a:cubicBezTo>
                <a:lnTo>
                  <a:pt x="3726" y="796"/>
                </a:lnTo>
                <a:lnTo>
                  <a:pt x="3371" y="381"/>
                </a:lnTo>
                <a:lnTo>
                  <a:pt x="2992" y="0"/>
                </a:lnTo>
                <a:close/>
                <a:moveTo>
                  <a:pt x="17847" y="35"/>
                </a:moveTo>
                <a:cubicBezTo>
                  <a:pt x="17614" y="-88"/>
                  <a:pt x="17114" y="419"/>
                  <a:pt x="17114" y="796"/>
                </a:cubicBezTo>
                <a:cubicBezTo>
                  <a:pt x="17114" y="997"/>
                  <a:pt x="17311" y="1386"/>
                  <a:pt x="17569" y="1730"/>
                </a:cubicBezTo>
                <a:cubicBezTo>
                  <a:pt x="17811" y="2052"/>
                  <a:pt x="17999" y="2394"/>
                  <a:pt x="17999" y="2491"/>
                </a:cubicBezTo>
                <a:cubicBezTo>
                  <a:pt x="17999" y="2587"/>
                  <a:pt x="18082" y="2762"/>
                  <a:pt x="18176" y="2871"/>
                </a:cubicBezTo>
                <a:cubicBezTo>
                  <a:pt x="18411" y="3136"/>
                  <a:pt x="19131" y="5253"/>
                  <a:pt x="19366" y="6364"/>
                </a:cubicBezTo>
                <a:cubicBezTo>
                  <a:pt x="19471" y="6859"/>
                  <a:pt x="19616" y="7419"/>
                  <a:pt x="19670" y="7609"/>
                </a:cubicBezTo>
                <a:cubicBezTo>
                  <a:pt x="19805" y="8091"/>
                  <a:pt x="19806" y="12854"/>
                  <a:pt x="19670" y="12970"/>
                </a:cubicBezTo>
                <a:cubicBezTo>
                  <a:pt x="19609" y="13021"/>
                  <a:pt x="19543" y="13204"/>
                  <a:pt x="19543" y="13385"/>
                </a:cubicBezTo>
                <a:cubicBezTo>
                  <a:pt x="19543" y="13670"/>
                  <a:pt x="19290" y="14747"/>
                  <a:pt x="18910" y="16048"/>
                </a:cubicBezTo>
                <a:cubicBezTo>
                  <a:pt x="18850" y="16254"/>
                  <a:pt x="18623" y="16783"/>
                  <a:pt x="18404" y="17224"/>
                </a:cubicBezTo>
                <a:cubicBezTo>
                  <a:pt x="18187" y="17666"/>
                  <a:pt x="17999" y="18087"/>
                  <a:pt x="17999" y="18157"/>
                </a:cubicBezTo>
                <a:cubicBezTo>
                  <a:pt x="17999" y="18227"/>
                  <a:pt x="17924" y="18333"/>
                  <a:pt x="17847" y="18399"/>
                </a:cubicBezTo>
                <a:cubicBezTo>
                  <a:pt x="17771" y="18465"/>
                  <a:pt x="17565" y="18813"/>
                  <a:pt x="17367" y="19160"/>
                </a:cubicBezTo>
                <a:lnTo>
                  <a:pt x="16987" y="19783"/>
                </a:lnTo>
                <a:lnTo>
                  <a:pt x="17265" y="20232"/>
                </a:lnTo>
                <a:cubicBezTo>
                  <a:pt x="17400" y="20483"/>
                  <a:pt x="17571" y="20682"/>
                  <a:pt x="17645" y="20682"/>
                </a:cubicBezTo>
                <a:cubicBezTo>
                  <a:pt x="17832" y="20682"/>
                  <a:pt x="18488" y="19694"/>
                  <a:pt x="19012" y="18641"/>
                </a:cubicBezTo>
                <a:cubicBezTo>
                  <a:pt x="20132" y="16393"/>
                  <a:pt x="20761" y="13774"/>
                  <a:pt x="20859" y="11102"/>
                </a:cubicBezTo>
                <a:cubicBezTo>
                  <a:pt x="20956" y="8430"/>
                  <a:pt x="20544" y="5700"/>
                  <a:pt x="19594" y="3286"/>
                </a:cubicBezTo>
                <a:cubicBezTo>
                  <a:pt x="19161" y="2187"/>
                  <a:pt x="18068" y="150"/>
                  <a:pt x="17847" y="35"/>
                </a:cubicBezTo>
                <a:close/>
                <a:moveTo>
                  <a:pt x="6687" y="4254"/>
                </a:moveTo>
                <a:cubicBezTo>
                  <a:pt x="5442" y="4345"/>
                  <a:pt x="4974" y="4491"/>
                  <a:pt x="4257" y="5119"/>
                </a:cubicBezTo>
                <a:cubicBezTo>
                  <a:pt x="3222" y="6023"/>
                  <a:pt x="2466" y="7531"/>
                  <a:pt x="2157" y="9165"/>
                </a:cubicBezTo>
                <a:cubicBezTo>
                  <a:pt x="1420" y="13046"/>
                  <a:pt x="3433" y="17065"/>
                  <a:pt x="6307" y="17431"/>
                </a:cubicBezTo>
                <a:cubicBezTo>
                  <a:pt x="6549" y="17462"/>
                  <a:pt x="6818" y="17521"/>
                  <a:pt x="6915" y="17535"/>
                </a:cubicBezTo>
                <a:cubicBezTo>
                  <a:pt x="7633" y="17637"/>
                  <a:pt x="9347" y="16756"/>
                  <a:pt x="10053" y="15909"/>
                </a:cubicBezTo>
                <a:cubicBezTo>
                  <a:pt x="10498" y="15374"/>
                  <a:pt x="10490" y="15374"/>
                  <a:pt x="11242" y="16117"/>
                </a:cubicBezTo>
                <a:cubicBezTo>
                  <a:pt x="12146" y="17010"/>
                  <a:pt x="12851" y="17291"/>
                  <a:pt x="14102" y="17293"/>
                </a:cubicBezTo>
                <a:cubicBezTo>
                  <a:pt x="15566" y="17294"/>
                  <a:pt x="16417" y="16855"/>
                  <a:pt x="17417" y="15529"/>
                </a:cubicBezTo>
                <a:cubicBezTo>
                  <a:pt x="18329" y="14319"/>
                  <a:pt x="19043" y="12375"/>
                  <a:pt x="18683" y="12070"/>
                </a:cubicBezTo>
                <a:cubicBezTo>
                  <a:pt x="18618" y="12016"/>
                  <a:pt x="18577" y="11864"/>
                  <a:pt x="18607" y="11759"/>
                </a:cubicBezTo>
                <a:cubicBezTo>
                  <a:pt x="18638" y="11648"/>
                  <a:pt x="18562" y="11575"/>
                  <a:pt x="18455" y="11586"/>
                </a:cubicBezTo>
                <a:cubicBezTo>
                  <a:pt x="18343" y="11598"/>
                  <a:pt x="18248" y="11481"/>
                  <a:pt x="18227" y="11275"/>
                </a:cubicBezTo>
                <a:cubicBezTo>
                  <a:pt x="18174" y="10771"/>
                  <a:pt x="18038" y="10891"/>
                  <a:pt x="17999" y="11448"/>
                </a:cubicBezTo>
                <a:lnTo>
                  <a:pt x="17949" y="11932"/>
                </a:lnTo>
                <a:lnTo>
                  <a:pt x="15317" y="11967"/>
                </a:lnTo>
                <a:cubicBezTo>
                  <a:pt x="13872" y="11990"/>
                  <a:pt x="12662" y="11936"/>
                  <a:pt x="12609" y="11863"/>
                </a:cubicBezTo>
                <a:cubicBezTo>
                  <a:pt x="12555" y="11790"/>
                  <a:pt x="12489" y="11199"/>
                  <a:pt x="12482" y="10549"/>
                </a:cubicBezTo>
                <a:cubicBezTo>
                  <a:pt x="12476" y="9900"/>
                  <a:pt x="12401" y="9212"/>
                  <a:pt x="12330" y="9027"/>
                </a:cubicBezTo>
                <a:cubicBezTo>
                  <a:pt x="12191" y="8658"/>
                  <a:pt x="11626" y="7998"/>
                  <a:pt x="11622" y="8197"/>
                </a:cubicBezTo>
                <a:cubicBezTo>
                  <a:pt x="11617" y="8436"/>
                  <a:pt x="11195" y="7552"/>
                  <a:pt x="11192" y="7298"/>
                </a:cubicBezTo>
                <a:cubicBezTo>
                  <a:pt x="11191" y="7157"/>
                  <a:pt x="11085" y="6972"/>
                  <a:pt x="10964" y="6883"/>
                </a:cubicBezTo>
                <a:cubicBezTo>
                  <a:pt x="10843" y="6795"/>
                  <a:pt x="10787" y="6623"/>
                  <a:pt x="10787" y="6502"/>
                </a:cubicBezTo>
                <a:cubicBezTo>
                  <a:pt x="10787" y="6381"/>
                  <a:pt x="10715" y="6295"/>
                  <a:pt x="10660" y="6295"/>
                </a:cubicBezTo>
                <a:cubicBezTo>
                  <a:pt x="10606" y="6295"/>
                  <a:pt x="10337" y="6071"/>
                  <a:pt x="10078" y="5776"/>
                </a:cubicBezTo>
                <a:cubicBezTo>
                  <a:pt x="9068" y="4623"/>
                  <a:pt x="8037" y="4156"/>
                  <a:pt x="6687" y="4254"/>
                </a:cubicBezTo>
                <a:close/>
                <a:moveTo>
                  <a:pt x="18101" y="8612"/>
                </a:moveTo>
                <a:cubicBezTo>
                  <a:pt x="18041" y="8663"/>
                  <a:pt x="17999" y="8776"/>
                  <a:pt x="17999" y="8854"/>
                </a:cubicBezTo>
                <a:cubicBezTo>
                  <a:pt x="17999" y="8931"/>
                  <a:pt x="18041" y="8992"/>
                  <a:pt x="18101" y="8992"/>
                </a:cubicBezTo>
                <a:cubicBezTo>
                  <a:pt x="18161" y="8992"/>
                  <a:pt x="18227" y="8879"/>
                  <a:pt x="18227" y="8750"/>
                </a:cubicBezTo>
                <a:cubicBezTo>
                  <a:pt x="18227" y="8621"/>
                  <a:pt x="18161" y="8561"/>
                  <a:pt x="18101" y="8612"/>
                </a:cubicBezTo>
                <a:close/>
                <a:moveTo>
                  <a:pt x="18759" y="10722"/>
                </a:moveTo>
                <a:cubicBezTo>
                  <a:pt x="18701" y="10674"/>
                  <a:pt x="18683" y="10759"/>
                  <a:pt x="18683" y="10929"/>
                </a:cubicBezTo>
                <a:cubicBezTo>
                  <a:pt x="18683" y="11291"/>
                  <a:pt x="18748" y="11343"/>
                  <a:pt x="18834" y="11033"/>
                </a:cubicBezTo>
                <a:cubicBezTo>
                  <a:pt x="18868" y="10912"/>
                  <a:pt x="18816" y="10771"/>
                  <a:pt x="18759" y="10722"/>
                </a:cubicBezTo>
                <a:close/>
                <a:moveTo>
                  <a:pt x="6839" y="21028"/>
                </a:moveTo>
                <a:cubicBezTo>
                  <a:pt x="6477" y="21079"/>
                  <a:pt x="6295" y="21254"/>
                  <a:pt x="6130" y="21512"/>
                </a:cubicBezTo>
                <a:lnTo>
                  <a:pt x="8028" y="21512"/>
                </a:lnTo>
                <a:cubicBezTo>
                  <a:pt x="7718" y="21221"/>
                  <a:pt x="7281" y="20965"/>
                  <a:pt x="6839" y="21028"/>
                </a:cubicBezTo>
                <a:close/>
                <a:moveTo>
                  <a:pt x="13343" y="21339"/>
                </a:moveTo>
                <a:cubicBezTo>
                  <a:pt x="13195" y="21359"/>
                  <a:pt x="13165" y="21473"/>
                  <a:pt x="13064" y="21512"/>
                </a:cubicBezTo>
                <a:lnTo>
                  <a:pt x="13874" y="21512"/>
                </a:lnTo>
                <a:cubicBezTo>
                  <a:pt x="13698" y="21467"/>
                  <a:pt x="13561" y="21310"/>
                  <a:pt x="13343" y="213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57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7687" t="39496" r="67206" b="29114"/>
          <a:stretch>
            <a:fillRect/>
          </a:stretch>
        </p:blipFill>
        <p:spPr>
          <a:xfrm>
            <a:off x="7264267" y="2344645"/>
            <a:ext cx="354384" cy="33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2" h="21532" fill="norm" stroke="1" extrusionOk="0">
                <a:moveTo>
                  <a:pt x="17509" y="66"/>
                </a:moveTo>
                <a:cubicBezTo>
                  <a:pt x="17305" y="-68"/>
                  <a:pt x="17150" y="13"/>
                  <a:pt x="16890" y="219"/>
                </a:cubicBezTo>
                <a:cubicBezTo>
                  <a:pt x="16362" y="636"/>
                  <a:pt x="16365" y="792"/>
                  <a:pt x="16843" y="1261"/>
                </a:cubicBezTo>
                <a:cubicBezTo>
                  <a:pt x="17215" y="1625"/>
                  <a:pt x="18436" y="3541"/>
                  <a:pt x="18436" y="3754"/>
                </a:cubicBezTo>
                <a:cubicBezTo>
                  <a:pt x="18436" y="3816"/>
                  <a:pt x="18521" y="3979"/>
                  <a:pt x="18626" y="4110"/>
                </a:cubicBezTo>
                <a:cubicBezTo>
                  <a:pt x="18730" y="4241"/>
                  <a:pt x="18988" y="4812"/>
                  <a:pt x="19197" y="5382"/>
                </a:cubicBezTo>
                <a:cubicBezTo>
                  <a:pt x="20100" y="7842"/>
                  <a:pt x="20267" y="10915"/>
                  <a:pt x="19649" y="13495"/>
                </a:cubicBezTo>
                <a:cubicBezTo>
                  <a:pt x="19119" y="15708"/>
                  <a:pt x="18011" y="18006"/>
                  <a:pt x="16914" y="19116"/>
                </a:cubicBezTo>
                <a:cubicBezTo>
                  <a:pt x="16386" y="19650"/>
                  <a:pt x="16367" y="19853"/>
                  <a:pt x="16819" y="20337"/>
                </a:cubicBezTo>
                <a:cubicBezTo>
                  <a:pt x="17010" y="20540"/>
                  <a:pt x="17222" y="20718"/>
                  <a:pt x="17295" y="20718"/>
                </a:cubicBezTo>
                <a:cubicBezTo>
                  <a:pt x="17624" y="20718"/>
                  <a:pt x="19134" y="18481"/>
                  <a:pt x="19887" y="16878"/>
                </a:cubicBezTo>
                <a:cubicBezTo>
                  <a:pt x="20394" y="15797"/>
                  <a:pt x="20929" y="13890"/>
                  <a:pt x="21123" y="12528"/>
                </a:cubicBezTo>
                <a:cubicBezTo>
                  <a:pt x="21349" y="10948"/>
                  <a:pt x="21210" y="7996"/>
                  <a:pt x="20838" y="6450"/>
                </a:cubicBezTo>
                <a:cubicBezTo>
                  <a:pt x="20476" y="4946"/>
                  <a:pt x="19398" y="2551"/>
                  <a:pt x="18484" y="1261"/>
                </a:cubicBezTo>
                <a:cubicBezTo>
                  <a:pt x="17983" y="554"/>
                  <a:pt x="17713" y="200"/>
                  <a:pt x="17509" y="66"/>
                </a:cubicBezTo>
                <a:close/>
                <a:moveTo>
                  <a:pt x="5929" y="1312"/>
                </a:moveTo>
                <a:cubicBezTo>
                  <a:pt x="4600" y="1418"/>
                  <a:pt x="3762" y="1977"/>
                  <a:pt x="3266" y="3118"/>
                </a:cubicBezTo>
                <a:cubicBezTo>
                  <a:pt x="2434" y="5029"/>
                  <a:pt x="3175" y="6984"/>
                  <a:pt x="5001" y="7747"/>
                </a:cubicBezTo>
                <a:cubicBezTo>
                  <a:pt x="7958" y="8982"/>
                  <a:pt x="10823" y="6130"/>
                  <a:pt x="9591" y="3194"/>
                </a:cubicBezTo>
                <a:cubicBezTo>
                  <a:pt x="9251" y="2384"/>
                  <a:pt x="8409" y="1646"/>
                  <a:pt x="7522" y="1389"/>
                </a:cubicBezTo>
                <a:cubicBezTo>
                  <a:pt x="7200" y="1295"/>
                  <a:pt x="6495" y="1267"/>
                  <a:pt x="5929" y="1312"/>
                </a:cubicBezTo>
                <a:close/>
                <a:moveTo>
                  <a:pt x="12801" y="1974"/>
                </a:moveTo>
                <a:cubicBezTo>
                  <a:pt x="12325" y="1974"/>
                  <a:pt x="12147" y="2049"/>
                  <a:pt x="11945" y="2330"/>
                </a:cubicBezTo>
                <a:cubicBezTo>
                  <a:pt x="11581" y="2836"/>
                  <a:pt x="11603" y="3464"/>
                  <a:pt x="12016" y="3906"/>
                </a:cubicBezTo>
                <a:cubicBezTo>
                  <a:pt x="12543" y="4469"/>
                  <a:pt x="13501" y="4372"/>
                  <a:pt x="13776" y="3728"/>
                </a:cubicBezTo>
                <a:cubicBezTo>
                  <a:pt x="14191" y="2753"/>
                  <a:pt x="13751" y="1974"/>
                  <a:pt x="12801" y="1974"/>
                </a:cubicBezTo>
                <a:close/>
                <a:moveTo>
                  <a:pt x="14632" y="5356"/>
                </a:moveTo>
                <a:cubicBezTo>
                  <a:pt x="14092" y="5285"/>
                  <a:pt x="13496" y="5341"/>
                  <a:pt x="12896" y="5560"/>
                </a:cubicBezTo>
                <a:cubicBezTo>
                  <a:pt x="11790" y="5963"/>
                  <a:pt x="10827" y="7469"/>
                  <a:pt x="10827" y="8790"/>
                </a:cubicBezTo>
                <a:cubicBezTo>
                  <a:pt x="10827" y="9210"/>
                  <a:pt x="10762" y="9663"/>
                  <a:pt x="10684" y="9807"/>
                </a:cubicBezTo>
                <a:cubicBezTo>
                  <a:pt x="10607" y="9951"/>
                  <a:pt x="10477" y="10260"/>
                  <a:pt x="10399" y="10494"/>
                </a:cubicBezTo>
                <a:cubicBezTo>
                  <a:pt x="10304" y="10779"/>
                  <a:pt x="10184" y="10909"/>
                  <a:pt x="10019" y="10875"/>
                </a:cubicBezTo>
                <a:cubicBezTo>
                  <a:pt x="9823" y="10835"/>
                  <a:pt x="9753" y="10601"/>
                  <a:pt x="9662" y="9705"/>
                </a:cubicBezTo>
                <a:cubicBezTo>
                  <a:pt x="9554" y="8637"/>
                  <a:pt x="9380" y="8176"/>
                  <a:pt x="9186" y="8383"/>
                </a:cubicBezTo>
                <a:cubicBezTo>
                  <a:pt x="9139" y="8434"/>
                  <a:pt x="9202" y="8954"/>
                  <a:pt x="9329" y="9553"/>
                </a:cubicBezTo>
                <a:cubicBezTo>
                  <a:pt x="9494" y="10329"/>
                  <a:pt x="9532" y="10708"/>
                  <a:pt x="9424" y="10824"/>
                </a:cubicBezTo>
                <a:cubicBezTo>
                  <a:pt x="9196" y="11068"/>
                  <a:pt x="8814" y="10750"/>
                  <a:pt x="8663" y="10189"/>
                </a:cubicBezTo>
                <a:cubicBezTo>
                  <a:pt x="8512" y="9625"/>
                  <a:pt x="8283" y="9541"/>
                  <a:pt x="8283" y="10061"/>
                </a:cubicBezTo>
                <a:cubicBezTo>
                  <a:pt x="8283" y="10716"/>
                  <a:pt x="7840" y="10673"/>
                  <a:pt x="7783" y="10011"/>
                </a:cubicBezTo>
                <a:cubicBezTo>
                  <a:pt x="7725" y="9323"/>
                  <a:pt x="7539" y="8483"/>
                  <a:pt x="7427" y="8408"/>
                </a:cubicBezTo>
                <a:cubicBezTo>
                  <a:pt x="7256" y="8296"/>
                  <a:pt x="7269" y="8750"/>
                  <a:pt x="7451" y="9451"/>
                </a:cubicBezTo>
                <a:cubicBezTo>
                  <a:pt x="7651" y="10221"/>
                  <a:pt x="7524" y="10347"/>
                  <a:pt x="6951" y="9985"/>
                </a:cubicBezTo>
                <a:cubicBezTo>
                  <a:pt x="6523" y="9715"/>
                  <a:pt x="6476" y="9632"/>
                  <a:pt x="6595" y="9298"/>
                </a:cubicBezTo>
                <a:cubicBezTo>
                  <a:pt x="6769" y="8808"/>
                  <a:pt x="6772" y="8790"/>
                  <a:pt x="6523" y="8790"/>
                </a:cubicBezTo>
                <a:cubicBezTo>
                  <a:pt x="6407" y="8790"/>
                  <a:pt x="6319" y="8894"/>
                  <a:pt x="6309" y="9019"/>
                </a:cubicBezTo>
                <a:cubicBezTo>
                  <a:pt x="6300" y="9143"/>
                  <a:pt x="6271" y="9347"/>
                  <a:pt x="6262" y="9451"/>
                </a:cubicBezTo>
                <a:cubicBezTo>
                  <a:pt x="6252" y="9559"/>
                  <a:pt x="5964" y="9660"/>
                  <a:pt x="5596" y="9705"/>
                </a:cubicBezTo>
                <a:cubicBezTo>
                  <a:pt x="5240" y="9749"/>
                  <a:pt x="4778" y="9893"/>
                  <a:pt x="4573" y="10036"/>
                </a:cubicBezTo>
                <a:lnTo>
                  <a:pt x="4217" y="10316"/>
                </a:lnTo>
                <a:lnTo>
                  <a:pt x="3884" y="9604"/>
                </a:lnTo>
                <a:cubicBezTo>
                  <a:pt x="3478" y="8706"/>
                  <a:pt x="2983" y="8316"/>
                  <a:pt x="2124" y="8230"/>
                </a:cubicBezTo>
                <a:cubicBezTo>
                  <a:pt x="1301" y="8148"/>
                  <a:pt x="607" y="8581"/>
                  <a:pt x="222" y="9400"/>
                </a:cubicBezTo>
                <a:cubicBezTo>
                  <a:pt x="-251" y="10407"/>
                  <a:pt x="48" y="11558"/>
                  <a:pt x="959" y="12223"/>
                </a:cubicBezTo>
                <a:cubicBezTo>
                  <a:pt x="1879" y="12895"/>
                  <a:pt x="3277" y="12510"/>
                  <a:pt x="3789" y="11435"/>
                </a:cubicBezTo>
                <a:cubicBezTo>
                  <a:pt x="4200" y="10572"/>
                  <a:pt x="4223" y="10530"/>
                  <a:pt x="4407" y="10799"/>
                </a:cubicBezTo>
                <a:cubicBezTo>
                  <a:pt x="4498" y="10933"/>
                  <a:pt x="4745" y="11121"/>
                  <a:pt x="4954" y="11206"/>
                </a:cubicBezTo>
                <a:cubicBezTo>
                  <a:pt x="5483" y="11421"/>
                  <a:pt x="5539" y="11717"/>
                  <a:pt x="5168" y="12274"/>
                </a:cubicBezTo>
                <a:cubicBezTo>
                  <a:pt x="4899" y="12679"/>
                  <a:pt x="4865" y="12952"/>
                  <a:pt x="4859" y="14055"/>
                </a:cubicBezTo>
                <a:cubicBezTo>
                  <a:pt x="4852" y="15255"/>
                  <a:pt x="4877" y="15423"/>
                  <a:pt x="5263" y="16038"/>
                </a:cubicBezTo>
                <a:cubicBezTo>
                  <a:pt x="5539" y="16478"/>
                  <a:pt x="5930" y="16854"/>
                  <a:pt x="6428" y="17132"/>
                </a:cubicBezTo>
                <a:cubicBezTo>
                  <a:pt x="7235" y="17583"/>
                  <a:pt x="8096" y="17655"/>
                  <a:pt x="8972" y="17386"/>
                </a:cubicBezTo>
                <a:cubicBezTo>
                  <a:pt x="11040" y="16752"/>
                  <a:pt x="11886" y="14025"/>
                  <a:pt x="10613" y="12020"/>
                </a:cubicBezTo>
                <a:cubicBezTo>
                  <a:pt x="10264" y="11469"/>
                  <a:pt x="10265" y="11452"/>
                  <a:pt x="10542" y="11155"/>
                </a:cubicBezTo>
                <a:cubicBezTo>
                  <a:pt x="10819" y="10859"/>
                  <a:pt x="10824" y="10875"/>
                  <a:pt x="11612" y="11511"/>
                </a:cubicBezTo>
                <a:cubicBezTo>
                  <a:pt x="12658" y="12356"/>
                  <a:pt x="13267" y="12602"/>
                  <a:pt x="14204" y="12605"/>
                </a:cubicBezTo>
                <a:cubicBezTo>
                  <a:pt x="16077" y="12611"/>
                  <a:pt x="17458" y="11092"/>
                  <a:pt x="17461" y="8993"/>
                </a:cubicBezTo>
                <a:cubicBezTo>
                  <a:pt x="17464" y="6984"/>
                  <a:pt x="16252" y="5569"/>
                  <a:pt x="14632" y="5356"/>
                </a:cubicBezTo>
                <a:close/>
                <a:moveTo>
                  <a:pt x="11802" y="17234"/>
                </a:moveTo>
                <a:lnTo>
                  <a:pt x="12040" y="17615"/>
                </a:lnTo>
                <a:cubicBezTo>
                  <a:pt x="12218" y="17907"/>
                  <a:pt x="12391" y="17997"/>
                  <a:pt x="12801" y="17997"/>
                </a:cubicBezTo>
                <a:cubicBezTo>
                  <a:pt x="13258" y="17997"/>
                  <a:pt x="13807" y="17664"/>
                  <a:pt x="13633" y="17488"/>
                </a:cubicBezTo>
                <a:cubicBezTo>
                  <a:pt x="13603" y="17457"/>
                  <a:pt x="13168" y="17386"/>
                  <a:pt x="12682" y="17335"/>
                </a:cubicBezTo>
                <a:lnTo>
                  <a:pt x="11802" y="17234"/>
                </a:lnTo>
                <a:close/>
                <a:moveTo>
                  <a:pt x="1863" y="20998"/>
                </a:moveTo>
                <a:cubicBezTo>
                  <a:pt x="1558" y="21003"/>
                  <a:pt x="1256" y="21138"/>
                  <a:pt x="1030" y="21379"/>
                </a:cubicBezTo>
                <a:cubicBezTo>
                  <a:pt x="983" y="21430"/>
                  <a:pt x="996" y="21486"/>
                  <a:pt x="959" y="21532"/>
                </a:cubicBezTo>
                <a:lnTo>
                  <a:pt x="2790" y="21532"/>
                </a:lnTo>
                <a:cubicBezTo>
                  <a:pt x="2754" y="21489"/>
                  <a:pt x="2764" y="21397"/>
                  <a:pt x="2719" y="21354"/>
                </a:cubicBezTo>
                <a:cubicBezTo>
                  <a:pt x="2469" y="21121"/>
                  <a:pt x="2167" y="20992"/>
                  <a:pt x="1863" y="20998"/>
                </a:cubicBezTo>
                <a:close/>
                <a:moveTo>
                  <a:pt x="7023" y="21456"/>
                </a:moveTo>
                <a:cubicBezTo>
                  <a:pt x="6896" y="21456"/>
                  <a:pt x="6860" y="21519"/>
                  <a:pt x="6761" y="21532"/>
                </a:cubicBezTo>
                <a:lnTo>
                  <a:pt x="7308" y="21532"/>
                </a:lnTo>
                <a:cubicBezTo>
                  <a:pt x="7190" y="21520"/>
                  <a:pt x="7180" y="21456"/>
                  <a:pt x="7023" y="214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58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460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461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6" t="0" r="0" b="8082"/>
          <a:stretch>
            <a:fillRect/>
          </a:stretch>
        </p:blipFill>
        <p:spPr>
          <a:xfrm>
            <a:off x="1646520" y="976979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2" name="IMG_1897.png" descr="IMG_1897.png"/>
          <p:cNvPicPr>
            <a:picLocks noChangeAspect="1"/>
          </p:cNvPicPr>
          <p:nvPr/>
        </p:nvPicPr>
        <p:blipFill>
          <a:blip r:embed="rId15">
            <a:extLst/>
          </a:blip>
          <a:srcRect l="11607" t="55111" r="30242" b="34703"/>
          <a:stretch>
            <a:fillRect/>
          </a:stretch>
        </p:blipFill>
        <p:spPr>
          <a:xfrm>
            <a:off x="1256299" y="1153886"/>
            <a:ext cx="4934499" cy="648188"/>
          </a:xfrm>
          <a:prstGeom prst="rect">
            <a:avLst/>
          </a:prstGeom>
          <a:ln w="12700">
            <a:miter lim="400000"/>
          </a:ln>
        </p:spPr>
      </p:pic>
      <p:sp>
        <p:nvSpPr>
          <p:cNvPr id="3463" name="مستطيل"/>
          <p:cNvSpPr/>
          <p:nvPr/>
        </p:nvSpPr>
        <p:spPr>
          <a:xfrm>
            <a:off x="4436271" y="1012897"/>
            <a:ext cx="1748317" cy="466833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464" name="IMG_1897.png" descr="IMG_1897.png"/>
          <p:cNvPicPr>
            <a:picLocks noChangeAspect="1"/>
          </p:cNvPicPr>
          <p:nvPr/>
        </p:nvPicPr>
        <p:blipFill>
          <a:blip r:embed="rId15">
            <a:extLst/>
          </a:blip>
          <a:srcRect l="50271" t="65397" r="32213" b="27293"/>
          <a:stretch>
            <a:fillRect/>
          </a:stretch>
        </p:blipFill>
        <p:spPr>
          <a:xfrm>
            <a:off x="4271474" y="1803980"/>
            <a:ext cx="1755213" cy="549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5" name="IMG_1887.jpeg" descr="IMG_1887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256299" y="2026353"/>
            <a:ext cx="3074837" cy="2980846"/>
          </a:xfrm>
          <a:prstGeom prst="rect">
            <a:avLst/>
          </a:prstGeom>
          <a:ln w="12700">
            <a:miter lim="400000"/>
          </a:ln>
        </p:spPr>
      </p:pic>
      <p:sp>
        <p:nvSpPr>
          <p:cNvPr id="3466" name="✖️"/>
          <p:cNvSpPr txBox="1"/>
          <p:nvPr/>
        </p:nvSpPr>
        <p:spPr>
          <a:xfrm>
            <a:off x="5164623" y="2025617"/>
            <a:ext cx="291613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467" name="✖️"/>
          <p:cNvSpPr txBox="1"/>
          <p:nvPr/>
        </p:nvSpPr>
        <p:spPr>
          <a:xfrm>
            <a:off x="4444999" y="2026353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468" name="خط"/>
          <p:cNvSpPr/>
          <p:nvPr/>
        </p:nvSpPr>
        <p:spPr>
          <a:xfrm>
            <a:off x="3241134" y="3605239"/>
            <a:ext cx="629818" cy="884081"/>
          </a:xfrm>
          <a:prstGeom prst="line">
            <a:avLst/>
          </a:prstGeom>
          <a:ln w="25400">
            <a:solidFill>
              <a:srgbClr val="B51A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69" name="خط"/>
          <p:cNvSpPr/>
          <p:nvPr/>
        </p:nvSpPr>
        <p:spPr>
          <a:xfrm flipV="1">
            <a:off x="3230033" y="3657236"/>
            <a:ext cx="1" cy="877454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  <a:custDash>
              <a:ds d="200000" sp="200000"/>
            </a:custDash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70" name="خط"/>
          <p:cNvSpPr/>
          <p:nvPr/>
        </p:nvSpPr>
        <p:spPr>
          <a:xfrm>
            <a:off x="3235298" y="4522046"/>
            <a:ext cx="641490" cy="1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  <a:custDash>
              <a:ds d="200000" sp="200000"/>
            </a:custDash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6645 0.271362" origin="layout" pathEditMode="relative">
                                      <p:cBhvr>
                                        <p:cTn id="11" dur="400" fill="hold"/>
                                        <p:tgtEl>
                                          <p:spTgt spid="3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76645 0.271362 L -0.228034 0.275066" origin="layout" pathEditMode="relative">
                                      <p:cBhvr>
                                        <p:cTn id="15" dur="100" fill="hold"/>
                                        <p:tgtEl>
                                          <p:spTgt spid="3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4448 0.273939" origin="layout" pathEditMode="relative">
                                      <p:cBhvr>
                                        <p:cTn id="24" dur="300" fill="hold"/>
                                        <p:tgtEl>
                                          <p:spTgt spid="3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94448 0.273939 L -0.071683 0.277319" origin="layout" pathEditMode="relative">
                                      <p:cBhvr>
                                        <p:cTn id="28" dur="200" fill="hold"/>
                                        <p:tgtEl>
                                          <p:spTgt spid="3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71683 0.277319 L -0.071947 0.395697 L -0.072420 0.450712" origin="layout" pathEditMode="relative">
                                      <p:cBhvr>
                                        <p:cTn id="32" dur="200" fill="hold"/>
                                        <p:tgtEl>
                                          <p:spTgt spid="3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2000"/>
                                        <p:tgtEl>
                                          <p:spTgt spid="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2000"/>
                                        <p:tgtEl>
                                          <p:spTgt spid="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6" grpId="1"/>
      <p:bldP build="whole" bldLvl="1" animBg="1" rev="0" advAuto="0" spid="3468" grpId="8"/>
      <p:bldP build="whole" bldLvl="1" animBg="1" rev="0" advAuto="0" spid="3469" grpId="9"/>
      <p:bldP build="whole" bldLvl="1" animBg="1" rev="0" advAuto="0" spid="3467" grpId="4"/>
      <p:bldP build="whole" bldLvl="1" animBg="1" rev="0" advAuto="0" spid="3470" grpId="1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765;p26"/>
          <p:cNvSpPr/>
          <p:nvPr/>
        </p:nvSpPr>
        <p:spPr>
          <a:xfrm rot="126755">
            <a:off x="2179763" y="1013211"/>
            <a:ext cx="4703899" cy="62821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683" name="Google Shape;1766;p26"/>
          <p:cNvSpPr/>
          <p:nvPr/>
        </p:nvSpPr>
        <p:spPr>
          <a:xfrm rot="21464125">
            <a:off x="2051224" y="750196"/>
            <a:ext cx="538650" cy="538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684" name="Google Shape;1767;p26"/>
          <p:cNvSpPr/>
          <p:nvPr/>
        </p:nvSpPr>
        <p:spPr>
          <a:xfrm rot="4829594">
            <a:off x="6353030" y="894577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690" name="Google Shape;1771;p2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1685" name="Google Shape;1772;p2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86" name="Google Shape;1773;p2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87" name="Google Shape;1774;p2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88" name="Google Shape;1775;p2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689" name="Google Shape;1776;p2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69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692" name="Google Shape;1778;p26"/>
          <p:cNvSpPr txBox="1"/>
          <p:nvPr/>
        </p:nvSpPr>
        <p:spPr>
          <a:xfrm>
            <a:off x="8416249" y="113300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693" name="Google Shape;1779;p26"/>
          <p:cNvSpPr txBox="1"/>
          <p:nvPr/>
        </p:nvSpPr>
        <p:spPr>
          <a:xfrm>
            <a:off x="8416249" y="167104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694" name="Google Shape;1780;p26"/>
          <p:cNvSpPr txBox="1"/>
          <p:nvPr/>
        </p:nvSpPr>
        <p:spPr>
          <a:xfrm>
            <a:off x="8416249" y="2225223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695" name="Google Shape;1781;p26"/>
          <p:cNvSpPr txBox="1"/>
          <p:nvPr/>
        </p:nvSpPr>
        <p:spPr>
          <a:xfrm>
            <a:off x="8416249" y="279552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696" name="Google Shape;1782;p26"/>
          <p:cNvSpPr txBox="1"/>
          <p:nvPr/>
        </p:nvSpPr>
        <p:spPr>
          <a:xfrm>
            <a:off x="8416249" y="335775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69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8" name="Google Shape;1785;p26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9" name="Google Shape;1786;p26"/>
          <p:cNvSpPr txBox="1"/>
          <p:nvPr/>
        </p:nvSpPr>
        <p:spPr>
          <a:xfrm>
            <a:off x="3330061" y="4490296"/>
            <a:ext cx="2403302" cy="48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…</a:t>
            </a:r>
          </a:p>
        </p:txBody>
      </p:sp>
      <p:pic>
        <p:nvPicPr>
          <p:cNvPr id="170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8" y="-866436"/>
            <a:ext cx="2835344" cy="2846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3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170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2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704" name="Google Shape;1768;p26"/>
          <p:cNvSpPr txBox="1"/>
          <p:nvPr>
            <p:ph type="title"/>
          </p:nvPr>
        </p:nvSpPr>
        <p:spPr>
          <a:xfrm>
            <a:off x="1585718" y="665385"/>
            <a:ext cx="5581503" cy="1480201"/>
          </a:xfrm>
          <a:prstGeom prst="rect">
            <a:avLst/>
          </a:prstGeom>
        </p:spPr>
        <p:txBody>
          <a:bodyPr lIns="121899" tIns="121899" rIns="121899" bIns="121899" anchor="t"/>
          <a:lstStyle/>
          <a:p>
            <a:pPr/>
            <a:r>
              <a:t>شريط الذكريات</a:t>
            </a:r>
          </a:p>
        </p:txBody>
      </p:sp>
      <p:pic>
        <p:nvPicPr>
          <p:cNvPr id="1705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3" t="15552" r="2069" b="7944"/>
          <a:stretch>
            <a:fillRect/>
          </a:stretch>
        </p:blipFill>
        <p:spPr>
          <a:xfrm>
            <a:off x="5989564" y="1292558"/>
            <a:ext cx="199011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36" y="190"/>
                </a:moveTo>
                <a:cubicBezTo>
                  <a:pt x="13421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2" y="181"/>
                  <a:pt x="13436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6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8" y="2736524"/>
            <a:ext cx="3140070" cy="2263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9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475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47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74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476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79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477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78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480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83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481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82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484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487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48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86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488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90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91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92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3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4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97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4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6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00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498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99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٩٢</a:t>
              </a:r>
            </a:p>
          </p:txBody>
        </p:sp>
      </p:grpSp>
      <p:grpSp>
        <p:nvGrpSpPr>
          <p:cNvPr id="350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50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504" name="IMG_1829.png" descr="IMG_18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6837" y="2598465"/>
            <a:ext cx="1288237" cy="469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5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67012" t="39401" r="9613" b="29114"/>
          <a:stretch>
            <a:fillRect/>
          </a:stretch>
        </p:blipFill>
        <p:spPr>
          <a:xfrm>
            <a:off x="6341199" y="2414189"/>
            <a:ext cx="308498" cy="315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8" h="21598" fill="norm" stroke="1" extrusionOk="0">
                <a:moveTo>
                  <a:pt x="4214" y="0"/>
                </a:moveTo>
                <a:cubicBezTo>
                  <a:pt x="4029" y="2"/>
                  <a:pt x="3826" y="163"/>
                  <a:pt x="3551" y="490"/>
                </a:cubicBezTo>
                <a:cubicBezTo>
                  <a:pt x="155" y="4527"/>
                  <a:pt x="-877" y="10049"/>
                  <a:pt x="767" y="15260"/>
                </a:cubicBezTo>
                <a:cubicBezTo>
                  <a:pt x="1281" y="16889"/>
                  <a:pt x="2734" y="19345"/>
                  <a:pt x="3869" y="20510"/>
                </a:cubicBezTo>
                <a:cubicBezTo>
                  <a:pt x="4137" y="20785"/>
                  <a:pt x="4156" y="20786"/>
                  <a:pt x="4585" y="20347"/>
                </a:cubicBezTo>
                <a:lnTo>
                  <a:pt x="5009" y="19912"/>
                </a:lnTo>
                <a:lnTo>
                  <a:pt x="4187" y="18851"/>
                </a:lnTo>
                <a:cubicBezTo>
                  <a:pt x="2632" y="16891"/>
                  <a:pt x="1506" y="13969"/>
                  <a:pt x="1244" y="11261"/>
                </a:cubicBezTo>
                <a:cubicBezTo>
                  <a:pt x="1111" y="9879"/>
                  <a:pt x="1393" y="7684"/>
                  <a:pt x="1934" y="6012"/>
                </a:cubicBezTo>
                <a:cubicBezTo>
                  <a:pt x="2423" y="4497"/>
                  <a:pt x="3613" y="2388"/>
                  <a:pt x="4505" y="1442"/>
                </a:cubicBezTo>
                <a:cubicBezTo>
                  <a:pt x="5024" y="894"/>
                  <a:pt x="5018" y="878"/>
                  <a:pt x="4770" y="490"/>
                </a:cubicBezTo>
                <a:cubicBezTo>
                  <a:pt x="4564" y="167"/>
                  <a:pt x="4399" y="-2"/>
                  <a:pt x="4214" y="0"/>
                </a:cubicBezTo>
                <a:close/>
                <a:moveTo>
                  <a:pt x="11504" y="1714"/>
                </a:moveTo>
                <a:cubicBezTo>
                  <a:pt x="8949" y="1924"/>
                  <a:pt x="6593" y="3291"/>
                  <a:pt x="5168" y="5495"/>
                </a:cubicBezTo>
                <a:cubicBezTo>
                  <a:pt x="4375" y="6720"/>
                  <a:pt x="4314" y="6897"/>
                  <a:pt x="3842" y="8922"/>
                </a:cubicBezTo>
                <a:cubicBezTo>
                  <a:pt x="3555" y="10157"/>
                  <a:pt x="3841" y="12660"/>
                  <a:pt x="4399" y="13710"/>
                </a:cubicBezTo>
                <a:cubicBezTo>
                  <a:pt x="4476" y="13854"/>
                  <a:pt x="4558" y="14047"/>
                  <a:pt x="4558" y="14145"/>
                </a:cubicBezTo>
                <a:cubicBezTo>
                  <a:pt x="4558" y="14427"/>
                  <a:pt x="5707" y="15948"/>
                  <a:pt x="6520" y="16729"/>
                </a:cubicBezTo>
                <a:cubicBezTo>
                  <a:pt x="7351" y="17527"/>
                  <a:pt x="9401" y="18637"/>
                  <a:pt x="10073" y="18660"/>
                </a:cubicBezTo>
                <a:cubicBezTo>
                  <a:pt x="10312" y="18668"/>
                  <a:pt x="10666" y="18730"/>
                  <a:pt x="10868" y="18796"/>
                </a:cubicBezTo>
                <a:cubicBezTo>
                  <a:pt x="11806" y="19104"/>
                  <a:pt x="14210" y="18846"/>
                  <a:pt x="15534" y="18279"/>
                </a:cubicBezTo>
                <a:cubicBezTo>
                  <a:pt x="17732" y="17339"/>
                  <a:pt x="19536" y="15263"/>
                  <a:pt x="20280" y="12839"/>
                </a:cubicBezTo>
                <a:cubicBezTo>
                  <a:pt x="20723" y="11396"/>
                  <a:pt x="20713" y="9193"/>
                  <a:pt x="20280" y="7807"/>
                </a:cubicBezTo>
                <a:cubicBezTo>
                  <a:pt x="19354" y="4839"/>
                  <a:pt x="16957" y="2534"/>
                  <a:pt x="14103" y="1904"/>
                </a:cubicBezTo>
                <a:cubicBezTo>
                  <a:pt x="13229" y="1711"/>
                  <a:pt x="12355" y="1643"/>
                  <a:pt x="11504" y="1714"/>
                </a:cubicBezTo>
                <a:close/>
                <a:moveTo>
                  <a:pt x="13069" y="20972"/>
                </a:moveTo>
                <a:cubicBezTo>
                  <a:pt x="12641" y="21060"/>
                  <a:pt x="12244" y="21316"/>
                  <a:pt x="11902" y="21598"/>
                </a:cubicBezTo>
                <a:lnTo>
                  <a:pt x="15084" y="21598"/>
                </a:lnTo>
                <a:cubicBezTo>
                  <a:pt x="14940" y="21445"/>
                  <a:pt x="14857" y="21243"/>
                  <a:pt x="14606" y="21136"/>
                </a:cubicBezTo>
                <a:cubicBezTo>
                  <a:pt x="14117" y="20926"/>
                  <a:pt x="13585" y="20867"/>
                  <a:pt x="13069" y="209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06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34150" t="39345" r="34150" b="29130"/>
          <a:stretch>
            <a:fillRect/>
          </a:stretch>
        </p:blipFill>
        <p:spPr>
          <a:xfrm>
            <a:off x="6793443" y="2406096"/>
            <a:ext cx="327333" cy="246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512" fill="norm" stroke="1" extrusionOk="0">
                <a:moveTo>
                  <a:pt x="2992" y="0"/>
                </a:moveTo>
                <a:lnTo>
                  <a:pt x="2384" y="1073"/>
                </a:lnTo>
                <a:cubicBezTo>
                  <a:pt x="6" y="5225"/>
                  <a:pt x="-644" y="10600"/>
                  <a:pt x="663" y="15494"/>
                </a:cubicBezTo>
                <a:cubicBezTo>
                  <a:pt x="1037" y="16891"/>
                  <a:pt x="1946" y="19006"/>
                  <a:pt x="2612" y="20025"/>
                </a:cubicBezTo>
                <a:lnTo>
                  <a:pt x="3042" y="20647"/>
                </a:lnTo>
                <a:lnTo>
                  <a:pt x="3346" y="20267"/>
                </a:lnTo>
                <a:cubicBezTo>
                  <a:pt x="3634" y="19907"/>
                  <a:pt x="3712" y="19506"/>
                  <a:pt x="3523" y="19506"/>
                </a:cubicBezTo>
                <a:cubicBezTo>
                  <a:pt x="3356" y="19506"/>
                  <a:pt x="2314" y="17454"/>
                  <a:pt x="1878" y="16290"/>
                </a:cubicBezTo>
                <a:cubicBezTo>
                  <a:pt x="1123" y="14267"/>
                  <a:pt x="967" y="13047"/>
                  <a:pt x="967" y="10272"/>
                </a:cubicBezTo>
                <a:cubicBezTo>
                  <a:pt x="967" y="8192"/>
                  <a:pt x="972" y="7715"/>
                  <a:pt x="1195" y="6675"/>
                </a:cubicBezTo>
                <a:cubicBezTo>
                  <a:pt x="1549" y="5033"/>
                  <a:pt x="2303" y="3079"/>
                  <a:pt x="3068" y="1833"/>
                </a:cubicBezTo>
                <a:lnTo>
                  <a:pt x="3726" y="796"/>
                </a:lnTo>
                <a:lnTo>
                  <a:pt x="3371" y="381"/>
                </a:lnTo>
                <a:lnTo>
                  <a:pt x="2992" y="0"/>
                </a:lnTo>
                <a:close/>
                <a:moveTo>
                  <a:pt x="17847" y="35"/>
                </a:moveTo>
                <a:cubicBezTo>
                  <a:pt x="17614" y="-88"/>
                  <a:pt x="17114" y="419"/>
                  <a:pt x="17114" y="796"/>
                </a:cubicBezTo>
                <a:cubicBezTo>
                  <a:pt x="17114" y="997"/>
                  <a:pt x="17311" y="1386"/>
                  <a:pt x="17569" y="1730"/>
                </a:cubicBezTo>
                <a:cubicBezTo>
                  <a:pt x="17811" y="2052"/>
                  <a:pt x="17999" y="2394"/>
                  <a:pt x="17999" y="2491"/>
                </a:cubicBezTo>
                <a:cubicBezTo>
                  <a:pt x="17999" y="2587"/>
                  <a:pt x="18082" y="2762"/>
                  <a:pt x="18176" y="2871"/>
                </a:cubicBezTo>
                <a:cubicBezTo>
                  <a:pt x="18411" y="3136"/>
                  <a:pt x="19131" y="5253"/>
                  <a:pt x="19366" y="6364"/>
                </a:cubicBezTo>
                <a:cubicBezTo>
                  <a:pt x="19471" y="6859"/>
                  <a:pt x="19616" y="7419"/>
                  <a:pt x="19670" y="7609"/>
                </a:cubicBezTo>
                <a:cubicBezTo>
                  <a:pt x="19805" y="8091"/>
                  <a:pt x="19806" y="12854"/>
                  <a:pt x="19670" y="12970"/>
                </a:cubicBezTo>
                <a:cubicBezTo>
                  <a:pt x="19609" y="13021"/>
                  <a:pt x="19543" y="13204"/>
                  <a:pt x="19543" y="13385"/>
                </a:cubicBezTo>
                <a:cubicBezTo>
                  <a:pt x="19543" y="13670"/>
                  <a:pt x="19290" y="14747"/>
                  <a:pt x="18910" y="16048"/>
                </a:cubicBezTo>
                <a:cubicBezTo>
                  <a:pt x="18850" y="16254"/>
                  <a:pt x="18623" y="16783"/>
                  <a:pt x="18404" y="17224"/>
                </a:cubicBezTo>
                <a:cubicBezTo>
                  <a:pt x="18187" y="17666"/>
                  <a:pt x="17999" y="18087"/>
                  <a:pt x="17999" y="18157"/>
                </a:cubicBezTo>
                <a:cubicBezTo>
                  <a:pt x="17999" y="18227"/>
                  <a:pt x="17924" y="18333"/>
                  <a:pt x="17847" y="18399"/>
                </a:cubicBezTo>
                <a:cubicBezTo>
                  <a:pt x="17771" y="18465"/>
                  <a:pt x="17565" y="18813"/>
                  <a:pt x="17367" y="19160"/>
                </a:cubicBezTo>
                <a:lnTo>
                  <a:pt x="16987" y="19783"/>
                </a:lnTo>
                <a:lnTo>
                  <a:pt x="17265" y="20232"/>
                </a:lnTo>
                <a:cubicBezTo>
                  <a:pt x="17400" y="20483"/>
                  <a:pt x="17571" y="20682"/>
                  <a:pt x="17645" y="20682"/>
                </a:cubicBezTo>
                <a:cubicBezTo>
                  <a:pt x="17832" y="20682"/>
                  <a:pt x="18488" y="19694"/>
                  <a:pt x="19012" y="18641"/>
                </a:cubicBezTo>
                <a:cubicBezTo>
                  <a:pt x="20132" y="16393"/>
                  <a:pt x="20761" y="13774"/>
                  <a:pt x="20859" y="11102"/>
                </a:cubicBezTo>
                <a:cubicBezTo>
                  <a:pt x="20956" y="8430"/>
                  <a:pt x="20544" y="5700"/>
                  <a:pt x="19594" y="3286"/>
                </a:cubicBezTo>
                <a:cubicBezTo>
                  <a:pt x="19161" y="2187"/>
                  <a:pt x="18068" y="150"/>
                  <a:pt x="17847" y="35"/>
                </a:cubicBezTo>
                <a:close/>
                <a:moveTo>
                  <a:pt x="6687" y="4254"/>
                </a:moveTo>
                <a:cubicBezTo>
                  <a:pt x="5442" y="4345"/>
                  <a:pt x="4974" y="4491"/>
                  <a:pt x="4257" y="5119"/>
                </a:cubicBezTo>
                <a:cubicBezTo>
                  <a:pt x="3222" y="6023"/>
                  <a:pt x="2466" y="7531"/>
                  <a:pt x="2157" y="9165"/>
                </a:cubicBezTo>
                <a:cubicBezTo>
                  <a:pt x="1420" y="13046"/>
                  <a:pt x="3433" y="17065"/>
                  <a:pt x="6307" y="17431"/>
                </a:cubicBezTo>
                <a:cubicBezTo>
                  <a:pt x="6549" y="17462"/>
                  <a:pt x="6818" y="17521"/>
                  <a:pt x="6915" y="17535"/>
                </a:cubicBezTo>
                <a:cubicBezTo>
                  <a:pt x="7633" y="17637"/>
                  <a:pt x="9347" y="16756"/>
                  <a:pt x="10053" y="15909"/>
                </a:cubicBezTo>
                <a:cubicBezTo>
                  <a:pt x="10498" y="15374"/>
                  <a:pt x="10490" y="15374"/>
                  <a:pt x="11242" y="16117"/>
                </a:cubicBezTo>
                <a:cubicBezTo>
                  <a:pt x="12146" y="17010"/>
                  <a:pt x="12851" y="17291"/>
                  <a:pt x="14102" y="17293"/>
                </a:cubicBezTo>
                <a:cubicBezTo>
                  <a:pt x="15566" y="17294"/>
                  <a:pt x="16417" y="16855"/>
                  <a:pt x="17417" y="15529"/>
                </a:cubicBezTo>
                <a:cubicBezTo>
                  <a:pt x="18329" y="14319"/>
                  <a:pt x="19043" y="12375"/>
                  <a:pt x="18683" y="12070"/>
                </a:cubicBezTo>
                <a:cubicBezTo>
                  <a:pt x="18618" y="12016"/>
                  <a:pt x="18577" y="11864"/>
                  <a:pt x="18607" y="11759"/>
                </a:cubicBezTo>
                <a:cubicBezTo>
                  <a:pt x="18638" y="11648"/>
                  <a:pt x="18562" y="11575"/>
                  <a:pt x="18455" y="11586"/>
                </a:cubicBezTo>
                <a:cubicBezTo>
                  <a:pt x="18343" y="11598"/>
                  <a:pt x="18248" y="11481"/>
                  <a:pt x="18227" y="11275"/>
                </a:cubicBezTo>
                <a:cubicBezTo>
                  <a:pt x="18174" y="10771"/>
                  <a:pt x="18038" y="10891"/>
                  <a:pt x="17999" y="11448"/>
                </a:cubicBezTo>
                <a:lnTo>
                  <a:pt x="17949" y="11932"/>
                </a:lnTo>
                <a:lnTo>
                  <a:pt x="15317" y="11967"/>
                </a:lnTo>
                <a:cubicBezTo>
                  <a:pt x="13872" y="11990"/>
                  <a:pt x="12662" y="11936"/>
                  <a:pt x="12609" y="11863"/>
                </a:cubicBezTo>
                <a:cubicBezTo>
                  <a:pt x="12555" y="11790"/>
                  <a:pt x="12489" y="11199"/>
                  <a:pt x="12482" y="10549"/>
                </a:cubicBezTo>
                <a:cubicBezTo>
                  <a:pt x="12476" y="9900"/>
                  <a:pt x="12401" y="9212"/>
                  <a:pt x="12330" y="9027"/>
                </a:cubicBezTo>
                <a:cubicBezTo>
                  <a:pt x="12191" y="8658"/>
                  <a:pt x="11626" y="7998"/>
                  <a:pt x="11622" y="8197"/>
                </a:cubicBezTo>
                <a:cubicBezTo>
                  <a:pt x="11617" y="8436"/>
                  <a:pt x="11195" y="7552"/>
                  <a:pt x="11192" y="7298"/>
                </a:cubicBezTo>
                <a:cubicBezTo>
                  <a:pt x="11191" y="7157"/>
                  <a:pt x="11085" y="6972"/>
                  <a:pt x="10964" y="6883"/>
                </a:cubicBezTo>
                <a:cubicBezTo>
                  <a:pt x="10843" y="6795"/>
                  <a:pt x="10787" y="6623"/>
                  <a:pt x="10787" y="6502"/>
                </a:cubicBezTo>
                <a:cubicBezTo>
                  <a:pt x="10787" y="6381"/>
                  <a:pt x="10715" y="6295"/>
                  <a:pt x="10660" y="6295"/>
                </a:cubicBezTo>
                <a:cubicBezTo>
                  <a:pt x="10606" y="6295"/>
                  <a:pt x="10337" y="6071"/>
                  <a:pt x="10078" y="5776"/>
                </a:cubicBezTo>
                <a:cubicBezTo>
                  <a:pt x="9068" y="4623"/>
                  <a:pt x="8037" y="4156"/>
                  <a:pt x="6687" y="4254"/>
                </a:cubicBezTo>
                <a:close/>
                <a:moveTo>
                  <a:pt x="18101" y="8612"/>
                </a:moveTo>
                <a:cubicBezTo>
                  <a:pt x="18041" y="8663"/>
                  <a:pt x="17999" y="8776"/>
                  <a:pt x="17999" y="8854"/>
                </a:cubicBezTo>
                <a:cubicBezTo>
                  <a:pt x="17999" y="8931"/>
                  <a:pt x="18041" y="8992"/>
                  <a:pt x="18101" y="8992"/>
                </a:cubicBezTo>
                <a:cubicBezTo>
                  <a:pt x="18161" y="8992"/>
                  <a:pt x="18227" y="8879"/>
                  <a:pt x="18227" y="8750"/>
                </a:cubicBezTo>
                <a:cubicBezTo>
                  <a:pt x="18227" y="8621"/>
                  <a:pt x="18161" y="8561"/>
                  <a:pt x="18101" y="8612"/>
                </a:cubicBezTo>
                <a:close/>
                <a:moveTo>
                  <a:pt x="18759" y="10722"/>
                </a:moveTo>
                <a:cubicBezTo>
                  <a:pt x="18701" y="10674"/>
                  <a:pt x="18683" y="10759"/>
                  <a:pt x="18683" y="10929"/>
                </a:cubicBezTo>
                <a:cubicBezTo>
                  <a:pt x="18683" y="11291"/>
                  <a:pt x="18748" y="11343"/>
                  <a:pt x="18834" y="11033"/>
                </a:cubicBezTo>
                <a:cubicBezTo>
                  <a:pt x="18868" y="10912"/>
                  <a:pt x="18816" y="10771"/>
                  <a:pt x="18759" y="10722"/>
                </a:cubicBezTo>
                <a:close/>
                <a:moveTo>
                  <a:pt x="6839" y="21028"/>
                </a:moveTo>
                <a:cubicBezTo>
                  <a:pt x="6477" y="21079"/>
                  <a:pt x="6295" y="21254"/>
                  <a:pt x="6130" y="21512"/>
                </a:cubicBezTo>
                <a:lnTo>
                  <a:pt x="8028" y="21512"/>
                </a:lnTo>
                <a:cubicBezTo>
                  <a:pt x="7718" y="21221"/>
                  <a:pt x="7281" y="20965"/>
                  <a:pt x="6839" y="21028"/>
                </a:cubicBezTo>
                <a:close/>
                <a:moveTo>
                  <a:pt x="13343" y="21339"/>
                </a:moveTo>
                <a:cubicBezTo>
                  <a:pt x="13195" y="21359"/>
                  <a:pt x="13165" y="21473"/>
                  <a:pt x="13064" y="21512"/>
                </a:cubicBezTo>
                <a:lnTo>
                  <a:pt x="13874" y="21512"/>
                </a:lnTo>
                <a:cubicBezTo>
                  <a:pt x="13698" y="21467"/>
                  <a:pt x="13561" y="21310"/>
                  <a:pt x="13343" y="213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07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7687" t="39496" r="67206" b="29114"/>
          <a:stretch>
            <a:fillRect/>
          </a:stretch>
        </p:blipFill>
        <p:spPr>
          <a:xfrm>
            <a:off x="7264267" y="2344645"/>
            <a:ext cx="354384" cy="335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2" h="21532" fill="norm" stroke="1" extrusionOk="0">
                <a:moveTo>
                  <a:pt x="17509" y="66"/>
                </a:moveTo>
                <a:cubicBezTo>
                  <a:pt x="17305" y="-68"/>
                  <a:pt x="17150" y="13"/>
                  <a:pt x="16890" y="219"/>
                </a:cubicBezTo>
                <a:cubicBezTo>
                  <a:pt x="16362" y="636"/>
                  <a:pt x="16365" y="792"/>
                  <a:pt x="16843" y="1261"/>
                </a:cubicBezTo>
                <a:cubicBezTo>
                  <a:pt x="17215" y="1625"/>
                  <a:pt x="18436" y="3541"/>
                  <a:pt x="18436" y="3754"/>
                </a:cubicBezTo>
                <a:cubicBezTo>
                  <a:pt x="18436" y="3816"/>
                  <a:pt x="18521" y="3979"/>
                  <a:pt x="18626" y="4110"/>
                </a:cubicBezTo>
                <a:cubicBezTo>
                  <a:pt x="18730" y="4241"/>
                  <a:pt x="18988" y="4812"/>
                  <a:pt x="19197" y="5382"/>
                </a:cubicBezTo>
                <a:cubicBezTo>
                  <a:pt x="20100" y="7842"/>
                  <a:pt x="20267" y="10915"/>
                  <a:pt x="19649" y="13495"/>
                </a:cubicBezTo>
                <a:cubicBezTo>
                  <a:pt x="19119" y="15708"/>
                  <a:pt x="18011" y="18006"/>
                  <a:pt x="16914" y="19116"/>
                </a:cubicBezTo>
                <a:cubicBezTo>
                  <a:pt x="16386" y="19650"/>
                  <a:pt x="16367" y="19853"/>
                  <a:pt x="16819" y="20337"/>
                </a:cubicBezTo>
                <a:cubicBezTo>
                  <a:pt x="17010" y="20540"/>
                  <a:pt x="17222" y="20718"/>
                  <a:pt x="17295" y="20718"/>
                </a:cubicBezTo>
                <a:cubicBezTo>
                  <a:pt x="17624" y="20718"/>
                  <a:pt x="19134" y="18481"/>
                  <a:pt x="19887" y="16878"/>
                </a:cubicBezTo>
                <a:cubicBezTo>
                  <a:pt x="20394" y="15797"/>
                  <a:pt x="20929" y="13890"/>
                  <a:pt x="21123" y="12528"/>
                </a:cubicBezTo>
                <a:cubicBezTo>
                  <a:pt x="21349" y="10948"/>
                  <a:pt x="21210" y="7996"/>
                  <a:pt x="20838" y="6450"/>
                </a:cubicBezTo>
                <a:cubicBezTo>
                  <a:pt x="20476" y="4946"/>
                  <a:pt x="19398" y="2551"/>
                  <a:pt x="18484" y="1261"/>
                </a:cubicBezTo>
                <a:cubicBezTo>
                  <a:pt x="17983" y="554"/>
                  <a:pt x="17713" y="200"/>
                  <a:pt x="17509" y="66"/>
                </a:cubicBezTo>
                <a:close/>
                <a:moveTo>
                  <a:pt x="5929" y="1312"/>
                </a:moveTo>
                <a:cubicBezTo>
                  <a:pt x="4600" y="1418"/>
                  <a:pt x="3762" y="1977"/>
                  <a:pt x="3266" y="3118"/>
                </a:cubicBezTo>
                <a:cubicBezTo>
                  <a:pt x="2434" y="5029"/>
                  <a:pt x="3175" y="6984"/>
                  <a:pt x="5001" y="7747"/>
                </a:cubicBezTo>
                <a:cubicBezTo>
                  <a:pt x="7958" y="8982"/>
                  <a:pt x="10823" y="6130"/>
                  <a:pt x="9591" y="3194"/>
                </a:cubicBezTo>
                <a:cubicBezTo>
                  <a:pt x="9251" y="2384"/>
                  <a:pt x="8409" y="1646"/>
                  <a:pt x="7522" y="1389"/>
                </a:cubicBezTo>
                <a:cubicBezTo>
                  <a:pt x="7200" y="1295"/>
                  <a:pt x="6495" y="1267"/>
                  <a:pt x="5929" y="1312"/>
                </a:cubicBezTo>
                <a:close/>
                <a:moveTo>
                  <a:pt x="12801" y="1974"/>
                </a:moveTo>
                <a:cubicBezTo>
                  <a:pt x="12325" y="1974"/>
                  <a:pt x="12147" y="2049"/>
                  <a:pt x="11945" y="2330"/>
                </a:cubicBezTo>
                <a:cubicBezTo>
                  <a:pt x="11581" y="2836"/>
                  <a:pt x="11603" y="3464"/>
                  <a:pt x="12016" y="3906"/>
                </a:cubicBezTo>
                <a:cubicBezTo>
                  <a:pt x="12543" y="4469"/>
                  <a:pt x="13501" y="4372"/>
                  <a:pt x="13776" y="3728"/>
                </a:cubicBezTo>
                <a:cubicBezTo>
                  <a:pt x="14191" y="2753"/>
                  <a:pt x="13751" y="1974"/>
                  <a:pt x="12801" y="1974"/>
                </a:cubicBezTo>
                <a:close/>
                <a:moveTo>
                  <a:pt x="14632" y="5356"/>
                </a:moveTo>
                <a:cubicBezTo>
                  <a:pt x="14092" y="5285"/>
                  <a:pt x="13496" y="5341"/>
                  <a:pt x="12896" y="5560"/>
                </a:cubicBezTo>
                <a:cubicBezTo>
                  <a:pt x="11790" y="5963"/>
                  <a:pt x="10827" y="7469"/>
                  <a:pt x="10827" y="8790"/>
                </a:cubicBezTo>
                <a:cubicBezTo>
                  <a:pt x="10827" y="9210"/>
                  <a:pt x="10762" y="9663"/>
                  <a:pt x="10684" y="9807"/>
                </a:cubicBezTo>
                <a:cubicBezTo>
                  <a:pt x="10607" y="9951"/>
                  <a:pt x="10477" y="10260"/>
                  <a:pt x="10399" y="10494"/>
                </a:cubicBezTo>
                <a:cubicBezTo>
                  <a:pt x="10304" y="10779"/>
                  <a:pt x="10184" y="10909"/>
                  <a:pt x="10019" y="10875"/>
                </a:cubicBezTo>
                <a:cubicBezTo>
                  <a:pt x="9823" y="10835"/>
                  <a:pt x="9753" y="10601"/>
                  <a:pt x="9662" y="9705"/>
                </a:cubicBezTo>
                <a:cubicBezTo>
                  <a:pt x="9554" y="8637"/>
                  <a:pt x="9380" y="8176"/>
                  <a:pt x="9186" y="8383"/>
                </a:cubicBezTo>
                <a:cubicBezTo>
                  <a:pt x="9139" y="8434"/>
                  <a:pt x="9202" y="8954"/>
                  <a:pt x="9329" y="9553"/>
                </a:cubicBezTo>
                <a:cubicBezTo>
                  <a:pt x="9494" y="10329"/>
                  <a:pt x="9532" y="10708"/>
                  <a:pt x="9424" y="10824"/>
                </a:cubicBezTo>
                <a:cubicBezTo>
                  <a:pt x="9196" y="11068"/>
                  <a:pt x="8814" y="10750"/>
                  <a:pt x="8663" y="10189"/>
                </a:cubicBezTo>
                <a:cubicBezTo>
                  <a:pt x="8512" y="9625"/>
                  <a:pt x="8283" y="9541"/>
                  <a:pt x="8283" y="10061"/>
                </a:cubicBezTo>
                <a:cubicBezTo>
                  <a:pt x="8283" y="10716"/>
                  <a:pt x="7840" y="10673"/>
                  <a:pt x="7783" y="10011"/>
                </a:cubicBezTo>
                <a:cubicBezTo>
                  <a:pt x="7725" y="9323"/>
                  <a:pt x="7539" y="8483"/>
                  <a:pt x="7427" y="8408"/>
                </a:cubicBezTo>
                <a:cubicBezTo>
                  <a:pt x="7256" y="8296"/>
                  <a:pt x="7269" y="8750"/>
                  <a:pt x="7451" y="9451"/>
                </a:cubicBezTo>
                <a:cubicBezTo>
                  <a:pt x="7651" y="10221"/>
                  <a:pt x="7524" y="10347"/>
                  <a:pt x="6951" y="9985"/>
                </a:cubicBezTo>
                <a:cubicBezTo>
                  <a:pt x="6523" y="9715"/>
                  <a:pt x="6476" y="9632"/>
                  <a:pt x="6595" y="9298"/>
                </a:cubicBezTo>
                <a:cubicBezTo>
                  <a:pt x="6769" y="8808"/>
                  <a:pt x="6772" y="8790"/>
                  <a:pt x="6523" y="8790"/>
                </a:cubicBezTo>
                <a:cubicBezTo>
                  <a:pt x="6407" y="8790"/>
                  <a:pt x="6319" y="8894"/>
                  <a:pt x="6309" y="9019"/>
                </a:cubicBezTo>
                <a:cubicBezTo>
                  <a:pt x="6300" y="9143"/>
                  <a:pt x="6271" y="9347"/>
                  <a:pt x="6262" y="9451"/>
                </a:cubicBezTo>
                <a:cubicBezTo>
                  <a:pt x="6252" y="9559"/>
                  <a:pt x="5964" y="9660"/>
                  <a:pt x="5596" y="9705"/>
                </a:cubicBezTo>
                <a:cubicBezTo>
                  <a:pt x="5240" y="9749"/>
                  <a:pt x="4778" y="9893"/>
                  <a:pt x="4573" y="10036"/>
                </a:cubicBezTo>
                <a:lnTo>
                  <a:pt x="4217" y="10316"/>
                </a:lnTo>
                <a:lnTo>
                  <a:pt x="3884" y="9604"/>
                </a:lnTo>
                <a:cubicBezTo>
                  <a:pt x="3478" y="8706"/>
                  <a:pt x="2983" y="8316"/>
                  <a:pt x="2124" y="8230"/>
                </a:cubicBezTo>
                <a:cubicBezTo>
                  <a:pt x="1301" y="8148"/>
                  <a:pt x="607" y="8581"/>
                  <a:pt x="222" y="9400"/>
                </a:cubicBezTo>
                <a:cubicBezTo>
                  <a:pt x="-251" y="10407"/>
                  <a:pt x="48" y="11558"/>
                  <a:pt x="959" y="12223"/>
                </a:cubicBezTo>
                <a:cubicBezTo>
                  <a:pt x="1879" y="12895"/>
                  <a:pt x="3277" y="12510"/>
                  <a:pt x="3789" y="11435"/>
                </a:cubicBezTo>
                <a:cubicBezTo>
                  <a:pt x="4200" y="10572"/>
                  <a:pt x="4223" y="10530"/>
                  <a:pt x="4407" y="10799"/>
                </a:cubicBezTo>
                <a:cubicBezTo>
                  <a:pt x="4498" y="10933"/>
                  <a:pt x="4745" y="11121"/>
                  <a:pt x="4954" y="11206"/>
                </a:cubicBezTo>
                <a:cubicBezTo>
                  <a:pt x="5483" y="11421"/>
                  <a:pt x="5539" y="11717"/>
                  <a:pt x="5168" y="12274"/>
                </a:cubicBezTo>
                <a:cubicBezTo>
                  <a:pt x="4899" y="12679"/>
                  <a:pt x="4865" y="12952"/>
                  <a:pt x="4859" y="14055"/>
                </a:cubicBezTo>
                <a:cubicBezTo>
                  <a:pt x="4852" y="15255"/>
                  <a:pt x="4877" y="15423"/>
                  <a:pt x="5263" y="16038"/>
                </a:cubicBezTo>
                <a:cubicBezTo>
                  <a:pt x="5539" y="16478"/>
                  <a:pt x="5930" y="16854"/>
                  <a:pt x="6428" y="17132"/>
                </a:cubicBezTo>
                <a:cubicBezTo>
                  <a:pt x="7235" y="17583"/>
                  <a:pt x="8096" y="17655"/>
                  <a:pt x="8972" y="17386"/>
                </a:cubicBezTo>
                <a:cubicBezTo>
                  <a:pt x="11040" y="16752"/>
                  <a:pt x="11886" y="14025"/>
                  <a:pt x="10613" y="12020"/>
                </a:cubicBezTo>
                <a:cubicBezTo>
                  <a:pt x="10264" y="11469"/>
                  <a:pt x="10265" y="11452"/>
                  <a:pt x="10542" y="11155"/>
                </a:cubicBezTo>
                <a:cubicBezTo>
                  <a:pt x="10819" y="10859"/>
                  <a:pt x="10824" y="10875"/>
                  <a:pt x="11612" y="11511"/>
                </a:cubicBezTo>
                <a:cubicBezTo>
                  <a:pt x="12658" y="12356"/>
                  <a:pt x="13267" y="12602"/>
                  <a:pt x="14204" y="12605"/>
                </a:cubicBezTo>
                <a:cubicBezTo>
                  <a:pt x="16077" y="12611"/>
                  <a:pt x="17458" y="11092"/>
                  <a:pt x="17461" y="8993"/>
                </a:cubicBezTo>
                <a:cubicBezTo>
                  <a:pt x="17464" y="6984"/>
                  <a:pt x="16252" y="5569"/>
                  <a:pt x="14632" y="5356"/>
                </a:cubicBezTo>
                <a:close/>
                <a:moveTo>
                  <a:pt x="11802" y="17234"/>
                </a:moveTo>
                <a:lnTo>
                  <a:pt x="12040" y="17615"/>
                </a:lnTo>
                <a:cubicBezTo>
                  <a:pt x="12218" y="17907"/>
                  <a:pt x="12391" y="17997"/>
                  <a:pt x="12801" y="17997"/>
                </a:cubicBezTo>
                <a:cubicBezTo>
                  <a:pt x="13258" y="17997"/>
                  <a:pt x="13807" y="17664"/>
                  <a:pt x="13633" y="17488"/>
                </a:cubicBezTo>
                <a:cubicBezTo>
                  <a:pt x="13603" y="17457"/>
                  <a:pt x="13168" y="17386"/>
                  <a:pt x="12682" y="17335"/>
                </a:cubicBezTo>
                <a:lnTo>
                  <a:pt x="11802" y="17234"/>
                </a:lnTo>
                <a:close/>
                <a:moveTo>
                  <a:pt x="1863" y="20998"/>
                </a:moveTo>
                <a:cubicBezTo>
                  <a:pt x="1558" y="21003"/>
                  <a:pt x="1256" y="21138"/>
                  <a:pt x="1030" y="21379"/>
                </a:cubicBezTo>
                <a:cubicBezTo>
                  <a:pt x="983" y="21430"/>
                  <a:pt x="996" y="21486"/>
                  <a:pt x="959" y="21532"/>
                </a:cubicBezTo>
                <a:lnTo>
                  <a:pt x="2790" y="21532"/>
                </a:lnTo>
                <a:cubicBezTo>
                  <a:pt x="2754" y="21489"/>
                  <a:pt x="2764" y="21397"/>
                  <a:pt x="2719" y="21354"/>
                </a:cubicBezTo>
                <a:cubicBezTo>
                  <a:pt x="2469" y="21121"/>
                  <a:pt x="2167" y="20992"/>
                  <a:pt x="1863" y="20998"/>
                </a:cubicBezTo>
                <a:close/>
                <a:moveTo>
                  <a:pt x="7023" y="21456"/>
                </a:moveTo>
                <a:cubicBezTo>
                  <a:pt x="6896" y="21456"/>
                  <a:pt x="6860" y="21519"/>
                  <a:pt x="6761" y="21532"/>
                </a:cubicBezTo>
                <a:lnTo>
                  <a:pt x="7308" y="21532"/>
                </a:lnTo>
                <a:cubicBezTo>
                  <a:pt x="7190" y="21520"/>
                  <a:pt x="7180" y="21456"/>
                  <a:pt x="7023" y="214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08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509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510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511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6" t="0" r="0" b="8082"/>
          <a:stretch>
            <a:fillRect/>
          </a:stretch>
        </p:blipFill>
        <p:spPr>
          <a:xfrm>
            <a:off x="1646520" y="976979"/>
            <a:ext cx="5089016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2" name="IMG_1898.png" descr="IMG_1898.png"/>
          <p:cNvPicPr>
            <a:picLocks noChangeAspect="1"/>
          </p:cNvPicPr>
          <p:nvPr/>
        </p:nvPicPr>
        <p:blipFill>
          <a:blip r:embed="rId15">
            <a:extLst/>
          </a:blip>
          <a:srcRect l="8799" t="14098" r="28911" b="16069"/>
          <a:stretch>
            <a:fillRect/>
          </a:stretch>
        </p:blipFill>
        <p:spPr>
          <a:xfrm>
            <a:off x="2043438" y="889605"/>
            <a:ext cx="4271800" cy="3591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1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517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51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6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518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521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519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0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522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525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523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4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526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529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527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8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530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32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33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34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5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6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39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53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8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42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540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41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٩٣</a:t>
              </a:r>
            </a:p>
          </p:txBody>
        </p:sp>
      </p:grpSp>
      <p:grpSp>
        <p:nvGrpSpPr>
          <p:cNvPr id="3545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543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4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546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4" t="20520" r="8537" b="73132"/>
          <a:stretch>
            <a:fillRect/>
          </a:stretch>
        </p:blipFill>
        <p:spPr>
          <a:xfrm>
            <a:off x="2873064" y="797483"/>
            <a:ext cx="3381522" cy="420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1"/>
                </a:moveTo>
                <a:cubicBezTo>
                  <a:pt x="21165" y="-23"/>
                  <a:pt x="21072" y="542"/>
                  <a:pt x="20976" y="1670"/>
                </a:cubicBezTo>
                <a:lnTo>
                  <a:pt x="20823" y="3500"/>
                </a:lnTo>
                <a:lnTo>
                  <a:pt x="10703" y="3621"/>
                </a:lnTo>
                <a:lnTo>
                  <a:pt x="584" y="3742"/>
                </a:lnTo>
                <a:lnTo>
                  <a:pt x="403" y="4807"/>
                </a:lnTo>
                <a:cubicBezTo>
                  <a:pt x="-184" y="8250"/>
                  <a:pt x="-116" y="17050"/>
                  <a:pt x="516" y="19528"/>
                </a:cubicBezTo>
                <a:cubicBezTo>
                  <a:pt x="729" y="20365"/>
                  <a:pt x="1352" y="20443"/>
                  <a:pt x="10211" y="20494"/>
                </a:cubicBezTo>
                <a:cubicBezTo>
                  <a:pt x="15418" y="20525"/>
                  <a:pt x="19822" y="20718"/>
                  <a:pt x="19998" y="20936"/>
                </a:cubicBezTo>
                <a:cubicBezTo>
                  <a:pt x="20520" y="21577"/>
                  <a:pt x="20553" y="21546"/>
                  <a:pt x="20876" y="19890"/>
                </a:cubicBezTo>
                <a:cubicBezTo>
                  <a:pt x="21166" y="18398"/>
                  <a:pt x="21329" y="16813"/>
                  <a:pt x="21416" y="14561"/>
                </a:cubicBezTo>
                <a:lnTo>
                  <a:pt x="21416" y="8226"/>
                </a:lnTo>
                <a:cubicBezTo>
                  <a:pt x="21403" y="8000"/>
                  <a:pt x="21403" y="7820"/>
                  <a:pt x="21386" y="7563"/>
                </a:cubicBezTo>
                <a:cubicBezTo>
                  <a:pt x="21280" y="5943"/>
                  <a:pt x="21264" y="5266"/>
                  <a:pt x="21318" y="4466"/>
                </a:cubicBezTo>
                <a:cubicBezTo>
                  <a:pt x="21356" y="3901"/>
                  <a:pt x="21379" y="2694"/>
                  <a:pt x="21368" y="1791"/>
                </a:cubicBezTo>
                <a:cubicBezTo>
                  <a:pt x="21354" y="624"/>
                  <a:pt x="21305" y="26"/>
                  <a:pt x="2123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47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27775" y="2385846"/>
            <a:ext cx="1082530" cy="811898"/>
          </a:xfrm>
          <a:prstGeom prst="rect">
            <a:avLst/>
          </a:prstGeom>
          <a:ln w="12700">
            <a:miter lim="400000"/>
          </a:ln>
        </p:spPr>
      </p:pic>
      <p:sp>
        <p:nvSpPr>
          <p:cNvPr id="3548" name="مستطيل"/>
          <p:cNvSpPr/>
          <p:nvPr/>
        </p:nvSpPr>
        <p:spPr>
          <a:xfrm>
            <a:off x="3272447" y="2100651"/>
            <a:ext cx="1074221" cy="120200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49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550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551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552" name="IMG_1895.png" descr="IMG_1895.png"/>
          <p:cNvPicPr>
            <a:picLocks noChangeAspect="1"/>
          </p:cNvPicPr>
          <p:nvPr/>
        </p:nvPicPr>
        <p:blipFill>
          <a:blip r:embed="rId14">
            <a:extLst/>
          </a:blip>
          <a:srcRect l="7320" t="39976" r="28872" b="51782"/>
          <a:stretch>
            <a:fillRect/>
          </a:stretch>
        </p:blipFill>
        <p:spPr>
          <a:xfrm>
            <a:off x="817396" y="1324161"/>
            <a:ext cx="5420344" cy="52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3" name="IMG_1895.png" descr="IMG_1895.png"/>
          <p:cNvPicPr>
            <a:picLocks noChangeAspect="1"/>
          </p:cNvPicPr>
          <p:nvPr/>
        </p:nvPicPr>
        <p:blipFill>
          <a:blip r:embed="rId14">
            <a:extLst/>
          </a:blip>
          <a:srcRect l="56269" t="48505" r="30245" b="45799"/>
          <a:stretch>
            <a:fillRect/>
          </a:stretch>
        </p:blipFill>
        <p:spPr>
          <a:xfrm>
            <a:off x="4567468" y="1742633"/>
            <a:ext cx="1670643" cy="52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4" name="IMG_1887.jpeg" descr="IMG_1887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22804" y="1804255"/>
            <a:ext cx="2857592" cy="2770243"/>
          </a:xfrm>
          <a:prstGeom prst="rect">
            <a:avLst/>
          </a:prstGeom>
          <a:ln w="12700">
            <a:miter lim="400000"/>
          </a:ln>
        </p:spPr>
      </p:pic>
      <p:sp>
        <p:nvSpPr>
          <p:cNvPr id="3555" name="🔹"/>
          <p:cNvSpPr txBox="1"/>
          <p:nvPr/>
        </p:nvSpPr>
        <p:spPr>
          <a:xfrm>
            <a:off x="5486368" y="2090945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🔹</a:t>
            </a:r>
          </a:p>
        </p:txBody>
      </p:sp>
      <p:sp>
        <p:nvSpPr>
          <p:cNvPr id="3556" name="🔸"/>
          <p:cNvSpPr txBox="1"/>
          <p:nvPr/>
        </p:nvSpPr>
        <p:spPr>
          <a:xfrm>
            <a:off x="4778100" y="2090945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🔸</a:t>
            </a:r>
          </a:p>
        </p:txBody>
      </p:sp>
      <p:sp>
        <p:nvSpPr>
          <p:cNvPr id="3557" name="خط"/>
          <p:cNvSpPr/>
          <p:nvPr/>
        </p:nvSpPr>
        <p:spPr>
          <a:xfrm flipH="1" flipV="1">
            <a:off x="2763279" y="2249876"/>
            <a:ext cx="410167" cy="871177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58" name="خط"/>
          <p:cNvSpPr/>
          <p:nvPr/>
        </p:nvSpPr>
        <p:spPr>
          <a:xfrm flipV="1">
            <a:off x="2756915" y="2244428"/>
            <a:ext cx="1" cy="882073"/>
          </a:xfrm>
          <a:prstGeom prst="line">
            <a:avLst/>
          </a:prstGeom>
          <a:ln w="25400">
            <a:solidFill>
              <a:srgbClr val="99244F"/>
            </a:solidFill>
            <a:custDash>
              <a:ds d="200000" sp="200000"/>
            </a:custDash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59" name="خط"/>
          <p:cNvSpPr/>
          <p:nvPr/>
        </p:nvSpPr>
        <p:spPr>
          <a:xfrm flipH="1">
            <a:off x="2724178" y="3084752"/>
            <a:ext cx="393724" cy="1"/>
          </a:xfrm>
          <a:prstGeom prst="line">
            <a:avLst/>
          </a:prstGeom>
          <a:ln w="25400">
            <a:solidFill>
              <a:srgbClr val="D38301"/>
            </a:solidFill>
            <a:custDash>
              <a:ds d="200000" sp="200000"/>
            </a:custDash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3748 -0.002239 -0.027495 -0.004478 -0.042974 -0.004571 C -0.058453 -0.004664 -0.075664 -0.002612 -0.091668 0.001493 C -0.107672 0.005597 -0.122469 0.011754 -0.137336 0.018408 C -0.152203 0.025062 -0.167139 0.032214 -0.181464 0.040609 C -0.195789 0.049005 -0.209502 0.058644 -0.222759 0.069154 C -0.236017 0.079664 -0.248820 0.091044 -0.262515 0.104943 C -0.276210 0.118842 -0.290797 0.135260 -0.302656 0.151398 C -0.314515 0.167536 -0.323645 0.183394 -0.332775 0.199252" origin="layout" pathEditMode="relative">
                                      <p:cBhvr>
                                        <p:cTn id="11" dur="50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332775 0.199252 L -0.310784 0.200898" origin="layout" pathEditMode="relative">
                                      <p:cBhvr>
                                        <p:cTn id="15" dur="10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310784 0.200898 L -0.310832 -0.004035" origin="layout" pathEditMode="relative">
                                      <p:cBhvr>
                                        <p:cTn id="19" dur="200" fill="hold"/>
                                        <p:tgtEl>
                                          <p:spTgt spid="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4861 0.196296" origin="layout" pathEditMode="relative">
                                      <p:cBhvr>
                                        <p:cTn id="28" dur="4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254861 0.196296 L -0.188666 0.195720" origin="layout" pathEditMode="relative">
                                      <p:cBhvr>
                                        <p:cTn id="32" dur="2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188666 0.195720 L -0.187508 0.156214" origin="layout" pathEditMode="relative">
                                      <p:cBhvr>
                                        <p:cTn id="36" dur="1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3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5" grpId="1"/>
      <p:bldP build="whole" bldLvl="1" animBg="1" rev="0" advAuto="0" spid="3556" grpId="5"/>
      <p:bldP build="whole" bldLvl="1" animBg="1" rev="0" advAuto="0" spid="3557" grpId="9"/>
      <p:bldP build="whole" bldLvl="1" animBg="1" rev="0" advAuto="0" spid="3559" grpId="11"/>
      <p:bldP build="whole" bldLvl="1" animBg="1" rev="0" advAuto="0" spid="3558" grpId="1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56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56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6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56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56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56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6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56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57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57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7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57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57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57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7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57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7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8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8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8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58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89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58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8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٩٣</a:t>
              </a:r>
            </a:p>
          </p:txBody>
        </p:sp>
      </p:grpSp>
      <p:grpSp>
        <p:nvGrpSpPr>
          <p:cNvPr id="359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59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593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4" t="20520" r="8537" b="73132"/>
          <a:stretch>
            <a:fillRect/>
          </a:stretch>
        </p:blipFill>
        <p:spPr>
          <a:xfrm>
            <a:off x="2873064" y="797483"/>
            <a:ext cx="3381522" cy="420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1"/>
                </a:moveTo>
                <a:cubicBezTo>
                  <a:pt x="21165" y="-23"/>
                  <a:pt x="21072" y="542"/>
                  <a:pt x="20976" y="1670"/>
                </a:cubicBezTo>
                <a:lnTo>
                  <a:pt x="20823" y="3500"/>
                </a:lnTo>
                <a:lnTo>
                  <a:pt x="10703" y="3621"/>
                </a:lnTo>
                <a:lnTo>
                  <a:pt x="584" y="3742"/>
                </a:lnTo>
                <a:lnTo>
                  <a:pt x="403" y="4807"/>
                </a:lnTo>
                <a:cubicBezTo>
                  <a:pt x="-184" y="8250"/>
                  <a:pt x="-116" y="17050"/>
                  <a:pt x="516" y="19528"/>
                </a:cubicBezTo>
                <a:cubicBezTo>
                  <a:pt x="729" y="20365"/>
                  <a:pt x="1352" y="20443"/>
                  <a:pt x="10211" y="20494"/>
                </a:cubicBezTo>
                <a:cubicBezTo>
                  <a:pt x="15418" y="20525"/>
                  <a:pt x="19822" y="20718"/>
                  <a:pt x="19998" y="20936"/>
                </a:cubicBezTo>
                <a:cubicBezTo>
                  <a:pt x="20520" y="21577"/>
                  <a:pt x="20553" y="21546"/>
                  <a:pt x="20876" y="19890"/>
                </a:cubicBezTo>
                <a:cubicBezTo>
                  <a:pt x="21166" y="18398"/>
                  <a:pt x="21329" y="16813"/>
                  <a:pt x="21416" y="14561"/>
                </a:cubicBezTo>
                <a:lnTo>
                  <a:pt x="21416" y="8226"/>
                </a:lnTo>
                <a:cubicBezTo>
                  <a:pt x="21403" y="8000"/>
                  <a:pt x="21403" y="7820"/>
                  <a:pt x="21386" y="7563"/>
                </a:cubicBezTo>
                <a:cubicBezTo>
                  <a:pt x="21280" y="5943"/>
                  <a:pt x="21264" y="5266"/>
                  <a:pt x="21318" y="4466"/>
                </a:cubicBezTo>
                <a:cubicBezTo>
                  <a:pt x="21356" y="3901"/>
                  <a:pt x="21379" y="2694"/>
                  <a:pt x="21368" y="1791"/>
                </a:cubicBezTo>
                <a:cubicBezTo>
                  <a:pt x="21354" y="624"/>
                  <a:pt x="21305" y="26"/>
                  <a:pt x="2123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94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27775" y="2385846"/>
            <a:ext cx="1082530" cy="811898"/>
          </a:xfrm>
          <a:prstGeom prst="rect">
            <a:avLst/>
          </a:prstGeom>
          <a:ln w="12700">
            <a:miter lim="400000"/>
          </a:ln>
        </p:spPr>
      </p:pic>
      <p:sp>
        <p:nvSpPr>
          <p:cNvPr id="3595" name="مستطيل"/>
          <p:cNvSpPr/>
          <p:nvPr/>
        </p:nvSpPr>
        <p:spPr>
          <a:xfrm>
            <a:off x="3272447" y="2100651"/>
            <a:ext cx="1074221" cy="120200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96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597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598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599" name="IMG_1895.png" descr="IMG_1895.png"/>
          <p:cNvPicPr>
            <a:picLocks noChangeAspect="1"/>
          </p:cNvPicPr>
          <p:nvPr/>
        </p:nvPicPr>
        <p:blipFill>
          <a:blip r:embed="rId14">
            <a:extLst/>
          </a:blip>
          <a:srcRect l="7320" t="67435" r="29946" b="3548"/>
          <a:stretch>
            <a:fillRect/>
          </a:stretch>
        </p:blipFill>
        <p:spPr>
          <a:xfrm rot="5158">
            <a:off x="610888" y="1834560"/>
            <a:ext cx="4211006" cy="1471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60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60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60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60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60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60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61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61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61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61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61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61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1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2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21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2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3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2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62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29" name="تجميع"/>
          <p:cNvGrpSpPr/>
          <p:nvPr/>
        </p:nvGrpSpPr>
        <p:grpSpPr>
          <a:xfrm>
            <a:off x="329277" y="1003018"/>
            <a:ext cx="1406264" cy="1586024"/>
            <a:chOff x="31582" y="0"/>
            <a:chExt cx="1406263" cy="1586022"/>
          </a:xfrm>
        </p:grpSpPr>
        <p:sp>
          <p:nvSpPr>
            <p:cNvPr id="3627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28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٩٥</a:t>
              </a:r>
            </a:p>
          </p:txBody>
        </p:sp>
      </p:grpSp>
      <p:sp>
        <p:nvSpPr>
          <p:cNvPr id="3630" name="Google Shape;4622;p49"/>
          <p:cNvSpPr/>
          <p:nvPr/>
        </p:nvSpPr>
        <p:spPr>
          <a:xfrm rot="21451959">
            <a:off x="2259117" y="916729"/>
            <a:ext cx="3812988" cy="502351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633" name="تجميع"/>
          <p:cNvGrpSpPr/>
          <p:nvPr/>
        </p:nvGrpSpPr>
        <p:grpSpPr>
          <a:xfrm>
            <a:off x="2421914" y="817400"/>
            <a:ext cx="3741396" cy="955010"/>
            <a:chOff x="-1" y="0"/>
            <a:chExt cx="3741394" cy="955008"/>
          </a:xfrm>
        </p:grpSpPr>
        <p:sp>
          <p:nvSpPr>
            <p:cNvPr id="3631" name="مربع نص 7"/>
            <p:cNvSpPr txBox="1"/>
            <p:nvPr/>
          </p:nvSpPr>
          <p:spPr>
            <a:xfrm>
              <a:off x="351325" y="41089"/>
              <a:ext cx="3390069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632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5" cy="71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36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634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5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647" name="تجميع"/>
          <p:cNvGrpSpPr/>
          <p:nvPr/>
        </p:nvGrpSpPr>
        <p:grpSpPr>
          <a:xfrm>
            <a:off x="947298" y="4596907"/>
            <a:ext cx="6772046" cy="143251"/>
            <a:chOff x="0" y="0"/>
            <a:chExt cx="6772044" cy="143250"/>
          </a:xfrm>
        </p:grpSpPr>
        <p:grpSp>
          <p:nvGrpSpPr>
            <p:cNvPr id="3645" name="تجميع"/>
            <p:cNvGrpSpPr/>
            <p:nvPr/>
          </p:nvGrpSpPr>
          <p:grpSpPr>
            <a:xfrm>
              <a:off x="-1" y="-1"/>
              <a:ext cx="6772046" cy="143251"/>
              <a:chOff x="0" y="0"/>
              <a:chExt cx="6772044" cy="143250"/>
            </a:xfrm>
          </p:grpSpPr>
          <p:sp>
            <p:nvSpPr>
              <p:cNvPr id="3637" name="Google Shape;4671;p50"/>
              <p:cNvSpPr/>
              <p:nvPr/>
            </p:nvSpPr>
            <p:spPr>
              <a:xfrm>
                <a:off x="-1" y="-1"/>
                <a:ext cx="533560" cy="135044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8" name="Google Shape;4672;p50"/>
              <p:cNvSpPr/>
              <p:nvPr/>
            </p:nvSpPr>
            <p:spPr>
              <a:xfrm>
                <a:off x="679853" y="-1"/>
                <a:ext cx="533560" cy="135044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9" name="Google Shape;4673;p50"/>
              <p:cNvSpPr/>
              <p:nvPr/>
            </p:nvSpPr>
            <p:spPr>
              <a:xfrm>
                <a:off x="1359705" y="-1"/>
                <a:ext cx="533560" cy="13504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0" name="Google Shape;4674;p50"/>
              <p:cNvSpPr/>
              <p:nvPr/>
            </p:nvSpPr>
            <p:spPr>
              <a:xfrm>
                <a:off x="2039558" y="-1"/>
                <a:ext cx="533560" cy="135044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1" name="Google Shape;4675;p50"/>
              <p:cNvSpPr/>
              <p:nvPr/>
            </p:nvSpPr>
            <p:spPr>
              <a:xfrm>
                <a:off x="2630651" y="12056"/>
                <a:ext cx="1390932" cy="12437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2" name="Google Shape;4677;p50"/>
              <p:cNvSpPr/>
              <p:nvPr/>
            </p:nvSpPr>
            <p:spPr>
              <a:xfrm>
                <a:off x="4113341" y="6719"/>
                <a:ext cx="533560" cy="13504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3" name="Google Shape;4678;p50"/>
              <p:cNvSpPr/>
              <p:nvPr/>
            </p:nvSpPr>
            <p:spPr>
              <a:xfrm>
                <a:off x="4758969" y="-1"/>
                <a:ext cx="533561" cy="135044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4" name="Google Shape;4679;p50"/>
              <p:cNvSpPr/>
              <p:nvPr/>
            </p:nvSpPr>
            <p:spPr>
              <a:xfrm>
                <a:off x="5438821" y="-1"/>
                <a:ext cx="1333224" cy="14325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46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48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54463" y="2960009"/>
            <a:ext cx="1773043" cy="1173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9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650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651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652" name="IMG_1899.png" descr="IMG_1899.png"/>
          <p:cNvPicPr>
            <a:picLocks noChangeAspect="1"/>
          </p:cNvPicPr>
          <p:nvPr/>
        </p:nvPicPr>
        <p:blipFill>
          <a:blip r:embed="rId14">
            <a:extLst/>
          </a:blip>
          <a:srcRect l="8577" t="36675" r="29798" b="44660"/>
          <a:stretch>
            <a:fillRect/>
          </a:stretch>
        </p:blipFill>
        <p:spPr>
          <a:xfrm>
            <a:off x="925480" y="1641980"/>
            <a:ext cx="5224365" cy="1186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5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2"/>
            <a:ext cx="1275520" cy="8503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2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658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656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57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659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662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660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61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663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666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664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65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667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670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668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69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671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73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74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75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6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7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80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67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9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83" name="تجميع"/>
          <p:cNvGrpSpPr/>
          <p:nvPr/>
        </p:nvGrpSpPr>
        <p:grpSpPr>
          <a:xfrm>
            <a:off x="329277" y="1003018"/>
            <a:ext cx="1406264" cy="1586024"/>
            <a:chOff x="31582" y="0"/>
            <a:chExt cx="1406263" cy="1586022"/>
          </a:xfrm>
        </p:grpSpPr>
        <p:sp>
          <p:nvSpPr>
            <p:cNvPr id="3681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82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٩٤</a:t>
              </a:r>
            </a:p>
          </p:txBody>
        </p:sp>
      </p:grpSp>
      <p:grpSp>
        <p:nvGrpSpPr>
          <p:cNvPr id="3686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684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85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687" name="IMG_1758.png" descr="IMG_1758.png"/>
          <p:cNvPicPr>
            <a:picLocks noChangeAspect="1"/>
          </p:cNvPicPr>
          <p:nvPr/>
        </p:nvPicPr>
        <p:blipFill>
          <a:blip r:embed="rId12">
            <a:extLst/>
          </a:blip>
          <a:srcRect l="30785" t="33269" r="52962" b="64546"/>
          <a:stretch>
            <a:fillRect/>
          </a:stretch>
        </p:blipFill>
        <p:spPr>
          <a:xfrm>
            <a:off x="2242233" y="937760"/>
            <a:ext cx="4048121" cy="40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4" y="16205"/>
                  <a:pt x="450" y="19771"/>
                </a:cubicBezTo>
                <a:cubicBezTo>
                  <a:pt x="637" y="20893"/>
                  <a:pt x="925" y="20940"/>
                  <a:pt x="9717" y="21252"/>
                </a:cubicBezTo>
                <a:cubicBezTo>
                  <a:pt x="19523" y="21600"/>
                  <a:pt x="20629" y="21537"/>
                  <a:pt x="20964" y="20543"/>
                </a:cubicBezTo>
                <a:cubicBezTo>
                  <a:pt x="21125" y="20065"/>
                  <a:pt x="21221" y="20075"/>
                  <a:pt x="21318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88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689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690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691" name="IMG_1900.png" descr="IMG_1900.png"/>
          <p:cNvPicPr>
            <a:picLocks noChangeAspect="1"/>
          </p:cNvPicPr>
          <p:nvPr/>
        </p:nvPicPr>
        <p:blipFill>
          <a:blip r:embed="rId14">
            <a:extLst/>
          </a:blip>
          <a:srcRect l="9686" t="23661" r="24918" b="43575"/>
          <a:stretch>
            <a:fillRect/>
          </a:stretch>
        </p:blipFill>
        <p:spPr>
          <a:xfrm>
            <a:off x="909669" y="1451854"/>
            <a:ext cx="5236037" cy="1967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10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696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69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5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697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00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698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9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701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04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702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3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705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08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706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7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709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11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712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713" name="Google Shape;8442;p63" descr="Google Shape;8442;p6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4" name="Google Shape;8443;p63" descr="Google Shape;8443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5" name="Google Shape;10290;p67" descr="Google Shape;10290;p6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718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71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7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721" name="تجميع"/>
          <p:cNvGrpSpPr/>
          <p:nvPr/>
        </p:nvGrpSpPr>
        <p:grpSpPr>
          <a:xfrm>
            <a:off x="329277" y="1003018"/>
            <a:ext cx="1406264" cy="1586024"/>
            <a:chOff x="31582" y="0"/>
            <a:chExt cx="1406263" cy="1586022"/>
          </a:xfrm>
        </p:grpSpPr>
        <p:sp>
          <p:nvSpPr>
            <p:cNvPr id="3719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20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٩٤</a:t>
              </a:r>
            </a:p>
          </p:txBody>
        </p:sp>
      </p:grpSp>
      <p:grpSp>
        <p:nvGrpSpPr>
          <p:cNvPr id="3724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722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23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725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42233" y="937760"/>
            <a:ext cx="4048121" cy="40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4" y="16205"/>
                  <a:pt x="450" y="19771"/>
                </a:cubicBezTo>
                <a:cubicBezTo>
                  <a:pt x="637" y="20893"/>
                  <a:pt x="925" y="20940"/>
                  <a:pt x="9717" y="21252"/>
                </a:cubicBezTo>
                <a:cubicBezTo>
                  <a:pt x="19523" y="21600"/>
                  <a:pt x="20629" y="21537"/>
                  <a:pt x="20964" y="20543"/>
                </a:cubicBezTo>
                <a:cubicBezTo>
                  <a:pt x="21125" y="20065"/>
                  <a:pt x="21221" y="20075"/>
                  <a:pt x="21318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26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727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728" name="🔹أمثل الاعداد النسبية…"/>
          <p:cNvSpPr txBox="1"/>
          <p:nvPr/>
        </p:nvSpPr>
        <p:spPr>
          <a:xfrm>
            <a:off x="6449760" y="1553706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729" name="IMG_1901.png" descr="IMG_1901.png"/>
          <p:cNvPicPr>
            <a:picLocks noChangeAspect="1"/>
          </p:cNvPicPr>
          <p:nvPr/>
        </p:nvPicPr>
        <p:blipFill>
          <a:blip r:embed="rId13">
            <a:extLst/>
          </a:blip>
          <a:srcRect l="5323" t="32731" r="66622" b="35591"/>
          <a:stretch>
            <a:fillRect/>
          </a:stretch>
        </p:blipFill>
        <p:spPr>
          <a:xfrm>
            <a:off x="835289" y="2403753"/>
            <a:ext cx="2811356" cy="2380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0" name="IMG_1901.png" descr="IMG_1901.png"/>
          <p:cNvPicPr>
            <a:picLocks noChangeAspect="1"/>
          </p:cNvPicPr>
          <p:nvPr/>
        </p:nvPicPr>
        <p:blipFill>
          <a:blip r:embed="rId13">
            <a:extLst/>
          </a:blip>
          <a:srcRect l="42997" t="25661" r="29226" b="65633"/>
          <a:stretch>
            <a:fillRect/>
          </a:stretch>
        </p:blipFill>
        <p:spPr>
          <a:xfrm>
            <a:off x="2412752" y="1663090"/>
            <a:ext cx="3536477" cy="831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2" name="تجميع"/>
          <p:cNvGrpSpPr/>
          <p:nvPr/>
        </p:nvGrpSpPr>
        <p:grpSpPr>
          <a:xfrm>
            <a:off x="947299" y="4530196"/>
            <a:ext cx="6772044" cy="143252"/>
            <a:chOff x="0" y="-1"/>
            <a:chExt cx="6772043" cy="143251"/>
          </a:xfrm>
        </p:grpSpPr>
        <p:sp>
          <p:nvSpPr>
            <p:cNvPr id="3733" name="Google Shape;4671;p50"/>
            <p:cNvSpPr/>
            <p:nvPr/>
          </p:nvSpPr>
          <p:spPr>
            <a:xfrm>
              <a:off x="0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4672;p50"/>
            <p:cNvSpPr/>
            <p:nvPr/>
          </p:nvSpPr>
          <p:spPr>
            <a:xfrm>
              <a:off x="679853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4673;p50"/>
            <p:cNvSpPr/>
            <p:nvPr/>
          </p:nvSpPr>
          <p:spPr>
            <a:xfrm>
              <a:off x="1359705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4674;p50"/>
            <p:cNvSpPr/>
            <p:nvPr/>
          </p:nvSpPr>
          <p:spPr>
            <a:xfrm>
              <a:off x="2039558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4675;p50"/>
            <p:cNvSpPr/>
            <p:nvPr/>
          </p:nvSpPr>
          <p:spPr>
            <a:xfrm>
              <a:off x="2719409" y="15906"/>
              <a:ext cx="1390933" cy="11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4676;p50"/>
            <p:cNvSpPr/>
            <p:nvPr/>
          </p:nvSpPr>
          <p:spPr>
            <a:xfrm>
              <a:off x="3399264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4677;p50"/>
            <p:cNvSpPr/>
            <p:nvPr/>
          </p:nvSpPr>
          <p:spPr>
            <a:xfrm>
              <a:off x="4079114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4678;p50"/>
            <p:cNvSpPr/>
            <p:nvPr/>
          </p:nvSpPr>
          <p:spPr>
            <a:xfrm>
              <a:off x="4758968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4679;p50"/>
            <p:cNvSpPr/>
            <p:nvPr/>
          </p:nvSpPr>
          <p:spPr>
            <a:xfrm>
              <a:off x="5438820" y="-2"/>
              <a:ext cx="1333224" cy="14325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74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0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746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74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45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747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50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748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49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751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54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752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53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755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58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756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57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759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61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762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763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4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5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768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76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7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769" name="Google Shape;4622;p49"/>
          <p:cNvSpPr/>
          <p:nvPr/>
        </p:nvSpPr>
        <p:spPr>
          <a:xfrm rot="21451959">
            <a:off x="1280173" y="1695280"/>
            <a:ext cx="4703864" cy="1052861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770" name="Google Shape;4623;p49"/>
          <p:cNvSpPr/>
          <p:nvPr/>
        </p:nvSpPr>
        <p:spPr>
          <a:xfrm rot="21189298">
            <a:off x="973614" y="1592764"/>
            <a:ext cx="739054" cy="52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771" name="Google Shape;4624;p49"/>
          <p:cNvSpPr/>
          <p:nvPr/>
        </p:nvSpPr>
        <p:spPr>
          <a:xfrm rot="4554862">
            <a:off x="5348883" y="1511368"/>
            <a:ext cx="989169" cy="507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772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6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/>
          </a:lstStyle>
          <a:p>
            <a:pPr rtl="0">
              <a:defRPr/>
            </a:pPr>
            <a:r>
              <a:t>الاستفسارات</a:t>
            </a:r>
          </a:p>
        </p:txBody>
      </p:sp>
      <p:grpSp>
        <p:nvGrpSpPr>
          <p:cNvPr id="3775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773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4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776" name="IMG_1884.png" descr="IMG_1884.png"/>
          <p:cNvPicPr>
            <a:picLocks noChangeAspect="1"/>
          </p:cNvPicPr>
          <p:nvPr/>
        </p:nvPicPr>
        <p:blipFill>
          <a:blip r:embed="rId12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777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778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0" name="تجميع"/>
          <p:cNvGrpSpPr/>
          <p:nvPr/>
        </p:nvGrpSpPr>
        <p:grpSpPr>
          <a:xfrm>
            <a:off x="947299" y="4530196"/>
            <a:ext cx="6772044" cy="143252"/>
            <a:chOff x="0" y="-1"/>
            <a:chExt cx="6772043" cy="143251"/>
          </a:xfrm>
        </p:grpSpPr>
        <p:sp>
          <p:nvSpPr>
            <p:cNvPr id="3781" name="Google Shape;4671;p50"/>
            <p:cNvSpPr/>
            <p:nvPr/>
          </p:nvSpPr>
          <p:spPr>
            <a:xfrm>
              <a:off x="0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4672;p50"/>
            <p:cNvSpPr/>
            <p:nvPr/>
          </p:nvSpPr>
          <p:spPr>
            <a:xfrm>
              <a:off x="679853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4673;p50"/>
            <p:cNvSpPr/>
            <p:nvPr/>
          </p:nvSpPr>
          <p:spPr>
            <a:xfrm>
              <a:off x="1359705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4674;p50"/>
            <p:cNvSpPr/>
            <p:nvPr/>
          </p:nvSpPr>
          <p:spPr>
            <a:xfrm>
              <a:off x="2039558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4675;p50"/>
            <p:cNvSpPr/>
            <p:nvPr/>
          </p:nvSpPr>
          <p:spPr>
            <a:xfrm>
              <a:off x="2719409" y="15906"/>
              <a:ext cx="1390933" cy="11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4676;p50"/>
            <p:cNvSpPr/>
            <p:nvPr/>
          </p:nvSpPr>
          <p:spPr>
            <a:xfrm>
              <a:off x="3399264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4677;p50"/>
            <p:cNvSpPr/>
            <p:nvPr/>
          </p:nvSpPr>
          <p:spPr>
            <a:xfrm>
              <a:off x="4079114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4678;p50"/>
            <p:cNvSpPr/>
            <p:nvPr/>
          </p:nvSpPr>
          <p:spPr>
            <a:xfrm>
              <a:off x="4758968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4679;p50"/>
            <p:cNvSpPr/>
            <p:nvPr/>
          </p:nvSpPr>
          <p:spPr>
            <a:xfrm>
              <a:off x="5438820" y="-2"/>
              <a:ext cx="1333224" cy="14325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79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8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794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792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3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795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798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796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7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799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02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800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01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803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06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804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05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807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09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810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811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2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3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816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81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15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817" name="Google Shape;4622;p49"/>
          <p:cNvSpPr/>
          <p:nvPr/>
        </p:nvSpPr>
        <p:spPr>
          <a:xfrm rot="21451959">
            <a:off x="2136917" y="1186120"/>
            <a:ext cx="3812986" cy="773418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818" name="Google Shape;4623;p49"/>
          <p:cNvSpPr/>
          <p:nvPr/>
        </p:nvSpPr>
        <p:spPr>
          <a:xfrm rot="21189298">
            <a:off x="1803256" y="1085382"/>
            <a:ext cx="784771" cy="570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819" name="Google Shape;4624;p49"/>
          <p:cNvSpPr/>
          <p:nvPr/>
        </p:nvSpPr>
        <p:spPr>
          <a:xfrm rot="4554862">
            <a:off x="5297709" y="1025381"/>
            <a:ext cx="955924" cy="61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820" name="Google Shape;366;p40" descr="Google Shape;366;p4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904534">
            <a:off x="2178314" y="1669190"/>
            <a:ext cx="2809127" cy="29602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821" name="Google Shape;1742;p25"/>
          <p:cNvSpPr txBox="1"/>
          <p:nvPr>
            <p:ph type="title"/>
          </p:nvPr>
        </p:nvSpPr>
        <p:spPr>
          <a:xfrm>
            <a:off x="2499659" y="1253470"/>
            <a:ext cx="3035352" cy="638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>
              <a:defRPr sz="2600"/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  <p:grpSp>
        <p:nvGrpSpPr>
          <p:cNvPr id="3824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3822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5" name="Google Shape;214;p3"/>
          <p:cNvGrpSpPr/>
          <p:nvPr/>
        </p:nvGrpSpPr>
        <p:grpSpPr>
          <a:xfrm>
            <a:off x="5291451" y="3915579"/>
            <a:ext cx="373623" cy="360767"/>
            <a:chOff x="0" y="0"/>
            <a:chExt cx="373622" cy="360765"/>
          </a:xfrm>
        </p:grpSpPr>
        <p:sp>
          <p:nvSpPr>
            <p:cNvPr id="3825" name="Google Shape;215;p3"/>
            <p:cNvSpPr/>
            <p:nvPr/>
          </p:nvSpPr>
          <p:spPr>
            <a:xfrm>
              <a:off x="55430" y="39369"/>
              <a:ext cx="263563" cy="257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216;p3"/>
            <p:cNvSpPr/>
            <p:nvPr/>
          </p:nvSpPr>
          <p:spPr>
            <a:xfrm>
              <a:off x="77135" y="39369"/>
              <a:ext cx="245064" cy="269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217;p3"/>
            <p:cNvSpPr/>
            <p:nvPr/>
          </p:nvSpPr>
          <p:spPr>
            <a:xfrm>
              <a:off x="192029" y="-1"/>
              <a:ext cx="16288" cy="360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218;p3"/>
            <p:cNvSpPr/>
            <p:nvPr/>
          </p:nvSpPr>
          <p:spPr>
            <a:xfrm>
              <a:off x="-1" y="156962"/>
              <a:ext cx="365576" cy="1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219;p3"/>
            <p:cNvSpPr/>
            <p:nvPr/>
          </p:nvSpPr>
          <p:spPr>
            <a:xfrm>
              <a:off x="123717" y="8046"/>
              <a:ext cx="134203" cy="34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220;p3"/>
            <p:cNvSpPr/>
            <p:nvPr/>
          </p:nvSpPr>
          <p:spPr>
            <a:xfrm>
              <a:off x="29719" y="110092"/>
              <a:ext cx="343903" cy="12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221;p3"/>
            <p:cNvSpPr/>
            <p:nvPr/>
          </p:nvSpPr>
          <p:spPr>
            <a:xfrm>
              <a:off x="41773" y="101243"/>
              <a:ext cx="330246" cy="144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222;p3"/>
            <p:cNvSpPr/>
            <p:nvPr/>
          </p:nvSpPr>
          <p:spPr>
            <a:xfrm>
              <a:off x="109258" y="16061"/>
              <a:ext cx="154272" cy="331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223;p3"/>
            <p:cNvSpPr/>
            <p:nvPr/>
          </p:nvSpPr>
          <p:spPr>
            <a:xfrm>
              <a:off x="117428" y="94045"/>
              <a:ext cx="151607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224;p3"/>
            <p:cNvSpPr/>
            <p:nvPr/>
          </p:nvSpPr>
          <p:spPr>
            <a:xfrm>
              <a:off x="152364" y="128683"/>
              <a:ext cx="81640" cy="8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8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3836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7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41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3839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44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842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3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845" name="IMG_1884.png" descr="IMG_1884.png"/>
          <p:cNvPicPr>
            <a:picLocks noChangeAspect="1"/>
          </p:cNvPicPr>
          <p:nvPr/>
        </p:nvPicPr>
        <p:blipFill>
          <a:blip r:embed="rId13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846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847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7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853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851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52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854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57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855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56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858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61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859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60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862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65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863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64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866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68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869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870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1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0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2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875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87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4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878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876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7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881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3879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0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aphicFrame>
        <p:nvGraphicFramePr>
          <p:cNvPr id="3882" name="الجدول"/>
          <p:cNvGraphicFramePr/>
          <p:nvPr/>
        </p:nvGraphicFramePr>
        <p:xfrm>
          <a:off x="5965363" y="2339907"/>
          <a:ext cx="5194242" cy="19178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947374"/>
                <a:gridCol w="1840883"/>
                <a:gridCol w="140598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893" name="تجميع"/>
          <p:cNvGrpSpPr/>
          <p:nvPr/>
        </p:nvGrpSpPr>
        <p:grpSpPr>
          <a:xfrm>
            <a:off x="947298" y="4647200"/>
            <a:ext cx="6772046" cy="143252"/>
            <a:chOff x="0" y="0"/>
            <a:chExt cx="6772044" cy="143251"/>
          </a:xfrm>
        </p:grpSpPr>
        <p:grpSp>
          <p:nvGrpSpPr>
            <p:cNvPr id="3891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3883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4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5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6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7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8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9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0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92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96" name="تجميع"/>
          <p:cNvGrpSpPr/>
          <p:nvPr/>
        </p:nvGrpSpPr>
        <p:grpSpPr>
          <a:xfrm>
            <a:off x="2582940" y="2040983"/>
            <a:ext cx="2351847" cy="557253"/>
            <a:chOff x="0" y="0"/>
            <a:chExt cx="2351846" cy="557251"/>
          </a:xfrm>
        </p:grpSpPr>
        <p:pic>
          <p:nvPicPr>
            <p:cNvPr id="3894" name="Google Shape;714;p59" descr="Google Shape;714;p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0" y="0"/>
              <a:ext cx="2351847" cy="55725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895" name="جدول التعلم"/>
            <p:cNvSpPr txBox="1"/>
            <p:nvPr/>
          </p:nvSpPr>
          <p:spPr>
            <a:xfrm>
              <a:off x="619846" y="128552"/>
              <a:ext cx="1112154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899" name="مستطيل"/>
          <p:cNvGrpSpPr/>
          <p:nvPr/>
        </p:nvGrpSpPr>
        <p:grpSpPr>
          <a:xfrm>
            <a:off x="3970742" y="3280885"/>
            <a:ext cx="2002134" cy="980658"/>
            <a:chOff x="0" y="0"/>
            <a:chExt cx="2002133" cy="980657"/>
          </a:xfrm>
        </p:grpSpPr>
        <p:sp>
          <p:nvSpPr>
            <p:cNvPr id="3897" name="مستطيل"/>
            <p:cNvSpPr/>
            <p:nvPr/>
          </p:nvSpPr>
          <p:spPr>
            <a:xfrm>
              <a:off x="38100" y="38100"/>
              <a:ext cx="1925934" cy="904457"/>
            </a:xfrm>
            <a:prstGeom prst="rect">
              <a:avLst/>
            </a:prstGeom>
            <a:solidFill>
              <a:srgbClr val="FFDB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898" name="مستطيل مستطيل" descr="مستطيل مستطيل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02134" cy="980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02" name="مستطيل"/>
          <p:cNvGrpSpPr/>
          <p:nvPr/>
        </p:nvGrpSpPr>
        <p:grpSpPr>
          <a:xfrm>
            <a:off x="2123681" y="3271148"/>
            <a:ext cx="1942232" cy="990395"/>
            <a:chOff x="0" y="0"/>
            <a:chExt cx="1942231" cy="990394"/>
          </a:xfrm>
        </p:grpSpPr>
        <p:sp>
          <p:nvSpPr>
            <p:cNvPr id="3900" name="مستطيل"/>
            <p:cNvSpPr/>
            <p:nvPr/>
          </p:nvSpPr>
          <p:spPr>
            <a:xfrm>
              <a:off x="38099" y="38100"/>
              <a:ext cx="1866033" cy="914194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901" name="مستطيل مستطيل" descr="مستطيل مستطيل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2232" cy="990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3" name="🔹المستوى الاحداثي…"/>
          <p:cNvSpPr txBox="1"/>
          <p:nvPr/>
        </p:nvSpPr>
        <p:spPr>
          <a:xfrm>
            <a:off x="4139886" y="3294181"/>
            <a:ext cx="1663843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🔹المستوى الاحداثي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🔹الازواج المرتبة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🔹المحور السيني والمحور الصادي</a:t>
            </a:r>
          </a:p>
        </p:txBody>
      </p:sp>
      <p:pic>
        <p:nvPicPr>
          <p:cNvPr id="3904" name="IMG_1884.png" descr="IMG_1884.png"/>
          <p:cNvPicPr>
            <a:picLocks noChangeAspect="1"/>
          </p:cNvPicPr>
          <p:nvPr/>
        </p:nvPicPr>
        <p:blipFill>
          <a:blip r:embed="rId16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905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906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3907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3908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sp>
        <p:nvSpPr>
          <p:cNvPr id="3909" name="🔹أمثل الاعداد النسبية…"/>
          <p:cNvSpPr txBox="1"/>
          <p:nvPr/>
        </p:nvSpPr>
        <p:spPr>
          <a:xfrm>
            <a:off x="2386704" y="3424880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grpSp>
        <p:nvGrpSpPr>
          <p:cNvPr id="3914" name="ايجاد المسافة بين نقطتين في المستوى الاحداثي"/>
          <p:cNvGrpSpPr/>
          <p:nvPr/>
        </p:nvGrpSpPr>
        <p:grpSpPr>
          <a:xfrm>
            <a:off x="766075" y="3263655"/>
            <a:ext cx="1480218" cy="1015116"/>
            <a:chOff x="-1" y="0"/>
            <a:chExt cx="1480216" cy="1015115"/>
          </a:xfrm>
        </p:grpSpPr>
        <p:grpSp>
          <p:nvGrpSpPr>
            <p:cNvPr id="3912" name="ايجاد المسافة بين نقطتين في المستوى الاحداثي"/>
            <p:cNvGrpSpPr/>
            <p:nvPr/>
          </p:nvGrpSpPr>
          <p:grpSpPr>
            <a:xfrm>
              <a:off x="38099" y="38100"/>
              <a:ext cx="1404016" cy="938916"/>
              <a:chOff x="0" y="0"/>
              <a:chExt cx="1404015" cy="938914"/>
            </a:xfrm>
          </p:grpSpPr>
          <p:sp>
            <p:nvSpPr>
              <p:cNvPr id="3910" name="مستطيل"/>
              <p:cNvSpPr/>
              <p:nvPr/>
            </p:nvSpPr>
            <p:spPr>
              <a:xfrm>
                <a:off x="0" y="0"/>
                <a:ext cx="1404016" cy="938915"/>
              </a:xfrm>
              <a:prstGeom prst="rect">
                <a:avLst/>
              </a:prstGeom>
              <a:solidFill>
                <a:srgbClr val="CBF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500">
                    <a:solidFill>
                      <a:srgbClr val="B51A00"/>
                    </a:solidFill>
                  </a:defRPr>
                </a:pPr>
              </a:p>
            </p:txBody>
          </p:sp>
          <p:sp>
            <p:nvSpPr>
              <p:cNvPr id="3911" name="ايجاد المسافة بين نقطتين في المستوى الاحداثي"/>
              <p:cNvSpPr txBox="1"/>
              <p:nvPr/>
            </p:nvSpPr>
            <p:spPr>
              <a:xfrm>
                <a:off x="0" y="0"/>
                <a:ext cx="1404016" cy="6414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500">
                    <a:solidFill>
                      <a:srgbClr val="B51A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ايجاد المسافة بين نقطتين في المستوى الاحداثي</a:t>
                </a:r>
              </a:p>
            </p:txBody>
          </p:sp>
        </p:grpSp>
        <p:pic>
          <p:nvPicPr>
            <p:cNvPr id="3913" name="ايجاد المسافة بين نقطتين في المستوى الاحداثي ايجاد المسافة بين نقطتين في المستوى الاحداثي" descr="ايجاد المسافة بين نقطتين في المستوى الاحداثي ايجاد المسافة بين نقطتين في المستوى الاحداثي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2" y="-1"/>
              <a:ext cx="1480218" cy="1015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6" name="تجميع"/>
          <p:cNvGrpSpPr/>
          <p:nvPr/>
        </p:nvGrpSpPr>
        <p:grpSpPr>
          <a:xfrm>
            <a:off x="947299" y="4530196"/>
            <a:ext cx="6772044" cy="143252"/>
            <a:chOff x="0" y="-1"/>
            <a:chExt cx="6772043" cy="143251"/>
          </a:xfrm>
        </p:grpSpPr>
        <p:sp>
          <p:nvSpPr>
            <p:cNvPr id="3917" name="Google Shape;4671;p50"/>
            <p:cNvSpPr/>
            <p:nvPr/>
          </p:nvSpPr>
          <p:spPr>
            <a:xfrm>
              <a:off x="0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8" name="Google Shape;4672;p50"/>
            <p:cNvSpPr/>
            <p:nvPr/>
          </p:nvSpPr>
          <p:spPr>
            <a:xfrm>
              <a:off x="679853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19" name="Google Shape;4673;p50"/>
            <p:cNvSpPr/>
            <p:nvPr/>
          </p:nvSpPr>
          <p:spPr>
            <a:xfrm>
              <a:off x="1359705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20" name="Google Shape;4674;p50"/>
            <p:cNvSpPr/>
            <p:nvPr/>
          </p:nvSpPr>
          <p:spPr>
            <a:xfrm>
              <a:off x="2039558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21" name="Google Shape;4675;p50"/>
            <p:cNvSpPr/>
            <p:nvPr/>
          </p:nvSpPr>
          <p:spPr>
            <a:xfrm>
              <a:off x="2719409" y="15906"/>
              <a:ext cx="1390933" cy="11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22" name="Google Shape;4676;p50"/>
            <p:cNvSpPr/>
            <p:nvPr/>
          </p:nvSpPr>
          <p:spPr>
            <a:xfrm>
              <a:off x="3399264" y="-1"/>
              <a:ext cx="533560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23" name="Google Shape;4677;p50"/>
            <p:cNvSpPr/>
            <p:nvPr/>
          </p:nvSpPr>
          <p:spPr>
            <a:xfrm>
              <a:off x="4079114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24" name="Google Shape;4678;p50"/>
            <p:cNvSpPr/>
            <p:nvPr/>
          </p:nvSpPr>
          <p:spPr>
            <a:xfrm>
              <a:off x="4758968" y="-1"/>
              <a:ext cx="533561" cy="13504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25" name="Google Shape;4679;p50"/>
            <p:cNvSpPr/>
            <p:nvPr/>
          </p:nvSpPr>
          <p:spPr>
            <a:xfrm>
              <a:off x="5438820" y="-2"/>
              <a:ext cx="1333224" cy="14325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92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4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3930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3928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29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31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34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3932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33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935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38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3936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37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939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42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3940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1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943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45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946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947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8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0" y="694978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9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952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395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1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955" name="تجميع"/>
          <p:cNvGrpSpPr/>
          <p:nvPr/>
        </p:nvGrpSpPr>
        <p:grpSpPr>
          <a:xfrm>
            <a:off x="294851" y="939347"/>
            <a:ext cx="296875" cy="1548387"/>
            <a:chOff x="0" y="0"/>
            <a:chExt cx="296874" cy="1548386"/>
          </a:xfrm>
        </p:grpSpPr>
        <p:sp>
          <p:nvSpPr>
            <p:cNvPr id="3953" name="Google Shape;52;p3"/>
            <p:cNvSpPr/>
            <p:nvPr/>
          </p:nvSpPr>
          <p:spPr>
            <a:xfrm rot="16200000">
              <a:off x="-625756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54" name="صفحة"/>
            <p:cNvSpPr txBox="1"/>
            <p:nvPr/>
          </p:nvSpPr>
          <p:spPr>
            <a:xfrm>
              <a:off x="0" y="316022"/>
              <a:ext cx="296875" cy="1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956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0" r="8915" b="17940"/>
          <a:stretch>
            <a:fillRect/>
          </a:stretch>
        </p:blipFill>
        <p:spPr>
          <a:xfrm>
            <a:off x="534879" y="2729538"/>
            <a:ext cx="2290012" cy="179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7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1989" t="2227" r="1733" b="1615"/>
          <a:stretch>
            <a:fillRect/>
          </a:stretch>
        </p:blipFill>
        <p:spPr>
          <a:xfrm>
            <a:off x="813888" y="3436932"/>
            <a:ext cx="602514" cy="601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4"/>
                  <a:pt x="6499" y="875"/>
                </a:cubicBezTo>
                <a:cubicBezTo>
                  <a:pt x="6377" y="930"/>
                  <a:pt x="6253" y="971"/>
                  <a:pt x="6229" y="974"/>
                </a:cubicBezTo>
                <a:cubicBezTo>
                  <a:pt x="6204" y="976"/>
                  <a:pt x="6133" y="1005"/>
                  <a:pt x="6072" y="1045"/>
                </a:cubicBezTo>
                <a:cubicBezTo>
                  <a:pt x="6012" y="1085"/>
                  <a:pt x="5902" y="1148"/>
                  <a:pt x="5817" y="1186"/>
                </a:cubicBezTo>
                <a:cubicBezTo>
                  <a:pt x="5733" y="1223"/>
                  <a:pt x="5574" y="1310"/>
                  <a:pt x="5476" y="1370"/>
                </a:cubicBezTo>
                <a:cubicBezTo>
                  <a:pt x="5379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0"/>
                  <a:pt x="1952" y="4523"/>
                </a:cubicBezTo>
                <a:cubicBezTo>
                  <a:pt x="1915" y="4565"/>
                  <a:pt x="1893" y="4608"/>
                  <a:pt x="1895" y="4622"/>
                </a:cubicBezTo>
                <a:cubicBezTo>
                  <a:pt x="1896" y="4635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5"/>
                  <a:pt x="5" y="10999"/>
                </a:cubicBezTo>
                <a:cubicBezTo>
                  <a:pt x="23" y="11642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0" y="13899"/>
                  <a:pt x="445" y="13940"/>
                </a:cubicBezTo>
                <a:cubicBezTo>
                  <a:pt x="555" y="14069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6"/>
                  <a:pt x="914" y="15156"/>
                </a:cubicBezTo>
                <a:cubicBezTo>
                  <a:pt x="904" y="15156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2"/>
                  <a:pt x="1213" y="15679"/>
                </a:cubicBezTo>
                <a:cubicBezTo>
                  <a:pt x="1255" y="15775"/>
                  <a:pt x="1281" y="15865"/>
                  <a:pt x="1284" y="15877"/>
                </a:cubicBezTo>
                <a:cubicBezTo>
                  <a:pt x="1286" y="15889"/>
                  <a:pt x="1381" y="16020"/>
                  <a:pt x="1483" y="16174"/>
                </a:cubicBezTo>
                <a:cubicBezTo>
                  <a:pt x="1584" y="16328"/>
                  <a:pt x="1651" y="16466"/>
                  <a:pt x="1639" y="16485"/>
                </a:cubicBezTo>
                <a:cubicBezTo>
                  <a:pt x="1628" y="16503"/>
                  <a:pt x="1656" y="16540"/>
                  <a:pt x="1696" y="16556"/>
                </a:cubicBezTo>
                <a:cubicBezTo>
                  <a:pt x="1736" y="16571"/>
                  <a:pt x="1754" y="16598"/>
                  <a:pt x="1739" y="16613"/>
                </a:cubicBezTo>
                <a:cubicBezTo>
                  <a:pt x="1723" y="16628"/>
                  <a:pt x="1746" y="16656"/>
                  <a:pt x="1781" y="16683"/>
                </a:cubicBezTo>
                <a:cubicBezTo>
                  <a:pt x="1816" y="16709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4"/>
                  <a:pt x="2250" y="17390"/>
                </a:cubicBezTo>
                <a:cubicBezTo>
                  <a:pt x="2233" y="17407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0"/>
                  <a:pt x="2591" y="17800"/>
                </a:cubicBezTo>
                <a:cubicBezTo>
                  <a:pt x="2691" y="17800"/>
                  <a:pt x="3202" y="18333"/>
                  <a:pt x="3174" y="18408"/>
                </a:cubicBezTo>
                <a:cubicBezTo>
                  <a:pt x="3155" y="18456"/>
                  <a:pt x="3168" y="18470"/>
                  <a:pt x="3216" y="18451"/>
                </a:cubicBezTo>
                <a:cubicBezTo>
                  <a:pt x="3302" y="18418"/>
                  <a:pt x="3604" y="18717"/>
                  <a:pt x="3571" y="18804"/>
                </a:cubicBezTo>
                <a:cubicBezTo>
                  <a:pt x="3555" y="18848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8"/>
                  <a:pt x="5262" y="19935"/>
                </a:cubicBezTo>
                <a:cubicBezTo>
                  <a:pt x="5595" y="20144"/>
                  <a:pt x="5837" y="20271"/>
                  <a:pt x="6456" y="20543"/>
                </a:cubicBezTo>
                <a:cubicBezTo>
                  <a:pt x="6836" y="20710"/>
                  <a:pt x="7906" y="21075"/>
                  <a:pt x="8090" y="21109"/>
                </a:cubicBezTo>
                <a:cubicBezTo>
                  <a:pt x="8138" y="21117"/>
                  <a:pt x="8447" y="21186"/>
                  <a:pt x="8786" y="21250"/>
                </a:cubicBezTo>
                <a:cubicBezTo>
                  <a:pt x="9126" y="21313"/>
                  <a:pt x="9593" y="21384"/>
                  <a:pt x="9823" y="21406"/>
                </a:cubicBezTo>
                <a:cubicBezTo>
                  <a:pt x="10760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4"/>
                  <a:pt x="16274" y="19921"/>
                </a:cubicBezTo>
                <a:cubicBezTo>
                  <a:pt x="16414" y="19837"/>
                  <a:pt x="16559" y="19790"/>
                  <a:pt x="16587" y="19808"/>
                </a:cubicBezTo>
                <a:cubicBezTo>
                  <a:pt x="16617" y="19826"/>
                  <a:pt x="16618" y="19820"/>
                  <a:pt x="16601" y="19794"/>
                </a:cubicBezTo>
                <a:cubicBezTo>
                  <a:pt x="16571" y="19745"/>
                  <a:pt x="16789" y="19584"/>
                  <a:pt x="16829" y="19624"/>
                </a:cubicBezTo>
                <a:cubicBezTo>
                  <a:pt x="16842" y="19637"/>
                  <a:pt x="16897" y="19581"/>
                  <a:pt x="16956" y="19511"/>
                </a:cubicBezTo>
                <a:cubicBezTo>
                  <a:pt x="17026" y="19428"/>
                  <a:pt x="17080" y="19394"/>
                  <a:pt x="17127" y="19412"/>
                </a:cubicBezTo>
                <a:cubicBezTo>
                  <a:pt x="17171" y="19429"/>
                  <a:pt x="17189" y="19427"/>
                  <a:pt x="17170" y="19398"/>
                </a:cubicBezTo>
                <a:cubicBezTo>
                  <a:pt x="17144" y="19355"/>
                  <a:pt x="17545" y="19031"/>
                  <a:pt x="17624" y="19031"/>
                </a:cubicBezTo>
                <a:cubicBezTo>
                  <a:pt x="17642" y="19031"/>
                  <a:pt x="17713" y="18960"/>
                  <a:pt x="17781" y="18875"/>
                </a:cubicBezTo>
                <a:cubicBezTo>
                  <a:pt x="17850" y="18790"/>
                  <a:pt x="17917" y="18736"/>
                  <a:pt x="17937" y="18748"/>
                </a:cubicBezTo>
                <a:cubicBezTo>
                  <a:pt x="17957" y="18761"/>
                  <a:pt x="18046" y="18686"/>
                  <a:pt x="18136" y="18578"/>
                </a:cubicBezTo>
                <a:cubicBezTo>
                  <a:pt x="18225" y="18469"/>
                  <a:pt x="18312" y="18380"/>
                  <a:pt x="18335" y="18394"/>
                </a:cubicBezTo>
                <a:cubicBezTo>
                  <a:pt x="18357" y="18407"/>
                  <a:pt x="18396" y="18372"/>
                  <a:pt x="18420" y="18309"/>
                </a:cubicBezTo>
                <a:cubicBezTo>
                  <a:pt x="18447" y="18239"/>
                  <a:pt x="18488" y="18206"/>
                  <a:pt x="18519" y="18225"/>
                </a:cubicBezTo>
                <a:cubicBezTo>
                  <a:pt x="18548" y="18243"/>
                  <a:pt x="18564" y="18235"/>
                  <a:pt x="18548" y="18210"/>
                </a:cubicBezTo>
                <a:cubicBezTo>
                  <a:pt x="18532" y="18185"/>
                  <a:pt x="18643" y="18037"/>
                  <a:pt x="18804" y="17871"/>
                </a:cubicBezTo>
                <a:cubicBezTo>
                  <a:pt x="18966" y="17704"/>
                  <a:pt x="19135" y="17513"/>
                  <a:pt x="19173" y="17447"/>
                </a:cubicBezTo>
                <a:cubicBezTo>
                  <a:pt x="19211" y="17382"/>
                  <a:pt x="19389" y="17129"/>
                  <a:pt x="19571" y="16881"/>
                </a:cubicBezTo>
                <a:cubicBezTo>
                  <a:pt x="19753" y="16633"/>
                  <a:pt x="19923" y="16376"/>
                  <a:pt x="19955" y="16316"/>
                </a:cubicBezTo>
                <a:cubicBezTo>
                  <a:pt x="19987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8" y="12087"/>
                  <a:pt x="21518" y="12031"/>
                </a:cubicBezTo>
                <a:cubicBezTo>
                  <a:pt x="21579" y="11988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40" y="7662"/>
                  <a:pt x="21106" y="7634"/>
                </a:cubicBezTo>
                <a:cubicBezTo>
                  <a:pt x="21073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3"/>
                  <a:pt x="20423" y="5951"/>
                </a:cubicBezTo>
                <a:cubicBezTo>
                  <a:pt x="20398" y="5918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19"/>
                  <a:pt x="17312" y="2190"/>
                </a:cubicBezTo>
                <a:cubicBezTo>
                  <a:pt x="17237" y="2170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5"/>
                  <a:pt x="16729" y="1794"/>
                </a:cubicBezTo>
                <a:cubicBezTo>
                  <a:pt x="16716" y="1772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20" y="1232"/>
                  <a:pt x="15877" y="1229"/>
                </a:cubicBezTo>
                <a:cubicBezTo>
                  <a:pt x="15835" y="1226"/>
                  <a:pt x="15661" y="1164"/>
                  <a:pt x="15493" y="1087"/>
                </a:cubicBezTo>
                <a:cubicBezTo>
                  <a:pt x="15324" y="1010"/>
                  <a:pt x="15072" y="894"/>
                  <a:pt x="14939" y="833"/>
                </a:cubicBezTo>
                <a:cubicBezTo>
                  <a:pt x="14638" y="696"/>
                  <a:pt x="13537" y="321"/>
                  <a:pt x="13433" y="324"/>
                </a:cubicBezTo>
                <a:cubicBezTo>
                  <a:pt x="13392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0"/>
                  <a:pt x="12637" y="168"/>
                </a:cubicBezTo>
                <a:cubicBezTo>
                  <a:pt x="12509" y="145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58" name="عزيزتي الطالبة…"/>
          <p:cNvSpPr txBox="1"/>
          <p:nvPr/>
        </p:nvSpPr>
        <p:spPr>
          <a:xfrm>
            <a:off x="1304800" y="3508647"/>
            <a:ext cx="1114223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959" name="Google Shape;1742;p25"/>
          <p:cNvSpPr txBox="1"/>
          <p:nvPr>
            <p:ph type="title"/>
          </p:nvPr>
        </p:nvSpPr>
        <p:spPr>
          <a:xfrm>
            <a:off x="2863014" y="2033969"/>
            <a:ext cx="2869886" cy="1302993"/>
          </a:xfrm>
          <a:prstGeom prst="rect">
            <a:avLst/>
          </a:prstGeom>
        </p:spPr>
        <p:txBody>
          <a:bodyPr/>
          <a:lstStyle/>
          <a:p>
            <a:pPr defTabSz="374904" rtl="0">
              <a:lnSpc>
                <a:spcPct val="100000"/>
              </a:lnSpc>
              <a:defRPr b="0" sz="2000">
                <a:solidFill>
                  <a:schemeClr val="accent6">
                    <a:lumOff val="-9411"/>
                  </a:schemeClr>
                </a:solidFill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00">
                <a:solidFill>
                  <a:schemeClr val="accent6">
                    <a:lumOff val="-9411"/>
                  </a:schemeClr>
                </a:solidFill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00">
                <a:solidFill>
                  <a:schemeClr val="accent6">
                    <a:lumOff val="-9411"/>
                  </a:schemeClr>
                </a:solidFill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963" name="تجميع"/>
          <p:cNvGrpSpPr/>
          <p:nvPr/>
        </p:nvGrpSpPr>
        <p:grpSpPr>
          <a:xfrm>
            <a:off x="2341479" y="691566"/>
            <a:ext cx="3402232" cy="1288002"/>
            <a:chOff x="-1" y="0"/>
            <a:chExt cx="3402230" cy="1288001"/>
          </a:xfrm>
        </p:grpSpPr>
        <p:pic>
          <p:nvPicPr>
            <p:cNvPr id="3960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7" t="49806" r="19156" b="29532"/>
            <a:stretch>
              <a:fillRect/>
            </a:stretch>
          </p:blipFill>
          <p:spPr>
            <a:xfrm>
              <a:off x="295213" y="247790"/>
              <a:ext cx="3107017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7" y="8971"/>
                    <a:pt x="793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4" y="13717"/>
                    <a:pt x="20335" y="13579"/>
                  </a:cubicBezTo>
                  <a:cubicBezTo>
                    <a:pt x="20312" y="13465"/>
                    <a:pt x="20295" y="10868"/>
                    <a:pt x="20299" y="7812"/>
                  </a:cubicBezTo>
                  <a:lnTo>
                    <a:pt x="20305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7" y="1814"/>
                    <a:pt x="3110" y="1607"/>
                  </a:cubicBezTo>
                  <a:cubicBezTo>
                    <a:pt x="3216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61" name="Google Shape;4625;p49" descr="Google Shape;4625;p49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5" cy="73645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962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904534">
              <a:off x="99217" y="93043"/>
              <a:ext cx="1037078" cy="10928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966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3964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5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77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3967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8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3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4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5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6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80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3978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9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83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3981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2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984" name="IMG_1884.png" descr="IMG_1884.png"/>
          <p:cNvPicPr>
            <a:picLocks noChangeAspect="1"/>
          </p:cNvPicPr>
          <p:nvPr/>
        </p:nvPicPr>
        <p:blipFill>
          <a:blip r:embed="rId17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3985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3986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pic>
        <p:nvPicPr>
          <p:cNvPr id="3987" name="IMG_0512.png" descr="IMG_0512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380533" y="2364954"/>
            <a:ext cx="1377025" cy="853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65;p26"/>
          <p:cNvSpPr/>
          <p:nvPr/>
        </p:nvSpPr>
        <p:spPr>
          <a:xfrm rot="126755">
            <a:off x="2175160" y="1013126"/>
            <a:ext cx="4703899" cy="8779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09" name="Google Shape;1766;p26"/>
          <p:cNvSpPr/>
          <p:nvPr/>
        </p:nvSpPr>
        <p:spPr>
          <a:xfrm rot="21464125">
            <a:off x="2051224" y="750196"/>
            <a:ext cx="538650" cy="538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10" name="Google Shape;1767;p26"/>
          <p:cNvSpPr/>
          <p:nvPr/>
        </p:nvSpPr>
        <p:spPr>
          <a:xfrm rot="4829594">
            <a:off x="6353030" y="894577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711" name="Google Shape;1770;p26"/>
          <p:cNvSpPr txBox="1"/>
          <p:nvPr>
            <p:ph type="body" sz="quarter" idx="1"/>
          </p:nvPr>
        </p:nvSpPr>
        <p:spPr>
          <a:xfrm rot="88792">
            <a:off x="2390810" y="899997"/>
            <a:ext cx="3971319" cy="1104187"/>
          </a:xfrm>
          <a:prstGeom prst="rect">
            <a:avLst/>
          </a:prstGeom>
        </p:spPr>
        <p:txBody>
          <a:bodyPr/>
          <a:lstStyle/>
          <a:p>
            <a:pPr marL="0" indent="0" defTabSz="393191" rtl="0">
              <a:defRPr b="1" sz="1500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بلغة الرياضيات </a:t>
            </a:r>
          </a:p>
          <a:p>
            <a:pPr marL="0" indent="0" defTabSz="393191" rtl="0">
              <a:defRPr b="1" sz="1500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وطني خط مستقيم لا انحناء فيه وهو وتر الحياة والضلع القائم فيها دعواتي اللامنتهية دائما بأمن وأمان وعز ومجد ورفعة لك ياوطني </a:t>
            </a:r>
          </a:p>
        </p:txBody>
      </p:sp>
      <p:grpSp>
        <p:nvGrpSpPr>
          <p:cNvPr id="1717" name="Google Shape;1771;p2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1712" name="Google Shape;1772;p2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13" name="Google Shape;1773;p2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14" name="Google Shape;1774;p2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15" name="Google Shape;1775;p2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716" name="Google Shape;1776;p2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71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719" name="Google Shape;1778;p26"/>
          <p:cNvSpPr txBox="1"/>
          <p:nvPr/>
        </p:nvSpPr>
        <p:spPr>
          <a:xfrm>
            <a:off x="8416249" y="113300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720" name="Google Shape;1779;p26"/>
          <p:cNvSpPr txBox="1"/>
          <p:nvPr/>
        </p:nvSpPr>
        <p:spPr>
          <a:xfrm>
            <a:off x="8416249" y="167104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721" name="Google Shape;1780;p26"/>
          <p:cNvSpPr txBox="1"/>
          <p:nvPr/>
        </p:nvSpPr>
        <p:spPr>
          <a:xfrm>
            <a:off x="8416249" y="2225223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722" name="Google Shape;1781;p26"/>
          <p:cNvSpPr txBox="1"/>
          <p:nvPr/>
        </p:nvSpPr>
        <p:spPr>
          <a:xfrm>
            <a:off x="8416249" y="2795521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723" name="Google Shape;1782;p26"/>
          <p:cNvSpPr txBox="1"/>
          <p:nvPr/>
        </p:nvSpPr>
        <p:spPr>
          <a:xfrm>
            <a:off x="8416249" y="3357758"/>
            <a:ext cx="500102" cy="41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72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785;p26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786;p26"/>
          <p:cNvSpPr txBox="1"/>
          <p:nvPr/>
        </p:nvSpPr>
        <p:spPr>
          <a:xfrm>
            <a:off x="3330061" y="4490296"/>
            <a:ext cx="2403302" cy="48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…</a:t>
            </a:r>
          </a:p>
        </p:txBody>
      </p:sp>
      <p:pic>
        <p:nvPicPr>
          <p:cNvPr id="172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8" y="-866436"/>
            <a:ext cx="2835344" cy="2846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8" name="تجميع"/>
          <p:cNvGrpSpPr/>
          <p:nvPr/>
        </p:nvGrpSpPr>
        <p:grpSpPr>
          <a:xfrm>
            <a:off x="2021850" y="2132981"/>
            <a:ext cx="4124762" cy="2202405"/>
            <a:chOff x="-1" y="-2"/>
            <a:chExt cx="4124760" cy="2202403"/>
          </a:xfrm>
        </p:grpSpPr>
        <p:grpSp>
          <p:nvGrpSpPr>
            <p:cNvPr id="1734" name="تجميع"/>
            <p:cNvGrpSpPr/>
            <p:nvPr/>
          </p:nvGrpSpPr>
          <p:grpSpPr>
            <a:xfrm>
              <a:off x="-2" y="-3"/>
              <a:ext cx="4081294" cy="2202405"/>
              <a:chOff x="0" y="-1"/>
              <a:chExt cx="4081293" cy="2202403"/>
            </a:xfrm>
          </p:grpSpPr>
          <p:sp>
            <p:nvSpPr>
              <p:cNvPr id="1728" name="Google Shape;713;p59"/>
              <p:cNvSpPr/>
              <p:nvPr/>
            </p:nvSpPr>
            <p:spPr>
              <a:xfrm rot="10800000">
                <a:off x="2944605" y="738956"/>
                <a:ext cx="1136688" cy="70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9" name="Google Shape;713;p59"/>
              <p:cNvSpPr/>
              <p:nvPr/>
            </p:nvSpPr>
            <p:spPr>
              <a:xfrm rot="10800000">
                <a:off x="2944605" y="24785"/>
                <a:ext cx="1136688" cy="70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730" name="Google Shape;714;p59" descr="Google Shape;714;p5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1" y="-2"/>
                <a:ext cx="3177165" cy="7517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31" name="Google Shape;714;p59" descr="Google Shape;714;p5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1" y="717152"/>
                <a:ext cx="3177165" cy="751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732" name="Google Shape;713;p59"/>
              <p:cNvSpPr/>
              <p:nvPr/>
            </p:nvSpPr>
            <p:spPr>
              <a:xfrm rot="10800000">
                <a:off x="2944605" y="1467149"/>
                <a:ext cx="1136688" cy="70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733" name="Google Shape;714;p59" descr="Google Shape;714;p5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1" y="1450625"/>
                <a:ext cx="3177165" cy="7517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735" name="اليوم"/>
            <p:cNvSpPr txBox="1"/>
            <p:nvPr/>
          </p:nvSpPr>
          <p:spPr>
            <a:xfrm>
              <a:off x="3262526" y="196805"/>
              <a:ext cx="862233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36" name="التاريخ"/>
            <p:cNvSpPr txBox="1"/>
            <p:nvPr/>
          </p:nvSpPr>
          <p:spPr>
            <a:xfrm>
              <a:off x="3172200" y="934913"/>
              <a:ext cx="808606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37" name="الحصة"/>
            <p:cNvSpPr txBox="1"/>
            <p:nvPr/>
          </p:nvSpPr>
          <p:spPr>
            <a:xfrm>
              <a:off x="3299805" y="1671982"/>
              <a:ext cx="787672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741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1739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0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8" grpId="2"/>
      <p:bldP build="whole" bldLvl="1" animBg="1" rev="0" advAuto="0" spid="17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745" name="Google Shape;450;p23"/>
          <p:cNvSpPr/>
          <p:nvPr/>
        </p:nvSpPr>
        <p:spPr>
          <a:xfrm>
            <a:off x="2183471" y="1414810"/>
            <a:ext cx="151765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6" name="Google Shape;451;p23"/>
          <p:cNvSpPr/>
          <p:nvPr/>
        </p:nvSpPr>
        <p:spPr>
          <a:xfrm>
            <a:off x="2589616" y="2168117"/>
            <a:ext cx="304008" cy="2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7" name="Google Shape;452;p23"/>
          <p:cNvSpPr/>
          <p:nvPr/>
        </p:nvSpPr>
        <p:spPr>
          <a:xfrm>
            <a:off x="2518686" y="2060953"/>
            <a:ext cx="303573" cy="225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2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8" name="Google Shape;453;p23"/>
          <p:cNvSpPr/>
          <p:nvPr/>
        </p:nvSpPr>
        <p:spPr>
          <a:xfrm>
            <a:off x="2457623" y="1961702"/>
            <a:ext cx="284924" cy="22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9" name="Google Shape;454;p23"/>
          <p:cNvSpPr/>
          <p:nvPr/>
        </p:nvSpPr>
        <p:spPr>
          <a:xfrm>
            <a:off x="2384556" y="1874374"/>
            <a:ext cx="281863" cy="229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0" name="Google Shape;455;p23"/>
          <p:cNvSpPr/>
          <p:nvPr/>
        </p:nvSpPr>
        <p:spPr>
          <a:xfrm>
            <a:off x="2289807" y="1794995"/>
            <a:ext cx="325273" cy="2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1" name="Google Shape;456;p23"/>
          <p:cNvSpPr/>
          <p:nvPr/>
        </p:nvSpPr>
        <p:spPr>
          <a:xfrm>
            <a:off x="2995113" y="1864858"/>
            <a:ext cx="301340" cy="21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2" name="Google Shape;457;p23"/>
          <p:cNvSpPr/>
          <p:nvPr/>
        </p:nvSpPr>
        <p:spPr>
          <a:xfrm>
            <a:off x="2935754" y="1767010"/>
            <a:ext cx="311758" cy="2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3" name="Google Shape;458;p23"/>
          <p:cNvSpPr/>
          <p:nvPr/>
        </p:nvSpPr>
        <p:spPr>
          <a:xfrm>
            <a:off x="2869225" y="1657575"/>
            <a:ext cx="306472" cy="24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4" name="Google Shape;459;p23"/>
          <p:cNvSpPr/>
          <p:nvPr/>
        </p:nvSpPr>
        <p:spPr>
          <a:xfrm>
            <a:off x="2784249" y="1563401"/>
            <a:ext cx="316100" cy="24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5" name="Google Shape;460;p23"/>
          <p:cNvSpPr/>
          <p:nvPr/>
        </p:nvSpPr>
        <p:spPr>
          <a:xfrm>
            <a:off x="2721572" y="1481951"/>
            <a:ext cx="317842" cy="2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2" h="21600" fill="norm" stroke="1" extrusionOk="0">
                <a:moveTo>
                  <a:pt x="20646" y="0"/>
                </a:moveTo>
                <a:cubicBezTo>
                  <a:pt x="20579" y="0"/>
                  <a:pt x="20506" y="11"/>
                  <a:pt x="20430" y="40"/>
                </a:cubicBezTo>
                <a:cubicBezTo>
                  <a:pt x="11793" y="3180"/>
                  <a:pt x="4066" y="10517"/>
                  <a:pt x="40" y="20867"/>
                </a:cubicBezTo>
                <a:cubicBezTo>
                  <a:pt x="-110" y="21256"/>
                  <a:pt x="185" y="21600"/>
                  <a:pt x="468" y="21600"/>
                </a:cubicBezTo>
                <a:cubicBezTo>
                  <a:pt x="593" y="21600"/>
                  <a:pt x="714" y="21535"/>
                  <a:pt x="794" y="21381"/>
                </a:cubicBezTo>
                <a:cubicBezTo>
                  <a:pt x="5751" y="12039"/>
                  <a:pt x="12116" y="5210"/>
                  <a:pt x="20675" y="1888"/>
                </a:cubicBezTo>
                <a:cubicBezTo>
                  <a:pt x="21490" y="1570"/>
                  <a:pt x="21378" y="0"/>
                  <a:pt x="2064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6" name="Google Shape;461;p23"/>
          <p:cNvSpPr/>
          <p:nvPr/>
        </p:nvSpPr>
        <p:spPr>
          <a:xfrm>
            <a:off x="3508971" y="2040146"/>
            <a:ext cx="115159" cy="46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7" name="Google Shape;462;p23"/>
          <p:cNvSpPr/>
          <p:nvPr/>
        </p:nvSpPr>
        <p:spPr>
          <a:xfrm>
            <a:off x="3581586" y="2080989"/>
            <a:ext cx="114864" cy="2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60" name="تجميع"/>
          <p:cNvGrpSpPr/>
          <p:nvPr/>
        </p:nvGrpSpPr>
        <p:grpSpPr>
          <a:xfrm>
            <a:off x="6866097" y="151042"/>
            <a:ext cx="1460899" cy="581160"/>
            <a:chOff x="0" y="0"/>
            <a:chExt cx="1460897" cy="581159"/>
          </a:xfrm>
        </p:grpSpPr>
        <p:pic>
          <p:nvPicPr>
            <p:cNvPr id="1758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9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63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1761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62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sp>
        <p:nvSpPr>
          <p:cNvPr id="1764" name="صفحة"/>
          <p:cNvSpPr txBox="1"/>
          <p:nvPr/>
        </p:nvSpPr>
        <p:spPr>
          <a:xfrm>
            <a:off x="2939363" y="2135924"/>
            <a:ext cx="125437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1775" name="تجميع"/>
          <p:cNvGrpSpPr/>
          <p:nvPr/>
        </p:nvGrpSpPr>
        <p:grpSpPr>
          <a:xfrm>
            <a:off x="810687" y="4530197"/>
            <a:ext cx="6772044" cy="143252"/>
            <a:chOff x="0" y="0"/>
            <a:chExt cx="6772043" cy="143251"/>
          </a:xfrm>
        </p:grpSpPr>
        <p:grpSp>
          <p:nvGrpSpPr>
            <p:cNvPr id="1773" name="تجميع"/>
            <p:cNvGrpSpPr/>
            <p:nvPr/>
          </p:nvGrpSpPr>
          <p:grpSpPr>
            <a:xfrm>
              <a:off x="0" y="-1"/>
              <a:ext cx="6772044" cy="143252"/>
              <a:chOff x="0" y="0"/>
              <a:chExt cx="6772042" cy="143251"/>
            </a:xfrm>
          </p:grpSpPr>
          <p:sp>
            <p:nvSpPr>
              <p:cNvPr id="1765" name="Google Shape;4671;p50"/>
              <p:cNvSpPr/>
              <p:nvPr/>
            </p:nvSpPr>
            <p:spPr>
              <a:xfrm>
                <a:off x="0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6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7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8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9" name="Google Shape;4675;p50"/>
              <p:cNvSpPr/>
              <p:nvPr/>
            </p:nvSpPr>
            <p:spPr>
              <a:xfrm>
                <a:off x="2630650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0" name="Google Shape;4677;p50"/>
              <p:cNvSpPr/>
              <p:nvPr/>
            </p:nvSpPr>
            <p:spPr>
              <a:xfrm>
                <a:off x="4113340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1" name="Google Shape;4678;p50"/>
              <p:cNvSpPr/>
              <p:nvPr/>
            </p:nvSpPr>
            <p:spPr>
              <a:xfrm>
                <a:off x="4758968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2" name="Google Shape;4679;p50"/>
              <p:cNvSpPr/>
              <p:nvPr/>
            </p:nvSpPr>
            <p:spPr>
              <a:xfrm>
                <a:off x="5438819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74" name="Google Shape;4676;p50"/>
            <p:cNvSpPr/>
            <p:nvPr/>
          </p:nvSpPr>
          <p:spPr>
            <a:xfrm>
              <a:off x="5437813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8" name="Google Shape;85;p2"/>
          <p:cNvGrpSpPr/>
          <p:nvPr/>
        </p:nvGrpSpPr>
        <p:grpSpPr>
          <a:xfrm>
            <a:off x="6469091" y="1266962"/>
            <a:ext cx="297898" cy="313805"/>
            <a:chOff x="-14" y="1"/>
            <a:chExt cx="297896" cy="313804"/>
          </a:xfrm>
        </p:grpSpPr>
        <p:sp>
          <p:nvSpPr>
            <p:cNvPr id="1776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9" name="Google Shape;88;p2"/>
          <p:cNvGrpSpPr/>
          <p:nvPr/>
        </p:nvGrpSpPr>
        <p:grpSpPr>
          <a:xfrm>
            <a:off x="1539762" y="2135503"/>
            <a:ext cx="291353" cy="281329"/>
            <a:chOff x="0" y="0"/>
            <a:chExt cx="291352" cy="281327"/>
          </a:xfrm>
        </p:grpSpPr>
        <p:sp>
          <p:nvSpPr>
            <p:cNvPr id="1779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2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790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93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4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5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6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7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08" name="Google Shape;108;p2"/>
          <p:cNvGrpSpPr/>
          <p:nvPr/>
        </p:nvGrpSpPr>
        <p:grpSpPr>
          <a:xfrm>
            <a:off x="5557611" y="1848390"/>
            <a:ext cx="291353" cy="281329"/>
            <a:chOff x="0" y="0"/>
            <a:chExt cx="291352" cy="281327"/>
          </a:xfrm>
        </p:grpSpPr>
        <p:sp>
          <p:nvSpPr>
            <p:cNvPr id="1798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1" name="Google Shape;119;p2"/>
          <p:cNvGrpSpPr/>
          <p:nvPr/>
        </p:nvGrpSpPr>
        <p:grpSpPr>
          <a:xfrm>
            <a:off x="1786483" y="3930387"/>
            <a:ext cx="297898" cy="313806"/>
            <a:chOff x="-14" y="1"/>
            <a:chExt cx="297896" cy="313805"/>
          </a:xfrm>
        </p:grpSpPr>
        <p:sp>
          <p:nvSpPr>
            <p:cNvPr id="1809" name="Google Shape;120;p2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22" name="Google Shape;122;p2"/>
          <p:cNvGrpSpPr/>
          <p:nvPr/>
        </p:nvGrpSpPr>
        <p:grpSpPr>
          <a:xfrm>
            <a:off x="6253484" y="4078737"/>
            <a:ext cx="291353" cy="281329"/>
            <a:chOff x="0" y="0"/>
            <a:chExt cx="291352" cy="281327"/>
          </a:xfrm>
        </p:grpSpPr>
        <p:sp>
          <p:nvSpPr>
            <p:cNvPr id="1812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23" name="مستطيل مستطيل" descr="مستطيل مستطي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0717" y="1174725"/>
            <a:ext cx="4845773" cy="2202884"/>
          </a:xfrm>
          <a:prstGeom prst="rect">
            <a:avLst/>
          </a:prstGeom>
          <a:ln w="12700">
            <a:miter lim="400000"/>
          </a:ln>
        </p:spPr>
      </p:pic>
      <p:sp>
        <p:nvSpPr>
          <p:cNvPr id="1824" name="Google Shape;1742;p25"/>
          <p:cNvSpPr txBox="1"/>
          <p:nvPr>
            <p:ph type="title"/>
          </p:nvPr>
        </p:nvSpPr>
        <p:spPr>
          <a:xfrm>
            <a:off x="3437309" y="896806"/>
            <a:ext cx="2883480" cy="677616"/>
          </a:xfrm>
          <a:prstGeom prst="rect">
            <a:avLst/>
          </a:prstGeom>
          <a:solidFill>
            <a:srgbClr val="FFFFFF"/>
          </a:solidFill>
          <a:ln>
            <a:solidFill>
              <a:srgbClr val="B4D5D0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00">
                <a:solidFill>
                  <a:schemeClr val="accent6">
                    <a:lumOff val="-9411"/>
                  </a:schemeClr>
                </a:solidFill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1825" name="٩٠"/>
          <p:cNvSpPr txBox="1"/>
          <p:nvPr/>
        </p:nvSpPr>
        <p:spPr>
          <a:xfrm>
            <a:off x="2942298" y="2292806"/>
            <a:ext cx="654523" cy="64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45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٩٠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1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1829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0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34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1832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3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pic>
        <p:nvPicPr>
          <p:cNvPr id="1835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5" cy="76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0" name="تجميع"/>
          <p:cNvGrpSpPr/>
          <p:nvPr/>
        </p:nvGrpSpPr>
        <p:grpSpPr>
          <a:xfrm>
            <a:off x="2788838" y="919472"/>
            <a:ext cx="4400551" cy="3736756"/>
            <a:chOff x="0" y="0"/>
            <a:chExt cx="4400549" cy="3736755"/>
          </a:xfrm>
        </p:grpSpPr>
        <p:pic>
          <p:nvPicPr>
            <p:cNvPr id="1836" name="IMG_0923.jpeg" descr="IMG_0923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368930" cy="3736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1837" name="الأهداف"/>
            <p:cNvSpPr/>
            <p:nvPr/>
          </p:nvSpPr>
          <p:spPr>
            <a:xfrm>
              <a:off x="209471" y="1430379"/>
              <a:ext cx="301059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100">
                  <a:solidFill>
                    <a:srgbClr val="B51A00"/>
                  </a:solidFill>
                </a:defRPr>
              </a:pPr>
              <a:r>
                <a:t>الأهداف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838" name="المفردات…"/>
            <p:cNvSpPr/>
            <p:nvPr/>
          </p:nvSpPr>
          <p:spPr>
            <a:xfrm>
              <a:off x="179170" y="2728372"/>
              <a:ext cx="301059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2100">
                  <a:solidFill>
                    <a:srgbClr val="B51A00"/>
                  </a:solidFill>
                </a:defRPr>
              </a:pPr>
              <a:r>
                <a:t>المفردات </a:t>
              </a:r>
            </a:p>
            <a:p>
              <a:pPr algn="ctr" rtl="0">
                <a:defRPr b="1" sz="1000"/>
              </a:pPr>
              <a:r>
                <a:t>المستوى الاحداثي- نقطة الاصل - محور الصادات </a:t>
              </a:r>
            </a:p>
            <a:p>
              <a:pPr algn="ctr" rtl="0">
                <a:defRPr b="1" sz="1000"/>
              </a:pPr>
              <a:r>
                <a:t>محور السينات - ارباع المستوى الاحداثي - الزوج المرتب </a:t>
              </a:r>
            </a:p>
            <a:p>
              <a:pPr algn="ctr" rtl="0">
                <a:defRPr b="1" sz="1000"/>
              </a:pPr>
              <a:r>
                <a:t>الاحداثي السيني- المقطع السيني - الاحداثي الصادي - المقطع الصادي</a:t>
              </a:r>
            </a:p>
          </p:txBody>
        </p:sp>
        <p:sp>
          <p:nvSpPr>
            <p:cNvPr id="1839" name="🔹تمثيل الاعداد النسبية في المستوى الاحداثي…"/>
            <p:cNvSpPr/>
            <p:nvPr/>
          </p:nvSpPr>
          <p:spPr>
            <a:xfrm>
              <a:off x="3130549" y="16747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r" rtl="0">
                <a:defRPr sz="1500">
                  <a:ln w="12801" cap="flat">
                    <a:solidFill>
                      <a:srgbClr val="000000"/>
                    </a:solidFill>
                    <a:prstDash val="solid"/>
                    <a:miter lim="400000"/>
                  </a:ln>
                </a:defRPr>
              </a:pPr>
              <a:r>
                <a:t>🔹تمثيل الاعداد النسبية في المستوى الاحداثي </a:t>
              </a:r>
            </a:p>
            <a:p>
              <a:pPr algn="r" rtl="0">
                <a:defRPr sz="1500">
                  <a:ln w="12801" cap="flat">
                    <a:solidFill>
                      <a:srgbClr val="000000"/>
                    </a:solidFill>
                    <a:prstDash val="solid"/>
                    <a:miter lim="400000"/>
                  </a:ln>
                </a:defRPr>
              </a:pPr>
              <a:r>
                <a:t>🔹ايجاد المسافة بين نقطتين في المستوى الاحداثي</a:t>
              </a:r>
              <a:r>
                <a:rPr b="1"/>
                <a:t> </a:t>
              </a:r>
            </a:p>
          </p:txBody>
        </p:sp>
      </p:grpSp>
      <p:sp>
        <p:nvSpPr>
          <p:cNvPr id="1841" name="موضوع الدرس…"/>
          <p:cNvSpPr txBox="1"/>
          <p:nvPr/>
        </p:nvSpPr>
        <p:spPr>
          <a:xfrm>
            <a:off x="3174692" y="1061429"/>
            <a:ext cx="2778560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هندسة: الابعاد في المستوى الإحداثي </a:t>
            </a:r>
          </a:p>
        </p:txBody>
      </p:sp>
      <p:pic>
        <p:nvPicPr>
          <p:cNvPr id="1842" name="Google Shape;10290;p67" descr="Google Shape;10290;p6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23431" y="2246910"/>
            <a:ext cx="324659" cy="3771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853" name="تجميع"/>
          <p:cNvGrpSpPr/>
          <p:nvPr/>
        </p:nvGrpSpPr>
        <p:grpSpPr>
          <a:xfrm>
            <a:off x="1087525" y="4677626"/>
            <a:ext cx="6772046" cy="143252"/>
            <a:chOff x="0" y="0"/>
            <a:chExt cx="6772044" cy="143251"/>
          </a:xfrm>
        </p:grpSpPr>
        <p:grpSp>
          <p:nvGrpSpPr>
            <p:cNvPr id="1851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1843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4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5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6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7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8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9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0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52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3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1859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1857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58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1860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863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1861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62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1864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867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1865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66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1868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871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1869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70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1872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874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875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876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0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8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881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187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0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4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1882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1887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1885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6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aphicFrame>
        <p:nvGraphicFramePr>
          <p:cNvPr id="1888" name="الجدول"/>
          <p:cNvGraphicFramePr/>
          <p:nvPr/>
        </p:nvGraphicFramePr>
        <p:xfrm>
          <a:off x="5812611" y="2235790"/>
          <a:ext cx="4472955" cy="13684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490985"/>
                <a:gridCol w="1490985"/>
                <a:gridCol w="1490985"/>
              </a:tblGrid>
              <a:tr h="68422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684227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899" name="تجميع"/>
          <p:cNvGrpSpPr/>
          <p:nvPr/>
        </p:nvGrpSpPr>
        <p:grpSpPr>
          <a:xfrm>
            <a:off x="947298" y="4647200"/>
            <a:ext cx="6772046" cy="143252"/>
            <a:chOff x="0" y="0"/>
            <a:chExt cx="6772044" cy="143251"/>
          </a:xfrm>
        </p:grpSpPr>
        <p:grpSp>
          <p:nvGrpSpPr>
            <p:cNvPr id="1897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1889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5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6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98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2" name="تجميع"/>
          <p:cNvGrpSpPr/>
          <p:nvPr/>
        </p:nvGrpSpPr>
        <p:grpSpPr>
          <a:xfrm>
            <a:off x="2422593" y="1926256"/>
            <a:ext cx="2640895" cy="536970"/>
            <a:chOff x="0" y="0"/>
            <a:chExt cx="2640894" cy="536968"/>
          </a:xfrm>
        </p:grpSpPr>
        <p:pic>
          <p:nvPicPr>
            <p:cNvPr id="1900" name="Google Shape;714;p59" descr="Google Shape;714;p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0" y="-1"/>
              <a:ext cx="2640895" cy="53696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1901" name="جدول التعلم"/>
            <p:cNvSpPr txBox="1"/>
            <p:nvPr/>
          </p:nvSpPr>
          <p:spPr>
            <a:xfrm>
              <a:off x="694517" y="124421"/>
              <a:ext cx="1251859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pic>
        <p:nvPicPr>
          <p:cNvPr id="1903" name="IMG_1884.png" descr="IMG_1884.png"/>
          <p:cNvPicPr>
            <a:picLocks noChangeAspect="1"/>
          </p:cNvPicPr>
          <p:nvPr/>
        </p:nvPicPr>
        <p:blipFill>
          <a:blip r:embed="rId14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1904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1905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1906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1907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908" name="Google Shape;714;p59" descr="Google Shape;714;p59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0800000">
            <a:off x="1320603" y="1094355"/>
            <a:ext cx="3647425" cy="6222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09" name="Google Shape;713;p59"/>
          <p:cNvSpPr/>
          <p:nvPr/>
        </p:nvSpPr>
        <p:spPr>
          <a:xfrm rot="10800000">
            <a:off x="4735410" y="1113485"/>
            <a:ext cx="1420484" cy="58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مرادف كلمة"/>
          <p:cNvSpPr txBox="1"/>
          <p:nvPr/>
        </p:nvSpPr>
        <p:spPr>
          <a:xfrm>
            <a:off x="4981880" y="1238814"/>
            <a:ext cx="117877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1911" name="الابعاد"/>
          <p:cNvSpPr txBox="1"/>
          <p:nvPr/>
        </p:nvSpPr>
        <p:spPr>
          <a:xfrm>
            <a:off x="2575211" y="1247426"/>
            <a:ext cx="1138210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الابعاد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4" y="-755864"/>
            <a:ext cx="2660366" cy="267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4"/>
            <a:ext cx="5122927" cy="514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1" name="رسم تخطيطي 7"/>
          <p:cNvGrpSpPr/>
          <p:nvPr/>
        </p:nvGrpSpPr>
        <p:grpSpPr>
          <a:xfrm>
            <a:off x="7756506" y="776661"/>
            <a:ext cx="857138" cy="1688533"/>
            <a:chOff x="-1" y="-1"/>
            <a:chExt cx="857137" cy="1688530"/>
          </a:xfrm>
        </p:grpSpPr>
        <p:grpSp>
          <p:nvGrpSpPr>
            <p:cNvPr id="1917" name="التركيز"/>
            <p:cNvGrpSpPr/>
            <p:nvPr/>
          </p:nvGrpSpPr>
          <p:grpSpPr>
            <a:xfrm>
              <a:off x="-1" y="-2"/>
              <a:ext cx="684681" cy="344916"/>
              <a:chOff x="0" y="0"/>
              <a:chExt cx="684679" cy="344914"/>
            </a:xfrm>
          </p:grpSpPr>
          <p:sp>
            <p:nvSpPr>
              <p:cNvPr id="1915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16" name="التركيز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1918" name="دائرة"/>
            <p:cNvSpPr/>
            <p:nvPr/>
          </p:nvSpPr>
          <p:spPr>
            <a:xfrm>
              <a:off x="512222" y="0"/>
              <a:ext cx="344915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921" name="تجميع"/>
            <p:cNvGrpSpPr/>
            <p:nvPr/>
          </p:nvGrpSpPr>
          <p:grpSpPr>
            <a:xfrm>
              <a:off x="-2" y="447871"/>
              <a:ext cx="684682" cy="344914"/>
              <a:chOff x="0" y="0"/>
              <a:chExt cx="684680" cy="344913"/>
            </a:xfrm>
          </p:grpSpPr>
          <p:sp>
            <p:nvSpPr>
              <p:cNvPr id="1919" name="شكل"/>
              <p:cNvSpPr/>
              <p:nvPr/>
            </p:nvSpPr>
            <p:spPr>
              <a:xfrm>
                <a:off x="-1" y="0"/>
                <a:ext cx="684682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20" name="التدريس"/>
              <p:cNvSpPr txBox="1"/>
              <p:nvPr/>
            </p:nvSpPr>
            <p:spPr>
              <a:xfrm>
                <a:off x="-1" y="32058"/>
                <a:ext cx="684682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1922" name="دائرة"/>
            <p:cNvSpPr/>
            <p:nvPr/>
          </p:nvSpPr>
          <p:spPr>
            <a:xfrm>
              <a:off x="512222" y="447871"/>
              <a:ext cx="344915" cy="34491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925" name="التدريب"/>
            <p:cNvGrpSpPr/>
            <p:nvPr/>
          </p:nvGrpSpPr>
          <p:grpSpPr>
            <a:xfrm>
              <a:off x="-1" y="895743"/>
              <a:ext cx="684681" cy="344915"/>
              <a:chOff x="0" y="0"/>
              <a:chExt cx="684679" cy="344913"/>
            </a:xfrm>
          </p:grpSpPr>
          <p:sp>
            <p:nvSpPr>
              <p:cNvPr id="1923" name="شكل"/>
              <p:cNvSpPr/>
              <p:nvPr/>
            </p:nvSpPr>
            <p:spPr>
              <a:xfrm>
                <a:off x="-1" y="0"/>
                <a:ext cx="684681" cy="344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24" name="التدريب"/>
              <p:cNvSpPr txBox="1"/>
              <p:nvPr/>
            </p:nvSpPr>
            <p:spPr>
              <a:xfrm>
                <a:off x="0" y="32058"/>
                <a:ext cx="684679" cy="280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1926" name="دائرة"/>
            <p:cNvSpPr/>
            <p:nvPr/>
          </p:nvSpPr>
          <p:spPr>
            <a:xfrm>
              <a:off x="512222" y="895743"/>
              <a:ext cx="344915" cy="344915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929" name="التقويم"/>
            <p:cNvGrpSpPr/>
            <p:nvPr/>
          </p:nvGrpSpPr>
          <p:grpSpPr>
            <a:xfrm>
              <a:off x="-1" y="1343615"/>
              <a:ext cx="684681" cy="344915"/>
              <a:chOff x="0" y="0"/>
              <a:chExt cx="684679" cy="344914"/>
            </a:xfrm>
          </p:grpSpPr>
          <p:sp>
            <p:nvSpPr>
              <p:cNvPr id="1927" name="شكل"/>
              <p:cNvSpPr/>
              <p:nvPr/>
            </p:nvSpPr>
            <p:spPr>
              <a:xfrm>
                <a:off x="-1" y="-1"/>
                <a:ext cx="684681" cy="344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28" name="التقويم"/>
              <p:cNvSpPr txBox="1"/>
              <p:nvPr/>
            </p:nvSpPr>
            <p:spPr>
              <a:xfrm>
                <a:off x="0" y="33459"/>
                <a:ext cx="684679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1930" name="دائرة"/>
            <p:cNvSpPr/>
            <p:nvPr/>
          </p:nvSpPr>
          <p:spPr>
            <a:xfrm>
              <a:off x="512222" y="1343615"/>
              <a:ext cx="344915" cy="344915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932" name="موضوع الدرس"/>
          <p:cNvSpPr txBox="1"/>
          <p:nvPr/>
        </p:nvSpPr>
        <p:spPr>
          <a:xfrm>
            <a:off x="6615194" y="701933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1933" name="الأهداف"/>
          <p:cNvSpPr txBox="1"/>
          <p:nvPr/>
        </p:nvSpPr>
        <p:spPr>
          <a:xfrm>
            <a:off x="6841394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1934" name="Google Shape;8442;p63" descr="Google Shape;8442;p6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6" cy="1125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5" name="Google Shape;8443;p63" descr="Google Shape;8443;p6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0"/>
            <a:ext cx="1451109" cy="3080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6" name="Google Shape;10290;p67" descr="Google Shape;10290;p6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8" cy="2842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939" name="تجميع"/>
          <p:cNvGrpSpPr/>
          <p:nvPr/>
        </p:nvGrpSpPr>
        <p:grpSpPr>
          <a:xfrm>
            <a:off x="6969329" y="172911"/>
            <a:ext cx="1460899" cy="581160"/>
            <a:chOff x="0" y="0"/>
            <a:chExt cx="1460897" cy="581159"/>
          </a:xfrm>
        </p:grpSpPr>
        <p:pic>
          <p:nvPicPr>
            <p:cNvPr id="193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-1" y="-1"/>
              <a:ext cx="1460899" cy="581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8" name="التاريخ"/>
            <p:cNvSpPr txBox="1"/>
            <p:nvPr/>
          </p:nvSpPr>
          <p:spPr>
            <a:xfrm>
              <a:off x="975494" y="227012"/>
              <a:ext cx="292557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42" name="تجميع"/>
          <p:cNvGrpSpPr/>
          <p:nvPr/>
        </p:nvGrpSpPr>
        <p:grpSpPr>
          <a:xfrm>
            <a:off x="28864" y="1123"/>
            <a:ext cx="1251202" cy="812511"/>
            <a:chOff x="0" y="0"/>
            <a:chExt cx="1251201" cy="812509"/>
          </a:xfrm>
        </p:grpSpPr>
        <p:sp>
          <p:nvSpPr>
            <p:cNvPr id="1940" name="Google Shape;951;p13"/>
            <p:cNvSpPr/>
            <p:nvPr/>
          </p:nvSpPr>
          <p:spPr>
            <a:xfrm>
              <a:off x="0" y="-1"/>
              <a:ext cx="1251202" cy="812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الفصل الثاني…"/>
            <p:cNvSpPr txBox="1"/>
            <p:nvPr/>
          </p:nvSpPr>
          <p:spPr>
            <a:xfrm rot="20159341">
              <a:off x="71587" y="221438"/>
              <a:ext cx="1111423" cy="37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1945" name="تجميع"/>
          <p:cNvGrpSpPr/>
          <p:nvPr/>
        </p:nvGrpSpPr>
        <p:grpSpPr>
          <a:xfrm>
            <a:off x="307025" y="939347"/>
            <a:ext cx="1406264" cy="1586024"/>
            <a:chOff x="31582" y="0"/>
            <a:chExt cx="1406263" cy="1586022"/>
          </a:xfrm>
        </p:grpSpPr>
        <p:sp>
          <p:nvSpPr>
            <p:cNvPr id="1943" name="Google Shape;52;p3"/>
            <p:cNvSpPr/>
            <p:nvPr/>
          </p:nvSpPr>
          <p:spPr>
            <a:xfrm rot="16200000">
              <a:off x="-606348" y="637929"/>
              <a:ext cx="1548387" cy="27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44" name="صفحة…"/>
            <p:cNvSpPr/>
            <p:nvPr/>
          </p:nvSpPr>
          <p:spPr>
            <a:xfrm>
              <a:off x="167845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٩٠</a:t>
              </a:r>
            </a:p>
          </p:txBody>
        </p:sp>
      </p:grpSp>
      <p:graphicFrame>
        <p:nvGraphicFramePr>
          <p:cNvPr id="1946" name="الجدول"/>
          <p:cNvGraphicFramePr/>
          <p:nvPr/>
        </p:nvGraphicFramePr>
        <p:xfrm>
          <a:off x="5965363" y="2339907"/>
          <a:ext cx="5194242" cy="19178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947374"/>
                <a:gridCol w="1840883"/>
                <a:gridCol w="140598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957" name="تجميع"/>
          <p:cNvGrpSpPr/>
          <p:nvPr/>
        </p:nvGrpSpPr>
        <p:grpSpPr>
          <a:xfrm>
            <a:off x="947298" y="4647200"/>
            <a:ext cx="6772046" cy="143252"/>
            <a:chOff x="0" y="0"/>
            <a:chExt cx="6772044" cy="143251"/>
          </a:xfrm>
        </p:grpSpPr>
        <p:grpSp>
          <p:nvGrpSpPr>
            <p:cNvPr id="1955" name="تجميع"/>
            <p:cNvGrpSpPr/>
            <p:nvPr/>
          </p:nvGrpSpPr>
          <p:grpSpPr>
            <a:xfrm>
              <a:off x="-1" y="-1"/>
              <a:ext cx="6772046" cy="143252"/>
              <a:chOff x="0" y="0"/>
              <a:chExt cx="6772044" cy="143251"/>
            </a:xfrm>
          </p:grpSpPr>
          <p:sp>
            <p:nvSpPr>
              <p:cNvPr id="1947" name="Google Shape;4671;p50"/>
              <p:cNvSpPr/>
              <p:nvPr/>
            </p:nvSpPr>
            <p:spPr>
              <a:xfrm>
                <a:off x="-1" y="-1"/>
                <a:ext cx="533560" cy="13504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8" name="Google Shape;4672;p50"/>
              <p:cNvSpPr/>
              <p:nvPr/>
            </p:nvSpPr>
            <p:spPr>
              <a:xfrm>
                <a:off x="679853" y="-1"/>
                <a:ext cx="533560" cy="13504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9" name="Google Shape;4673;p50"/>
              <p:cNvSpPr/>
              <p:nvPr/>
            </p:nvSpPr>
            <p:spPr>
              <a:xfrm>
                <a:off x="1359705" y="-1"/>
                <a:ext cx="533560" cy="13504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0" name="Google Shape;4674;p50"/>
              <p:cNvSpPr/>
              <p:nvPr/>
            </p:nvSpPr>
            <p:spPr>
              <a:xfrm>
                <a:off x="2039558" y="-1"/>
                <a:ext cx="533560" cy="13504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1" name="Google Shape;4675;p50"/>
              <p:cNvSpPr/>
              <p:nvPr/>
            </p:nvSpPr>
            <p:spPr>
              <a:xfrm>
                <a:off x="2630651" y="12056"/>
                <a:ext cx="1390932" cy="12437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2" name="Google Shape;4677;p50"/>
              <p:cNvSpPr/>
              <p:nvPr/>
            </p:nvSpPr>
            <p:spPr>
              <a:xfrm>
                <a:off x="4113341" y="6719"/>
                <a:ext cx="533560" cy="1350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3" name="Google Shape;4678;p50"/>
              <p:cNvSpPr/>
              <p:nvPr/>
            </p:nvSpPr>
            <p:spPr>
              <a:xfrm>
                <a:off x="4758969" y="-1"/>
                <a:ext cx="533561" cy="13504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4" name="Google Shape;4679;p50"/>
              <p:cNvSpPr/>
              <p:nvPr/>
            </p:nvSpPr>
            <p:spPr>
              <a:xfrm>
                <a:off x="5438821" y="-1"/>
                <a:ext cx="1333224" cy="1432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56" name="Google Shape;4676;p50"/>
            <p:cNvSpPr/>
            <p:nvPr/>
          </p:nvSpPr>
          <p:spPr>
            <a:xfrm>
              <a:off x="5437814" y="696"/>
              <a:ext cx="610562" cy="1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60" name="تجميع"/>
          <p:cNvGrpSpPr/>
          <p:nvPr/>
        </p:nvGrpSpPr>
        <p:grpSpPr>
          <a:xfrm>
            <a:off x="2582940" y="2040983"/>
            <a:ext cx="2351847" cy="557253"/>
            <a:chOff x="0" y="0"/>
            <a:chExt cx="2351846" cy="557251"/>
          </a:xfrm>
        </p:grpSpPr>
        <p:pic>
          <p:nvPicPr>
            <p:cNvPr id="1958" name="Google Shape;714;p59" descr="Google Shape;714;p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0" y="0"/>
              <a:ext cx="2351847" cy="55725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1959" name="جدول التعلم"/>
            <p:cNvSpPr txBox="1"/>
            <p:nvPr/>
          </p:nvSpPr>
          <p:spPr>
            <a:xfrm>
              <a:off x="619846" y="128552"/>
              <a:ext cx="1112154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1963" name="مستطيل"/>
          <p:cNvGrpSpPr/>
          <p:nvPr/>
        </p:nvGrpSpPr>
        <p:grpSpPr>
          <a:xfrm>
            <a:off x="3970742" y="3280885"/>
            <a:ext cx="2002134" cy="980658"/>
            <a:chOff x="0" y="0"/>
            <a:chExt cx="2002133" cy="980657"/>
          </a:xfrm>
        </p:grpSpPr>
        <p:sp>
          <p:nvSpPr>
            <p:cNvPr id="1961" name="مستطيل"/>
            <p:cNvSpPr/>
            <p:nvPr/>
          </p:nvSpPr>
          <p:spPr>
            <a:xfrm>
              <a:off x="38100" y="38100"/>
              <a:ext cx="1925934" cy="904457"/>
            </a:xfrm>
            <a:prstGeom prst="rect">
              <a:avLst/>
            </a:prstGeom>
            <a:solidFill>
              <a:srgbClr val="FFDB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1962" name="مستطيل مستطيل" descr="مستطيل مستطيل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02134" cy="980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66" name="مستطيل"/>
          <p:cNvGrpSpPr/>
          <p:nvPr/>
        </p:nvGrpSpPr>
        <p:grpSpPr>
          <a:xfrm>
            <a:off x="2123681" y="3271148"/>
            <a:ext cx="1942232" cy="990395"/>
            <a:chOff x="0" y="0"/>
            <a:chExt cx="1942231" cy="990394"/>
          </a:xfrm>
        </p:grpSpPr>
        <p:sp>
          <p:nvSpPr>
            <p:cNvPr id="1964" name="مستطيل"/>
            <p:cNvSpPr/>
            <p:nvPr/>
          </p:nvSpPr>
          <p:spPr>
            <a:xfrm>
              <a:off x="38099" y="38100"/>
              <a:ext cx="1866033" cy="914194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1965" name="مستطيل مستطيل" descr="مستطيل مستطيل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2232" cy="990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67" name="🔹المستوى الاحداثي…"/>
          <p:cNvSpPr txBox="1"/>
          <p:nvPr/>
        </p:nvSpPr>
        <p:spPr>
          <a:xfrm>
            <a:off x="4139886" y="3294181"/>
            <a:ext cx="1663843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🔹المستوى الاحداثي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🔹الازواج المرتبة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🔹المحور السيني والمحور الصادي</a:t>
            </a:r>
          </a:p>
        </p:txBody>
      </p:sp>
      <p:pic>
        <p:nvPicPr>
          <p:cNvPr id="1968" name="IMG_1884.png" descr="IMG_1884.png"/>
          <p:cNvPicPr>
            <a:picLocks noChangeAspect="1"/>
          </p:cNvPicPr>
          <p:nvPr/>
        </p:nvPicPr>
        <p:blipFill>
          <a:blip r:embed="rId16">
            <a:extLst/>
          </a:blip>
          <a:srcRect l="10499" t="37661" r="78305" b="44365"/>
          <a:stretch>
            <a:fillRect/>
          </a:stretch>
        </p:blipFill>
        <p:spPr>
          <a:xfrm>
            <a:off x="1874136" y="1329"/>
            <a:ext cx="767750" cy="924442"/>
          </a:xfrm>
          <a:prstGeom prst="rect">
            <a:avLst/>
          </a:prstGeom>
          <a:ln w="12700">
            <a:miter lim="400000"/>
          </a:ln>
        </p:spPr>
      </p:pic>
      <p:sp>
        <p:nvSpPr>
          <p:cNvPr id="1969" name="هندسة:…"/>
          <p:cNvSpPr txBox="1"/>
          <p:nvPr/>
        </p:nvSpPr>
        <p:spPr>
          <a:xfrm>
            <a:off x="6265771" y="893574"/>
            <a:ext cx="1550368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هندسة:</a:t>
            </a:r>
          </a:p>
          <a:p>
            <a:pPr algn="ctr" rtl="0">
              <a:defRPr b="1" sz="1200">
                <a:solidFill>
                  <a:srgbClr val="B51A00"/>
                </a:solidFill>
              </a:defRPr>
            </a:pPr>
            <a:r>
              <a:t> الأبعاد في المستوى الإحداثي </a:t>
            </a:r>
          </a:p>
        </p:txBody>
      </p:sp>
      <p:sp>
        <p:nvSpPr>
          <p:cNvPr id="1970" name="🔹تمثيل الاعداد النسبية…"/>
          <p:cNvSpPr txBox="1"/>
          <p:nvPr/>
        </p:nvSpPr>
        <p:spPr>
          <a:xfrm>
            <a:off x="6385516" y="1553706"/>
            <a:ext cx="1246635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🔹تمثيل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🔹ايجاد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  <p:sp>
        <p:nvSpPr>
          <p:cNvPr id="1971" name="المستوى الاحداثي- نقطة الاصل -…"/>
          <p:cNvSpPr txBox="1"/>
          <p:nvPr/>
        </p:nvSpPr>
        <p:spPr>
          <a:xfrm>
            <a:off x="6308702" y="2522772"/>
            <a:ext cx="1396242" cy="9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/>
            </a:pPr>
            <a:r>
              <a:t>المستوى الاحداثي- نقطة الاصل - </a:t>
            </a:r>
          </a:p>
          <a:p>
            <a:pPr algn="ctr" rtl="0">
              <a:defRPr b="1" sz="1000"/>
            </a:pPr>
            <a:r>
              <a:t>محور الصادات محور السينات - </a:t>
            </a:r>
          </a:p>
          <a:p>
            <a:pPr algn="ctr" rtl="0">
              <a:defRPr b="1" sz="1000"/>
            </a:pPr>
            <a:r>
              <a:t>ارباع المستوى الاحداثي - الزوج المرتب </a:t>
            </a:r>
          </a:p>
          <a:p>
            <a:pPr algn="ctr" rtl="0">
              <a:defRPr b="1" sz="1000"/>
            </a:pPr>
            <a:r>
              <a:t>الاحداثي السيني- المقطع السيني -</a:t>
            </a:r>
          </a:p>
          <a:p>
            <a:pPr algn="ctr" rtl="0">
              <a:defRPr b="1" sz="1000"/>
            </a:pPr>
            <a:r>
              <a:t> الاحداثي الصادي - المقطع الصادي</a:t>
            </a:r>
          </a:p>
        </p:txBody>
      </p:sp>
      <p:sp>
        <p:nvSpPr>
          <p:cNvPr id="1972" name="المفردات"/>
          <p:cNvSpPr txBox="1"/>
          <p:nvPr/>
        </p:nvSpPr>
        <p:spPr>
          <a:xfrm>
            <a:off x="6827167" y="2349142"/>
            <a:ext cx="516236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973" name="Google Shape;714;p59" descr="Google Shape;714;p59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10800000">
            <a:off x="1320603" y="1038174"/>
            <a:ext cx="3647425" cy="9156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74" name="Google Shape;713;p59"/>
          <p:cNvSpPr/>
          <p:nvPr/>
        </p:nvSpPr>
        <p:spPr>
          <a:xfrm rot="10800000">
            <a:off x="4681473" y="1055635"/>
            <a:ext cx="1420484" cy="880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5" name="مرادف كلمة"/>
          <p:cNvSpPr txBox="1"/>
          <p:nvPr/>
        </p:nvSpPr>
        <p:spPr>
          <a:xfrm>
            <a:off x="4927272" y="1329345"/>
            <a:ext cx="117877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1976" name="الابعاد بمعني المسافات او الاطوال…"/>
          <p:cNvSpPr txBox="1"/>
          <p:nvPr/>
        </p:nvSpPr>
        <p:spPr>
          <a:xfrm>
            <a:off x="1716045" y="1118548"/>
            <a:ext cx="2757504" cy="75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700">
                <a:solidFill>
                  <a:srgbClr val="B51A00"/>
                </a:solidFill>
              </a:defRPr>
            </a:pPr>
            <a:r>
              <a:t>الابعاد بمعني </a:t>
            </a:r>
            <a:r>
              <a:rPr>
                <a:solidFill>
                  <a:schemeClr val="accent6">
                    <a:lumOff val="-9411"/>
                  </a:schemeClr>
                </a:solidFill>
              </a:rPr>
              <a:t>المسافات او الاطوال </a:t>
            </a:r>
            <a:endParaRPr>
              <a:solidFill>
                <a:schemeClr val="accent6">
                  <a:lumOff val="-9411"/>
                </a:schemeClr>
              </a:solidFill>
            </a:endParaRPr>
          </a:p>
          <a:p>
            <a:pPr algn="r" rtl="0">
              <a:defRPr b="1" sz="1700">
                <a:solidFill>
                  <a:schemeClr val="accent6">
                    <a:lumOff val="-9411"/>
                  </a:schemeClr>
                </a:solidFill>
              </a:defRPr>
            </a:pPr>
            <a:r>
              <a:t>اما في </a:t>
            </a:r>
            <a:r>
              <a:rPr>
                <a:solidFill>
                  <a:srgbClr val="B51A00"/>
                </a:solidFill>
              </a:rPr>
              <a:t> جملة ابعاد الموضوع</a:t>
            </a:r>
            <a:r>
              <a:t> تعني  مداه او اتساعه او اعماقه او مايتعلق به  </a:t>
            </a:r>
            <a:r>
              <a:rPr>
                <a:solidFill>
                  <a:srgbClr val="B51A00"/>
                </a:solidFill>
              </a:rPr>
              <a:t> </a:t>
            </a:r>
          </a:p>
        </p:txBody>
      </p:sp>
      <p:sp>
        <p:nvSpPr>
          <p:cNvPr id="1977" name="🔹أمثل الاعداد النسبية…"/>
          <p:cNvSpPr txBox="1"/>
          <p:nvPr/>
        </p:nvSpPr>
        <p:spPr>
          <a:xfrm>
            <a:off x="2386704" y="3424880"/>
            <a:ext cx="1182391" cy="715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🔹أمثل الاعداد النسبية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في المستوى الاحداثي 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🔹أجد المسافة بين نقطتين</a:t>
            </a:r>
          </a:p>
          <a:p>
            <a:pPr algn="r" rtl="0">
              <a:defRPr b="1" sz="1000">
                <a:solidFill>
                  <a:srgbClr val="B51A00"/>
                </a:solidFill>
              </a:defRPr>
            </a:pPr>
            <a:r>
              <a:t> في المستوى الاحداثي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2C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2C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