
<file path=[Content_Types].xml><?xml version="1.0" encoding="utf-8"?>
<Types xmlns="http://schemas.openxmlformats.org/package/2006/content-types">
  <Default Extension="glb" ContentType="model/gltf.binary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5" r:id="rId3"/>
    <p:sldId id="257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F18"/>
    <a:srgbClr val="F74866"/>
    <a:srgbClr val="C05636"/>
    <a:srgbClr val="F6C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8137C9-DB5C-ED17-06E0-0A6B4D99A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A4BC9CC-D7FD-9113-E89F-5F9A52323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1504C8-DC79-41BE-4601-E730E755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8C3115-C87F-2732-5391-494281B9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0BE6E5-A4E1-E2D7-6F09-D6FA7875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00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244099-1E5B-2B91-D759-EECE1F44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94161D4-3C4B-F1E3-1371-579099AB4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E7F5452-77AE-A996-61C7-EFA7ACFD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0104EE-A560-3038-1833-B53F1615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9F42A4-B49E-7ED0-A153-5FB6E85F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321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E607E66-80E3-F55C-9E9C-360EDE660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448A6D-0695-E72C-D7E3-4532BB702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EB47E6-DC7E-1C54-627A-0F965C99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89696D-9BC7-A232-AAD8-D0570A4B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C8C78F-818F-034D-C0C6-D3E7219E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3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E5C59E-990B-1D5F-B228-A4B06273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DE23BD-441A-F212-B2A3-14F07074B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A1DEDC-2480-DB5D-1A7B-56839817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FF6B69-57AF-302E-D7F2-CAB301B3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778D85-6F5E-F5B4-8CEC-40E2152C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6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6B17E2-FB91-4C5A-E987-BAA7621C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C0FFA2-58BE-2728-FFEC-A8FC6AE28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1C53F00-06D6-FB56-E4AF-F115208B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B41B81-A24D-2EF3-8571-000EDC99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7AACAD-F8E0-B2C9-C80C-C2402E5D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193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F7B969-3299-18B9-E579-D0799878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8473B5-A708-050D-D9F5-6550D60B5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6AD15F-9E8E-00E8-E7C3-2AFB5C457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45DC525-7665-307B-4C38-32256CD7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1553C3B-070F-BF06-6E38-F5D36618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DE46DF5-3ADA-7E6B-F041-2EF9C694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737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BF748F-8F6D-41F0-4A7C-09C91BBB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D3DDA3-2FBD-C96B-2C65-268EDA54B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280C3B6-9A3A-E40B-9A27-3CB84702F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49B640-229F-DF16-1DB9-5848AC63F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E7BD12E-19C8-6CE1-E315-C9ACFE290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A699CAC-40BA-190D-C047-01E023DB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8C316C3-CCA3-C47B-0F7B-ED01A570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7372A94-A803-343D-768E-A15E9D0C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060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54AC45-4F33-0DAB-6C15-C742F8AB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333466F-D44D-E996-DC88-313AAEB5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A757668-3C80-5E62-A49A-4DA5949B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AB5D16-CEC5-3B20-12EB-C6C7F281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47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9B26CE-015D-4A11-6D91-CF96775E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18333BD-307E-B940-E371-33561E58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C4A8AEE-9D13-0884-0AD7-5BE73895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522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B32264-E4F6-5E28-FB23-D6D6E423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5909590-0373-248A-75CB-AB18EE78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E7EC01-961F-C3FF-77D2-812C329D7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02714C-5FE5-28FA-FF6A-347289DC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785480-68B4-3628-D63F-B2752F81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62B4C2-9ED3-E40C-4F99-F8AA4793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280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BCEBDB-CF1D-FD80-2979-E1DB3526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019E4B7-8269-9A63-F2D0-74D516633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47CB5FB-583A-AF05-EAAC-C711B406A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B22047-3D00-8965-612B-9CB7935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A243AFE-F63F-79CE-B9CE-B4031DD5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BE12F6F-6126-6A7B-4B2C-BB0A76D1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208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D343A0B-7010-4140-7AC8-119AAA637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66EB1E7-07FB-3F16-68CB-4C959562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EF3487-E225-63A1-C21F-C65153992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47F0-BCE8-4454-943B-EC56F34C85B1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BD80A6-7CD9-F5B7-1B3C-B9E8B9C02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542931-FD52-3A07-01BF-EED0023F6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61624-47D6-48BD-BB29-8C354ECE7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960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microsoft.com/office/2007/relationships/hdphoto" Target="../media/hdphoto21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microsoft.com/office/2007/relationships/hdphoto" Target="../media/hdphoto22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C0FFAD8-ED66-CB39-A618-DCF267631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00603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D82830D-6960-286B-7642-F1FDB9DEEA27}"/>
              </a:ext>
            </a:extLst>
          </p:cNvPr>
          <p:cNvSpPr txBox="1"/>
          <p:nvPr/>
        </p:nvSpPr>
        <p:spPr>
          <a:xfrm>
            <a:off x="6955436" y="2463030"/>
            <a:ext cx="5021705" cy="19319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Good Morning Class!</a:t>
            </a:r>
          </a:p>
          <a:p>
            <a:pPr algn="ctr" rtl="0">
              <a:lnSpc>
                <a:spcPct val="150000"/>
              </a:lnSpc>
            </a:pPr>
            <a:r>
              <a:rPr lang="en-US" sz="4000" b="1" dirty="0"/>
              <a:t>How are you today?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23165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F517945-B1C2-4AB8-AB72-C84B7022CF8D}"/>
              </a:ext>
            </a:extLst>
          </p:cNvPr>
          <p:cNvSpPr txBox="1"/>
          <p:nvPr/>
        </p:nvSpPr>
        <p:spPr>
          <a:xfrm>
            <a:off x="4274695" y="599607"/>
            <a:ext cx="407482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7. scissors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F0D2E4D-6CD5-039B-008A-009D7F2880FD}"/>
              </a:ext>
            </a:extLst>
          </p:cNvPr>
          <p:cNvSpPr/>
          <p:nvPr/>
        </p:nvSpPr>
        <p:spPr>
          <a:xfrm>
            <a:off x="3837482" y="569627"/>
            <a:ext cx="4931764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B06ED7F-4355-C054-50C9-11E453BD1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39" y="2388120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83AF26C-E464-79D5-7D81-885457E34672}"/>
              </a:ext>
            </a:extLst>
          </p:cNvPr>
          <p:cNvSpPr txBox="1"/>
          <p:nvPr/>
        </p:nvSpPr>
        <p:spPr>
          <a:xfrm>
            <a:off x="4739390" y="599607"/>
            <a:ext cx="38967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8. paints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69EA8EA-B04C-AA0D-B346-6A457FF75E0E}"/>
              </a:ext>
            </a:extLst>
          </p:cNvPr>
          <p:cNvSpPr/>
          <p:nvPr/>
        </p:nvSpPr>
        <p:spPr>
          <a:xfrm>
            <a:off x="4347147" y="599607"/>
            <a:ext cx="4122296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F6C518B-B43B-0FEA-20F1-E6E069411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70" y="2149839"/>
            <a:ext cx="4482684" cy="44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BBD8B6-4C72-21D0-08B4-7373785DC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514350"/>
            <a:ext cx="45148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AB2FC58-3A16-F49C-B628-65438F8117B7}"/>
              </a:ext>
            </a:extLst>
          </p:cNvPr>
          <p:cNvSpPr txBox="1"/>
          <p:nvPr/>
        </p:nvSpPr>
        <p:spPr>
          <a:xfrm>
            <a:off x="119923" y="397242"/>
            <a:ext cx="123668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FF0000"/>
                </a:solidFill>
              </a:rPr>
              <a:t>Now, we will study the verbs related to the previous words: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43C9D7E-8A4B-18C6-FA0E-F8ED147D701D}"/>
              </a:ext>
            </a:extLst>
          </p:cNvPr>
          <p:cNvSpPr txBox="1"/>
          <p:nvPr/>
        </p:nvSpPr>
        <p:spPr>
          <a:xfrm>
            <a:off x="674559" y="1873770"/>
            <a:ext cx="98335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We “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” by using pen or pencil.</a:t>
            </a:r>
            <a:endParaRPr lang="ar-S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A35BDB-9A73-D1A2-1573-7738BAA5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32" y="3154492"/>
            <a:ext cx="6253865" cy="341119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DF30BE0-7DD3-3546-B1A0-E5AB9B9CB93C}"/>
              </a:ext>
            </a:extLst>
          </p:cNvPr>
          <p:cNvSpPr txBox="1"/>
          <p:nvPr/>
        </p:nvSpPr>
        <p:spPr>
          <a:xfrm>
            <a:off x="539647" y="4103081"/>
            <a:ext cx="220355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Write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92B467E-085F-2AC5-25C9-767CEF1BCB1D}"/>
              </a:ext>
            </a:extLst>
          </p:cNvPr>
          <p:cNvSpPr/>
          <p:nvPr/>
        </p:nvSpPr>
        <p:spPr>
          <a:xfrm>
            <a:off x="346803" y="4212236"/>
            <a:ext cx="2396396" cy="79447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CE729998-669A-26E6-A87E-7EBD593DD68B}"/>
              </a:ext>
            </a:extLst>
          </p:cNvPr>
          <p:cNvSpPr/>
          <p:nvPr/>
        </p:nvSpPr>
        <p:spPr>
          <a:xfrm>
            <a:off x="3252866" y="4467069"/>
            <a:ext cx="1873770" cy="53964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6860B3BD-5574-7639-274D-85A8C41A4575}"/>
              </a:ext>
            </a:extLst>
          </p:cNvPr>
          <p:cNvCxnSpPr/>
          <p:nvPr/>
        </p:nvCxnSpPr>
        <p:spPr>
          <a:xfrm flipH="1">
            <a:off x="0" y="1469036"/>
            <a:ext cx="12192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0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96FC785-16C4-4DFC-1675-64A323398713}"/>
              </a:ext>
            </a:extLst>
          </p:cNvPr>
          <p:cNvSpPr txBox="1"/>
          <p:nvPr/>
        </p:nvSpPr>
        <p:spPr>
          <a:xfrm>
            <a:off x="689548" y="869430"/>
            <a:ext cx="734518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rgbClr val="002060"/>
                </a:solidFill>
              </a:rPr>
              <a:t> we “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en-US" sz="6000" b="1" dirty="0">
                <a:solidFill>
                  <a:srgbClr val="002060"/>
                </a:solidFill>
              </a:rPr>
              <a:t>” books.</a:t>
            </a:r>
            <a:endParaRPr lang="ar-SA" sz="6000" b="1" dirty="0">
              <a:solidFill>
                <a:srgbClr val="00206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45470E-5577-7952-8369-E75E63D11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85" y="2821313"/>
            <a:ext cx="7016615" cy="383115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2980E26-E41B-969B-C17E-9DCDA23AAD4A}"/>
              </a:ext>
            </a:extLst>
          </p:cNvPr>
          <p:cNvSpPr txBox="1"/>
          <p:nvPr/>
        </p:nvSpPr>
        <p:spPr>
          <a:xfrm>
            <a:off x="539647" y="4103081"/>
            <a:ext cx="18737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read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310BB2E-3892-02BD-5643-FD68D3ED0E1C}"/>
              </a:ext>
            </a:extLst>
          </p:cNvPr>
          <p:cNvSpPr/>
          <p:nvPr/>
        </p:nvSpPr>
        <p:spPr>
          <a:xfrm>
            <a:off x="539647" y="4212236"/>
            <a:ext cx="1680926" cy="79447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8801F251-DE7B-82BB-0864-42B8CD6FD603}"/>
              </a:ext>
            </a:extLst>
          </p:cNvPr>
          <p:cNvSpPr/>
          <p:nvPr/>
        </p:nvSpPr>
        <p:spPr>
          <a:xfrm>
            <a:off x="2738008" y="4467069"/>
            <a:ext cx="1873770" cy="53964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1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D5029F-F578-1225-1681-D4640E25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57" y="2338155"/>
            <a:ext cx="6104843" cy="456481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C94BB16-6CDD-BCAF-C13E-7F6BDBCBDDD4}"/>
              </a:ext>
            </a:extLst>
          </p:cNvPr>
          <p:cNvSpPr txBox="1"/>
          <p:nvPr/>
        </p:nvSpPr>
        <p:spPr>
          <a:xfrm>
            <a:off x="689548" y="869430"/>
            <a:ext cx="10613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rgbClr val="002060"/>
                </a:solidFill>
              </a:rPr>
              <a:t> we “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erase</a:t>
            </a:r>
            <a:r>
              <a:rPr lang="en-US" sz="6000" b="1" dirty="0">
                <a:solidFill>
                  <a:srgbClr val="002060"/>
                </a:solidFill>
              </a:rPr>
              <a:t>” by using an eraser.</a:t>
            </a:r>
            <a:endParaRPr lang="ar-SA" sz="6000" b="1" dirty="0">
              <a:solidFill>
                <a:srgbClr val="00206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A7C4-EBC1-FE31-A0F1-28D41319D8C3}"/>
              </a:ext>
            </a:extLst>
          </p:cNvPr>
          <p:cNvSpPr txBox="1"/>
          <p:nvPr/>
        </p:nvSpPr>
        <p:spPr>
          <a:xfrm>
            <a:off x="232076" y="4101643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erase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FAEA330-6D64-43DD-4965-5CB3886DC7B0}"/>
              </a:ext>
            </a:extLst>
          </p:cNvPr>
          <p:cNvSpPr/>
          <p:nvPr/>
        </p:nvSpPr>
        <p:spPr>
          <a:xfrm>
            <a:off x="215056" y="4212236"/>
            <a:ext cx="2005517" cy="79447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E50936EF-A07C-84CC-55DD-62A97F7B6E92}"/>
              </a:ext>
            </a:extLst>
          </p:cNvPr>
          <p:cNvSpPr/>
          <p:nvPr/>
        </p:nvSpPr>
        <p:spPr>
          <a:xfrm>
            <a:off x="2738008" y="4467069"/>
            <a:ext cx="1873770" cy="53964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18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3A5B17-8EB0-28BF-C95A-FC60DE112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89946" l="8182" r="96477">
                        <a14:foregroundMark x1="48977" y1="57699" x2="35568" y2="20562"/>
                        <a14:foregroundMark x1="35568" y1="20562" x2="35568" y2="19656"/>
                        <a14:foregroundMark x1="35568" y1="19656" x2="47841" y2="69293"/>
                        <a14:foregroundMark x1="47841" y1="69293" x2="60568" y2="75453"/>
                        <a14:foregroundMark x1="60568" y1="75453" x2="70795" y2="46286"/>
                        <a14:foregroundMark x1="70795" y1="46286" x2="34432" y2="32609"/>
                        <a14:foregroundMark x1="34432" y1="32609" x2="50795" y2="75634"/>
                        <a14:foregroundMark x1="50795" y1="75634" x2="80000" y2="78895"/>
                        <a14:foregroundMark x1="72841" y1="81069" x2="55455" y2="84783"/>
                        <a14:foregroundMark x1="55455" y1="84783" x2="34318" y2="78986"/>
                        <a14:foregroundMark x1="34318" y1="78986" x2="17045" y2="50272"/>
                        <a14:foregroundMark x1="17045" y1="50272" x2="14432" y2="25906"/>
                        <a14:foregroundMark x1="14432" y1="25906" x2="32727" y2="12409"/>
                        <a14:foregroundMark x1="32727" y1="12409" x2="68068" y2="27355"/>
                        <a14:foregroundMark x1="68068" y1="27355" x2="70227" y2="61141"/>
                        <a14:foregroundMark x1="70227" y1="61141" x2="58864" y2="70562"/>
                        <a14:foregroundMark x1="58864" y1="70562" x2="30568" y2="32156"/>
                        <a14:foregroundMark x1="30568" y1="32156" x2="40000" y2="40036"/>
                        <a14:foregroundMark x1="40000" y1="40036" x2="53409" y2="40851"/>
                        <a14:foregroundMark x1="53409" y1="40851" x2="64091" y2="60779"/>
                        <a14:foregroundMark x1="64091" y1="60779" x2="50114" y2="4348"/>
                        <a14:foregroundMark x1="50114" y1="4348" x2="50114" y2="4348"/>
                        <a14:foregroundMark x1="8182" y1="7880" x2="14205" y2="23188"/>
                        <a14:foregroundMark x1="14205" y1="23188" x2="14205" y2="23188"/>
                        <a14:foregroundMark x1="35795" y1="67935" x2="56136" y2="49638"/>
                        <a14:foregroundMark x1="56136" y1="49638" x2="65682" y2="62319"/>
                        <a14:foregroundMark x1="65682" y1="62319" x2="74205" y2="53714"/>
                        <a14:foregroundMark x1="74205" y1="53714" x2="79205" y2="35960"/>
                        <a14:foregroundMark x1="79205" y1="35960" x2="77273" y2="20109"/>
                        <a14:foregroundMark x1="77273" y1="20109" x2="74545" y2="9420"/>
                        <a14:foregroundMark x1="73977" y1="11141" x2="56364" y2="32156"/>
                        <a14:foregroundMark x1="64659" y1="40399" x2="83182" y2="29167"/>
                        <a14:foregroundMark x1="83182" y1="29167" x2="85795" y2="25996"/>
                        <a14:foregroundMark x1="67955" y1="54167" x2="89886" y2="43569"/>
                        <a14:foregroundMark x1="89886" y1="43569" x2="91250" y2="42391"/>
                        <a14:foregroundMark x1="73636" y1="54167" x2="89318" y2="48551"/>
                        <a14:foregroundMark x1="89318" y1="48551" x2="82955" y2="43207"/>
                        <a14:foregroundMark x1="82955" y1="43207" x2="76705" y2="43025"/>
                        <a14:foregroundMark x1="44091" y1="51993" x2="14205" y2="47011"/>
                        <a14:foregroundMark x1="70909" y1="12862" x2="77500" y2="8333"/>
                        <a14:foregroundMark x1="77500" y1="8333" x2="83523" y2="31069"/>
                        <a14:foregroundMark x1="76705" y1="43478" x2="89205" y2="43478"/>
                        <a14:foregroundMark x1="89205" y1="43478" x2="88182" y2="47192"/>
                        <a14:foregroundMark x1="88182" y1="47192" x2="84091" y2="40217"/>
                        <a14:foregroundMark x1="84091" y1="40217" x2="80227" y2="41757"/>
                        <a14:foregroundMark x1="80227" y1="41757" x2="91477" y2="39040"/>
                        <a14:foregroundMark x1="91477" y1="39040" x2="92273" y2="48279"/>
                        <a14:foregroundMark x1="92273" y1="48279" x2="91250" y2="49366"/>
                        <a14:foregroundMark x1="96477" y1="47011" x2="80909" y2="40670"/>
                        <a14:foregroundMark x1="80909" y1="40670" x2="87955" y2="2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17" r="1717" b="8714"/>
          <a:stretch/>
        </p:blipFill>
        <p:spPr>
          <a:xfrm>
            <a:off x="7182982" y="1641385"/>
            <a:ext cx="4542020" cy="520166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8B6E14C-3A3E-3C9D-787C-81A9F3029D7B}"/>
              </a:ext>
            </a:extLst>
          </p:cNvPr>
          <p:cNvSpPr txBox="1"/>
          <p:nvPr/>
        </p:nvSpPr>
        <p:spPr>
          <a:xfrm>
            <a:off x="689548" y="869430"/>
            <a:ext cx="10613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rgbClr val="002060"/>
                </a:solidFill>
              </a:rPr>
              <a:t> we “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6000" b="1" dirty="0">
                <a:solidFill>
                  <a:srgbClr val="002060"/>
                </a:solidFill>
              </a:rPr>
              <a:t>” by using crayons.</a:t>
            </a:r>
            <a:endParaRPr lang="ar-SA" sz="6000" b="1" dirty="0">
              <a:solidFill>
                <a:srgbClr val="00206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68DC001-B62A-2AAB-BE7E-EE60486D29D1}"/>
              </a:ext>
            </a:extLst>
          </p:cNvPr>
          <p:cNvSpPr txBox="1"/>
          <p:nvPr/>
        </p:nvSpPr>
        <p:spPr>
          <a:xfrm>
            <a:off x="689548" y="4212236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color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939F214-67F2-4C14-5E33-6EA6E64D6A0C}"/>
              </a:ext>
            </a:extLst>
          </p:cNvPr>
          <p:cNvSpPr/>
          <p:nvPr/>
        </p:nvSpPr>
        <p:spPr>
          <a:xfrm>
            <a:off x="672528" y="4322829"/>
            <a:ext cx="2005517" cy="79447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1CC97931-F2D6-DB04-4C9F-0996B1D78964}"/>
              </a:ext>
            </a:extLst>
          </p:cNvPr>
          <p:cNvSpPr/>
          <p:nvPr/>
        </p:nvSpPr>
        <p:spPr>
          <a:xfrm>
            <a:off x="3102672" y="4467069"/>
            <a:ext cx="3812694" cy="53964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945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F4490FB-6D4F-3F75-D24A-E88AA492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7644"/>
            <a:ext cx="5920595" cy="394311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FAE0BB2-3F70-4AE4-EC51-79ABE6597BDF}"/>
              </a:ext>
            </a:extLst>
          </p:cNvPr>
          <p:cNvSpPr txBox="1"/>
          <p:nvPr/>
        </p:nvSpPr>
        <p:spPr>
          <a:xfrm>
            <a:off x="689548" y="869430"/>
            <a:ext cx="10613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rgbClr val="002060"/>
                </a:solidFill>
              </a:rPr>
              <a:t> we “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</a:t>
            </a:r>
            <a:r>
              <a:rPr lang="en-US" sz="6000" b="1" dirty="0">
                <a:solidFill>
                  <a:srgbClr val="002060"/>
                </a:solidFill>
              </a:rPr>
              <a:t>” by using scissors.</a:t>
            </a:r>
            <a:endParaRPr lang="ar-SA" sz="6000" b="1" dirty="0">
              <a:solidFill>
                <a:srgbClr val="00206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A7E29D9-06CD-07F9-04E0-21A1F53072BC}"/>
              </a:ext>
            </a:extLst>
          </p:cNvPr>
          <p:cNvSpPr txBox="1"/>
          <p:nvPr/>
        </p:nvSpPr>
        <p:spPr>
          <a:xfrm>
            <a:off x="1097156" y="4212236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cut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F08C3BD-EEAE-90AA-C79B-5B22F1071A6F}"/>
              </a:ext>
            </a:extLst>
          </p:cNvPr>
          <p:cNvSpPr/>
          <p:nvPr/>
        </p:nvSpPr>
        <p:spPr>
          <a:xfrm>
            <a:off x="672528" y="4322829"/>
            <a:ext cx="2005517" cy="79447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سهم: لليمين 10">
            <a:extLst>
              <a:ext uri="{FF2B5EF4-FFF2-40B4-BE49-F238E27FC236}">
                <a16:creationId xmlns:a16="http://schemas.microsoft.com/office/drawing/2014/main" id="{C08AC458-4212-8AD5-0918-535CF95D9D85}"/>
              </a:ext>
            </a:extLst>
          </p:cNvPr>
          <p:cNvSpPr/>
          <p:nvPr/>
        </p:nvSpPr>
        <p:spPr>
          <a:xfrm>
            <a:off x="3117756" y="4489202"/>
            <a:ext cx="2113905" cy="53964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883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42B45D3-FE95-7699-77C6-13561009E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83" y="2398427"/>
            <a:ext cx="6762218" cy="450454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B6242CE-97C9-BFAF-1775-4AFE518EEF60}"/>
              </a:ext>
            </a:extLst>
          </p:cNvPr>
          <p:cNvSpPr txBox="1"/>
          <p:nvPr/>
        </p:nvSpPr>
        <p:spPr>
          <a:xfrm>
            <a:off x="689548" y="869430"/>
            <a:ext cx="106130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rgbClr val="002060"/>
                </a:solidFill>
              </a:rPr>
              <a:t> we “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</a:t>
            </a:r>
            <a:r>
              <a:rPr lang="en-US" sz="6000" b="1" dirty="0">
                <a:solidFill>
                  <a:srgbClr val="002060"/>
                </a:solidFill>
              </a:rPr>
              <a:t>” by using paints.</a:t>
            </a:r>
            <a:endParaRPr lang="ar-SA" sz="6000" b="1" dirty="0">
              <a:solidFill>
                <a:srgbClr val="00206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AAB35EF-2D0A-41B7-6715-D181529D7ACB}"/>
              </a:ext>
            </a:extLst>
          </p:cNvPr>
          <p:cNvSpPr txBox="1"/>
          <p:nvPr/>
        </p:nvSpPr>
        <p:spPr>
          <a:xfrm>
            <a:off x="771590" y="4212236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paint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FC6F7E-6220-C976-3CFF-47BFC990C6B0}"/>
              </a:ext>
            </a:extLst>
          </p:cNvPr>
          <p:cNvSpPr/>
          <p:nvPr/>
        </p:nvSpPr>
        <p:spPr>
          <a:xfrm>
            <a:off x="672528" y="4322829"/>
            <a:ext cx="2005517" cy="79447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41DA6106-BABF-7B65-0460-E3D2C3756690}"/>
              </a:ext>
            </a:extLst>
          </p:cNvPr>
          <p:cNvSpPr/>
          <p:nvPr/>
        </p:nvSpPr>
        <p:spPr>
          <a:xfrm>
            <a:off x="3117756" y="4489202"/>
            <a:ext cx="2113905" cy="53964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926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98F9242-5200-9CE4-AD28-4AAE6F810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8" y="1114425"/>
            <a:ext cx="4876800" cy="462915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F7E38EC-3A09-A43B-D18A-9D685523979D}"/>
              </a:ext>
            </a:extLst>
          </p:cNvPr>
          <p:cNvSpPr txBox="1"/>
          <p:nvPr/>
        </p:nvSpPr>
        <p:spPr>
          <a:xfrm>
            <a:off x="5966085" y="1249337"/>
            <a:ext cx="6225915" cy="44348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4800" b="1" dirty="0">
                <a:solidFill>
                  <a:srgbClr val="F6C60B"/>
                </a:solidFill>
              </a:rPr>
              <a:t>Very Good Class !</a:t>
            </a:r>
          </a:p>
          <a:p>
            <a:pPr algn="l" rtl="0">
              <a:lnSpc>
                <a:spcPct val="150000"/>
              </a:lnSpc>
            </a:pPr>
            <a:endParaRPr lang="en-US" sz="3600" b="1" dirty="0"/>
          </a:p>
          <a:p>
            <a:pPr algn="l" rtl="0">
              <a:lnSpc>
                <a:spcPct val="150000"/>
              </a:lnSpc>
            </a:pPr>
            <a:endParaRPr lang="en-US" sz="3600" b="1" dirty="0"/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FF0000"/>
                </a:solidFill>
              </a:rPr>
              <a:t>Now, let’s take some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exercises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FF26E0B-0A1D-FE8A-0537-9B59338B4608}"/>
              </a:ext>
            </a:extLst>
          </p:cNvPr>
          <p:cNvSpPr/>
          <p:nvPr/>
        </p:nvSpPr>
        <p:spPr>
          <a:xfrm>
            <a:off x="5966085" y="1379095"/>
            <a:ext cx="4661941" cy="100434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97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3BBA8BA-D46B-1498-E82C-8243FA5B3228}"/>
              </a:ext>
            </a:extLst>
          </p:cNvPr>
          <p:cNvSpPr txBox="1"/>
          <p:nvPr/>
        </p:nvSpPr>
        <p:spPr>
          <a:xfrm>
            <a:off x="3912433" y="2675583"/>
            <a:ext cx="8279567" cy="23782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70C0"/>
                </a:solidFill>
              </a:rPr>
              <a:t> learn “school supplies” vocabulary.</a:t>
            </a:r>
          </a:p>
          <a:p>
            <a:pPr marL="457200" indent="-457200" algn="l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70C0"/>
                </a:solidFill>
              </a:rPr>
              <a:t> learn some new verbs.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3915A18-0408-223E-0EF7-AEBC993681E1}"/>
              </a:ext>
            </a:extLst>
          </p:cNvPr>
          <p:cNvGrpSpPr/>
          <p:nvPr/>
        </p:nvGrpSpPr>
        <p:grpSpPr>
          <a:xfrm>
            <a:off x="5329082" y="813678"/>
            <a:ext cx="3933234" cy="830997"/>
            <a:chOff x="5478984" y="828669"/>
            <a:chExt cx="3933234" cy="830997"/>
          </a:xfrm>
        </p:grpSpPr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59D9EEE3-A9B5-36EF-5F83-79B6FB9F6579}"/>
                </a:ext>
              </a:extLst>
            </p:cNvPr>
            <p:cNvSpPr txBox="1"/>
            <p:nvPr/>
          </p:nvSpPr>
          <p:spPr>
            <a:xfrm>
              <a:off x="5478984" y="828669"/>
              <a:ext cx="393323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800" b="1" dirty="0">
                  <a:solidFill>
                    <a:srgbClr val="F74866"/>
                  </a:solidFill>
                </a:rPr>
                <a:t>Objectives!</a:t>
              </a:r>
              <a:endParaRPr lang="ar-SA" sz="4800" b="1" dirty="0">
                <a:solidFill>
                  <a:srgbClr val="F74866"/>
                </a:solidFill>
              </a:endParaRPr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77905562-D6A8-3F5F-D16E-69E9FAFF23BC}"/>
                </a:ext>
              </a:extLst>
            </p:cNvPr>
            <p:cNvSpPr/>
            <p:nvPr/>
          </p:nvSpPr>
          <p:spPr>
            <a:xfrm>
              <a:off x="5861154" y="828669"/>
              <a:ext cx="3222886" cy="830997"/>
            </a:xfrm>
            <a:prstGeom prst="roundRect">
              <a:avLst/>
            </a:prstGeom>
            <a:noFill/>
            <a:ln w="38100">
              <a:solidFill>
                <a:srgbClr val="F74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6" name="Picture 2" descr="Target">
            <a:extLst>
              <a:ext uri="{FF2B5EF4-FFF2-40B4-BE49-F238E27FC236}">
                <a16:creationId xmlns:a16="http://schemas.microsoft.com/office/drawing/2014/main" id="{C2F58546-6C14-A93F-C776-FBE8F69DA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8" y="2675583"/>
            <a:ext cx="2899072" cy="28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5B122F7B-F5E8-624C-E027-C01BF1975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88077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A9E1096-1813-2232-2224-DDC81B149182}"/>
              </a:ext>
            </a:extLst>
          </p:cNvPr>
          <p:cNvSpPr txBox="1"/>
          <p:nvPr/>
        </p:nvSpPr>
        <p:spPr>
          <a:xfrm>
            <a:off x="2251024" y="2213597"/>
            <a:ext cx="11542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pen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FD7C0E3-615F-CE83-A9E4-385B4B47ACFF}"/>
              </a:ext>
            </a:extLst>
          </p:cNvPr>
          <p:cNvSpPr txBox="1"/>
          <p:nvPr/>
        </p:nvSpPr>
        <p:spPr>
          <a:xfrm>
            <a:off x="5340419" y="2314706"/>
            <a:ext cx="17813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books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E261956-55CF-3A6C-3AE8-E1A301E6807F}"/>
              </a:ext>
            </a:extLst>
          </p:cNvPr>
          <p:cNvSpPr txBox="1"/>
          <p:nvPr/>
        </p:nvSpPr>
        <p:spPr>
          <a:xfrm>
            <a:off x="8546891" y="2213597"/>
            <a:ext cx="17363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pencil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18ADC71-A089-FAC9-05E6-EADA424A7371}"/>
              </a:ext>
            </a:extLst>
          </p:cNvPr>
          <p:cNvSpPr txBox="1"/>
          <p:nvPr/>
        </p:nvSpPr>
        <p:spPr>
          <a:xfrm>
            <a:off x="849440" y="4181855"/>
            <a:ext cx="20236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paints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174CC73-B1A9-FD8A-3AD6-F8C684F8527F}"/>
              </a:ext>
            </a:extLst>
          </p:cNvPr>
          <p:cNvSpPr txBox="1"/>
          <p:nvPr/>
        </p:nvSpPr>
        <p:spPr>
          <a:xfrm>
            <a:off x="9903500" y="4181855"/>
            <a:ext cx="20236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scissors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ABE32DD-D372-5C60-CA55-5CF3C3BE3243}"/>
              </a:ext>
            </a:extLst>
          </p:cNvPr>
          <p:cNvSpPr txBox="1"/>
          <p:nvPr/>
        </p:nvSpPr>
        <p:spPr>
          <a:xfrm>
            <a:off x="1861276" y="6184217"/>
            <a:ext cx="2468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notebook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75DE70F-3C37-87F3-9614-3415C986A66D}"/>
              </a:ext>
            </a:extLst>
          </p:cNvPr>
          <p:cNvSpPr txBox="1"/>
          <p:nvPr/>
        </p:nvSpPr>
        <p:spPr>
          <a:xfrm>
            <a:off x="5340419" y="6150114"/>
            <a:ext cx="17813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crayon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CDE9774-81ED-8FDE-A56B-1AEF9A854B0F}"/>
              </a:ext>
            </a:extLst>
          </p:cNvPr>
          <p:cNvSpPr txBox="1"/>
          <p:nvPr/>
        </p:nvSpPr>
        <p:spPr>
          <a:xfrm>
            <a:off x="8549391" y="6150113"/>
            <a:ext cx="17813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solidFill>
                  <a:srgbClr val="0070C0"/>
                </a:solidFill>
              </a:rPr>
              <a:t>eraser</a:t>
            </a:r>
            <a:endParaRPr lang="ar-SA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CFC7F50-181B-82E3-2212-6568372E0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584" y="1015440"/>
            <a:ext cx="10370339" cy="5149409"/>
          </a:xfrm>
          <a:prstGeom prst="rect">
            <a:avLst/>
          </a:prstGeom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21C563F9-37B4-9C1C-ED79-D1E0561AFED1}"/>
              </a:ext>
            </a:extLst>
          </p:cNvPr>
          <p:cNvCxnSpPr/>
          <p:nvPr/>
        </p:nvCxnSpPr>
        <p:spPr>
          <a:xfrm>
            <a:off x="4047344" y="2203554"/>
            <a:ext cx="3043004" cy="53964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8C160A87-F759-DF55-D47F-C29A08718377}"/>
              </a:ext>
            </a:extLst>
          </p:cNvPr>
          <p:cNvCxnSpPr>
            <a:cxnSpLocks/>
          </p:cNvCxnSpPr>
          <p:nvPr/>
        </p:nvCxnSpPr>
        <p:spPr>
          <a:xfrm>
            <a:off x="4047344" y="2889354"/>
            <a:ext cx="3043004" cy="25670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38BA093A-7BCF-EFC2-DDC3-54CA599B8C72}"/>
              </a:ext>
            </a:extLst>
          </p:cNvPr>
          <p:cNvCxnSpPr>
            <a:cxnSpLocks/>
          </p:cNvCxnSpPr>
          <p:nvPr/>
        </p:nvCxnSpPr>
        <p:spPr>
          <a:xfrm>
            <a:off x="4047344" y="3535803"/>
            <a:ext cx="3043004" cy="61647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1F0B9EC3-190D-D31D-050D-E9AE08CAD606}"/>
              </a:ext>
            </a:extLst>
          </p:cNvPr>
          <p:cNvCxnSpPr>
            <a:cxnSpLocks/>
          </p:cNvCxnSpPr>
          <p:nvPr/>
        </p:nvCxnSpPr>
        <p:spPr>
          <a:xfrm>
            <a:off x="4334655" y="4242211"/>
            <a:ext cx="2755693" cy="55651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0A69711C-1DCA-50AC-22D1-D48EF1DE9450}"/>
              </a:ext>
            </a:extLst>
          </p:cNvPr>
          <p:cNvCxnSpPr>
            <a:cxnSpLocks/>
          </p:cNvCxnSpPr>
          <p:nvPr/>
        </p:nvCxnSpPr>
        <p:spPr>
          <a:xfrm flipV="1">
            <a:off x="4047344" y="3445866"/>
            <a:ext cx="3162925" cy="149901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63B7B55F-A576-2C03-2C40-1F1C22CC762E}"/>
              </a:ext>
            </a:extLst>
          </p:cNvPr>
          <p:cNvCxnSpPr>
            <a:cxnSpLocks/>
          </p:cNvCxnSpPr>
          <p:nvPr/>
        </p:nvCxnSpPr>
        <p:spPr>
          <a:xfrm flipV="1">
            <a:off x="4047344" y="2203554"/>
            <a:ext cx="3162925" cy="347209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1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A2F2B87-3531-0C4A-FC5A-780100633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36" l="905" r="98593">
                        <a14:foregroundMark x1="87035" y1="66591" x2="34874" y2="10455"/>
                        <a14:foregroundMark x1="34874" y1="10455" x2="77286" y2="5000"/>
                        <a14:foregroundMark x1="77286" y1="5000" x2="90251" y2="68636"/>
                        <a14:foregroundMark x1="90251" y1="68636" x2="37588" y2="87273"/>
                        <a14:foregroundMark x1="37588" y1="87273" x2="9548" y2="88636"/>
                        <a14:foregroundMark x1="7244" y1="73621" x2="6531" y2="68969"/>
                        <a14:foregroundMark x1="9548" y1="88636" x2="9255" y2="86726"/>
                        <a14:foregroundMark x1="5548" y1="43776" x2="5427" y2="39091"/>
                        <a14:foregroundMark x1="5427" y1="39091" x2="16884" y2="17273"/>
                        <a14:foregroundMark x1="1779" y1="64910" x2="1445" y2="72213"/>
                        <a14:foregroundMark x1="4322" y1="9318" x2="2855" y2="41383"/>
                        <a14:foregroundMark x1="22970" y1="43454" x2="21307" y2="43182"/>
                        <a14:foregroundMark x1="25600" y1="43883" x2="24830" y2="43757"/>
                        <a14:foregroundMark x1="58894" y1="49318" x2="30855" y2="44741"/>
                        <a14:foregroundMark x1="21307" y1="43182" x2="56884" y2="0"/>
                        <a14:foregroundMark x1="92864" y1="8636" x2="92462" y2="74091"/>
                        <a14:foregroundMark x1="92462" y1="74091" x2="91357" y2="86591"/>
                        <a14:foregroundMark x1="96884" y1="81591" x2="98593" y2="37955"/>
                        <a14:foregroundMark x1="73266" y1="59318" x2="69950" y2="60455"/>
                        <a14:foregroundMark x1="58894" y1="91136" x2="82915" y2="89773"/>
                        <a14:foregroundMark x1="85327" y1="94773" x2="53568" y2="96136"/>
                        <a14:backgroundMark x1="28543" y1="47273" x2="29045" y2="46136"/>
                        <a14:backgroundMark x1="29045" y1="46136" x2="28342" y2="47273"/>
                        <a14:backgroundMark x1="28342" y1="47273" x2="23015" y2="50000"/>
                        <a14:backgroundMark x1="23015" y1="50000" x2="27236" y2="45000"/>
                        <a14:backgroundMark x1="29045" y1="46818" x2="21910" y2="49773"/>
                        <a14:backgroundMark x1="21910" y1="49773" x2="23920" y2="48409"/>
                        <a14:backgroundMark x1="23920" y1="48409" x2="22211" y2="47955"/>
                        <a14:backgroundMark x1="22211" y1="47955" x2="27739" y2="46818"/>
                        <a14:backgroundMark x1="27739" y1="46818" x2="26935" y2="49318"/>
                        <a14:backgroundMark x1="26935" y1="49318" x2="30251" y2="46591"/>
                        <a14:backgroundMark x1="30251" y1="46591" x2="28844" y2="49773"/>
                        <a14:backgroundMark x1="28844" y1="49773" x2="19497" y2="50000"/>
                        <a14:backgroundMark x1="19497" y1="50000" x2="22412" y2="48409"/>
                        <a14:backgroundMark x1="22412" y1="48409" x2="30553" y2="45909"/>
                        <a14:backgroundMark x1="30553" y1="45909" x2="26030" y2="45455"/>
                        <a14:backgroundMark x1="25427" y1="45455" x2="21407" y2="48409"/>
                        <a14:backgroundMark x1="21407" y1="48409" x2="19196" y2="51591"/>
                        <a14:backgroundMark x1="19196" y1="51591" x2="17186" y2="53409"/>
                        <a14:backgroundMark x1="18291" y1="52273" x2="28040" y2="47955"/>
                        <a14:backgroundMark x1="29347" y1="55000" x2="22714" y2="54318"/>
                        <a14:backgroundMark x1="22714" y1="54318" x2="22513" y2="48636"/>
                        <a14:backgroundMark x1="29146" y1="55000" x2="28744" y2="51136"/>
                        <a14:backgroundMark x1="28744" y1="51136" x2="29648" y2="54091"/>
                        <a14:backgroundMark x1="29648" y1="54091" x2="29849" y2="47955"/>
                        <a14:backgroundMark x1="29849" y1="47955" x2="29849" y2="56136"/>
                        <a14:backgroundMark x1="29849" y1="56136" x2="24824" y2="54318"/>
                        <a14:backgroundMark x1="24824" y1="54318" x2="22211" y2="56591"/>
                        <a14:backgroundMark x1="22211" y1="56591" x2="22412" y2="51591"/>
                        <a14:backgroundMark x1="22412" y1="51591" x2="22714" y2="56591"/>
                        <a14:backgroundMark x1="22714" y1="56591" x2="26030" y2="52955"/>
                        <a14:backgroundMark x1="26030" y1="52955" x2="20804" y2="56818"/>
                        <a14:backgroundMark x1="20804" y1="56818" x2="20603" y2="57500"/>
                        <a14:backgroundMark x1="20603" y1="57500" x2="23015" y2="54773"/>
                        <a14:backgroundMark x1="23015" y1="54773" x2="19799" y2="58409"/>
                        <a14:backgroundMark x1="19799" y1="58409" x2="21307" y2="50909"/>
                        <a14:backgroundMark x1="21307" y1="50909" x2="21307" y2="55000"/>
                        <a14:backgroundMark x1="21307" y1="55000" x2="16884" y2="50000"/>
                        <a14:backgroundMark x1="16884" y1="50000" x2="20503" y2="50909"/>
                        <a14:backgroundMark x1="20503" y1="50909" x2="20503" y2="50909"/>
                        <a14:backgroundMark x1="20503" y1="66136" x2="20503" y2="62500"/>
                        <a14:backgroundMark x1="20503" y1="62500" x2="21307" y2="62955"/>
                        <a14:backgroundMark x1="21307" y1="62955" x2="19799" y2="66136"/>
                        <a14:backgroundMark x1="19799" y1="66136" x2="21910" y2="63636"/>
                        <a14:backgroundMark x1="21910" y1="63636" x2="21106" y2="66818"/>
                        <a14:backgroundMark x1="8945" y1="50455" x2="201" y2="44318"/>
                        <a14:backgroundMark x1="8442" y1="50909" x2="1005" y2="49773"/>
                        <a14:backgroundMark x1="1709" y1="49773" x2="201" y2="44773"/>
                        <a14:backgroundMark x1="8342" y1="49773" x2="201" y2="45909"/>
                        <a14:backgroundMark x1="8442" y1="49091" x2="2814" y2="44091"/>
                        <a14:backgroundMark x1="2814" y1="44091" x2="2613" y2="44091"/>
                        <a14:backgroundMark x1="2613" y1="44091" x2="201" y2="44091"/>
                        <a14:backgroundMark x1="704" y1="45909" x2="101" y2="54318"/>
                        <a14:backgroundMark x1="101" y1="54318" x2="5327" y2="54318"/>
                        <a14:backgroundMark x1="5327" y1="54318" x2="5729" y2="54091"/>
                        <a14:backgroundMark x1="5729" y1="54091" x2="5427" y2="45909"/>
                        <a14:backgroundMark x1="5427" y1="45909" x2="6432" y2="58409"/>
                        <a14:backgroundMark x1="6432" y1="58409" x2="2412" y2="48409"/>
                        <a14:backgroundMark x1="2412" y1="48409" x2="2814" y2="42955"/>
                        <a14:backgroundMark x1="5628" y1="56136" x2="6231" y2="65909"/>
                        <a14:backgroundMark x1="6231" y1="65909" x2="1206" y2="62500"/>
                        <a14:backgroundMark x1="1206" y1="62500" x2="1005" y2="62500"/>
                        <a14:backgroundMark x1="1005" y1="62500" x2="1005" y2="55000"/>
                        <a14:backgroundMark x1="1005" y1="55000" x2="3116" y2="54318"/>
                        <a14:backgroundMark x1="3116" y1="54318" x2="3518" y2="64318"/>
                        <a14:backgroundMark x1="3518" y1="64318" x2="4020" y2="53409"/>
                        <a14:backgroundMark x1="6131" y1="58409" x2="6131" y2="62500"/>
                        <a14:backgroundMark x1="201" y1="62273" x2="603" y2="52955"/>
                        <a14:backgroundMark x1="603" y1="52955" x2="2814" y2="62955"/>
                        <a14:backgroundMark x1="14271" y1="79773" x2="2010" y2="75455"/>
                        <a14:backgroundMark x1="13568" y1="81136" x2="2814" y2="85227"/>
                        <a14:backgroundMark x1="2814" y1="85227" x2="2814" y2="76818"/>
                        <a14:backgroundMark x1="2814" y1="76818" x2="1809" y2="76818"/>
                        <a14:backgroundMark x1="1508" y1="76591" x2="402" y2="85227"/>
                        <a14:backgroundMark x1="402" y1="85227" x2="3518" y2="85227"/>
                        <a14:backgroundMark x1="3518" y1="85227" x2="905" y2="83409"/>
                        <a14:backgroundMark x1="905" y1="83409" x2="905" y2="79773"/>
                        <a14:backgroundMark x1="905" y1="79773" x2="201" y2="74773"/>
                        <a14:backgroundMark x1="2915" y1="76818" x2="201" y2="75227"/>
                        <a14:backgroundMark x1="1206" y1="76591" x2="402" y2="88636"/>
                        <a14:backgroundMark x1="402" y1="88636" x2="1307" y2="73409"/>
                        <a14:backgroundMark x1="704" y1="76136" x2="201" y2="80909"/>
                        <a14:backgroundMark x1="13668" y1="83409" x2="8442" y2="82955"/>
                        <a14:backgroundMark x1="8442" y1="82955" x2="13568" y2="82727"/>
                        <a14:backgroundMark x1="13568" y1="82727" x2="14774" y2="81591"/>
                        <a14:backgroundMark x1="12563" y1="79091" x2="7236" y2="76591"/>
                        <a14:backgroundMark x1="7236" y1="76591" x2="6432" y2="76818"/>
                        <a14:backgroundMark x1="6432" y1="76818" x2="10955" y2="77955"/>
                        <a14:backgroundMark x1="10955" y1="77955" x2="12764" y2="78409"/>
                        <a14:backgroundMark x1="12764" y1="78409" x2="8141" y2="76818"/>
                        <a14:backgroundMark x1="8141" y1="76818" x2="14774" y2="82727"/>
                        <a14:backgroundMark x1="14774" y1="82727" x2="14472" y2="81136"/>
                        <a14:backgroundMark x1="14472" y1="81136" x2="13065" y2="77727"/>
                        <a14:backgroundMark x1="15276" y1="79318" x2="12764" y2="79318"/>
                        <a14:backgroundMark x1="14975" y1="84318" x2="3116" y2="82727"/>
                        <a14:backgroundMark x1="13970" y1="95227" x2="5327" y2="94091"/>
                        <a14:backgroundMark x1="5327" y1="94091" x2="5327" y2="94091"/>
                        <a14:backgroundMark x1="5327" y1="94091" x2="1206" y2="93636"/>
                        <a14:backgroundMark x1="1206" y1="93636" x2="603" y2="90455"/>
                        <a14:backgroundMark x1="603" y1="90455" x2="3920" y2="92273"/>
                        <a14:backgroundMark x1="3920" y1="92273" x2="8442" y2="94091"/>
                        <a14:backgroundMark x1="8442" y1="94091" x2="13367" y2="95455"/>
                        <a14:backgroundMark x1="13367" y1="95455" x2="7538" y2="95227"/>
                        <a14:backgroundMark x1="7538" y1="95227" x2="13970" y2="92955"/>
                        <a14:backgroundMark x1="13970" y1="92955" x2="2312" y2="92727"/>
                        <a14:backgroundMark x1="2312" y1="92727" x2="12060" y2="94773"/>
                        <a14:backgroundMark x1="12060" y1="94773" x2="13668" y2="94773"/>
                        <a14:backgroundMark x1="13668" y1="94773" x2="1206" y2="96591"/>
                        <a14:backgroundMark x1="1206" y1="96591" x2="402" y2="93636"/>
                        <a14:backgroundMark x1="402" y1="93636" x2="6231" y2="92955"/>
                        <a14:backgroundMark x1="6231" y1="92955" x2="11457" y2="95227"/>
                        <a14:backgroundMark x1="11457" y1="95227" x2="13367" y2="94545"/>
                        <a14:backgroundMark x1="13367" y1="94545" x2="8040" y2="94318"/>
                        <a14:backgroundMark x1="8040" y1="94318" x2="6734" y2="95227"/>
                        <a14:backgroundMark x1="6734" y1="95227" x2="12060" y2="9409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784" y="1618129"/>
            <a:ext cx="9478698" cy="419158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96DB3F8-9D3F-E739-D838-0834E0B7BC0F}"/>
              </a:ext>
            </a:extLst>
          </p:cNvPr>
          <p:cNvSpPr txBox="1"/>
          <p:nvPr/>
        </p:nvSpPr>
        <p:spPr>
          <a:xfrm>
            <a:off x="4085486" y="2040665"/>
            <a:ext cx="18737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read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E603C14-3849-BAAC-4C3A-EF481EEC2F8E}"/>
              </a:ext>
            </a:extLst>
          </p:cNvPr>
          <p:cNvSpPr txBox="1"/>
          <p:nvPr/>
        </p:nvSpPr>
        <p:spPr>
          <a:xfrm>
            <a:off x="4222229" y="2698259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cut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930623A-8212-7BC6-EBC6-5D5CD37469DF}"/>
              </a:ext>
            </a:extLst>
          </p:cNvPr>
          <p:cNvSpPr txBox="1"/>
          <p:nvPr/>
        </p:nvSpPr>
        <p:spPr>
          <a:xfrm>
            <a:off x="3991465" y="3373747"/>
            <a:ext cx="220355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Write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CA14D1B-A596-9489-8820-5E6D62D206AF}"/>
              </a:ext>
            </a:extLst>
          </p:cNvPr>
          <p:cNvSpPr txBox="1"/>
          <p:nvPr/>
        </p:nvSpPr>
        <p:spPr>
          <a:xfrm>
            <a:off x="3916931" y="4706829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color</a:t>
            </a:r>
            <a:endParaRPr lang="ar-SA" sz="6000" b="1" dirty="0">
              <a:solidFill>
                <a:srgbClr val="0070C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71E9414-24C1-E6C0-DC25-14837011DCC1}"/>
              </a:ext>
            </a:extLst>
          </p:cNvPr>
          <p:cNvSpPr txBox="1"/>
          <p:nvPr/>
        </p:nvSpPr>
        <p:spPr>
          <a:xfrm>
            <a:off x="3979617" y="3980841"/>
            <a:ext cx="20055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>
                <a:solidFill>
                  <a:srgbClr val="0070C0"/>
                </a:solidFill>
              </a:rPr>
              <a:t>erase</a:t>
            </a:r>
            <a:endParaRPr lang="ar-SA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نموذج ثلاثي الأبعاد 1" descr="Banner - bronze and gold">
                <a:extLst>
                  <a:ext uri="{FF2B5EF4-FFF2-40B4-BE49-F238E27FC236}">
                    <a16:creationId xmlns:a16="http://schemas.microsoft.com/office/drawing/2014/main" id="{BCC312E2-A1D3-3E28-6391-1F7F1B8E7B2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67631319"/>
                  </p:ext>
                </p:extLst>
              </p:nvPr>
            </p:nvGraphicFramePr>
            <p:xfrm>
              <a:off x="2403147" y="-138559"/>
              <a:ext cx="7385707" cy="43582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85707" cy="4358289"/>
                    </a:xfrm>
                    <a:prstGeom prst="rect">
                      <a:avLst/>
                    </a:prstGeom>
                  </am3d:spPr>
                  <am3d:camera>
                    <am3d:pos x="0" y="0" z="523498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60614" d="1000000"/>
                    <am3d:preTrans dx="-10548" dy="-7042927" dz="-77767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2368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نموذج ثلاثي الأبعاد 1" descr="Banner - bronze and gold">
                <a:extLst>
                  <a:ext uri="{FF2B5EF4-FFF2-40B4-BE49-F238E27FC236}">
                    <a16:creationId xmlns:a16="http://schemas.microsoft.com/office/drawing/2014/main" id="{BCC312E2-A1D3-3E28-6391-1F7F1B8E7B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3147" y="-138559"/>
                <a:ext cx="7385707" cy="435828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مربع نص 2">
            <a:extLst>
              <a:ext uri="{FF2B5EF4-FFF2-40B4-BE49-F238E27FC236}">
                <a16:creationId xmlns:a16="http://schemas.microsoft.com/office/drawing/2014/main" id="{DA114E53-1B6B-15E4-1FDF-59C38CBDA1B2}"/>
              </a:ext>
            </a:extLst>
          </p:cNvPr>
          <p:cNvSpPr txBox="1"/>
          <p:nvPr/>
        </p:nvSpPr>
        <p:spPr>
          <a:xfrm>
            <a:off x="946878" y="3125231"/>
            <a:ext cx="10298243" cy="2188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4800" b="1" dirty="0">
                <a:solidFill>
                  <a:srgbClr val="C05636"/>
                </a:solidFill>
              </a:rPr>
              <a:t>Congratulations </a:t>
            </a:r>
          </a:p>
          <a:p>
            <a:pPr algn="ctr" rtl="0">
              <a:lnSpc>
                <a:spcPct val="150000"/>
              </a:lnSpc>
            </a:pPr>
            <a:r>
              <a:rPr lang="en-US" sz="4800" b="1" dirty="0">
                <a:solidFill>
                  <a:srgbClr val="C05636"/>
                </a:solidFill>
              </a:rPr>
              <a:t>We’ve just finished Unit 1</a:t>
            </a:r>
            <a:endParaRPr lang="ar-SA" sz="4800" b="1" dirty="0">
              <a:solidFill>
                <a:srgbClr val="C05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3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" y="493668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5" y="493668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0" y="4092136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8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1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1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280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1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5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7228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5"/>
                <a:ext cx="432464" cy="40855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F0D02990-4106-54FB-8326-13FD428AE592}"/>
              </a:ext>
            </a:extLst>
          </p:cNvPr>
          <p:cNvSpPr txBox="1"/>
          <p:nvPr/>
        </p:nvSpPr>
        <p:spPr>
          <a:xfrm>
            <a:off x="9317083" y="1625167"/>
            <a:ext cx="2526573" cy="11406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/>
              <a:t>Pictures by: 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/>
              <a:t>www.freepik.com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66DF026-5F2C-71D5-850D-96B12134A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05" y="3429000"/>
            <a:ext cx="5951095" cy="334749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9C0F70C-6D5F-2E51-0BED-242C657B8071}"/>
              </a:ext>
            </a:extLst>
          </p:cNvPr>
          <p:cNvSpPr txBox="1"/>
          <p:nvPr/>
        </p:nvSpPr>
        <p:spPr>
          <a:xfrm>
            <a:off x="1154243" y="1124263"/>
            <a:ext cx="76899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buFont typeface="Wingdings" panose="05000000000000000000" pitchFamily="2" charset="2"/>
              <a:buChar char="§"/>
            </a:pPr>
            <a:r>
              <a:rPr lang="en-US" sz="4800" b="1" dirty="0"/>
              <a:t>Things you need in school.</a:t>
            </a:r>
            <a:endParaRPr lang="ar-SA" sz="4800" b="1" dirty="0"/>
          </a:p>
        </p:txBody>
      </p:sp>
    </p:spTree>
    <p:extLst>
      <p:ext uri="{BB962C8B-B14F-4D97-AF65-F5344CB8AC3E}">
        <p14:creationId xmlns:p14="http://schemas.microsoft.com/office/powerpoint/2010/main" val="124008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0517DD5-AEFA-5C39-8A8F-E8E1CCF67F32}"/>
              </a:ext>
            </a:extLst>
          </p:cNvPr>
          <p:cNvSpPr txBox="1"/>
          <p:nvPr/>
        </p:nvSpPr>
        <p:spPr>
          <a:xfrm>
            <a:off x="4739390" y="599607"/>
            <a:ext cx="27132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1. Pen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14420A7-7CB3-C4BB-5205-2AB968760BF5}"/>
              </a:ext>
            </a:extLst>
          </p:cNvPr>
          <p:cNvSpPr/>
          <p:nvPr/>
        </p:nvSpPr>
        <p:spPr>
          <a:xfrm>
            <a:off x="4302177" y="569627"/>
            <a:ext cx="3642610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C1F1EA8-4FB0-B501-E41D-67F409E4D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76" y="2668249"/>
            <a:ext cx="3868711" cy="38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6B4D183-65C4-0ACD-E2EB-0F42E7D06A7F}"/>
              </a:ext>
            </a:extLst>
          </p:cNvPr>
          <p:cNvSpPr txBox="1"/>
          <p:nvPr/>
        </p:nvSpPr>
        <p:spPr>
          <a:xfrm>
            <a:off x="4739390" y="599607"/>
            <a:ext cx="36401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2. Pencil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86AB0AB-B3E5-98A7-EF82-294F62417E3A}"/>
              </a:ext>
            </a:extLst>
          </p:cNvPr>
          <p:cNvSpPr/>
          <p:nvPr/>
        </p:nvSpPr>
        <p:spPr>
          <a:xfrm>
            <a:off x="4274694" y="599607"/>
            <a:ext cx="4314669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C4CF1BB-61F8-8427-9BC8-CC6DE7C73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8" y="2428406"/>
            <a:ext cx="4242216" cy="42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7F922E3-BB63-0230-3E85-1B2A48576F28}"/>
              </a:ext>
            </a:extLst>
          </p:cNvPr>
          <p:cNvSpPr txBox="1"/>
          <p:nvPr/>
        </p:nvSpPr>
        <p:spPr>
          <a:xfrm>
            <a:off x="4460823" y="570743"/>
            <a:ext cx="349021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3. books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1B21B15-44D4-516E-F43D-F90D9C08B33E}"/>
              </a:ext>
            </a:extLst>
          </p:cNvPr>
          <p:cNvSpPr/>
          <p:nvPr/>
        </p:nvSpPr>
        <p:spPr>
          <a:xfrm>
            <a:off x="3822492" y="509666"/>
            <a:ext cx="4766872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21ED8FF-7BA1-EFD3-891A-D33DAD4D5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2180132"/>
            <a:ext cx="4521720" cy="45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6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D980B31-C0E7-D4C3-F1F3-4D783A5510DC}"/>
              </a:ext>
            </a:extLst>
          </p:cNvPr>
          <p:cNvSpPr txBox="1"/>
          <p:nvPr/>
        </p:nvSpPr>
        <p:spPr>
          <a:xfrm>
            <a:off x="3825292" y="600724"/>
            <a:ext cx="50042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4. notebook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BD0821A-3580-9AAE-1BDB-F4B0FE52EDD8}"/>
              </a:ext>
            </a:extLst>
          </p:cNvPr>
          <p:cNvSpPr/>
          <p:nvPr/>
        </p:nvSpPr>
        <p:spPr>
          <a:xfrm>
            <a:off x="3672589" y="599608"/>
            <a:ext cx="5309625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9F2072A-AEAB-EDC7-61B0-20523980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40" y="2458387"/>
            <a:ext cx="6137565" cy="40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E1E9B3A-30E0-49DD-51C7-C82D5326F7FD}"/>
              </a:ext>
            </a:extLst>
          </p:cNvPr>
          <p:cNvSpPr txBox="1"/>
          <p:nvPr/>
        </p:nvSpPr>
        <p:spPr>
          <a:xfrm>
            <a:off x="4739390" y="599607"/>
            <a:ext cx="371506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5. eraser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4FB351E-8427-3CC7-48BD-8FE13EC474E8}"/>
              </a:ext>
            </a:extLst>
          </p:cNvPr>
          <p:cNvSpPr/>
          <p:nvPr/>
        </p:nvSpPr>
        <p:spPr>
          <a:xfrm>
            <a:off x="4302176" y="569627"/>
            <a:ext cx="4497049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6C69199-FF14-889C-18EC-D6D0D75EA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51" b="25056"/>
          <a:stretch/>
        </p:blipFill>
        <p:spPr>
          <a:xfrm>
            <a:off x="2470565" y="2323475"/>
            <a:ext cx="7904625" cy="42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53DE90B-4E11-05F7-8A7A-5C6DA4A671CB}"/>
              </a:ext>
            </a:extLst>
          </p:cNvPr>
          <p:cNvSpPr txBox="1"/>
          <p:nvPr/>
        </p:nvSpPr>
        <p:spPr>
          <a:xfrm>
            <a:off x="4443934" y="584617"/>
            <a:ext cx="41535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7200" b="1" dirty="0">
                <a:solidFill>
                  <a:srgbClr val="FF0000"/>
                </a:solidFill>
              </a:rPr>
              <a:t>6. crayon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5B473BC-15E1-9C31-0060-B7A20E9318B3}"/>
              </a:ext>
            </a:extLst>
          </p:cNvPr>
          <p:cNvSpPr/>
          <p:nvPr/>
        </p:nvSpPr>
        <p:spPr>
          <a:xfrm>
            <a:off x="4092315" y="584617"/>
            <a:ext cx="4392118" cy="12003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169E5C9-E69B-E70B-2AF8-396D5FAD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39" y="2086638"/>
            <a:ext cx="3504070" cy="48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226</Words>
  <Application>Microsoft Office PowerPoint</Application>
  <PresentationFormat>شاشة عريضة</PresentationFormat>
  <Paragraphs>62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أمجاد الحربي</dc:creator>
  <cp:lastModifiedBy>أمجاد الحربي</cp:lastModifiedBy>
  <cp:revision>7</cp:revision>
  <dcterms:created xsi:type="dcterms:W3CDTF">2023-04-20T16:56:44Z</dcterms:created>
  <dcterms:modified xsi:type="dcterms:W3CDTF">2023-08-24T06:35:29Z</dcterms:modified>
</cp:coreProperties>
</file>