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A0E8-B41D-4C18-A9C1-810D5069B646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E471-AFA9-4579-B140-27A591D411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481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A0E8-B41D-4C18-A9C1-810D5069B646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E471-AFA9-4579-B140-27A591D411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208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A0E8-B41D-4C18-A9C1-810D5069B646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E471-AFA9-4579-B140-27A591D411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010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A0E8-B41D-4C18-A9C1-810D5069B646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E471-AFA9-4579-B140-27A591D411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353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A0E8-B41D-4C18-A9C1-810D5069B646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E471-AFA9-4579-B140-27A591D411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186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A0E8-B41D-4C18-A9C1-810D5069B646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E471-AFA9-4579-B140-27A591D411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12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A0E8-B41D-4C18-A9C1-810D5069B646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E471-AFA9-4579-B140-27A591D411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760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A0E8-B41D-4C18-A9C1-810D5069B646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E471-AFA9-4579-B140-27A591D411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965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A0E8-B41D-4C18-A9C1-810D5069B646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E471-AFA9-4579-B140-27A591D411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743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A0E8-B41D-4C18-A9C1-810D5069B646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E471-AFA9-4579-B140-27A591D411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482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A0E8-B41D-4C18-A9C1-810D5069B646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E471-AFA9-4579-B140-27A591D411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982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6A0E8-B41D-4C18-A9C1-810D5069B646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E471-AFA9-4579-B140-27A591D411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072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49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=""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=""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=""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004472" y="2502642"/>
            <a:ext cx="1978239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التاريخ:1443/1/24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=""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 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598437" y="2348506"/>
            <a:ext cx="3016408" cy="1094020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  <a:endParaRPr lang="ar-SA" sz="2800" b="1" dirty="0" smtClean="0">
              <a:solidFill>
                <a:schemeClr val="bg1"/>
              </a:solidFill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نظرية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الخلية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=""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8259" y="2949954"/>
            <a:ext cx="2144638" cy="1569848"/>
            <a:chOff x="8941323" y="3304582"/>
            <a:chExt cx="1888874" cy="1131299"/>
          </a:xfrm>
        </p:grpSpPr>
        <p:pic>
          <p:nvPicPr>
            <p:cNvPr id="54" name="Picture 46">
              <a:extLst>
                <a:ext uri="{FF2B5EF4-FFF2-40B4-BE49-F238E27FC236}">
                  <a16:creationId xmlns=""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=""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41323" y="3448759"/>
              <a:ext cx="1888874" cy="221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000" b="1" dirty="0" smtClean="0"/>
                <a:t>حكمة اليوم :</a:t>
              </a:r>
              <a:endParaRPr lang="ar-SA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=""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1188" y="2745905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571090" y="3467938"/>
            <a:ext cx="16834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اغرس اليوم شجرة</a:t>
            </a:r>
          </a:p>
          <a:p>
            <a:pPr algn="ctr"/>
            <a:r>
              <a:rPr lang="ar-SA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تنعم في ظلها غداً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5"/>
          <a:srcRect l="36823" t="20139" r="36823" b="17942"/>
          <a:stretch/>
        </p:blipFill>
        <p:spPr>
          <a:xfrm>
            <a:off x="2833442" y="1375412"/>
            <a:ext cx="1349915" cy="15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434" t="38021" r="9590" b="33663"/>
          <a:stretch/>
        </p:blipFill>
        <p:spPr>
          <a:xfrm>
            <a:off x="1895034" y="1241661"/>
            <a:ext cx="8401934" cy="429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14" t="39236" r="10370" b="34722"/>
          <a:stretch/>
        </p:blipFill>
        <p:spPr>
          <a:xfrm>
            <a:off x="1895033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75" t="39062" r="10176" b="32813"/>
          <a:stretch/>
        </p:blipFill>
        <p:spPr>
          <a:xfrm>
            <a:off x="1895032" y="1206502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681" t="39409" r="10273" b="31201"/>
          <a:stretch/>
        </p:blipFill>
        <p:spPr>
          <a:xfrm>
            <a:off x="1895033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333" t="39357" r="10787" b="30933"/>
          <a:stretch/>
        </p:blipFill>
        <p:spPr>
          <a:xfrm>
            <a:off x="1937238" y="1206502"/>
            <a:ext cx="835973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96" t="38089" r="10990" b="27672"/>
          <a:stretch/>
        </p:blipFill>
        <p:spPr>
          <a:xfrm>
            <a:off x="1904256" y="1206501"/>
            <a:ext cx="8392712" cy="432275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3124" y="3147639"/>
            <a:ext cx="2147276" cy="34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654" t="38021" r="9199" b="32156"/>
          <a:stretch/>
        </p:blipFill>
        <p:spPr>
          <a:xfrm>
            <a:off x="1940876" y="1226449"/>
            <a:ext cx="8356092" cy="431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324" t="37907" r="9157" b="31838"/>
          <a:stretch/>
        </p:blipFill>
        <p:spPr>
          <a:xfrm>
            <a:off x="1895032" y="1206501"/>
            <a:ext cx="8401936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324" t="37727" r="9360" b="32019"/>
          <a:stretch/>
        </p:blipFill>
        <p:spPr>
          <a:xfrm>
            <a:off x="1902296" y="1206501"/>
            <a:ext cx="8394672" cy="431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2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102" t="38632" r="11500" b="29281"/>
          <a:stretch/>
        </p:blipFill>
        <p:spPr>
          <a:xfrm>
            <a:off x="1903843" y="1234165"/>
            <a:ext cx="8393125" cy="43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84819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7175906" y="1748672"/>
            <a:ext cx="27446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سنتعلم اليوم :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307622" y="2723220"/>
            <a:ext cx="76819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Tx/>
              <a:buChar char="-"/>
            </a:pPr>
            <a:r>
              <a:rPr lang="ar-SA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وصف مستويات التنظيم  في المخلوقات الحية .</a:t>
            </a:r>
          </a:p>
          <a:p>
            <a:pPr marL="685800" indent="-685800" algn="ctr">
              <a:buFontTx/>
              <a:buChar char="-"/>
            </a:pPr>
            <a:r>
              <a:rPr lang="ar-SA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مقارنة نسب المواد الموجودة في الخلايا .</a:t>
            </a:r>
            <a:endParaRPr lang="ar-SA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98189" y="2990210"/>
            <a:ext cx="2193831" cy="364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609" t="38368" r="11542" b="30555"/>
          <a:stretch/>
        </p:blipFill>
        <p:spPr>
          <a:xfrm>
            <a:off x="1895032" y="1206501"/>
            <a:ext cx="8401936" cy="43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18" t="38715" r="10859" b="31751"/>
          <a:stretch/>
        </p:blipFill>
        <p:spPr>
          <a:xfrm>
            <a:off x="1895033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5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385" t="38541" r="12128" b="31598"/>
          <a:stretch/>
        </p:blipFill>
        <p:spPr>
          <a:xfrm>
            <a:off x="1895032" y="1206501"/>
            <a:ext cx="8401936" cy="429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1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311" t="38969" r="11810" b="32022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696" t="38451" r="12008" b="27310"/>
          <a:stretch/>
        </p:blipFill>
        <p:spPr>
          <a:xfrm>
            <a:off x="1915256" y="1206502"/>
            <a:ext cx="838171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192" t="38021" r="8808" b="30824"/>
          <a:stretch/>
        </p:blipFill>
        <p:spPr>
          <a:xfrm>
            <a:off x="1895032" y="1206501"/>
            <a:ext cx="8401936" cy="4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637817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80" t="38889" r="19448" b="27603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26" y="2784474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694" t="39176" r="9056" b="27423"/>
          <a:stretch/>
        </p:blipFill>
        <p:spPr>
          <a:xfrm>
            <a:off x="1895032" y="1227483"/>
            <a:ext cx="8401936" cy="43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96" t="37545" r="14861" b="33371"/>
          <a:stretch/>
        </p:blipFill>
        <p:spPr>
          <a:xfrm>
            <a:off x="1895033" y="1206501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7364" r="14862" b="31839"/>
          <a:stretch/>
        </p:blipFill>
        <p:spPr>
          <a:xfrm>
            <a:off x="1923877" y="1206501"/>
            <a:ext cx="8373091" cy="431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81" t="38021" r="12420" b="27604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239" t="37847" r="14742" b="32775"/>
          <a:stretch/>
        </p:blipFill>
        <p:spPr>
          <a:xfrm>
            <a:off x="1871868" y="1206502"/>
            <a:ext cx="8425100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4476" y="3147639"/>
            <a:ext cx="2114143" cy="345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419" t="39357" r="11399" b="34918"/>
          <a:stretch/>
        </p:blipFill>
        <p:spPr>
          <a:xfrm>
            <a:off x="1912292" y="1206502"/>
            <a:ext cx="838467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461</Words>
  <Application>Microsoft Office PowerPoint</Application>
  <PresentationFormat>ملء الشاشة</PresentationFormat>
  <Paragraphs>325</Paragraphs>
  <Slides>26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3" baseType="lpstr">
      <vt:lpstr>Arabic Typesetting</vt:lpstr>
      <vt:lpstr>Arial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10</cp:revision>
  <dcterms:created xsi:type="dcterms:W3CDTF">2021-08-31T20:56:15Z</dcterms:created>
  <dcterms:modified xsi:type="dcterms:W3CDTF">2021-08-31T22:20:22Z</dcterms:modified>
</cp:coreProperties>
</file>