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02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التمثيل بالأعمدة والخطوط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09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03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8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06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04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5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1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8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8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6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5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6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1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2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3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4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8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نص العنوان"/>
          <p:cNvSpPr txBox="1"/>
          <p:nvPr>
            <p:ph type="title"/>
          </p:nvPr>
        </p:nvSpPr>
        <p:spPr>
          <a:xfrm>
            <a:off x="1688335" y="4189733"/>
            <a:ext cx="13213601" cy="47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8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12800" marR="0" indent="-660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812800" marR="0" indent="-203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812800" marR="0" indent="254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812800" marR="0" indent="711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812800" marR="0" indent="1168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812800" marR="0" indent="16256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812800" marR="0" indent="208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812800" marR="0" indent="2540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812800" marR="0" indent="2997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0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4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8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11.xml"/><Relationship Id="rId6" Type="http://schemas.openxmlformats.org/officeDocument/2006/relationships/slide" Target="slide14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teeVzZABU4N8C6yCD1sZLE-ylq5p-kY2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6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teeVzZABU4N8C6yCD1sZLE-ylq5p-kY2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6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4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teeVzZABU4N8C6yCD1sZLE-ylq5p-kY2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6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3.png"/><Relationship Id="rId11" Type="http://schemas.openxmlformats.org/officeDocument/2006/relationships/image" Target="../media/image9.jpeg"/><Relationship Id="rId12" Type="http://schemas.openxmlformats.org/officeDocument/2006/relationships/hyperlink" Target="https://drive.google.com/file/d/1teeVzZABU4N8C6yCD1sZLE-ylq5p-kY2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6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teeVzZABU4N8C6yCD1sZLE-ylq5p-kY2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6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teeVzZABU4N8C6yCD1sZLE-ylq5p-kY2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6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teeVzZABU4N8C6yCD1sZLE-ylq5p-kY2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6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4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.liveworksheets.com/ss3175125as" TargetMode="External"/><Relationship Id="rId3" Type="http://schemas.openxmlformats.org/officeDocument/2006/relationships/image" Target="../media/image26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slide" Target="slide3.xml"/><Relationship Id="rId7" Type="http://schemas.openxmlformats.org/officeDocument/2006/relationships/slide" Target="slide5.xml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14.xml"/><Relationship Id="rId11" Type="http://schemas.openxmlformats.org/officeDocument/2006/relationships/slide" Target="slide18.xml"/><Relationship Id="rId12" Type="http://schemas.openxmlformats.org/officeDocument/2006/relationships/slide" Target="slide21.xml"/><Relationship Id="rId13" Type="http://schemas.openxmlformats.org/officeDocument/2006/relationships/slide" Target="slide2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4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4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7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4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8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4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9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4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hyperlink" Target="https://drive.google.com/file/d/1teeVzZABU4N8C6yCD1sZLE-ylq5p-kY2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6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4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hyperlink" Target="https://drive.google.com/file/d/1teeVzZABU4N8C6yCD1sZLE-ylq5p-kY2/view?usp=drivesdk" TargetMode="External"/><Relationship Id="rId16" Type="http://schemas.openxmlformats.org/officeDocument/2006/relationships/image" Target="../media/image1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3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6.png"/><Relationship Id="rId29" Type="http://schemas.openxmlformats.org/officeDocument/2006/relationships/image" Target="../media/image6.jpeg"/><Relationship Id="rId30" Type="http://schemas.openxmlformats.org/officeDocument/2006/relationships/hyperlink" Target="https://ar.oryxlearning.com/grade/6th-grade/maths" TargetMode="External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16.png"/><Relationship Id="rId12" Type="http://schemas.openxmlformats.org/officeDocument/2006/relationships/hyperlink" Target="https://drive.google.com/file/d/1teeVzZABU4N8C6yCD1sZLE-ylq5p-kY2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6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4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7.png"/><Relationship Id="rId11" Type="http://schemas.openxmlformats.org/officeDocument/2006/relationships/hyperlink" Target="https://drive.google.com/file/d/1teeVzZABU4N8C6yCD1sZLE-ylq5p-kY2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6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فصل الثاني: الإحصاء و التمثيلات البيانية"/>
          <p:cNvSpPr txBox="1"/>
          <p:nvPr/>
        </p:nvSpPr>
        <p:spPr>
          <a:xfrm>
            <a:off x="2239052" y="4696400"/>
            <a:ext cx="15189521" cy="891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85000"/>
              </a:lnSpc>
              <a:defRPr sz="56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 rtl="0">
              <a:defRPr/>
            </a:pPr>
            <a:r>
              <a:t>الفصل الثاني: الإحصاء و التمثيلات البيانية</a:t>
            </a:r>
          </a:p>
        </p:txBody>
      </p:sp>
      <p:sp>
        <p:nvSpPr>
          <p:cNvPr id="221" name="Google Shape;296;p23"/>
          <p:cNvSpPr txBox="1"/>
          <p:nvPr/>
        </p:nvSpPr>
        <p:spPr>
          <a:xfrm rot="21221180">
            <a:off x="17217924" y="8604850"/>
            <a:ext cx="2540204" cy="14662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r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 ٥٦</a:t>
            </a:r>
          </a:p>
        </p:txBody>
      </p:sp>
      <p:sp>
        <p:nvSpPr>
          <p:cNvPr id="222" name="٢-٢ التمثيل بالأعمدة والخطوط"/>
          <p:cNvSpPr txBox="1"/>
          <p:nvPr/>
        </p:nvSpPr>
        <p:spPr>
          <a:xfrm>
            <a:off x="3633577" y="5982560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٢-٢</a:t>
            </a:r>
            <a:r>
              <a:t> </a:t>
            </a:r>
            <a:r>
              <a:rPr>
                <a:solidFill>
                  <a:srgbClr val="4D372F"/>
                </a:solidFill>
              </a:rPr>
              <a:t>التمثيل بالأعمدة والخطوط</a:t>
            </a:r>
          </a:p>
        </p:txBody>
      </p:sp>
      <p:grpSp>
        <p:nvGrpSpPr>
          <p:cNvPr id="279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23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5" name="تجميع"/>
          <p:cNvGrpSpPr/>
          <p:nvPr/>
        </p:nvGrpSpPr>
        <p:grpSpPr>
          <a:xfrm>
            <a:off x="17145007" y="-1"/>
            <a:ext cx="7601264" cy="2017166"/>
            <a:chOff x="0" y="0"/>
            <a:chExt cx="7601262" cy="2017164"/>
          </a:xfrm>
        </p:grpSpPr>
        <p:sp>
          <p:nvSpPr>
            <p:cNvPr id="280" name="الفصل"/>
            <p:cNvSpPr txBox="1"/>
            <p:nvPr/>
          </p:nvSpPr>
          <p:spPr>
            <a:xfrm>
              <a:off x="4915573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3" name="تجميع"/>
            <p:cNvGrpSpPr/>
            <p:nvPr/>
          </p:nvGrpSpPr>
          <p:grpSpPr>
            <a:xfrm>
              <a:off x="5706199" y="572015"/>
              <a:ext cx="981042" cy="1445150"/>
              <a:chOff x="0" y="0"/>
              <a:chExt cx="981040" cy="1445148"/>
            </a:xfrm>
          </p:grpSpPr>
          <p:sp>
            <p:nvSpPr>
              <p:cNvPr id="281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2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284" name="الإحصاء و التمثيلات البيانية"/>
            <p:cNvSpPr txBox="1"/>
            <p:nvPr/>
          </p:nvSpPr>
          <p:spPr>
            <a:xfrm>
              <a:off x="0" y="725855"/>
              <a:ext cx="5706200" cy="11254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267711">
                <a:lnSpc>
                  <a:spcPct val="90000"/>
                </a:lnSpc>
                <a:spcBef>
                  <a:spcPts val="2400"/>
                </a:spcBef>
                <a:defRPr sz="372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 الإحصاء و التمثيلات البيانية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2"/>
      <p:bldP build="whole" bldLvl="1" animBg="1" rev="0" advAuto="0" spid="2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35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53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38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36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2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38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3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42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53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538" name="IMG_1481.png" descr="IMG_148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810098" y="2132569"/>
            <a:ext cx="17284907" cy="102937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7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55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54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53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4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4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5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54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4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5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55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5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5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559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572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567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71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568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73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2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9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594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95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59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598" name="IMG_1482.png" descr="IMG_1482.png"/>
          <p:cNvPicPr>
            <a:picLocks noChangeAspect="1"/>
          </p:cNvPicPr>
          <p:nvPr/>
        </p:nvPicPr>
        <p:blipFill>
          <a:blip r:embed="rId10">
            <a:extLst/>
          </a:blip>
          <a:srcRect l="0" t="10700" r="25638" b="74406"/>
          <a:stretch>
            <a:fillRect/>
          </a:stretch>
        </p:blipFill>
        <p:spPr>
          <a:xfrm>
            <a:off x="6081933" y="2669419"/>
            <a:ext cx="13832270" cy="19350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1" name="تجميع"/>
          <p:cNvGrpSpPr/>
          <p:nvPr/>
        </p:nvGrpSpPr>
        <p:grpSpPr>
          <a:xfrm>
            <a:off x="19633696" y="2549365"/>
            <a:ext cx="3834170" cy="7474808"/>
            <a:chOff x="0" y="0"/>
            <a:chExt cx="3834169" cy="7474807"/>
          </a:xfrm>
        </p:grpSpPr>
        <p:pic>
          <p:nvPicPr>
            <p:cNvPr id="1599" name="IMG_1482.png" descr="IMG_148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8829" t="41325" r="1413" b="22147"/>
            <a:stretch>
              <a:fillRect/>
            </a:stretch>
          </p:blipFill>
          <p:spPr>
            <a:xfrm>
              <a:off x="473596" y="3135034"/>
              <a:ext cx="3360574" cy="43397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25400" dir="5400000">
                <a:srgbClr val="000000">
                  <a:alpha val="75000"/>
                </a:srgbClr>
              </a:outerShdw>
            </a:effectLst>
          </p:spPr>
        </p:pic>
        <p:pic>
          <p:nvPicPr>
            <p:cNvPr id="1600" name="IMG_1484.png" descr="IMG_148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8808" t="17092" r="6322" b="4353"/>
            <a:stretch>
              <a:fillRect/>
            </a:stretch>
          </p:blipFill>
          <p:spPr>
            <a:xfrm>
              <a:off x="0" y="0"/>
              <a:ext cx="3434418" cy="3350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02" name="تحليل البيانات الممثلة بالخطوط"/>
          <p:cNvSpPr txBox="1"/>
          <p:nvPr/>
        </p:nvSpPr>
        <p:spPr>
          <a:xfrm>
            <a:off x="13292191" y="1569704"/>
            <a:ext cx="8859956" cy="1099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sz="5200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pPr>
            <a:r>
              <a:rPr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تحليل البيانات الممثلة بالخطوط</a:t>
            </a:r>
            <a:r>
              <a:t> </a:t>
            </a:r>
          </a:p>
        </p:txBody>
      </p:sp>
      <p:grpSp>
        <p:nvGrpSpPr>
          <p:cNvPr id="1605" name="تجميع"/>
          <p:cNvGrpSpPr/>
          <p:nvPr/>
        </p:nvGrpSpPr>
        <p:grpSpPr>
          <a:xfrm>
            <a:off x="6680482" y="3900767"/>
            <a:ext cx="13350425" cy="8945513"/>
            <a:chOff x="0" y="0"/>
            <a:chExt cx="13350423" cy="8945510"/>
          </a:xfrm>
        </p:grpSpPr>
        <p:pic>
          <p:nvPicPr>
            <p:cNvPr id="1603" name="IMG_1482.png" descr="IMG_148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6086" t="24138" r="26594" b="19094"/>
            <a:stretch>
              <a:fillRect/>
            </a:stretch>
          </p:blipFill>
          <p:spPr>
            <a:xfrm>
              <a:off x="6145800" y="0"/>
              <a:ext cx="6867438" cy="7296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4" name="IMG_1482.png" descr="IMG_148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554" t="81592" r="25703" b="5390"/>
            <a:stretch>
              <a:fillRect/>
            </a:stretch>
          </p:blipFill>
          <p:spPr>
            <a:xfrm>
              <a:off x="0" y="7253576"/>
              <a:ext cx="13350424" cy="1691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06" name="IMG_1482.png" descr="IMG_1482.png"/>
          <p:cNvPicPr>
            <a:picLocks noChangeAspect="1"/>
          </p:cNvPicPr>
          <p:nvPr/>
        </p:nvPicPr>
        <p:blipFill>
          <a:blip r:embed="rId10">
            <a:extLst/>
          </a:blip>
          <a:srcRect l="445" t="27385" r="63629" b="18993"/>
          <a:stretch>
            <a:fillRect/>
          </a:stretch>
        </p:blipFill>
        <p:spPr>
          <a:xfrm>
            <a:off x="5824000" y="4604582"/>
            <a:ext cx="6564759" cy="68442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60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8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628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62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61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61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1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1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2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614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5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6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1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24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62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2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2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2" grpId="1"/>
      <p:bldP build="whole" bldLvl="1" animBg="1" rev="0" advAuto="0" spid="1598" grpId="2"/>
      <p:bldP build="whole" bldLvl="1" animBg="1" rev="0" advAuto="0" spid="1606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63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3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635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633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63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1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3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0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0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1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1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71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716" name="IMG_1483.png" descr="IMG_1483.png"/>
          <p:cNvPicPr>
            <a:picLocks noChangeAspect="1"/>
          </p:cNvPicPr>
          <p:nvPr/>
        </p:nvPicPr>
        <p:blipFill>
          <a:blip r:embed="rId11">
            <a:extLst/>
          </a:blip>
          <a:srcRect l="2056" t="19616" r="5530" b="42556"/>
          <a:stretch>
            <a:fillRect/>
          </a:stretch>
        </p:blipFill>
        <p:spPr>
          <a:xfrm>
            <a:off x="6408337" y="2603101"/>
            <a:ext cx="17220670" cy="2325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7" name="IMG_1483.png" descr="IMG_1483.png"/>
          <p:cNvPicPr>
            <a:picLocks noChangeAspect="1"/>
          </p:cNvPicPr>
          <p:nvPr/>
        </p:nvPicPr>
        <p:blipFill>
          <a:blip r:embed="rId11">
            <a:extLst/>
          </a:blip>
          <a:srcRect l="14418" t="56816" r="13613" b="3103"/>
          <a:stretch>
            <a:fillRect/>
          </a:stretch>
        </p:blipFill>
        <p:spPr>
          <a:xfrm>
            <a:off x="2343310" y="4023581"/>
            <a:ext cx="9848819" cy="180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11200" dist="0" dir="0">
              <a:srgbClr val="000000">
                <a:alpha val="75000"/>
              </a:srgbClr>
            </a:outerShdw>
          </a:effectLst>
        </p:spPr>
      </p:pic>
      <p:grpSp>
        <p:nvGrpSpPr>
          <p:cNvPr id="1736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73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72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71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1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2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3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72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2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3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3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3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3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6" grpId="1"/>
      <p:bldP build="whole" bldLvl="1" animBg="1" rev="0" advAuto="0" spid="171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3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6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0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0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1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81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81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18" name="IMG_4446.png" descr="IMG_444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376850" y="2154117"/>
            <a:ext cx="16461193" cy="103345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7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83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82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81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2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2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3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82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2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3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83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3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3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183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4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844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842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84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2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4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1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1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2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192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192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925" name="IMG_1486.png" descr="IMG_1486.png"/>
          <p:cNvPicPr>
            <a:picLocks noChangeAspect="1"/>
          </p:cNvPicPr>
          <p:nvPr/>
        </p:nvPicPr>
        <p:blipFill>
          <a:blip r:embed="rId11">
            <a:extLst/>
          </a:blip>
          <a:srcRect l="50000" t="0" r="2288" b="59306"/>
          <a:stretch>
            <a:fillRect/>
          </a:stretch>
        </p:blipFill>
        <p:spPr>
          <a:xfrm>
            <a:off x="13886925" y="2154117"/>
            <a:ext cx="9010753" cy="4072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6" name="IMG_1486.png" descr="IMG_1486.png"/>
          <p:cNvPicPr>
            <a:picLocks noChangeAspect="1"/>
          </p:cNvPicPr>
          <p:nvPr/>
        </p:nvPicPr>
        <p:blipFill>
          <a:blip r:embed="rId11">
            <a:extLst/>
          </a:blip>
          <a:srcRect l="56694" t="41244" r="10553" b="5689"/>
          <a:stretch>
            <a:fillRect/>
          </a:stretch>
        </p:blipFill>
        <p:spPr>
          <a:xfrm>
            <a:off x="7601738" y="2154117"/>
            <a:ext cx="5887893" cy="50557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5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94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93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92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2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2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4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93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3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4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93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4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4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6" grpId="2"/>
      <p:bldP build="whole" bldLvl="1" animBg="1" rev="0" advAuto="0" spid="19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4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1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1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2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02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02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027" name="IMG_1486.png" descr="IMG_1486.png"/>
          <p:cNvPicPr>
            <a:picLocks noChangeAspect="1"/>
          </p:cNvPicPr>
          <p:nvPr/>
        </p:nvPicPr>
        <p:blipFill>
          <a:blip r:embed="rId10">
            <a:extLst/>
          </a:blip>
          <a:srcRect l="50000" t="0" r="2288" b="59306"/>
          <a:stretch>
            <a:fillRect/>
          </a:stretch>
        </p:blipFill>
        <p:spPr>
          <a:xfrm>
            <a:off x="14701895" y="1920202"/>
            <a:ext cx="7388377" cy="3339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8" name="IMG_1486.png" descr="IMG_1486.png"/>
          <p:cNvPicPr>
            <a:picLocks noChangeAspect="1"/>
          </p:cNvPicPr>
          <p:nvPr/>
        </p:nvPicPr>
        <p:blipFill>
          <a:blip r:embed="rId10">
            <a:extLst/>
          </a:blip>
          <a:srcRect l="56694" t="41244" r="10553" b="5689"/>
          <a:stretch>
            <a:fillRect/>
          </a:stretch>
        </p:blipFill>
        <p:spPr>
          <a:xfrm>
            <a:off x="11197181" y="1920203"/>
            <a:ext cx="3805880" cy="3267966"/>
          </a:xfrm>
          <a:prstGeom prst="rect">
            <a:avLst/>
          </a:prstGeom>
          <a:ln w="12700">
            <a:miter lim="400000"/>
          </a:ln>
        </p:spPr>
      </p:pic>
      <p:sp>
        <p:nvSpPr>
          <p:cNvPr id="2029" name="عدد ألواح الفولاذ ضعف عدد ألواح الخشب تقريباً"/>
          <p:cNvSpPr txBox="1"/>
          <p:nvPr/>
        </p:nvSpPr>
        <p:spPr>
          <a:xfrm>
            <a:off x="5095406" y="11256423"/>
            <a:ext cx="14193188" cy="11684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defRPr sz="5400">
                <a:solidFill>
                  <a:srgbClr val="0A0DCF"/>
                </a:solidFill>
                <a:latin typeface="Damascus Bold"/>
                <a:ea typeface="Damascus Bold"/>
                <a:cs typeface="Damascus Bold"/>
                <a:sym typeface="Damascus Bold"/>
              </a:defRPr>
            </a:pPr>
            <a:r>
              <a:rPr sz="5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عدد ألواح الفولاذ ضعف عدد ألواح الخشب تقريباً</a:t>
            </a:r>
            <a:r>
              <a:t> </a:t>
            </a:r>
          </a:p>
        </p:txBody>
      </p:sp>
      <p:pic>
        <p:nvPicPr>
          <p:cNvPr id="2030" name="IMG_1507.jpeg" descr="IMG_1507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934965" y="5425532"/>
            <a:ext cx="9934599" cy="55934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4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04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3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3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3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3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4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3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3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4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4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4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4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1000"/>
                                        <p:tgtEl>
                                          <p:spTgt spid="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0" grpId="3"/>
      <p:bldP build="whole" bldLvl="1" animBg="1" rev="0" advAuto="0" spid="2028" grpId="2"/>
      <p:bldP build="whole" bldLvl="1" animBg="1" rev="0" advAuto="0" spid="2029" grpId="4"/>
      <p:bldP build="whole" bldLvl="1" animBg="1" rev="0" advAuto="0" spid="20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05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5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56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054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5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3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5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3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13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13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137" name="IMG_1486.png" descr="IMG_1486.png"/>
          <p:cNvPicPr>
            <a:picLocks noChangeAspect="1"/>
          </p:cNvPicPr>
          <p:nvPr/>
        </p:nvPicPr>
        <p:blipFill>
          <a:blip r:embed="rId11">
            <a:extLst/>
          </a:blip>
          <a:srcRect l="4694" t="0" r="48493" b="59072"/>
          <a:stretch>
            <a:fillRect/>
          </a:stretch>
        </p:blipFill>
        <p:spPr>
          <a:xfrm>
            <a:off x="14701895" y="2154117"/>
            <a:ext cx="8740784" cy="405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8" name="IMG_1486.png" descr="IMG_1486.png"/>
          <p:cNvPicPr>
            <a:picLocks noChangeAspect="1"/>
          </p:cNvPicPr>
          <p:nvPr/>
        </p:nvPicPr>
        <p:blipFill>
          <a:blip r:embed="rId11">
            <a:extLst/>
          </a:blip>
          <a:srcRect l="12678" t="41563" r="57792" b="14107"/>
          <a:stretch>
            <a:fillRect/>
          </a:stretch>
        </p:blipFill>
        <p:spPr>
          <a:xfrm>
            <a:off x="8697788" y="2154117"/>
            <a:ext cx="5513870" cy="43866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7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15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14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13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4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4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5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14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4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5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15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5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5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8" grpId="2"/>
      <p:bldP build="whole" bldLvl="1" animBg="1" rev="0" advAuto="0" spid="213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5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3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23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23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241" name="تجميع"/>
          <p:cNvGrpSpPr/>
          <p:nvPr/>
        </p:nvGrpSpPr>
        <p:grpSpPr>
          <a:xfrm>
            <a:off x="11414708" y="2154117"/>
            <a:ext cx="11024808" cy="3279931"/>
            <a:chOff x="0" y="0"/>
            <a:chExt cx="11024806" cy="3279929"/>
          </a:xfrm>
        </p:grpSpPr>
        <p:pic>
          <p:nvPicPr>
            <p:cNvPr id="2239" name="IMG_1486.png" descr="IMG_148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694" t="0" r="48493" b="59072"/>
            <a:stretch>
              <a:fillRect/>
            </a:stretch>
          </p:blipFill>
          <p:spPr>
            <a:xfrm>
              <a:off x="4489292" y="0"/>
              <a:ext cx="6535515" cy="3028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0" name="IMG_1486.png" descr="IMG_148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2678" t="41563" r="57792" b="14107"/>
            <a:stretch>
              <a:fillRect/>
            </a:stretch>
          </p:blipFill>
          <p:spPr>
            <a:xfrm>
              <a:off x="0" y="0"/>
              <a:ext cx="4122740" cy="3279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2" name="IMG_1499.png" descr="IMG_1499.png"/>
          <p:cNvPicPr>
            <a:picLocks noChangeAspect="1"/>
          </p:cNvPicPr>
          <p:nvPr/>
        </p:nvPicPr>
        <p:blipFill>
          <a:blip r:embed="rId11">
            <a:extLst/>
          </a:blip>
          <a:srcRect l="17186" t="31378" r="28560" b="0"/>
          <a:stretch>
            <a:fillRect/>
          </a:stretch>
        </p:blipFill>
        <p:spPr>
          <a:xfrm>
            <a:off x="2963009" y="5434047"/>
            <a:ext cx="7592891" cy="6072544"/>
          </a:xfrm>
          <a:prstGeom prst="rect">
            <a:avLst/>
          </a:prstGeom>
          <a:ln w="12700">
            <a:miter lim="400000"/>
          </a:ln>
        </p:spPr>
      </p:pic>
      <p:sp>
        <p:nvSpPr>
          <p:cNvPr id="2243" name="زاد التوفير الكلي ببطء للأسبوعين الأول والثاني ثم ازداد بصورة أكبر في الأسبوعين الثالث والرابع ثم زاد بصورة أقل في الأسبوع الخامس"/>
          <p:cNvSpPr txBox="1"/>
          <p:nvPr/>
        </p:nvSpPr>
        <p:spPr>
          <a:xfrm>
            <a:off x="10940880" y="6858000"/>
            <a:ext cx="10486799" cy="48285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25000"/>
              </a:lnSpc>
              <a:defRPr sz="5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زاد التوفير الكلي ببطء للأسبوعين الأول والثاني ثم ازداد بصورة أكبر في الأسبوعين الثالث والرابع ثم زاد بصورة أقل في الأسبوع الخامس</a:t>
            </a:r>
          </a:p>
        </p:txBody>
      </p:sp>
      <p:grpSp>
        <p:nvGrpSpPr>
          <p:cNvPr id="2262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26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24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24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4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4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5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24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5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5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25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5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6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26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6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6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26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6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4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7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8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3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3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48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34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34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350" name="IMG_1488.png" descr="IMG_1488.png"/>
          <p:cNvPicPr>
            <a:picLocks noChangeAspect="1"/>
          </p:cNvPicPr>
          <p:nvPr/>
        </p:nvPicPr>
        <p:blipFill>
          <a:blip r:embed="rId11">
            <a:extLst/>
          </a:blip>
          <a:srcRect l="83780" t="0" r="1696" b="66354"/>
          <a:stretch>
            <a:fillRect/>
          </a:stretch>
        </p:blipFill>
        <p:spPr>
          <a:xfrm>
            <a:off x="20709314" y="2314086"/>
            <a:ext cx="3049311" cy="137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1" name="IMG_1488.png" descr="IMG_1488.png"/>
          <p:cNvPicPr>
            <a:picLocks noChangeAspect="1"/>
          </p:cNvPicPr>
          <p:nvPr/>
        </p:nvPicPr>
        <p:blipFill>
          <a:blip r:embed="rId11">
            <a:extLst/>
          </a:blip>
          <a:srcRect l="0" t="0" r="16049" b="69742"/>
          <a:stretch>
            <a:fillRect/>
          </a:stretch>
        </p:blipFill>
        <p:spPr>
          <a:xfrm>
            <a:off x="1834336" y="2314086"/>
            <a:ext cx="18875114" cy="1325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2" name="IMG_1488.png" descr="IMG_1488.png"/>
          <p:cNvPicPr>
            <a:picLocks noChangeAspect="1"/>
          </p:cNvPicPr>
          <p:nvPr/>
        </p:nvPicPr>
        <p:blipFill>
          <a:blip r:embed="rId11">
            <a:extLst/>
          </a:blip>
          <a:srcRect l="60590" t="33049" r="7352" b="44392"/>
          <a:stretch>
            <a:fillRect/>
          </a:stretch>
        </p:blipFill>
        <p:spPr>
          <a:xfrm>
            <a:off x="10904623" y="3918419"/>
            <a:ext cx="6609912" cy="9060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1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36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35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35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5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5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6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35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6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6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36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6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7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1" grpId="1"/>
      <p:bldP build="whole" bldLvl="1" animBg="1" rev="0" advAuto="0" spid="2350" grpId="2"/>
      <p:bldP build="whole" bldLvl="1" animBg="1" rev="0" advAuto="0" spid="2352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7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1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1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3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4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51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44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45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53" name="IMG_1488.png" descr="IMG_1488.png"/>
          <p:cNvPicPr>
            <a:picLocks noChangeAspect="1"/>
          </p:cNvPicPr>
          <p:nvPr/>
        </p:nvPicPr>
        <p:blipFill>
          <a:blip r:embed="rId10">
            <a:extLst/>
          </a:blip>
          <a:srcRect l="83780" t="0" r="1696" b="66354"/>
          <a:stretch>
            <a:fillRect/>
          </a:stretch>
        </p:blipFill>
        <p:spPr>
          <a:xfrm>
            <a:off x="20709314" y="2314086"/>
            <a:ext cx="3049311" cy="137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4" name="IMG_1488.png" descr="IMG_1488.png"/>
          <p:cNvPicPr>
            <a:picLocks noChangeAspect="1"/>
          </p:cNvPicPr>
          <p:nvPr/>
        </p:nvPicPr>
        <p:blipFill>
          <a:blip r:embed="rId10">
            <a:extLst/>
          </a:blip>
          <a:srcRect l="0" t="0" r="16049" b="69742"/>
          <a:stretch>
            <a:fillRect/>
          </a:stretch>
        </p:blipFill>
        <p:spPr>
          <a:xfrm>
            <a:off x="1834336" y="2314086"/>
            <a:ext cx="18875114" cy="1325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5" name="IMG_1488.png" descr="IMG_1488.png"/>
          <p:cNvPicPr>
            <a:picLocks noChangeAspect="1"/>
          </p:cNvPicPr>
          <p:nvPr/>
        </p:nvPicPr>
        <p:blipFill>
          <a:blip r:embed="rId10">
            <a:extLst/>
          </a:blip>
          <a:srcRect l="60590" t="33049" r="7352" b="44392"/>
          <a:stretch>
            <a:fillRect/>
          </a:stretch>
        </p:blipFill>
        <p:spPr>
          <a:xfrm>
            <a:off x="10904623" y="3918419"/>
            <a:ext cx="6609912" cy="906074"/>
          </a:xfrm>
          <a:prstGeom prst="rect">
            <a:avLst/>
          </a:prstGeom>
          <a:ln w="12700">
            <a:miter lim="400000"/>
          </a:ln>
        </p:spPr>
      </p:pic>
      <p:sp>
        <p:nvSpPr>
          <p:cNvPr id="2456" name="إذا كان التدريج الرأسي أعلى كثيراً من أكبر قيمة فهذا يجعل التمثيل البياني يبدو منبسطا أما تغيير طول فترة التدريج فإنه لا يؤثر في التمثيل"/>
          <p:cNvSpPr txBox="1"/>
          <p:nvPr/>
        </p:nvSpPr>
        <p:spPr>
          <a:xfrm>
            <a:off x="3379185" y="6346538"/>
            <a:ext cx="18048493" cy="2415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25000"/>
              </a:lnSpc>
              <a:defRPr sz="5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إذا كان التدريج الرأسي أعلى كثيراً من أكبر قيمة فهذا يجعل التمثيل البياني يبدو منبسطا أما تغيير طول فترة التدريج فإنه لا يؤثر في التمثيل</a:t>
            </a:r>
          </a:p>
        </p:txBody>
      </p:sp>
      <p:grpSp>
        <p:nvGrpSpPr>
          <p:cNvPr id="2475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47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46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45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5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5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7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46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6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7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46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7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7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5" grpId="3"/>
      <p:bldP build="whole" bldLvl="1" animBg="1" rev="0" advAuto="0" spid="2454" grpId="1"/>
      <p:bldP build="whole" bldLvl="1" animBg="1" rev="0" advAuto="0" spid="245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287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00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296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290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291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92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93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94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95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297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298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299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01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01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0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521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51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50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50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0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0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1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50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1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5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52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9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2477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2490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2486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2480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2481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482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483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484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485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2487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2488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2489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2691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2491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269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2788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2694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5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6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7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8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711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2699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0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1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2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3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4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5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6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7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8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9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10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785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2712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2778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2713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14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15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16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17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18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19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20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21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22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23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24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25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26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27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28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29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30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31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32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33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34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35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36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37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38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39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40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41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42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43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44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45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46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47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48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49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50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51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52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53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54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55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56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57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58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59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60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61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62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63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64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65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66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67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68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69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70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71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72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73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74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75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76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77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2782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2779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80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81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2783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4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786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7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2789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0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2791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2793" name="IMG_4449.jpeg" descr="IMG_4449.jpeg"/>
          <p:cNvPicPr>
            <a:picLocks noChangeAspect="1"/>
          </p:cNvPicPr>
          <p:nvPr/>
        </p:nvPicPr>
        <p:blipFill>
          <a:blip r:embed="rId4">
            <a:extLst/>
          </a:blip>
          <a:srcRect l="366" t="0" r="366" b="0"/>
          <a:stretch>
            <a:fillRect/>
          </a:stretch>
        </p:blipFill>
        <p:spPr>
          <a:xfrm>
            <a:off x="3275059" y="1998061"/>
            <a:ext cx="8669254" cy="10404381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2794" name="IMG_4434.jpeg" descr="IMG_4434.jpeg"/>
          <p:cNvPicPr>
            <a:picLocks noChangeAspect="1"/>
          </p:cNvPicPr>
          <p:nvPr/>
        </p:nvPicPr>
        <p:blipFill>
          <a:blip r:embed="rId5">
            <a:extLst/>
          </a:blip>
          <a:srcRect l="0" t="1193" r="0" b="1193"/>
          <a:stretch>
            <a:fillRect/>
          </a:stretch>
        </p:blipFill>
        <p:spPr>
          <a:xfrm>
            <a:off x="3066369" y="1242618"/>
            <a:ext cx="1278641" cy="1257904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279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2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3018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2797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8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801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2799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0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802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3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4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5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6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7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8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9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0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1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2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3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4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5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6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7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8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9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0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1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2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3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4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5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6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7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8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9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0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1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2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3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4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5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6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7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8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9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0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1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2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3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4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5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6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7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8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9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0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1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2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3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4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5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6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7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8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9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0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1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2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3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4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5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6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7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8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9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0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1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2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3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4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5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6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7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8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9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0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1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2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3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4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5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6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7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8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9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0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1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2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3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4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5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6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7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8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9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0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1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2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3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4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907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2905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6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910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2908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9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913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2911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2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914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917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2915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6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918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9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0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1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2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3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4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5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6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7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8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9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0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1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2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3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4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5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6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7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8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9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0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1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2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3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4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5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6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7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8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9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0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1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2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3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4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5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6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7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8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9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0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1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2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3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4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5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6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7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8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9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0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1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2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3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4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5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6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7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8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9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0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1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2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3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015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2984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5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6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7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8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9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0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1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2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3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4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5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6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7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8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9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0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1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2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3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4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5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6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7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8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9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0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1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2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3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4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016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7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021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3019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0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3133" name="تجميع"/>
          <p:cNvGrpSpPr/>
          <p:nvPr/>
        </p:nvGrpSpPr>
        <p:grpSpPr>
          <a:xfrm>
            <a:off x="3950725" y="1244997"/>
            <a:ext cx="9211369" cy="9363904"/>
            <a:chOff x="0" y="0"/>
            <a:chExt cx="9211367" cy="9363902"/>
          </a:xfrm>
        </p:grpSpPr>
        <p:grpSp>
          <p:nvGrpSpPr>
            <p:cNvPr id="3121" name="تجميع"/>
            <p:cNvGrpSpPr/>
            <p:nvPr/>
          </p:nvGrpSpPr>
          <p:grpSpPr>
            <a:xfrm>
              <a:off x="0" y="0"/>
              <a:ext cx="9211369" cy="9363904"/>
              <a:chOff x="0" y="0"/>
              <a:chExt cx="9211367" cy="9363902"/>
            </a:xfrm>
          </p:grpSpPr>
          <p:grpSp>
            <p:nvGrpSpPr>
              <p:cNvPr id="3119" name="Google Shape;1136;p35"/>
              <p:cNvGrpSpPr/>
              <p:nvPr/>
            </p:nvGrpSpPr>
            <p:grpSpPr>
              <a:xfrm flipH="1">
                <a:off x="-1" y="509596"/>
                <a:ext cx="9211369" cy="8854308"/>
                <a:chOff x="0" y="0"/>
                <a:chExt cx="9211367" cy="8854306"/>
              </a:xfrm>
            </p:grpSpPr>
            <p:sp>
              <p:nvSpPr>
                <p:cNvPr id="3023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4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118" name="Google Shape;1139;p35"/>
                <p:cNvGrpSpPr/>
                <p:nvPr/>
              </p:nvGrpSpPr>
              <p:grpSpPr>
                <a:xfrm>
                  <a:off x="0" y="978437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3037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3025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036" name="Google Shape;1142;p35"/>
                    <p:cNvGrpSpPr/>
                    <p:nvPr/>
                  </p:nvGrpSpPr>
                  <p:grpSpPr>
                    <a:xfrm>
                      <a:off x="523843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3026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027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028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029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030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031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032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033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034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035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3117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3040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3038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039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3041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42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43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44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45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46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47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48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49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50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51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52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53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54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55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56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57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58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59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60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61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62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63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64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65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66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67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68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69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70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71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72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73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74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75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76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77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78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79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80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81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82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83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84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85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86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87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88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89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90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91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92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93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94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95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96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97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98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099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100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101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102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103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104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105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106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107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108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116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3109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3115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3110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111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112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113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114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3120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3132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3122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3123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3124" name="٣ ، ٥"/>
              <p:cNvSpPr txBox="1"/>
              <p:nvPr/>
            </p:nvSpPr>
            <p:spPr>
              <a:xfrm>
                <a:off x="0" y="1135428"/>
                <a:ext cx="3622610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٣ ، ٥</a:t>
                </a:r>
              </a:p>
            </p:txBody>
          </p:sp>
          <p:sp>
            <p:nvSpPr>
              <p:cNvPr id="3125" name="٥٩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٥٩</a:t>
                </a:r>
              </a:p>
            </p:txBody>
          </p:sp>
          <p:grpSp>
            <p:nvGrpSpPr>
              <p:cNvPr id="3128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3126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7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131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3129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0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313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3135" name="&quot;جذور التعليم مريرة،لكن ثمراتها حلوة.&quot;"/>
          <p:cNvSpPr txBox="1"/>
          <p:nvPr/>
        </p:nvSpPr>
        <p:spPr>
          <a:xfrm>
            <a:off x="6443117" y="10976643"/>
            <a:ext cx="11926703" cy="9361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"جذور التعليم مريرة،لكن ثمراتها حلوة."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3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2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582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26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5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58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graphicFrame>
        <p:nvGraphicFramePr>
          <p:cNvPr id="5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587" name="IMG_1466.png" descr="IMG_1466.png"/>
          <p:cNvPicPr>
            <a:picLocks noChangeAspect="1"/>
          </p:cNvPicPr>
          <p:nvPr/>
        </p:nvPicPr>
        <p:blipFill>
          <a:blip r:embed="rId10">
            <a:extLst/>
          </a:blip>
          <a:srcRect l="13681" t="9544" r="0" b="69766"/>
          <a:stretch>
            <a:fillRect/>
          </a:stretch>
        </p:blipFill>
        <p:spPr>
          <a:xfrm>
            <a:off x="10438742" y="2199878"/>
            <a:ext cx="7001844" cy="3697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G_1466.png" descr="IMG_1466.png"/>
          <p:cNvPicPr>
            <a:picLocks noChangeAspect="1"/>
          </p:cNvPicPr>
          <p:nvPr/>
        </p:nvPicPr>
        <p:blipFill>
          <a:blip r:embed="rId10">
            <a:extLst/>
          </a:blip>
          <a:srcRect l="26713" t="41235" r="0" b="32482"/>
          <a:stretch>
            <a:fillRect/>
          </a:stretch>
        </p:blipFill>
        <p:spPr>
          <a:xfrm>
            <a:off x="12326974" y="7070080"/>
            <a:ext cx="5623237" cy="4443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IMG_1466.png" descr="IMG_1466.png"/>
          <p:cNvPicPr>
            <a:picLocks noChangeAspect="1"/>
          </p:cNvPicPr>
          <p:nvPr/>
        </p:nvPicPr>
        <p:blipFill>
          <a:blip r:embed="rId10">
            <a:extLst/>
          </a:blip>
          <a:srcRect l="26713" t="67119" r="0" b="0"/>
          <a:stretch>
            <a:fillRect/>
          </a:stretch>
        </p:blipFill>
        <p:spPr>
          <a:xfrm>
            <a:off x="6967913" y="6512074"/>
            <a:ext cx="5623237" cy="55589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8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60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59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59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9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9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0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59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9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0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6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6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0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7" grpId="1"/>
      <p:bldP build="whole" bldLvl="1" animBg="1" rev="0" advAuto="0" spid="588" grpId="2"/>
      <p:bldP build="whole" bldLvl="1" animBg="1" rev="0" advAuto="0" spid="589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2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1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787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638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13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7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6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639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6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677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5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78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789" name="IMG_1468.png" descr="IMG_1468.png"/>
          <p:cNvPicPr>
            <a:picLocks noChangeAspect="1"/>
          </p:cNvPicPr>
          <p:nvPr/>
        </p:nvPicPr>
        <p:blipFill>
          <a:blip r:embed="rId10">
            <a:extLst/>
          </a:blip>
          <a:srcRect l="48644" t="15890" r="0" b="0"/>
          <a:stretch>
            <a:fillRect/>
          </a:stretch>
        </p:blipFill>
        <p:spPr>
          <a:xfrm>
            <a:off x="10738265" y="2154117"/>
            <a:ext cx="9857056" cy="10188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IMG_1468.png" descr="IMG_1468.png"/>
          <p:cNvPicPr>
            <a:picLocks noChangeAspect="1"/>
          </p:cNvPicPr>
          <p:nvPr/>
        </p:nvPicPr>
        <p:blipFill>
          <a:blip r:embed="rId10">
            <a:extLst/>
          </a:blip>
          <a:srcRect l="0" t="0" r="50000" b="40989"/>
          <a:stretch>
            <a:fillRect/>
          </a:stretch>
        </p:blipFill>
        <p:spPr>
          <a:xfrm>
            <a:off x="3681924" y="4188420"/>
            <a:ext cx="7168568" cy="53393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80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80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79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79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9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9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0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79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9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80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0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0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0" grpId="2"/>
      <p:bldP build="whole" bldLvl="1" animBg="1" rev="0" advAuto="0" spid="78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1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988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39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14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77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40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7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78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98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990" name="IMG_1470.png" descr="IMG_1470.png"/>
          <p:cNvPicPr>
            <a:picLocks noChangeAspect="1"/>
          </p:cNvPicPr>
          <p:nvPr/>
        </p:nvPicPr>
        <p:blipFill>
          <a:blip r:embed="rId10">
            <a:extLst/>
          </a:blip>
          <a:srcRect l="0" t="2856" r="0" b="25707"/>
          <a:stretch>
            <a:fillRect/>
          </a:stretch>
        </p:blipFill>
        <p:spPr>
          <a:xfrm>
            <a:off x="6399864" y="1968599"/>
            <a:ext cx="13004686" cy="8488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1" name="IMG_1470.png" descr="IMG_1470.png"/>
          <p:cNvPicPr>
            <a:picLocks noChangeAspect="1"/>
          </p:cNvPicPr>
          <p:nvPr/>
        </p:nvPicPr>
        <p:blipFill>
          <a:blip r:embed="rId10">
            <a:extLst/>
          </a:blip>
          <a:srcRect l="0" t="81670" r="0" b="0"/>
          <a:stretch>
            <a:fillRect/>
          </a:stretch>
        </p:blipFill>
        <p:spPr>
          <a:xfrm>
            <a:off x="5450879" y="10457358"/>
            <a:ext cx="13482160" cy="22580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0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00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99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99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9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9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99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0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1" grpId="2"/>
      <p:bldP build="whole" bldLvl="1" animBg="1" rev="0" advAuto="0" spid="99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تجميع"/>
          <p:cNvGrpSpPr/>
          <p:nvPr/>
        </p:nvGrpSpPr>
        <p:grpSpPr>
          <a:xfrm>
            <a:off x="22063247" y="9852579"/>
            <a:ext cx="1909992" cy="2955734"/>
            <a:chOff x="0" y="0"/>
            <a:chExt cx="1909991" cy="2955733"/>
          </a:xfrm>
        </p:grpSpPr>
        <p:sp>
          <p:nvSpPr>
            <p:cNvPr id="1012" name="Google Shape;2324;p42"/>
            <p:cNvSpPr/>
            <p:nvPr/>
          </p:nvSpPr>
          <p:spPr>
            <a:xfrm>
              <a:off x="120122" y="2217792"/>
              <a:ext cx="1783801" cy="737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2325;p42"/>
            <p:cNvSpPr/>
            <p:nvPr/>
          </p:nvSpPr>
          <p:spPr>
            <a:xfrm>
              <a:off x="176866" y="2299922"/>
              <a:ext cx="1598058" cy="573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2326;p42"/>
            <p:cNvSpPr/>
            <p:nvPr/>
          </p:nvSpPr>
          <p:spPr>
            <a:xfrm>
              <a:off x="239416" y="2694073"/>
              <a:ext cx="1285719" cy="36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2327;p42"/>
            <p:cNvSpPr/>
            <p:nvPr/>
          </p:nvSpPr>
          <p:spPr>
            <a:xfrm>
              <a:off x="209331" y="2517190"/>
              <a:ext cx="659672" cy="5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2328;p42"/>
            <p:cNvSpPr/>
            <p:nvPr/>
          </p:nvSpPr>
          <p:spPr>
            <a:xfrm>
              <a:off x="214095" y="2409690"/>
              <a:ext cx="1055136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2329;p42"/>
            <p:cNvSpPr/>
            <p:nvPr/>
          </p:nvSpPr>
          <p:spPr>
            <a:xfrm>
              <a:off x="61262" y="1557379"/>
              <a:ext cx="1660124" cy="660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2330;p42"/>
            <p:cNvSpPr/>
            <p:nvPr/>
          </p:nvSpPr>
          <p:spPr>
            <a:xfrm>
              <a:off x="171541" y="1638151"/>
              <a:ext cx="1439510" cy="49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2331;p42"/>
            <p:cNvSpPr/>
            <p:nvPr/>
          </p:nvSpPr>
          <p:spPr>
            <a:xfrm>
              <a:off x="695781" y="2034502"/>
              <a:ext cx="875119" cy="2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25" name="Google Shape;2332;p42"/>
            <p:cNvGrpSpPr/>
            <p:nvPr/>
          </p:nvGrpSpPr>
          <p:grpSpPr>
            <a:xfrm>
              <a:off x="859763" y="738051"/>
              <a:ext cx="1050229" cy="918178"/>
              <a:chOff x="0" y="0"/>
              <a:chExt cx="1050228" cy="918177"/>
            </a:xfrm>
          </p:grpSpPr>
          <p:sp>
            <p:nvSpPr>
              <p:cNvPr id="1020" name="Google Shape;2333;p42"/>
              <p:cNvSpPr/>
              <p:nvPr/>
            </p:nvSpPr>
            <p:spPr>
              <a:xfrm rot="1205914">
                <a:off x="101362" y="43210"/>
                <a:ext cx="367583" cy="655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24" name="Google Shape;2334;p42"/>
              <p:cNvGrpSpPr/>
              <p:nvPr/>
            </p:nvGrpSpPr>
            <p:grpSpPr>
              <a:xfrm>
                <a:off x="233803" y="146876"/>
                <a:ext cx="816426" cy="771302"/>
                <a:chOff x="0" y="0"/>
                <a:chExt cx="816425" cy="771301"/>
              </a:xfrm>
            </p:grpSpPr>
            <p:sp>
              <p:nvSpPr>
                <p:cNvPr id="1021" name="Google Shape;2335;p42"/>
                <p:cNvSpPr/>
                <p:nvPr/>
              </p:nvSpPr>
              <p:spPr>
                <a:xfrm rot="2348573">
                  <a:off x="47898" y="181672"/>
                  <a:ext cx="720629" cy="40795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336;p42"/>
                <p:cNvSpPr/>
                <p:nvPr/>
              </p:nvSpPr>
              <p:spPr>
                <a:xfrm rot="2348573">
                  <a:off x="102122" y="29154"/>
                  <a:ext cx="237407" cy="407957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337;p42"/>
                <p:cNvSpPr/>
                <p:nvPr/>
              </p:nvSpPr>
              <p:spPr>
                <a:xfrm rot="2348573">
                  <a:off x="477284" y="334328"/>
                  <a:ext cx="236970" cy="40795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26" name="Google Shape;2338;p42"/>
            <p:cNvSpPr/>
            <p:nvPr/>
          </p:nvSpPr>
          <p:spPr>
            <a:xfrm>
              <a:off x="511366" y="1894187"/>
              <a:ext cx="1040931" cy="44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2339;p42"/>
            <p:cNvSpPr/>
            <p:nvPr/>
          </p:nvSpPr>
          <p:spPr>
            <a:xfrm>
              <a:off x="736110" y="1706301"/>
              <a:ext cx="825702" cy="3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2340;p42"/>
            <p:cNvSpPr/>
            <p:nvPr/>
          </p:nvSpPr>
          <p:spPr>
            <a:xfrm>
              <a:off x="-1" y="880528"/>
              <a:ext cx="460841" cy="443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2341;p42"/>
            <p:cNvSpPr/>
            <p:nvPr/>
          </p:nvSpPr>
          <p:spPr>
            <a:xfrm>
              <a:off x="59909" y="940135"/>
              <a:ext cx="386693" cy="327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2342;p42"/>
            <p:cNvSpPr/>
            <p:nvPr/>
          </p:nvSpPr>
          <p:spPr>
            <a:xfrm>
              <a:off x="331395" y="667337"/>
              <a:ext cx="816982" cy="87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2343;p42"/>
            <p:cNvSpPr/>
            <p:nvPr/>
          </p:nvSpPr>
          <p:spPr>
            <a:xfrm>
              <a:off x="550546" y="1073979"/>
              <a:ext cx="155848" cy="155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2344;p42"/>
            <p:cNvSpPr/>
            <p:nvPr/>
          </p:nvSpPr>
          <p:spPr>
            <a:xfrm>
              <a:off x="594976" y="1115788"/>
              <a:ext cx="54524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2345;p42"/>
            <p:cNvSpPr/>
            <p:nvPr/>
          </p:nvSpPr>
          <p:spPr>
            <a:xfrm>
              <a:off x="603834" y="1148714"/>
              <a:ext cx="37297" cy="21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2346;p42"/>
            <p:cNvSpPr/>
            <p:nvPr/>
          </p:nvSpPr>
          <p:spPr>
            <a:xfrm>
              <a:off x="744450" y="1095012"/>
              <a:ext cx="41551" cy="4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2347;p42"/>
            <p:cNvSpPr/>
            <p:nvPr/>
          </p:nvSpPr>
          <p:spPr>
            <a:xfrm>
              <a:off x="472494" y="1124072"/>
              <a:ext cx="41486" cy="41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2348;p42"/>
            <p:cNvSpPr/>
            <p:nvPr/>
          </p:nvSpPr>
          <p:spPr>
            <a:xfrm>
              <a:off x="751894" y="729598"/>
              <a:ext cx="340539" cy="382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2349;p42"/>
            <p:cNvSpPr/>
            <p:nvPr/>
          </p:nvSpPr>
          <p:spPr>
            <a:xfrm>
              <a:off x="418983" y="265420"/>
              <a:ext cx="201909" cy="49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2350;p42"/>
            <p:cNvSpPr/>
            <p:nvPr/>
          </p:nvSpPr>
          <p:spPr>
            <a:xfrm>
              <a:off x="513781" y="0"/>
              <a:ext cx="274681" cy="233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2351;p42"/>
            <p:cNvSpPr/>
            <p:nvPr/>
          </p:nvSpPr>
          <p:spPr>
            <a:xfrm>
              <a:off x="683152" y="1516541"/>
              <a:ext cx="477985" cy="598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2352;p42"/>
            <p:cNvSpPr/>
            <p:nvPr/>
          </p:nvSpPr>
          <p:spPr>
            <a:xfrm>
              <a:off x="500863" y="1350596"/>
              <a:ext cx="47247" cy="8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2353;p42"/>
            <p:cNvSpPr/>
            <p:nvPr/>
          </p:nvSpPr>
          <p:spPr>
            <a:xfrm>
              <a:off x="556883" y="1362116"/>
              <a:ext cx="52412" cy="8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2" name="Google Shape;2354;p42"/>
            <p:cNvSpPr/>
            <p:nvPr/>
          </p:nvSpPr>
          <p:spPr>
            <a:xfrm>
              <a:off x="159375" y="971913"/>
              <a:ext cx="143498" cy="2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3" name="Google Shape;2355;p42"/>
            <p:cNvSpPr/>
            <p:nvPr/>
          </p:nvSpPr>
          <p:spPr>
            <a:xfrm>
              <a:off x="341924" y="1019806"/>
              <a:ext cx="50070" cy="42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4" name="Google Shape;2356;p42"/>
            <p:cNvSpPr/>
            <p:nvPr/>
          </p:nvSpPr>
          <p:spPr>
            <a:xfrm>
              <a:off x="981606" y="979550"/>
              <a:ext cx="70119" cy="66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5" name="Google Shape;2357;p42"/>
            <p:cNvSpPr/>
            <p:nvPr/>
          </p:nvSpPr>
          <p:spPr>
            <a:xfrm>
              <a:off x="1044170" y="862599"/>
              <a:ext cx="21782" cy="74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4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8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05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1051" name="تحليل البيانات الممثلة بالأعمدة"/>
          <p:cNvSpPr txBox="1"/>
          <p:nvPr/>
        </p:nvSpPr>
        <p:spPr>
          <a:xfrm>
            <a:off x="13542486" y="1717389"/>
            <a:ext cx="8770909" cy="10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rtl="0">
              <a:defRPr sz="5400">
                <a:solidFill>
                  <a:srgbClr val="99244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تحليل البيانات الممثلة بالأعمدة </a:t>
            </a:r>
          </a:p>
        </p:txBody>
      </p:sp>
      <p:pic>
        <p:nvPicPr>
          <p:cNvPr id="1052" name="IMG_4439.png" descr="IMG_443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967474" y="1717389"/>
            <a:ext cx="4836093" cy="46568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6" name="تجميع"/>
          <p:cNvGrpSpPr/>
          <p:nvPr/>
        </p:nvGrpSpPr>
        <p:grpSpPr>
          <a:xfrm>
            <a:off x="7588333" y="2814946"/>
            <a:ext cx="16242712" cy="1779250"/>
            <a:chOff x="0" y="0"/>
            <a:chExt cx="16242711" cy="1779248"/>
          </a:xfrm>
        </p:grpSpPr>
        <p:pic>
          <p:nvPicPr>
            <p:cNvPr id="1053" name="IMG_1475.png" descr="IMG_147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9415" t="13814" r="4019" b="81418"/>
            <a:stretch>
              <a:fillRect/>
            </a:stretch>
          </p:blipFill>
          <p:spPr>
            <a:xfrm>
              <a:off x="7636099" y="0"/>
              <a:ext cx="8606613" cy="10385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4" name="IMG_1475.png" descr="IMG_147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9893" t="18391" r="8889" b="78261"/>
            <a:stretch>
              <a:fillRect/>
            </a:stretch>
          </p:blipFill>
          <p:spPr>
            <a:xfrm>
              <a:off x="0" y="217840"/>
              <a:ext cx="7792820" cy="7290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5" name="IMG_1475.png" descr="IMG_147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0647" t="21759" r="8136" b="74419"/>
            <a:stretch>
              <a:fillRect/>
            </a:stretch>
          </p:blipFill>
          <p:spPr>
            <a:xfrm>
              <a:off x="8042869" y="946999"/>
              <a:ext cx="7792821" cy="832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57" name="IMG_1476.png" descr="IMG_1476.png"/>
          <p:cNvPicPr>
            <a:picLocks noChangeAspect="1"/>
          </p:cNvPicPr>
          <p:nvPr/>
        </p:nvPicPr>
        <p:blipFill>
          <a:blip r:embed="rId12">
            <a:extLst/>
          </a:blip>
          <a:srcRect l="1724" t="34927" r="8281" b="57566"/>
          <a:stretch>
            <a:fillRect/>
          </a:stretch>
        </p:blipFill>
        <p:spPr>
          <a:xfrm>
            <a:off x="8240209" y="4545712"/>
            <a:ext cx="15590967" cy="1861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8" name="IMG_1476.png" descr="IMG_1476.png"/>
          <p:cNvPicPr>
            <a:picLocks noChangeAspect="1"/>
          </p:cNvPicPr>
          <p:nvPr/>
        </p:nvPicPr>
        <p:blipFill>
          <a:blip r:embed="rId12">
            <a:extLst/>
          </a:blip>
          <a:srcRect l="38489" t="42706" r="7633" b="32238"/>
          <a:stretch>
            <a:fillRect/>
          </a:stretch>
        </p:blipFill>
        <p:spPr>
          <a:xfrm>
            <a:off x="11723150" y="6185551"/>
            <a:ext cx="10181530" cy="6778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9" name="IMG_1476.png" descr="IMG_1476.png"/>
          <p:cNvPicPr>
            <a:picLocks noChangeAspect="1"/>
          </p:cNvPicPr>
          <p:nvPr/>
        </p:nvPicPr>
        <p:blipFill>
          <a:blip r:embed="rId12">
            <a:extLst/>
          </a:blip>
          <a:srcRect l="2293" t="43239" r="64631" b="30194"/>
          <a:stretch>
            <a:fillRect/>
          </a:stretch>
        </p:blipFill>
        <p:spPr>
          <a:xfrm>
            <a:off x="6331706" y="6426476"/>
            <a:ext cx="5332926" cy="61325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8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07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06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06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6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6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7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064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5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6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6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74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7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7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77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9" grpId="4"/>
      <p:bldP build="whole" bldLvl="1" animBg="1" rev="0" advAuto="0" spid="1051" grpId="1"/>
      <p:bldP build="whole" bldLvl="1" animBg="1" rev="0" advAuto="0" spid="1057" grpId="2"/>
      <p:bldP build="whole" bldLvl="1" animBg="1" rev="0" advAuto="0" spid="1058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تجميع"/>
          <p:cNvGrpSpPr/>
          <p:nvPr/>
        </p:nvGrpSpPr>
        <p:grpSpPr>
          <a:xfrm>
            <a:off x="22063247" y="9852579"/>
            <a:ext cx="1909992" cy="2955734"/>
            <a:chOff x="0" y="0"/>
            <a:chExt cx="1909991" cy="2955733"/>
          </a:xfrm>
        </p:grpSpPr>
        <p:sp>
          <p:nvSpPr>
            <p:cNvPr id="1080" name="Google Shape;2324;p42"/>
            <p:cNvSpPr/>
            <p:nvPr/>
          </p:nvSpPr>
          <p:spPr>
            <a:xfrm>
              <a:off x="120122" y="2217792"/>
              <a:ext cx="1783801" cy="737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2325;p42"/>
            <p:cNvSpPr/>
            <p:nvPr/>
          </p:nvSpPr>
          <p:spPr>
            <a:xfrm>
              <a:off x="176866" y="2299922"/>
              <a:ext cx="1598058" cy="573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2326;p42"/>
            <p:cNvSpPr/>
            <p:nvPr/>
          </p:nvSpPr>
          <p:spPr>
            <a:xfrm>
              <a:off x="239416" y="2694073"/>
              <a:ext cx="1285719" cy="36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2327;p42"/>
            <p:cNvSpPr/>
            <p:nvPr/>
          </p:nvSpPr>
          <p:spPr>
            <a:xfrm>
              <a:off x="209331" y="2517190"/>
              <a:ext cx="659672" cy="5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2328;p42"/>
            <p:cNvSpPr/>
            <p:nvPr/>
          </p:nvSpPr>
          <p:spPr>
            <a:xfrm>
              <a:off x="214095" y="2409690"/>
              <a:ext cx="1055136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2329;p42"/>
            <p:cNvSpPr/>
            <p:nvPr/>
          </p:nvSpPr>
          <p:spPr>
            <a:xfrm>
              <a:off x="61262" y="1557379"/>
              <a:ext cx="1660124" cy="660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2330;p42"/>
            <p:cNvSpPr/>
            <p:nvPr/>
          </p:nvSpPr>
          <p:spPr>
            <a:xfrm>
              <a:off x="171541" y="1638151"/>
              <a:ext cx="1439510" cy="49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2331;p42"/>
            <p:cNvSpPr/>
            <p:nvPr/>
          </p:nvSpPr>
          <p:spPr>
            <a:xfrm>
              <a:off x="695781" y="2034502"/>
              <a:ext cx="875119" cy="2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93" name="Google Shape;2332;p42"/>
            <p:cNvGrpSpPr/>
            <p:nvPr/>
          </p:nvGrpSpPr>
          <p:grpSpPr>
            <a:xfrm>
              <a:off x="859763" y="738051"/>
              <a:ext cx="1050229" cy="918178"/>
              <a:chOff x="0" y="0"/>
              <a:chExt cx="1050228" cy="918177"/>
            </a:xfrm>
          </p:grpSpPr>
          <p:sp>
            <p:nvSpPr>
              <p:cNvPr id="1088" name="Google Shape;2333;p42"/>
              <p:cNvSpPr/>
              <p:nvPr/>
            </p:nvSpPr>
            <p:spPr>
              <a:xfrm rot="1205914">
                <a:off x="101362" y="43210"/>
                <a:ext cx="367583" cy="655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92" name="Google Shape;2334;p42"/>
              <p:cNvGrpSpPr/>
              <p:nvPr/>
            </p:nvGrpSpPr>
            <p:grpSpPr>
              <a:xfrm>
                <a:off x="233803" y="146876"/>
                <a:ext cx="816426" cy="771302"/>
                <a:chOff x="0" y="0"/>
                <a:chExt cx="816425" cy="771301"/>
              </a:xfrm>
            </p:grpSpPr>
            <p:sp>
              <p:nvSpPr>
                <p:cNvPr id="1089" name="Google Shape;2335;p42"/>
                <p:cNvSpPr/>
                <p:nvPr/>
              </p:nvSpPr>
              <p:spPr>
                <a:xfrm rot="2348573">
                  <a:off x="47898" y="181672"/>
                  <a:ext cx="720629" cy="40795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336;p42"/>
                <p:cNvSpPr/>
                <p:nvPr/>
              </p:nvSpPr>
              <p:spPr>
                <a:xfrm rot="2348573">
                  <a:off x="102122" y="29154"/>
                  <a:ext cx="237407" cy="407957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337;p42"/>
                <p:cNvSpPr/>
                <p:nvPr/>
              </p:nvSpPr>
              <p:spPr>
                <a:xfrm rot="2348573">
                  <a:off x="477284" y="334328"/>
                  <a:ext cx="236970" cy="40795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94" name="Google Shape;2338;p42"/>
            <p:cNvSpPr/>
            <p:nvPr/>
          </p:nvSpPr>
          <p:spPr>
            <a:xfrm>
              <a:off x="511366" y="1894187"/>
              <a:ext cx="1040931" cy="44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2339;p42"/>
            <p:cNvSpPr/>
            <p:nvPr/>
          </p:nvSpPr>
          <p:spPr>
            <a:xfrm>
              <a:off x="736110" y="1706301"/>
              <a:ext cx="825702" cy="3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2340;p42"/>
            <p:cNvSpPr/>
            <p:nvPr/>
          </p:nvSpPr>
          <p:spPr>
            <a:xfrm>
              <a:off x="-1" y="880528"/>
              <a:ext cx="460841" cy="443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2341;p42"/>
            <p:cNvSpPr/>
            <p:nvPr/>
          </p:nvSpPr>
          <p:spPr>
            <a:xfrm>
              <a:off x="59909" y="940135"/>
              <a:ext cx="386693" cy="327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2342;p42"/>
            <p:cNvSpPr/>
            <p:nvPr/>
          </p:nvSpPr>
          <p:spPr>
            <a:xfrm>
              <a:off x="331395" y="667337"/>
              <a:ext cx="816982" cy="87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2343;p42"/>
            <p:cNvSpPr/>
            <p:nvPr/>
          </p:nvSpPr>
          <p:spPr>
            <a:xfrm>
              <a:off x="550546" y="1073979"/>
              <a:ext cx="155848" cy="155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2344;p42"/>
            <p:cNvSpPr/>
            <p:nvPr/>
          </p:nvSpPr>
          <p:spPr>
            <a:xfrm>
              <a:off x="594976" y="1115788"/>
              <a:ext cx="54524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2345;p42"/>
            <p:cNvSpPr/>
            <p:nvPr/>
          </p:nvSpPr>
          <p:spPr>
            <a:xfrm>
              <a:off x="603834" y="1148714"/>
              <a:ext cx="37297" cy="21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2346;p42"/>
            <p:cNvSpPr/>
            <p:nvPr/>
          </p:nvSpPr>
          <p:spPr>
            <a:xfrm>
              <a:off x="744450" y="1095012"/>
              <a:ext cx="41551" cy="4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2347;p42"/>
            <p:cNvSpPr/>
            <p:nvPr/>
          </p:nvSpPr>
          <p:spPr>
            <a:xfrm>
              <a:off x="472494" y="1124072"/>
              <a:ext cx="41486" cy="41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4" name="Google Shape;2348;p42"/>
            <p:cNvSpPr/>
            <p:nvPr/>
          </p:nvSpPr>
          <p:spPr>
            <a:xfrm>
              <a:off x="751894" y="729598"/>
              <a:ext cx="340539" cy="382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2349;p42"/>
            <p:cNvSpPr/>
            <p:nvPr/>
          </p:nvSpPr>
          <p:spPr>
            <a:xfrm>
              <a:off x="418983" y="265420"/>
              <a:ext cx="201909" cy="49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2350;p42"/>
            <p:cNvSpPr/>
            <p:nvPr/>
          </p:nvSpPr>
          <p:spPr>
            <a:xfrm>
              <a:off x="513781" y="0"/>
              <a:ext cx="274681" cy="233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2351;p42"/>
            <p:cNvSpPr/>
            <p:nvPr/>
          </p:nvSpPr>
          <p:spPr>
            <a:xfrm>
              <a:off x="683152" y="1516541"/>
              <a:ext cx="477985" cy="598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2352;p42"/>
            <p:cNvSpPr/>
            <p:nvPr/>
          </p:nvSpPr>
          <p:spPr>
            <a:xfrm>
              <a:off x="500863" y="1350596"/>
              <a:ext cx="47247" cy="8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2353;p42"/>
            <p:cNvSpPr/>
            <p:nvPr/>
          </p:nvSpPr>
          <p:spPr>
            <a:xfrm>
              <a:off x="556883" y="1362116"/>
              <a:ext cx="52412" cy="8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2354;p42"/>
            <p:cNvSpPr/>
            <p:nvPr/>
          </p:nvSpPr>
          <p:spPr>
            <a:xfrm>
              <a:off x="159375" y="971913"/>
              <a:ext cx="143498" cy="2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2355;p42"/>
            <p:cNvSpPr/>
            <p:nvPr/>
          </p:nvSpPr>
          <p:spPr>
            <a:xfrm>
              <a:off x="341924" y="1019806"/>
              <a:ext cx="50070" cy="42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2356;p42"/>
            <p:cNvSpPr/>
            <p:nvPr/>
          </p:nvSpPr>
          <p:spPr>
            <a:xfrm>
              <a:off x="981606" y="979550"/>
              <a:ext cx="70119" cy="66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2357;p42"/>
            <p:cNvSpPr/>
            <p:nvPr/>
          </p:nvSpPr>
          <p:spPr>
            <a:xfrm>
              <a:off x="1044170" y="862599"/>
              <a:ext cx="21782" cy="74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7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11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6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11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1119" name="تحليل البيانات الممثلة بالأعمدة"/>
          <p:cNvSpPr txBox="1"/>
          <p:nvPr/>
        </p:nvSpPr>
        <p:spPr>
          <a:xfrm>
            <a:off x="13542486" y="1717389"/>
            <a:ext cx="8770909" cy="10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rtl="0">
              <a:defRPr sz="540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تحليل البيانات الممثلة بالأعمدة </a:t>
            </a:r>
          </a:p>
        </p:txBody>
      </p:sp>
      <p:pic>
        <p:nvPicPr>
          <p:cNvPr id="1120" name="IMG_4439.png" descr="IMG_443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818836" y="1717389"/>
            <a:ext cx="3769498" cy="36297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4" name="تجميع"/>
          <p:cNvGrpSpPr/>
          <p:nvPr/>
        </p:nvGrpSpPr>
        <p:grpSpPr>
          <a:xfrm>
            <a:off x="7588333" y="2814946"/>
            <a:ext cx="16242712" cy="1779250"/>
            <a:chOff x="0" y="0"/>
            <a:chExt cx="16242711" cy="1779248"/>
          </a:xfrm>
        </p:grpSpPr>
        <p:pic>
          <p:nvPicPr>
            <p:cNvPr id="1121" name="IMG_1475.png" descr="IMG_147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9415" t="13814" r="4019" b="81418"/>
            <a:stretch>
              <a:fillRect/>
            </a:stretch>
          </p:blipFill>
          <p:spPr>
            <a:xfrm>
              <a:off x="7636099" y="0"/>
              <a:ext cx="8606613" cy="10385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2" name="IMG_1475.png" descr="IMG_147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9893" t="18391" r="8889" b="78261"/>
            <a:stretch>
              <a:fillRect/>
            </a:stretch>
          </p:blipFill>
          <p:spPr>
            <a:xfrm>
              <a:off x="0" y="217840"/>
              <a:ext cx="7792820" cy="7290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3" name="IMG_1475.png" descr="IMG_147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0647" t="21759" r="8136" b="74419"/>
            <a:stretch>
              <a:fillRect/>
            </a:stretch>
          </p:blipFill>
          <p:spPr>
            <a:xfrm>
              <a:off x="8042869" y="946999"/>
              <a:ext cx="7792821" cy="832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25" name="IMG_1476.png" descr="IMG_1476.png"/>
          <p:cNvPicPr>
            <a:picLocks noChangeAspect="1"/>
          </p:cNvPicPr>
          <p:nvPr/>
        </p:nvPicPr>
        <p:blipFill>
          <a:blip r:embed="rId12">
            <a:extLst/>
          </a:blip>
          <a:srcRect l="2293" t="43239" r="64631" b="30194"/>
          <a:stretch>
            <a:fillRect/>
          </a:stretch>
        </p:blipFill>
        <p:spPr>
          <a:xfrm>
            <a:off x="12261022" y="4594194"/>
            <a:ext cx="4692608" cy="5396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IMG_4438.png" descr="IMG_4438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6861381" y="4817209"/>
            <a:ext cx="5201867" cy="6786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7" name="IMG_4442.png" descr="IMG_4442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703585" y="6112517"/>
            <a:ext cx="6486804" cy="66957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128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29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14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14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13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13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3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3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4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135" name="IMG_4594.jpeg" descr="IMG_4594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6" name="IMG_4016.jpeg" descr="IMG_4016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7" name="صورة 20" descr="صورة 20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3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2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45" name="تجميع">
                  <a:hlinkClick r:id="rId30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14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31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4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148" name="Picture 2" descr="Picture 2">
              <a:hlinkClick r:id="rId3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5" grpId="2"/>
      <p:bldP build="whole" bldLvl="1" animBg="1" rev="0" advAuto="0" spid="11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15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5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156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154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15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3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15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7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7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7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9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9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9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2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2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3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23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23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237" name="IMG_4440.png" descr="IMG_4440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648936" y="1937726"/>
            <a:ext cx="18458208" cy="44258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6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25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4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3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3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4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5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4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4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5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5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25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7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7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8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9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9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9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2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2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3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33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33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338" name="IMG_4445.png" descr="IMG_4445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3917"/>
          <a:stretch>
            <a:fillRect/>
          </a:stretch>
        </p:blipFill>
        <p:spPr>
          <a:xfrm>
            <a:off x="3784534" y="2214917"/>
            <a:ext cx="17140299" cy="1031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7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35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34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33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4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4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5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34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4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5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35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5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5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