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2.mp4" ContentType="video/unknown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7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3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6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80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8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9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5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1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8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9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1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434.jpeg" descr="IMG_0434.jpeg"/>
          <p:cNvPicPr>
            <a:picLocks noChangeAspect="1"/>
          </p:cNvPicPr>
          <p:nvPr/>
        </p:nvPicPr>
        <p:blipFill>
          <a:blip r:embed="rId3">
            <a:extLst/>
          </a:blip>
          <a:srcRect l="26702" t="0" r="0" b="0"/>
          <a:stretch>
            <a:fillRect/>
          </a:stretch>
        </p:blipFill>
        <p:spPr>
          <a:xfrm>
            <a:off x="21596514" y="7060658"/>
            <a:ext cx="2072167" cy="296887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١- ٦…"/>
          <p:cNvSpPr txBox="1"/>
          <p:nvPr/>
        </p:nvSpPr>
        <p:spPr>
          <a:xfrm>
            <a:off x="8351399" y="1078094"/>
            <a:ext cx="9089047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٦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المعادلات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769549"/>
            <a:ext cx="2503844" cy="1549401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اكتب معادلات واحلها ذهنيًا"/>
          <p:cNvSpPr txBox="1"/>
          <p:nvPr/>
        </p:nvSpPr>
        <p:spPr>
          <a:xfrm>
            <a:off x="20849474" y="5010849"/>
            <a:ext cx="27165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اكتب معادلات واحلها ذهنيًا </a:t>
            </a:r>
          </a:p>
        </p:txBody>
      </p:sp>
      <p:pic>
        <p:nvPicPr>
          <p:cNvPr id="86" name="IMG_4819.png" descr="IMG_48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49474" y="4373926"/>
            <a:ext cx="727913" cy="636924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7.jpeg"/><Relationship Id="rId6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32.pn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33.png"/><Relationship Id="rId4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4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32.pn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31.png"/><Relationship Id="rId7" Type="http://schemas.openxmlformats.org/officeDocument/2006/relationships/image" Target="../media/image1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Relationship Id="rId3" Type="http://schemas.openxmlformats.org/officeDocument/2006/relationships/image" Target="../media/image4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31.png"/><Relationship Id="rId4" Type="http://schemas.openxmlformats.org/officeDocument/2006/relationships/image" Target="../media/image4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.gif"/><Relationship Id="rId7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2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21.jpeg"/><Relationship Id="rId10" Type="http://schemas.openxmlformats.org/officeDocument/2006/relationships/image" Target="../media/image5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5.jpeg"/><Relationship Id="rId4" Type="http://schemas.openxmlformats.org/officeDocument/2006/relationships/image" Target="../media/image13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١- ٦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٦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المعادلات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IMG_0435.png" descr="IMG_0435.png"/>
          <p:cNvPicPr>
            <a:picLocks noChangeAspect="1"/>
          </p:cNvPicPr>
          <p:nvPr/>
        </p:nvPicPr>
        <p:blipFill>
          <a:blip r:embed="rId2">
            <a:extLst/>
          </a:blip>
          <a:srcRect l="43256" t="22971" r="12422" b="64872"/>
          <a:stretch>
            <a:fillRect/>
          </a:stretch>
        </p:blipFill>
        <p:spPr>
          <a:xfrm>
            <a:off x="11403145" y="4484480"/>
            <a:ext cx="7436010" cy="1529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8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٣٢</a:t>
              </a:r>
            </a:p>
          </p:txBody>
        </p:sp>
      </p:grpSp>
      <p:sp>
        <p:nvSpPr>
          <p:cNvPr id="78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94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88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1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793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9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96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8" t="20547" r="14482" b="26123"/>
          <a:stretch>
            <a:fillRect/>
          </a:stretch>
        </p:blipFill>
        <p:spPr>
          <a:xfrm>
            <a:off x="19811420" y="10105755"/>
            <a:ext cx="2771685" cy="204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9" fill="norm" stroke="1" extrusionOk="0">
                <a:moveTo>
                  <a:pt x="16935" y="0"/>
                </a:moveTo>
                <a:cubicBezTo>
                  <a:pt x="16599" y="0"/>
                  <a:pt x="15493" y="613"/>
                  <a:pt x="14478" y="1364"/>
                </a:cubicBezTo>
                <a:cubicBezTo>
                  <a:pt x="12680" y="2695"/>
                  <a:pt x="12588" y="2709"/>
                  <a:pt x="10726" y="1861"/>
                </a:cubicBezTo>
                <a:cubicBezTo>
                  <a:pt x="8961" y="1057"/>
                  <a:pt x="8662" y="1063"/>
                  <a:pt x="6724" y="1953"/>
                </a:cubicBezTo>
                <a:cubicBezTo>
                  <a:pt x="5445" y="2540"/>
                  <a:pt x="4114" y="3669"/>
                  <a:pt x="3306" y="4855"/>
                </a:cubicBezTo>
                <a:cubicBezTo>
                  <a:pt x="2165" y="6527"/>
                  <a:pt x="2011" y="7065"/>
                  <a:pt x="2207" y="8747"/>
                </a:cubicBezTo>
                <a:cubicBezTo>
                  <a:pt x="2400" y="10409"/>
                  <a:pt x="2254" y="10961"/>
                  <a:pt x="1221" y="12445"/>
                </a:cubicBezTo>
                <a:cubicBezTo>
                  <a:pt x="-770" y="15305"/>
                  <a:pt x="-259" y="19494"/>
                  <a:pt x="2257" y="20928"/>
                </a:cubicBezTo>
                <a:cubicBezTo>
                  <a:pt x="3205" y="21468"/>
                  <a:pt x="6254" y="21600"/>
                  <a:pt x="5884" y="21085"/>
                </a:cubicBezTo>
                <a:cubicBezTo>
                  <a:pt x="5741" y="20886"/>
                  <a:pt x="5821" y="20392"/>
                  <a:pt x="6063" y="19986"/>
                </a:cubicBezTo>
                <a:cubicBezTo>
                  <a:pt x="6354" y="19499"/>
                  <a:pt x="7433" y="19249"/>
                  <a:pt x="9243" y="19249"/>
                </a:cubicBezTo>
                <a:cubicBezTo>
                  <a:pt x="10750" y="19249"/>
                  <a:pt x="11889" y="19039"/>
                  <a:pt x="11775" y="18780"/>
                </a:cubicBezTo>
                <a:cubicBezTo>
                  <a:pt x="11660" y="18522"/>
                  <a:pt x="12021" y="17714"/>
                  <a:pt x="12579" y="16989"/>
                </a:cubicBezTo>
                <a:cubicBezTo>
                  <a:pt x="13136" y="16265"/>
                  <a:pt x="13831" y="15031"/>
                  <a:pt x="14124" y="14249"/>
                </a:cubicBezTo>
                <a:cubicBezTo>
                  <a:pt x="14623" y="12914"/>
                  <a:pt x="14798" y="12842"/>
                  <a:pt x="16950" y="13080"/>
                </a:cubicBezTo>
                <a:cubicBezTo>
                  <a:pt x="18212" y="13219"/>
                  <a:pt x="19110" y="13139"/>
                  <a:pt x="18945" y="12897"/>
                </a:cubicBezTo>
                <a:cubicBezTo>
                  <a:pt x="18780" y="12655"/>
                  <a:pt x="19028" y="11887"/>
                  <a:pt x="19496" y="11193"/>
                </a:cubicBezTo>
                <a:cubicBezTo>
                  <a:pt x="20287" y="10022"/>
                  <a:pt x="20830" y="7059"/>
                  <a:pt x="20794" y="4863"/>
                </a:cubicBezTo>
                <a:cubicBezTo>
                  <a:pt x="20782" y="4131"/>
                  <a:pt x="20706" y="3485"/>
                  <a:pt x="20553" y="3018"/>
                </a:cubicBezTo>
                <a:cubicBezTo>
                  <a:pt x="20123" y="1703"/>
                  <a:pt x="18082" y="0"/>
                  <a:pt x="169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7" name="IMG_0435.png" descr="IMG_043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2840" y="3453188"/>
            <a:ext cx="6304139" cy="638033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98" name="Google Shape;4324;p45"/>
          <p:cNvSpPr/>
          <p:nvPr/>
        </p:nvSpPr>
        <p:spPr>
          <a:xfrm rot="2181004">
            <a:off x="3777144" y="2946750"/>
            <a:ext cx="565904" cy="146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>
              <a:alpha val="547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9" name="IMG_0435.png" descr="IMG_0435.png"/>
          <p:cNvPicPr>
            <a:picLocks noChangeAspect="1"/>
          </p:cNvPicPr>
          <p:nvPr/>
        </p:nvPicPr>
        <p:blipFill>
          <a:blip r:embed="rId2">
            <a:extLst/>
          </a:blip>
          <a:srcRect l="45265" t="35933" r="11644" b="51910"/>
          <a:stretch>
            <a:fillRect/>
          </a:stretch>
        </p:blipFill>
        <p:spPr>
          <a:xfrm>
            <a:off x="12174111" y="6102247"/>
            <a:ext cx="6997215" cy="1480502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مستطيل"/>
          <p:cNvSpPr/>
          <p:nvPr/>
        </p:nvSpPr>
        <p:spPr>
          <a:xfrm>
            <a:off x="5810672" y="4855843"/>
            <a:ext cx="1152195" cy="423775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1" name="مستطيل"/>
          <p:cNvSpPr/>
          <p:nvPr/>
        </p:nvSpPr>
        <p:spPr>
          <a:xfrm>
            <a:off x="5810672" y="5425419"/>
            <a:ext cx="1152195" cy="423776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2" name="مستطيل"/>
          <p:cNvSpPr/>
          <p:nvPr/>
        </p:nvSpPr>
        <p:spPr>
          <a:xfrm>
            <a:off x="5810672" y="6020280"/>
            <a:ext cx="1152195" cy="423776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3" name="مستطيل"/>
          <p:cNvSpPr/>
          <p:nvPr/>
        </p:nvSpPr>
        <p:spPr>
          <a:xfrm>
            <a:off x="5810672" y="6582890"/>
            <a:ext cx="1152195" cy="423775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4" name="مستطيل"/>
          <p:cNvSpPr/>
          <p:nvPr/>
        </p:nvSpPr>
        <p:spPr>
          <a:xfrm>
            <a:off x="5810672" y="7152466"/>
            <a:ext cx="1152195" cy="423775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5" name="مستطيل"/>
          <p:cNvSpPr/>
          <p:nvPr/>
        </p:nvSpPr>
        <p:spPr>
          <a:xfrm>
            <a:off x="5810672" y="7722043"/>
            <a:ext cx="1152195" cy="423775"/>
          </a:xfrm>
          <a:prstGeom prst="rect">
            <a:avLst/>
          </a:prstGeom>
          <a:solidFill>
            <a:srgbClr val="FEDF91"/>
          </a:solidFill>
          <a:ln w="12700">
            <a:solidFill>
              <a:srgbClr val="ED9E56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6" name="٦"/>
          <p:cNvSpPr txBox="1"/>
          <p:nvPr/>
        </p:nvSpPr>
        <p:spPr>
          <a:xfrm>
            <a:off x="5332669" y="4673823"/>
            <a:ext cx="2034762" cy="787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807" name="١٠"/>
          <p:cNvSpPr txBox="1"/>
          <p:nvPr/>
        </p:nvSpPr>
        <p:spPr>
          <a:xfrm>
            <a:off x="5896770" y="5285967"/>
            <a:ext cx="979998" cy="787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808" name="٦"/>
          <p:cNvSpPr txBox="1"/>
          <p:nvPr/>
        </p:nvSpPr>
        <p:spPr>
          <a:xfrm>
            <a:off x="5882999" y="5855544"/>
            <a:ext cx="979998" cy="78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809" name="١٢"/>
          <p:cNvSpPr txBox="1"/>
          <p:nvPr/>
        </p:nvSpPr>
        <p:spPr>
          <a:xfrm>
            <a:off x="5896770" y="6429435"/>
            <a:ext cx="952455" cy="86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810" name="٩"/>
          <p:cNvSpPr txBox="1"/>
          <p:nvPr/>
        </p:nvSpPr>
        <p:spPr>
          <a:xfrm>
            <a:off x="5896770" y="6930303"/>
            <a:ext cx="952455" cy="86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811" name="١٠"/>
          <p:cNvSpPr txBox="1"/>
          <p:nvPr/>
        </p:nvSpPr>
        <p:spPr>
          <a:xfrm>
            <a:off x="5924312" y="7515774"/>
            <a:ext cx="952456" cy="86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pic>
        <p:nvPicPr>
          <p:cNvPr id="812" name="IMG_0435.png" descr="IMG_0435.png"/>
          <p:cNvPicPr>
            <a:picLocks noChangeAspect="1"/>
          </p:cNvPicPr>
          <p:nvPr/>
        </p:nvPicPr>
        <p:blipFill>
          <a:blip r:embed="rId2">
            <a:extLst/>
          </a:blip>
          <a:srcRect l="46172" t="49900" r="12033" b="37943"/>
          <a:stretch>
            <a:fillRect/>
          </a:stretch>
        </p:blipFill>
        <p:spPr>
          <a:xfrm>
            <a:off x="12025511" y="7864751"/>
            <a:ext cx="6989143" cy="1524659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الخسارة = ١٤- الفوز"/>
          <p:cNvSpPr txBox="1"/>
          <p:nvPr/>
        </p:nvSpPr>
        <p:spPr>
          <a:xfrm>
            <a:off x="9634413" y="9015471"/>
            <a:ext cx="11261529" cy="91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الخسارة = ١٤- الفوز </a:t>
            </a:r>
          </a:p>
        </p:txBody>
      </p:sp>
      <p:grpSp>
        <p:nvGrpSpPr>
          <p:cNvPr id="816" name="تجميع"/>
          <p:cNvGrpSpPr/>
          <p:nvPr/>
        </p:nvGrpSpPr>
        <p:grpSpPr>
          <a:xfrm>
            <a:off x="8207103" y="10020154"/>
            <a:ext cx="11171343" cy="1964731"/>
            <a:chOff x="0" y="0"/>
            <a:chExt cx="11171342" cy="1964730"/>
          </a:xfrm>
        </p:grpSpPr>
        <p:pic>
          <p:nvPicPr>
            <p:cNvPr id="814" name="IMG_0435.png" descr="IMG_043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737" t="63035" r="12529" b="31589"/>
            <a:stretch>
              <a:fillRect/>
            </a:stretch>
          </p:blipFill>
          <p:spPr>
            <a:xfrm>
              <a:off x="4545961" y="0"/>
              <a:ext cx="6625382" cy="597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5" name="IMG_0435.png" descr="IMG_043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726" t="68440" r="14556" b="19247"/>
            <a:stretch>
              <a:fillRect/>
            </a:stretch>
          </p:blipFill>
          <p:spPr>
            <a:xfrm>
              <a:off x="0" y="597075"/>
              <a:ext cx="10918335" cy="1367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7" name="س= ١٤- ف"/>
          <p:cNvSpPr txBox="1"/>
          <p:nvPr/>
        </p:nvSpPr>
        <p:spPr>
          <a:xfrm>
            <a:off x="2278841" y="11107722"/>
            <a:ext cx="11856525" cy="91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س= ١٤- 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2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7" grpId="12"/>
      <p:bldP build="whole" bldLvl="1" animBg="1" rev="0" advAuto="0" spid="816" grpId="11"/>
      <p:bldP build="whole" bldLvl="1" animBg="1" rev="0" advAuto="0" spid="809" grpId="6"/>
      <p:bldP build="whole" bldLvl="1" animBg="1" rev="0" advAuto="0" spid="810" grpId="7"/>
      <p:bldP build="whole" bldLvl="1" animBg="1" rev="0" advAuto="0" spid="811" grpId="8"/>
      <p:bldP build="whole" bldLvl="1" animBg="1" rev="0" advAuto="0" spid="798" grpId="1"/>
      <p:bldP build="whole" bldLvl="1" animBg="1" rev="0" advAuto="0" spid="807" grpId="4"/>
      <p:bldP build="whole" bldLvl="1" animBg="1" rev="0" advAuto="0" spid="812" grpId="9"/>
      <p:bldP build="whole" bldLvl="1" animBg="1" rev="0" advAuto="0" spid="813" grpId="10"/>
      <p:bldP build="whole" bldLvl="1" animBg="1" rev="0" advAuto="0" spid="806" grpId="3"/>
      <p:bldP build="whole" bldLvl="1" animBg="1" rev="0" advAuto="0" spid="808" grpId="5"/>
      <p:bldP build="whole" bldLvl="1" animBg="1" rev="0" advAuto="0" spid="79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4323" y="8275269"/>
            <a:ext cx="17022998" cy="1949635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grpSp>
        <p:nvGrpSpPr>
          <p:cNvPr id="82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2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٣٢</a:t>
              </a:r>
            </a:p>
          </p:txBody>
        </p:sp>
      </p:grpSp>
      <p:sp>
        <p:nvSpPr>
          <p:cNvPr id="82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5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6" name="٧=٨-١"/>
          <p:cNvSpPr txBox="1"/>
          <p:nvPr/>
        </p:nvSpPr>
        <p:spPr>
          <a:xfrm>
            <a:off x="13974132" y="4437067"/>
            <a:ext cx="5258923" cy="12034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33" sz="6700">
                <a:solidFill>
                  <a:srgbClr val="B92D5D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٧=٨-١ </a:t>
            </a:r>
          </a:p>
        </p:txBody>
      </p:sp>
      <p:sp>
        <p:nvSpPr>
          <p:cNvPr id="827" name="مستطيل 92"/>
          <p:cNvSpPr txBox="1"/>
          <p:nvPr/>
        </p:nvSpPr>
        <p:spPr>
          <a:xfrm>
            <a:off x="6065370" y="6035202"/>
            <a:ext cx="10206348" cy="2050912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4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اشارة المساواة = </a:t>
            </a:r>
          </a:p>
          <a:p>
            <a:pPr defTabSz="914400" rtl="0">
              <a:defRPr b="1" sz="4400">
                <a:latin typeface="Calibri"/>
                <a:ea typeface="Calibri"/>
                <a:cs typeface="Calibri"/>
                <a:sym typeface="Calibri"/>
              </a:defRPr>
            </a:pPr>
            <a:r>
              <a:t>تدل ان المقدار الذي على اليمين المساواة مكافئ للمقدار الذي عن يسارها   </a:t>
            </a:r>
          </a:p>
        </p:txBody>
      </p:sp>
      <p:sp>
        <p:nvSpPr>
          <p:cNvPr id="828" name="مستطيل 92"/>
          <p:cNvSpPr txBox="1"/>
          <p:nvPr/>
        </p:nvSpPr>
        <p:spPr>
          <a:xfrm>
            <a:off x="3308836" y="8843297"/>
            <a:ext cx="15719416" cy="813580"/>
          </a:xfrm>
          <a:prstGeom prst="rect">
            <a:avLst/>
          </a:prstGeom>
          <a:solidFill>
            <a:srgbClr val="FFF994"/>
          </a:solidFill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371A9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المعادلة: </a:t>
            </a:r>
            <a:r>
              <a:rPr>
                <a:solidFill>
                  <a:srgbClr val="1A0A52"/>
                </a:solidFill>
              </a:rPr>
              <a:t>جملة تحتوي على عبارتين تفصل بينهما اشارة المساواة =</a:t>
            </a:r>
          </a:p>
        </p:txBody>
      </p:sp>
      <p:sp>
        <p:nvSpPr>
          <p:cNvPr id="829" name="٣(٤)=١٢"/>
          <p:cNvSpPr txBox="1"/>
          <p:nvPr/>
        </p:nvSpPr>
        <p:spPr>
          <a:xfrm>
            <a:off x="8624473" y="4437067"/>
            <a:ext cx="5088142" cy="12034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33" sz="6700">
                <a:solidFill>
                  <a:srgbClr val="864FF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٣(٤)=١٢</a:t>
            </a:r>
          </a:p>
        </p:txBody>
      </p:sp>
      <p:sp>
        <p:nvSpPr>
          <p:cNvPr id="830" name="١٧ = ١٣+٢+٢"/>
          <p:cNvSpPr txBox="1"/>
          <p:nvPr/>
        </p:nvSpPr>
        <p:spPr>
          <a:xfrm>
            <a:off x="2737023" y="4437067"/>
            <a:ext cx="5625933" cy="11475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26" sz="63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١٧ = ١٣+٢+٢</a:t>
            </a:r>
          </a:p>
        </p:txBody>
      </p:sp>
      <p:pic>
        <p:nvPicPr>
          <p:cNvPr id="831" name="IMG_0459.png" descr="IMG_0459.png"/>
          <p:cNvPicPr>
            <a:picLocks noChangeAspect="1"/>
          </p:cNvPicPr>
          <p:nvPr/>
        </p:nvPicPr>
        <p:blipFill>
          <a:blip r:embed="rId4">
            <a:extLst/>
          </a:blip>
          <a:srcRect l="67888" t="5849" r="2085" b="5891"/>
          <a:stretch>
            <a:fillRect/>
          </a:stretch>
        </p:blipFill>
        <p:spPr>
          <a:xfrm>
            <a:off x="15711989" y="6375874"/>
            <a:ext cx="1155378" cy="1173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4" h="21598" fill="norm" stroke="1" extrusionOk="0">
                <a:moveTo>
                  <a:pt x="11095" y="0"/>
                </a:moveTo>
                <a:cubicBezTo>
                  <a:pt x="10236" y="0"/>
                  <a:pt x="9357" y="106"/>
                  <a:pt x="8464" y="329"/>
                </a:cubicBezTo>
                <a:cubicBezTo>
                  <a:pt x="7946" y="458"/>
                  <a:pt x="7342" y="563"/>
                  <a:pt x="7123" y="563"/>
                </a:cubicBezTo>
                <a:cubicBezTo>
                  <a:pt x="6905" y="563"/>
                  <a:pt x="6576" y="671"/>
                  <a:pt x="6395" y="796"/>
                </a:cubicBezTo>
                <a:cubicBezTo>
                  <a:pt x="6317" y="850"/>
                  <a:pt x="6203" y="907"/>
                  <a:pt x="6089" y="964"/>
                </a:cubicBezTo>
                <a:cubicBezTo>
                  <a:pt x="5969" y="1033"/>
                  <a:pt x="5833" y="1099"/>
                  <a:pt x="5651" y="1154"/>
                </a:cubicBezTo>
                <a:cubicBezTo>
                  <a:pt x="5431" y="1222"/>
                  <a:pt x="5053" y="1454"/>
                  <a:pt x="4646" y="1739"/>
                </a:cubicBezTo>
                <a:cubicBezTo>
                  <a:pt x="4534" y="1819"/>
                  <a:pt x="4436" y="1881"/>
                  <a:pt x="4318" y="1972"/>
                </a:cubicBezTo>
                <a:cubicBezTo>
                  <a:pt x="4299" y="1987"/>
                  <a:pt x="4279" y="2001"/>
                  <a:pt x="4260" y="2016"/>
                </a:cubicBezTo>
                <a:cubicBezTo>
                  <a:pt x="3730" y="2432"/>
                  <a:pt x="3165" y="2948"/>
                  <a:pt x="2700" y="3455"/>
                </a:cubicBezTo>
                <a:cubicBezTo>
                  <a:pt x="1819" y="4416"/>
                  <a:pt x="638" y="6323"/>
                  <a:pt x="638" y="6793"/>
                </a:cubicBezTo>
                <a:cubicBezTo>
                  <a:pt x="638" y="6940"/>
                  <a:pt x="574" y="7196"/>
                  <a:pt x="492" y="7355"/>
                </a:cubicBezTo>
                <a:cubicBezTo>
                  <a:pt x="445" y="7448"/>
                  <a:pt x="402" y="7566"/>
                  <a:pt x="361" y="7684"/>
                </a:cubicBezTo>
                <a:cubicBezTo>
                  <a:pt x="333" y="7868"/>
                  <a:pt x="309" y="8055"/>
                  <a:pt x="274" y="8225"/>
                </a:cubicBezTo>
                <a:cubicBezTo>
                  <a:pt x="208" y="8545"/>
                  <a:pt x="155" y="8754"/>
                  <a:pt x="99" y="8918"/>
                </a:cubicBezTo>
                <a:cubicBezTo>
                  <a:pt x="-75" y="10295"/>
                  <a:pt x="-27" y="12084"/>
                  <a:pt x="296" y="13264"/>
                </a:cubicBezTo>
                <a:cubicBezTo>
                  <a:pt x="817" y="15174"/>
                  <a:pt x="912" y="15419"/>
                  <a:pt x="1367" y="16266"/>
                </a:cubicBezTo>
                <a:cubicBezTo>
                  <a:pt x="1411" y="16322"/>
                  <a:pt x="1449" y="16395"/>
                  <a:pt x="1491" y="16478"/>
                </a:cubicBezTo>
                <a:cubicBezTo>
                  <a:pt x="1742" y="16909"/>
                  <a:pt x="2067" y="17350"/>
                  <a:pt x="2445" y="17793"/>
                </a:cubicBezTo>
                <a:cubicBezTo>
                  <a:pt x="2789" y="18179"/>
                  <a:pt x="3190" y="18598"/>
                  <a:pt x="3604" y="18998"/>
                </a:cubicBezTo>
                <a:cubicBezTo>
                  <a:pt x="3607" y="19001"/>
                  <a:pt x="3608" y="19002"/>
                  <a:pt x="3611" y="19005"/>
                </a:cubicBezTo>
                <a:cubicBezTo>
                  <a:pt x="4375" y="19711"/>
                  <a:pt x="5200" y="20336"/>
                  <a:pt x="5928" y="20737"/>
                </a:cubicBezTo>
                <a:cubicBezTo>
                  <a:pt x="6033" y="20757"/>
                  <a:pt x="6125" y="20795"/>
                  <a:pt x="6205" y="20861"/>
                </a:cubicBezTo>
                <a:cubicBezTo>
                  <a:pt x="6627" y="21065"/>
                  <a:pt x="7016" y="21211"/>
                  <a:pt x="7320" y="21219"/>
                </a:cubicBezTo>
                <a:cubicBezTo>
                  <a:pt x="7550" y="21224"/>
                  <a:pt x="8004" y="21321"/>
                  <a:pt x="8326" y="21438"/>
                </a:cubicBezTo>
                <a:cubicBezTo>
                  <a:pt x="8641" y="21553"/>
                  <a:pt x="9183" y="21600"/>
                  <a:pt x="9820" y="21598"/>
                </a:cubicBezTo>
                <a:cubicBezTo>
                  <a:pt x="9960" y="21565"/>
                  <a:pt x="10140" y="21540"/>
                  <a:pt x="10330" y="21540"/>
                </a:cubicBezTo>
                <a:cubicBezTo>
                  <a:pt x="10437" y="21540"/>
                  <a:pt x="10524" y="21557"/>
                  <a:pt x="10621" y="21569"/>
                </a:cubicBezTo>
                <a:cubicBezTo>
                  <a:pt x="11283" y="21529"/>
                  <a:pt x="11991" y="21446"/>
                  <a:pt x="12676" y="21328"/>
                </a:cubicBezTo>
                <a:cubicBezTo>
                  <a:pt x="12693" y="21325"/>
                  <a:pt x="12710" y="21323"/>
                  <a:pt x="12727" y="21321"/>
                </a:cubicBezTo>
                <a:cubicBezTo>
                  <a:pt x="12762" y="21316"/>
                  <a:pt x="12776" y="21310"/>
                  <a:pt x="12807" y="21306"/>
                </a:cubicBezTo>
                <a:cubicBezTo>
                  <a:pt x="13486" y="21184"/>
                  <a:pt x="14135" y="21036"/>
                  <a:pt x="14651" y="20853"/>
                </a:cubicBezTo>
                <a:cubicBezTo>
                  <a:pt x="17064" y="19996"/>
                  <a:pt x="18928" y="18241"/>
                  <a:pt x="20043" y="15996"/>
                </a:cubicBezTo>
                <a:cubicBezTo>
                  <a:pt x="21158" y="13752"/>
                  <a:pt x="21525" y="11012"/>
                  <a:pt x="20932" y="8203"/>
                </a:cubicBezTo>
                <a:cubicBezTo>
                  <a:pt x="20555" y="6417"/>
                  <a:pt x="19345" y="4248"/>
                  <a:pt x="17988" y="2907"/>
                </a:cubicBezTo>
                <a:cubicBezTo>
                  <a:pt x="17141" y="2069"/>
                  <a:pt x="16208" y="1414"/>
                  <a:pt x="15212" y="935"/>
                </a:cubicBezTo>
                <a:cubicBezTo>
                  <a:pt x="15200" y="948"/>
                  <a:pt x="15198" y="962"/>
                  <a:pt x="15183" y="972"/>
                </a:cubicBezTo>
                <a:cubicBezTo>
                  <a:pt x="15096" y="1025"/>
                  <a:pt x="14981" y="1000"/>
                  <a:pt x="14928" y="913"/>
                </a:cubicBezTo>
                <a:cubicBezTo>
                  <a:pt x="14904" y="875"/>
                  <a:pt x="14900" y="831"/>
                  <a:pt x="14906" y="789"/>
                </a:cubicBezTo>
                <a:cubicBezTo>
                  <a:pt x="13711" y="266"/>
                  <a:pt x="12429" y="1"/>
                  <a:pt x="1109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Class="entr" nodeType="afterEffect" presetSubtype="32" presetID="23" grpId="3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6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8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8" grpId="7"/>
      <p:bldP build="whole" bldLvl="1" animBg="1" rev="0" advAuto="0" spid="827" grpId="4"/>
      <p:bldP build="whole" bldLvl="1" animBg="1" rev="0" advAuto="0" spid="826" grpId="1"/>
      <p:bldP build="whole" bldLvl="1" animBg="1" rev="0" advAuto="0" spid="829" grpId="2"/>
      <p:bldP build="whole" bldLvl="1" animBg="1" rev="0" advAuto="0" spid="830" grpId="3"/>
      <p:bldP build="whole" bldLvl="1" animBg="1" rev="0" advAuto="0" spid="831" grpId="5"/>
      <p:bldP build="whole" bldLvl="1" animBg="1" rev="0" advAuto="0" spid="819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3100;p57"/>
          <p:cNvSpPr/>
          <p:nvPr/>
        </p:nvSpPr>
        <p:spPr>
          <a:xfrm>
            <a:off x="9391849" y="1997511"/>
            <a:ext cx="8308043" cy="1916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>
              <a:alpha val="4406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4" name="مستطيل 92"/>
          <p:cNvSpPr txBox="1"/>
          <p:nvPr/>
        </p:nvSpPr>
        <p:spPr>
          <a:xfrm>
            <a:off x="7339165" y="2561732"/>
            <a:ext cx="12269676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ماهو الفرق بين العبارتين </a:t>
            </a:r>
          </a:p>
        </p:txBody>
      </p:sp>
      <p:pic>
        <p:nvPicPr>
          <p:cNvPr id="83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17122" y="4677216"/>
            <a:ext cx="5365539" cy="1658039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8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1554" y="4818573"/>
            <a:ext cx="5502922" cy="1658038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837" name="مستطيل 92"/>
          <p:cNvSpPr txBox="1"/>
          <p:nvPr/>
        </p:nvSpPr>
        <p:spPr>
          <a:xfrm>
            <a:off x="15402504" y="5123520"/>
            <a:ext cx="4967457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س+٣</a:t>
            </a:r>
          </a:p>
        </p:txBody>
      </p:sp>
      <p:sp>
        <p:nvSpPr>
          <p:cNvPr id="838" name="مستطيل 92"/>
          <p:cNvSpPr txBox="1"/>
          <p:nvPr/>
        </p:nvSpPr>
        <p:spPr>
          <a:xfrm>
            <a:off x="7481474" y="5253502"/>
            <a:ext cx="4710527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س+٣ =٥</a:t>
            </a:r>
          </a:p>
        </p:txBody>
      </p:sp>
      <p:sp>
        <p:nvSpPr>
          <p:cNvPr id="839" name="Google Shape;4324;p45"/>
          <p:cNvSpPr/>
          <p:nvPr/>
        </p:nvSpPr>
        <p:spPr>
          <a:xfrm rot="2181004">
            <a:off x="15005911" y="4246007"/>
            <a:ext cx="633016" cy="1396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6187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40" name="Google Shape;4324;p45"/>
          <p:cNvSpPr/>
          <p:nvPr/>
        </p:nvSpPr>
        <p:spPr>
          <a:xfrm rot="2181004">
            <a:off x="7004245" y="4390128"/>
            <a:ext cx="665846" cy="146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6187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41" name="مستطيل 92"/>
          <p:cNvSpPr txBox="1"/>
          <p:nvPr/>
        </p:nvSpPr>
        <p:spPr>
          <a:xfrm>
            <a:off x="15029822" y="6897130"/>
            <a:ext cx="4967457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عبارة جبرية </a:t>
            </a:r>
          </a:p>
        </p:txBody>
      </p:sp>
      <p:sp>
        <p:nvSpPr>
          <p:cNvPr id="842" name="مستطيل 92"/>
          <p:cNvSpPr txBox="1"/>
          <p:nvPr/>
        </p:nvSpPr>
        <p:spPr>
          <a:xfrm>
            <a:off x="7199286" y="6897130"/>
            <a:ext cx="4967458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معادلة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6" grpId="4"/>
      <p:bldP build="whole" bldLvl="1" animBg="1" rev="0" advAuto="0" spid="837" grpId="5"/>
      <p:bldP build="whole" bldLvl="1" animBg="1" rev="0" advAuto="0" spid="835" grpId="3"/>
      <p:bldP build="whole" bldLvl="1" animBg="1" rev="0" advAuto="0" spid="841" grpId="9"/>
      <p:bldP build="whole" bldLvl="1" animBg="1" rev="0" advAuto="0" spid="842" grpId="10"/>
      <p:bldP build="whole" bldLvl="1" animBg="1" rev="0" advAuto="0" spid="834" grpId="2"/>
      <p:bldP build="whole" bldLvl="1" animBg="1" rev="0" advAuto="0" spid="833" grpId="1"/>
      <p:bldP build="whole" bldLvl="1" animBg="1" rev="0" advAuto="0" spid="839" grpId="7"/>
      <p:bldP build="whole" bldLvl="1" animBg="1" rev="0" advAuto="0" spid="838" grpId="6"/>
      <p:bldP build="whole" bldLvl="1" animBg="1" rev="0" advAuto="0" spid="840" grpId="8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3100;p57"/>
          <p:cNvSpPr/>
          <p:nvPr/>
        </p:nvSpPr>
        <p:spPr>
          <a:xfrm>
            <a:off x="10107610" y="8077225"/>
            <a:ext cx="6592995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45" name="IMG_0444.png" descr="IMG_0444.png"/>
          <p:cNvPicPr>
            <a:picLocks noChangeAspect="1"/>
          </p:cNvPicPr>
          <p:nvPr/>
        </p:nvPicPr>
        <p:blipFill>
          <a:blip r:embed="rId2">
            <a:extLst/>
          </a:blip>
          <a:srcRect l="43921" t="19323" r="35492" b="72956"/>
          <a:stretch>
            <a:fillRect/>
          </a:stretch>
        </p:blipFill>
        <p:spPr>
          <a:xfrm>
            <a:off x="9314112" y="4949281"/>
            <a:ext cx="8180052" cy="23006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5144;p62"/>
          <p:cNvSpPr/>
          <p:nvPr/>
        </p:nvSpPr>
        <p:spPr>
          <a:xfrm flipH="1">
            <a:off x="3122207" y="6213412"/>
            <a:ext cx="15332932" cy="5942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4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٣٢</a:t>
              </a:r>
            </a:p>
          </p:txBody>
        </p:sp>
      </p:grpSp>
      <p:sp>
        <p:nvSpPr>
          <p:cNvPr id="85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0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57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53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4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5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6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8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59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3" name="تجميع"/>
          <p:cNvGrpSpPr/>
          <p:nvPr/>
        </p:nvGrpSpPr>
        <p:grpSpPr>
          <a:xfrm>
            <a:off x="18085908" y="4964494"/>
            <a:ext cx="1292538" cy="1089660"/>
            <a:chOff x="0" y="-63500"/>
            <a:chExt cx="1292536" cy="1089658"/>
          </a:xfrm>
        </p:grpSpPr>
        <p:pic>
          <p:nvPicPr>
            <p:cNvPr id="86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62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64" name="Google Shape;2000;p30"/>
          <p:cNvSpPr/>
          <p:nvPr/>
        </p:nvSpPr>
        <p:spPr>
          <a:xfrm>
            <a:off x="17265476" y="5905456"/>
            <a:ext cx="854064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65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50000" t="28783" r="17968" b="65548"/>
          <a:stretch>
            <a:fillRect/>
          </a:stretch>
        </p:blipFill>
        <p:spPr>
          <a:xfrm>
            <a:off x="7356620" y="4803607"/>
            <a:ext cx="9902060" cy="1314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40901" t="35783" r="47859" b="60119"/>
          <a:stretch>
            <a:fillRect/>
          </a:stretch>
        </p:blipFill>
        <p:spPr>
          <a:xfrm>
            <a:off x="13786107" y="6383247"/>
            <a:ext cx="3472656" cy="949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55674" t="51171" r="18763" b="42078"/>
          <a:stretch>
            <a:fillRect/>
          </a:stretch>
        </p:blipFill>
        <p:spPr>
          <a:xfrm>
            <a:off x="6853253" y="9836157"/>
            <a:ext cx="8125309" cy="1609299"/>
          </a:xfrm>
          <a:prstGeom prst="rect">
            <a:avLst/>
          </a:prstGeom>
          <a:ln w="12700">
            <a:solidFill>
              <a:srgbClr val="1C488C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868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65234" t="35783" r="17092" b="59944"/>
          <a:stretch>
            <a:fillRect/>
          </a:stretch>
        </p:blipFill>
        <p:spPr>
          <a:xfrm>
            <a:off x="4626317" y="6467553"/>
            <a:ext cx="5708011" cy="1034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34693" t="41186" r="47359" b="54565"/>
          <a:stretch>
            <a:fillRect/>
          </a:stretch>
        </p:blipFill>
        <p:spPr>
          <a:xfrm>
            <a:off x="12529117" y="7415516"/>
            <a:ext cx="4911190" cy="87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66913" t="40724" r="16917" b="54235"/>
          <a:stretch>
            <a:fillRect/>
          </a:stretch>
        </p:blipFill>
        <p:spPr>
          <a:xfrm>
            <a:off x="5679523" y="7293948"/>
            <a:ext cx="4958568" cy="1159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47062" t="46695" r="47741" b="48402"/>
          <a:stretch>
            <a:fillRect/>
          </a:stretch>
        </p:blipFill>
        <p:spPr>
          <a:xfrm>
            <a:off x="14984782" y="8371615"/>
            <a:ext cx="2149350" cy="152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G_0444.png" descr="IMG_0444.png"/>
          <p:cNvPicPr>
            <a:picLocks noChangeAspect="1"/>
          </p:cNvPicPr>
          <p:nvPr/>
        </p:nvPicPr>
        <p:blipFill>
          <a:blip r:embed="rId4">
            <a:extLst/>
          </a:blip>
          <a:srcRect l="70728" t="46846" r="17442" b="48666"/>
          <a:stretch>
            <a:fillRect/>
          </a:stretch>
        </p:blipFill>
        <p:spPr>
          <a:xfrm>
            <a:off x="5855310" y="8493653"/>
            <a:ext cx="4488036" cy="127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7631" y="6117661"/>
            <a:ext cx="2332420" cy="3527289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=؟"/>
          <p:cNvSpPr txBox="1"/>
          <p:nvPr/>
        </p:nvSpPr>
        <p:spPr>
          <a:xfrm>
            <a:off x="3103157" y="5927719"/>
            <a:ext cx="3992247" cy="195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 =؟</a:t>
            </a:r>
          </a:p>
        </p:txBody>
      </p:sp>
      <p:pic>
        <p:nvPicPr>
          <p:cNvPr id="875" name="IMG_0459.png" descr="IMG_0459.png"/>
          <p:cNvPicPr>
            <a:picLocks noChangeAspect="1"/>
          </p:cNvPicPr>
          <p:nvPr/>
        </p:nvPicPr>
        <p:blipFill>
          <a:blip r:embed="rId6">
            <a:extLst/>
          </a:blip>
          <a:srcRect l="67890" t="5851" r="2089" b="5883"/>
          <a:stretch>
            <a:fillRect/>
          </a:stretch>
        </p:blipFill>
        <p:spPr>
          <a:xfrm>
            <a:off x="22520660" y="10027695"/>
            <a:ext cx="1147673" cy="1166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3" h="21598" fill="norm" stroke="1" extrusionOk="0">
                <a:moveTo>
                  <a:pt x="11100" y="0"/>
                </a:moveTo>
                <a:cubicBezTo>
                  <a:pt x="10242" y="0"/>
                  <a:pt x="9360" y="109"/>
                  <a:pt x="8467" y="331"/>
                </a:cubicBezTo>
                <a:cubicBezTo>
                  <a:pt x="7948" y="460"/>
                  <a:pt x="7343" y="566"/>
                  <a:pt x="7124" y="566"/>
                </a:cubicBezTo>
                <a:cubicBezTo>
                  <a:pt x="6905" y="566"/>
                  <a:pt x="6579" y="669"/>
                  <a:pt x="6398" y="794"/>
                </a:cubicBezTo>
                <a:cubicBezTo>
                  <a:pt x="6320" y="848"/>
                  <a:pt x="6205" y="906"/>
                  <a:pt x="6090" y="963"/>
                </a:cubicBezTo>
                <a:cubicBezTo>
                  <a:pt x="5970" y="1032"/>
                  <a:pt x="5831" y="1099"/>
                  <a:pt x="5650" y="1154"/>
                </a:cubicBezTo>
                <a:cubicBezTo>
                  <a:pt x="5429" y="1222"/>
                  <a:pt x="5060" y="1451"/>
                  <a:pt x="4652" y="1735"/>
                </a:cubicBezTo>
                <a:cubicBezTo>
                  <a:pt x="4540" y="1815"/>
                  <a:pt x="4433" y="1879"/>
                  <a:pt x="4315" y="1970"/>
                </a:cubicBezTo>
                <a:cubicBezTo>
                  <a:pt x="4296" y="1985"/>
                  <a:pt x="4276" y="1999"/>
                  <a:pt x="4256" y="2014"/>
                </a:cubicBezTo>
                <a:cubicBezTo>
                  <a:pt x="3726" y="2431"/>
                  <a:pt x="3166" y="2941"/>
                  <a:pt x="2701" y="3448"/>
                </a:cubicBezTo>
                <a:cubicBezTo>
                  <a:pt x="1820" y="4408"/>
                  <a:pt x="640" y="6322"/>
                  <a:pt x="640" y="6793"/>
                </a:cubicBezTo>
                <a:cubicBezTo>
                  <a:pt x="640" y="6939"/>
                  <a:pt x="575" y="7193"/>
                  <a:pt x="493" y="7352"/>
                </a:cubicBezTo>
                <a:cubicBezTo>
                  <a:pt x="445" y="7444"/>
                  <a:pt x="402" y="7564"/>
                  <a:pt x="361" y="7682"/>
                </a:cubicBezTo>
                <a:cubicBezTo>
                  <a:pt x="333" y="7866"/>
                  <a:pt x="315" y="8057"/>
                  <a:pt x="280" y="8226"/>
                </a:cubicBezTo>
                <a:cubicBezTo>
                  <a:pt x="214" y="8546"/>
                  <a:pt x="153" y="8752"/>
                  <a:pt x="97" y="8917"/>
                </a:cubicBezTo>
                <a:cubicBezTo>
                  <a:pt x="-77" y="10294"/>
                  <a:pt x="-20" y="12082"/>
                  <a:pt x="302" y="13262"/>
                </a:cubicBezTo>
                <a:cubicBezTo>
                  <a:pt x="824" y="15171"/>
                  <a:pt x="912" y="15414"/>
                  <a:pt x="1366" y="16261"/>
                </a:cubicBezTo>
                <a:cubicBezTo>
                  <a:pt x="1410" y="16317"/>
                  <a:pt x="1449" y="16391"/>
                  <a:pt x="1491" y="16475"/>
                </a:cubicBezTo>
                <a:cubicBezTo>
                  <a:pt x="1742" y="16905"/>
                  <a:pt x="2073" y="17347"/>
                  <a:pt x="2452" y="17790"/>
                </a:cubicBezTo>
                <a:cubicBezTo>
                  <a:pt x="2796" y="18176"/>
                  <a:pt x="3190" y="18596"/>
                  <a:pt x="3603" y="18996"/>
                </a:cubicBezTo>
                <a:cubicBezTo>
                  <a:pt x="3607" y="18999"/>
                  <a:pt x="3607" y="19000"/>
                  <a:pt x="3611" y="19003"/>
                </a:cubicBezTo>
                <a:cubicBezTo>
                  <a:pt x="4375" y="19709"/>
                  <a:pt x="5200" y="20330"/>
                  <a:pt x="5929" y="20731"/>
                </a:cubicBezTo>
                <a:cubicBezTo>
                  <a:pt x="6033" y="20751"/>
                  <a:pt x="6127" y="20798"/>
                  <a:pt x="6207" y="20863"/>
                </a:cubicBezTo>
                <a:cubicBezTo>
                  <a:pt x="6629" y="21068"/>
                  <a:pt x="7019" y="21209"/>
                  <a:pt x="7322" y="21216"/>
                </a:cubicBezTo>
                <a:cubicBezTo>
                  <a:pt x="7552" y="21222"/>
                  <a:pt x="8006" y="21320"/>
                  <a:pt x="8327" y="21437"/>
                </a:cubicBezTo>
                <a:cubicBezTo>
                  <a:pt x="8643" y="21551"/>
                  <a:pt x="9180" y="21600"/>
                  <a:pt x="9817" y="21598"/>
                </a:cubicBezTo>
                <a:cubicBezTo>
                  <a:pt x="9957" y="21565"/>
                  <a:pt x="10140" y="21540"/>
                  <a:pt x="10330" y="21540"/>
                </a:cubicBezTo>
                <a:cubicBezTo>
                  <a:pt x="10438" y="21540"/>
                  <a:pt x="10527" y="21557"/>
                  <a:pt x="10623" y="21569"/>
                </a:cubicBezTo>
                <a:cubicBezTo>
                  <a:pt x="11285" y="21529"/>
                  <a:pt x="11992" y="21445"/>
                  <a:pt x="12677" y="21326"/>
                </a:cubicBezTo>
                <a:cubicBezTo>
                  <a:pt x="12694" y="21323"/>
                  <a:pt x="12712" y="21322"/>
                  <a:pt x="12729" y="21319"/>
                </a:cubicBezTo>
                <a:cubicBezTo>
                  <a:pt x="12764" y="21314"/>
                  <a:pt x="12778" y="21309"/>
                  <a:pt x="12810" y="21304"/>
                </a:cubicBezTo>
                <a:cubicBezTo>
                  <a:pt x="13489" y="21182"/>
                  <a:pt x="14135" y="21032"/>
                  <a:pt x="14651" y="20849"/>
                </a:cubicBezTo>
                <a:cubicBezTo>
                  <a:pt x="17065" y="19992"/>
                  <a:pt x="18935" y="18234"/>
                  <a:pt x="20050" y="15989"/>
                </a:cubicBezTo>
                <a:cubicBezTo>
                  <a:pt x="21165" y="13745"/>
                  <a:pt x="21523" y="11013"/>
                  <a:pt x="20930" y="8204"/>
                </a:cubicBezTo>
                <a:cubicBezTo>
                  <a:pt x="20553" y="6419"/>
                  <a:pt x="19353" y="4245"/>
                  <a:pt x="17996" y="2904"/>
                </a:cubicBezTo>
                <a:cubicBezTo>
                  <a:pt x="17148" y="2066"/>
                  <a:pt x="16212" y="1412"/>
                  <a:pt x="15216" y="934"/>
                </a:cubicBezTo>
                <a:cubicBezTo>
                  <a:pt x="15204" y="947"/>
                  <a:pt x="15202" y="961"/>
                  <a:pt x="15186" y="971"/>
                </a:cubicBezTo>
                <a:cubicBezTo>
                  <a:pt x="15099" y="1024"/>
                  <a:pt x="14983" y="998"/>
                  <a:pt x="14930" y="912"/>
                </a:cubicBezTo>
                <a:cubicBezTo>
                  <a:pt x="14906" y="874"/>
                  <a:pt x="14902" y="836"/>
                  <a:pt x="14908" y="794"/>
                </a:cubicBezTo>
                <a:cubicBezTo>
                  <a:pt x="13712" y="271"/>
                  <a:pt x="12435" y="1"/>
                  <a:pt x="111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9" grpId="7"/>
      <p:bldP build="whole" bldLvl="1" animBg="1" rev="0" advAuto="0" spid="871" grpId="9"/>
      <p:bldP build="whole" bldLvl="1" animBg="1" rev="0" advAuto="0" spid="872" grpId="10"/>
      <p:bldP build="whole" bldLvl="1" animBg="1" rev="0" advAuto="0" spid="867" grpId="11"/>
      <p:bldP build="whole" bldLvl="1" animBg="1" rev="0" advAuto="0" spid="866" grpId="1"/>
      <p:bldP build="whole" bldLvl="1" animBg="1" rev="0" advAuto="0" spid="873" grpId="3"/>
      <p:bldP build="whole" bldLvl="1" animBg="1" rev="0" advAuto="0" spid="874" grpId="4"/>
      <p:bldP build="whole" bldLvl="1" animBg="1" rev="0" advAuto="0" spid="874" grpId="5"/>
      <p:bldP build="whole" bldLvl="1" animBg="1" rev="0" advAuto="0" spid="874" grpId="6"/>
      <p:bldP build="whole" bldLvl="1" animBg="1" rev="0" advAuto="0" spid="870" grpId="8"/>
      <p:bldP build="whole" bldLvl="1" animBg="1" rev="0" advAuto="0" spid="86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7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٣٢</a:t>
              </a:r>
            </a:p>
          </p:txBody>
        </p:sp>
      </p:grpSp>
      <p:sp>
        <p:nvSpPr>
          <p:cNvPr id="8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89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8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8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8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8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0" name="مستطيل 92"/>
          <p:cNvSpPr txBox="1"/>
          <p:nvPr/>
        </p:nvSpPr>
        <p:spPr>
          <a:xfrm>
            <a:off x="3906059" y="3383284"/>
            <a:ext cx="8890681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حل المعادلات التالية ذهنيًا </a:t>
            </a:r>
          </a:p>
        </p:txBody>
      </p:sp>
      <p:pic>
        <p:nvPicPr>
          <p:cNvPr id="89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7770375"/>
            <a:ext cx="3022741" cy="45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3" name="تجميع"/>
          <p:cNvGrpSpPr/>
          <p:nvPr/>
        </p:nvGrpSpPr>
        <p:grpSpPr>
          <a:xfrm>
            <a:off x="19207959" y="8146791"/>
            <a:ext cx="1687982" cy="1522182"/>
            <a:chOff x="0" y="0"/>
            <a:chExt cx="1687981" cy="1522181"/>
          </a:xfrm>
        </p:grpSpPr>
        <p:pic>
          <p:nvPicPr>
            <p:cNvPr id="89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02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893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4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9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01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896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7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8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9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00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08" name="تجميع"/>
          <p:cNvGrpSpPr/>
          <p:nvPr/>
        </p:nvGrpSpPr>
        <p:grpSpPr>
          <a:xfrm rot="16200000">
            <a:off x="10850738" y="-1621380"/>
            <a:ext cx="177802" cy="16625543"/>
            <a:chOff x="-44450" y="-44449"/>
            <a:chExt cx="177800" cy="16625541"/>
          </a:xfrm>
        </p:grpSpPr>
        <p:pic>
          <p:nvPicPr>
            <p:cNvPr id="90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0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909" name="تجميع"/>
          <p:cNvSpPr txBox="1"/>
          <p:nvPr/>
        </p:nvSpPr>
        <p:spPr>
          <a:xfrm>
            <a:off x="12895922" y="4567456"/>
            <a:ext cx="3992248" cy="166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ب -٥ =٢٠ </a:t>
            </a:r>
          </a:p>
        </p:txBody>
      </p:sp>
      <p:grpSp>
        <p:nvGrpSpPr>
          <p:cNvPr id="912" name="تجميع"/>
          <p:cNvGrpSpPr/>
          <p:nvPr/>
        </p:nvGrpSpPr>
        <p:grpSpPr>
          <a:xfrm>
            <a:off x="17143875" y="4751799"/>
            <a:ext cx="1590041" cy="1325851"/>
            <a:chOff x="0" y="-63500"/>
            <a:chExt cx="1590039" cy="1325850"/>
          </a:xfrm>
        </p:grpSpPr>
        <p:pic>
          <p:nvPicPr>
            <p:cNvPr id="910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15" name="تجميع"/>
          <p:cNvGrpSpPr/>
          <p:nvPr/>
        </p:nvGrpSpPr>
        <p:grpSpPr>
          <a:xfrm>
            <a:off x="17143875" y="6899155"/>
            <a:ext cx="1590041" cy="1325851"/>
            <a:chOff x="0" y="-63500"/>
            <a:chExt cx="1590039" cy="1325850"/>
          </a:xfrm>
        </p:grpSpPr>
        <p:pic>
          <p:nvPicPr>
            <p:cNvPr id="91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sp>
        <p:nvSpPr>
          <p:cNvPr id="916" name="تجميع"/>
          <p:cNvSpPr txBox="1"/>
          <p:nvPr/>
        </p:nvSpPr>
        <p:spPr>
          <a:xfrm>
            <a:off x="12191999" y="6941281"/>
            <a:ext cx="5616697" cy="145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٨ = ص </a:t>
            </a:r>
            <a:r>
              <a:rPr spc="-206" sz="103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÷</a:t>
            </a: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 ٣</a:t>
            </a:r>
          </a:p>
        </p:txBody>
      </p:sp>
      <p:grpSp>
        <p:nvGrpSpPr>
          <p:cNvPr id="921" name="تجميع"/>
          <p:cNvGrpSpPr/>
          <p:nvPr/>
        </p:nvGrpSpPr>
        <p:grpSpPr>
          <a:xfrm rot="16200000">
            <a:off x="10376694" y="890615"/>
            <a:ext cx="177802" cy="16625543"/>
            <a:chOff x="-44450" y="-44449"/>
            <a:chExt cx="177800" cy="16625541"/>
          </a:xfrm>
        </p:grpSpPr>
        <p:pic>
          <p:nvPicPr>
            <p:cNvPr id="917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19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924" name="تجميع"/>
          <p:cNvGrpSpPr/>
          <p:nvPr/>
        </p:nvGrpSpPr>
        <p:grpSpPr>
          <a:xfrm>
            <a:off x="17143875" y="9361327"/>
            <a:ext cx="1590041" cy="1325851"/>
            <a:chOff x="0" y="-63500"/>
            <a:chExt cx="1590039" cy="1325850"/>
          </a:xfrm>
        </p:grpSpPr>
        <p:pic>
          <p:nvPicPr>
            <p:cNvPr id="922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925" name="تجميع"/>
          <p:cNvSpPr txBox="1"/>
          <p:nvPr/>
        </p:nvSpPr>
        <p:spPr>
          <a:xfrm>
            <a:off x="12322199" y="9203385"/>
            <a:ext cx="5616697" cy="19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٧ ع = ٥٦</a:t>
            </a:r>
          </a:p>
        </p:txBody>
      </p:sp>
      <p:sp>
        <p:nvSpPr>
          <p:cNvPr id="926" name="ب =٢٥"/>
          <p:cNvSpPr txBox="1"/>
          <p:nvPr/>
        </p:nvSpPr>
        <p:spPr>
          <a:xfrm>
            <a:off x="4106995" y="4567456"/>
            <a:ext cx="3992247" cy="1423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ب =٢٥</a:t>
            </a:r>
          </a:p>
        </p:txBody>
      </p:sp>
      <p:sp>
        <p:nvSpPr>
          <p:cNvPr id="927" name="ص= ٢٤"/>
          <p:cNvSpPr txBox="1"/>
          <p:nvPr/>
        </p:nvSpPr>
        <p:spPr>
          <a:xfrm>
            <a:off x="4101966" y="7021538"/>
            <a:ext cx="3997276" cy="1523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ص= ٢٤</a:t>
            </a:r>
          </a:p>
        </p:txBody>
      </p:sp>
      <p:sp>
        <p:nvSpPr>
          <p:cNvPr id="928" name="ع = ٨"/>
          <p:cNvSpPr txBox="1"/>
          <p:nvPr/>
        </p:nvSpPr>
        <p:spPr>
          <a:xfrm>
            <a:off x="4159616" y="9540330"/>
            <a:ext cx="3939626" cy="1631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00A1D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ع = ٨</a:t>
            </a:r>
          </a:p>
        </p:txBody>
      </p:sp>
      <p:sp>
        <p:nvSpPr>
          <p:cNvPr id="929" name="ب =؟"/>
          <p:cNvSpPr txBox="1"/>
          <p:nvPr/>
        </p:nvSpPr>
        <p:spPr>
          <a:xfrm>
            <a:off x="8304544" y="4432409"/>
            <a:ext cx="3992247" cy="195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ب =؟</a:t>
            </a:r>
          </a:p>
        </p:txBody>
      </p:sp>
      <p:sp>
        <p:nvSpPr>
          <p:cNvPr id="930" name="Google Shape;3038;p56"/>
          <p:cNvSpPr/>
          <p:nvPr/>
        </p:nvSpPr>
        <p:spPr>
          <a:xfrm>
            <a:off x="15721119" y="4754376"/>
            <a:ext cx="1422757" cy="1422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31" name="Google Shape;3038;p56"/>
          <p:cNvSpPr/>
          <p:nvPr/>
        </p:nvSpPr>
        <p:spPr>
          <a:xfrm>
            <a:off x="14226517" y="7095109"/>
            <a:ext cx="1547661" cy="1501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32" name="ص= ؟"/>
          <p:cNvSpPr txBox="1"/>
          <p:nvPr/>
        </p:nvSpPr>
        <p:spPr>
          <a:xfrm>
            <a:off x="7666309" y="6549163"/>
            <a:ext cx="5190512" cy="243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ص= ؟</a:t>
            </a:r>
          </a:p>
        </p:txBody>
      </p:sp>
      <p:sp>
        <p:nvSpPr>
          <p:cNvPr id="933" name="Google Shape;3038;p56"/>
          <p:cNvSpPr/>
          <p:nvPr/>
        </p:nvSpPr>
        <p:spPr>
          <a:xfrm>
            <a:off x="15297162" y="9668972"/>
            <a:ext cx="954032" cy="1469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34" name="ع = ؟"/>
          <p:cNvSpPr txBox="1"/>
          <p:nvPr/>
        </p:nvSpPr>
        <p:spPr>
          <a:xfrm>
            <a:off x="7666309" y="8982054"/>
            <a:ext cx="5190512" cy="243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00A1D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ع =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75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75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75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75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afterEffect" presetSubtype="0" presetID="35" grpId="1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afterEffect" presetSubtype="0" presetID="35" grpId="1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7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7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2" grpId="12"/>
      <p:bldP build="whole" bldLvl="1" animBg="1" rev="0" advAuto="0" spid="932" grpId="13"/>
      <p:bldP build="whole" bldLvl="1" animBg="1" rev="0" advAuto="0" spid="932" grpId="11"/>
      <p:bldP build="whole" bldLvl="1" animBg="1" rev="0" advAuto="0" spid="927" grpId="14"/>
      <p:bldP build="whole" bldLvl="1" animBg="1" rev="0" advAuto="0" spid="928" grpId="21"/>
      <p:bldP build="whole" bldLvl="1" animBg="1" rev="0" advAuto="0" spid="931" grpId="8"/>
      <p:bldP build="whole" bldLvl="1" animBg="1" rev="0" advAuto="0" spid="931" grpId="9"/>
      <p:bldP build="whole" bldLvl="1" animBg="1" rev="0" advAuto="0" spid="931" grpId="10"/>
      <p:bldP build="whole" bldLvl="1" animBg="1" rev="0" advAuto="0" spid="930" grpId="1"/>
      <p:bldP build="whole" bldLvl="1" animBg="1" rev="0" advAuto="0" spid="930" grpId="2"/>
      <p:bldP build="whole" bldLvl="1" animBg="1" rev="0" advAuto="0" spid="934" grpId="18"/>
      <p:bldP build="whole" bldLvl="1" animBg="1" rev="0" advAuto="0" spid="934" grpId="19"/>
      <p:bldP build="whole" bldLvl="1" animBg="1" rev="0" advAuto="0" spid="934" grpId="20"/>
      <p:bldP build="whole" bldLvl="1" animBg="1" rev="0" advAuto="0" spid="933" grpId="15"/>
      <p:bldP build="whole" bldLvl="1" animBg="1" rev="0" advAuto="0" spid="933" grpId="16"/>
      <p:bldP build="whole" bldLvl="1" animBg="1" rev="0" advAuto="0" spid="933" grpId="17"/>
      <p:bldP build="whole" bldLvl="1" animBg="1" rev="0" advAuto="0" spid="930" grpId="3"/>
      <p:bldP build="whole" bldLvl="1" animBg="1" rev="0" advAuto="0" spid="929" grpId="4"/>
      <p:bldP build="whole" bldLvl="1" animBg="1" rev="0" advAuto="0" spid="929" grpId="5"/>
      <p:bldP build="whole" bldLvl="1" animBg="1" rev="0" advAuto="0" spid="929" grpId="6"/>
      <p:bldP build="whole" bldLvl="1" animBg="1" rev="0" advAuto="0" spid="926" grpId="7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3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93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799313"/>
            <a:ext cx="2843201" cy="429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9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4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4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4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4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5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122930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51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52" name="مستطيل 92"/>
          <p:cNvSpPr txBox="1"/>
          <p:nvPr/>
        </p:nvSpPr>
        <p:spPr>
          <a:xfrm>
            <a:off x="4290787" y="4630971"/>
            <a:ext cx="15087659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حل المعادلات التالية ذهنيًا </a:t>
            </a:r>
          </a:p>
        </p:txBody>
      </p:sp>
      <p:grpSp>
        <p:nvGrpSpPr>
          <p:cNvPr id="957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95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5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960" name="تجميع"/>
          <p:cNvGrpSpPr/>
          <p:nvPr/>
        </p:nvGrpSpPr>
        <p:grpSpPr>
          <a:xfrm>
            <a:off x="17440445" y="6014149"/>
            <a:ext cx="1590041" cy="1325851"/>
            <a:chOff x="0" y="-63500"/>
            <a:chExt cx="1590039" cy="1325850"/>
          </a:xfrm>
        </p:grpSpPr>
        <p:pic>
          <p:nvPicPr>
            <p:cNvPr id="958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5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63" name="تجميع"/>
          <p:cNvGrpSpPr/>
          <p:nvPr/>
        </p:nvGrpSpPr>
        <p:grpSpPr>
          <a:xfrm>
            <a:off x="17248214" y="7934998"/>
            <a:ext cx="1590041" cy="1325851"/>
            <a:chOff x="0" y="-63500"/>
            <a:chExt cx="1590039" cy="1325850"/>
          </a:xfrm>
        </p:grpSpPr>
        <p:pic>
          <p:nvPicPr>
            <p:cNvPr id="961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64" name="تجميع"/>
          <p:cNvSpPr txBox="1"/>
          <p:nvPr/>
        </p:nvSpPr>
        <p:spPr>
          <a:xfrm>
            <a:off x="11564880" y="5811044"/>
            <a:ext cx="6512298" cy="16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٧٥ = و +٧٢ </a:t>
            </a:r>
          </a:p>
        </p:txBody>
      </p:sp>
      <p:sp>
        <p:nvSpPr>
          <p:cNvPr id="965" name="و = ٣"/>
          <p:cNvSpPr txBox="1"/>
          <p:nvPr/>
        </p:nvSpPr>
        <p:spPr>
          <a:xfrm>
            <a:off x="4921208" y="5678833"/>
            <a:ext cx="5209284" cy="195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و = ٣</a:t>
            </a:r>
          </a:p>
        </p:txBody>
      </p:sp>
      <p:sp>
        <p:nvSpPr>
          <p:cNvPr id="966" name="تجميع"/>
          <p:cNvSpPr txBox="1"/>
          <p:nvPr/>
        </p:nvSpPr>
        <p:spPr>
          <a:xfrm>
            <a:off x="11106262" y="7924596"/>
            <a:ext cx="6828874" cy="141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ص - ١٨ = ٢٠ </a:t>
            </a:r>
          </a:p>
        </p:txBody>
      </p:sp>
      <p:sp>
        <p:nvSpPr>
          <p:cNvPr id="967" name="ص = ٣٨"/>
          <p:cNvSpPr txBox="1"/>
          <p:nvPr/>
        </p:nvSpPr>
        <p:spPr>
          <a:xfrm>
            <a:off x="4715534" y="7884807"/>
            <a:ext cx="5209284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ص = ٣٨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7" grpId="2"/>
      <p:bldP build="whole" bldLvl="1" animBg="1" rev="0" advAuto="0" spid="96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6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٣٥</a:t>
              </a:r>
            </a:p>
          </p:txBody>
        </p:sp>
      </p:grpSp>
      <p:sp>
        <p:nvSpPr>
          <p:cNvPr id="97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81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978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74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5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6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7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9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980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82" name="IMG_0209.png" descr="IMG_0209.png"/>
          <p:cNvPicPr>
            <a:picLocks noChangeAspect="1"/>
          </p:cNvPicPr>
          <p:nvPr/>
        </p:nvPicPr>
        <p:blipFill>
          <a:blip r:embed="rId3">
            <a:extLst/>
          </a:blip>
          <a:srcRect l="27100" t="17085" r="37957" b="69669"/>
          <a:stretch>
            <a:fillRect/>
          </a:stretch>
        </p:blipFill>
        <p:spPr>
          <a:xfrm>
            <a:off x="4011903" y="4512664"/>
            <a:ext cx="14898304" cy="423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0209.png" descr="IMG_0209.png"/>
          <p:cNvPicPr>
            <a:picLocks noChangeAspect="1"/>
          </p:cNvPicPr>
          <p:nvPr/>
        </p:nvPicPr>
        <p:blipFill>
          <a:blip r:embed="rId3">
            <a:extLst/>
          </a:blip>
          <a:srcRect l="53710" t="33544" r="39987" b="62616"/>
          <a:stretch>
            <a:fillRect/>
          </a:stretch>
        </p:blipFill>
        <p:spPr>
          <a:xfrm>
            <a:off x="14753204" y="7317634"/>
            <a:ext cx="2687373" cy="122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0209.png" descr="IMG_0209.png"/>
          <p:cNvPicPr>
            <a:picLocks noChangeAspect="1"/>
          </p:cNvPicPr>
          <p:nvPr/>
        </p:nvPicPr>
        <p:blipFill>
          <a:blip r:embed="rId3">
            <a:extLst/>
          </a:blip>
          <a:srcRect l="30431" t="33883" r="63266" b="62278"/>
          <a:stretch>
            <a:fillRect/>
          </a:stretch>
        </p:blipFill>
        <p:spPr>
          <a:xfrm>
            <a:off x="4715533" y="7757848"/>
            <a:ext cx="2687373" cy="1227452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مستطيل"/>
          <p:cNvSpPr/>
          <p:nvPr/>
        </p:nvSpPr>
        <p:spPr>
          <a:xfrm>
            <a:off x="4422604" y="7757848"/>
            <a:ext cx="3097307" cy="1119354"/>
          </a:xfrm>
          <a:prstGeom prst="rect">
            <a:avLst/>
          </a:prstGeom>
          <a:solidFill>
            <a:srgbClr val="B1DD8B">
              <a:alpha val="4589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98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9001" y="5544249"/>
            <a:ext cx="3480419" cy="5263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5" grpId="3"/>
      <p:bldP build="whole" bldLvl="1" animBg="1" rev="0" advAuto="0" spid="985" grpId="1"/>
      <p:bldP build="whole" bldLvl="1" animBg="1" rev="0" advAuto="0" spid="98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IMG_0209.png" descr="IMG_0209.png"/>
          <p:cNvPicPr>
            <a:picLocks noChangeAspect="1"/>
          </p:cNvPicPr>
          <p:nvPr/>
        </p:nvPicPr>
        <p:blipFill>
          <a:blip r:embed="rId2">
            <a:extLst/>
          </a:blip>
          <a:srcRect l="30636" t="57932" r="51477" b="26680"/>
          <a:stretch>
            <a:fillRect/>
          </a:stretch>
        </p:blipFill>
        <p:spPr>
          <a:xfrm>
            <a:off x="8089354" y="4519961"/>
            <a:ext cx="10394215" cy="67060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99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8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٣٥</a:t>
              </a:r>
            </a:p>
          </p:txBody>
        </p:sp>
      </p:grpSp>
      <p:sp>
        <p:nvSpPr>
          <p:cNvPr id="99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0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99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9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9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0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9739835"/>
            <a:ext cx="4844591" cy="1364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100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1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17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1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1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6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18" name="IMG_0453.png" descr="IMG_0453.png"/>
          <p:cNvPicPr>
            <a:picLocks noChangeAspect="1"/>
          </p:cNvPicPr>
          <p:nvPr/>
        </p:nvPicPr>
        <p:blipFill>
          <a:blip r:embed="rId3">
            <a:extLst/>
          </a:blip>
          <a:srcRect l="53543" t="30253" r="5192" b="60687"/>
          <a:stretch>
            <a:fillRect/>
          </a:stretch>
        </p:blipFill>
        <p:spPr>
          <a:xfrm>
            <a:off x="8210274" y="3585986"/>
            <a:ext cx="5056085" cy="832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IMG_0453.png" descr="IMG_0453.png"/>
          <p:cNvPicPr>
            <a:picLocks noChangeAspect="1"/>
          </p:cNvPicPr>
          <p:nvPr/>
        </p:nvPicPr>
        <p:blipFill>
          <a:blip r:embed="rId3">
            <a:extLst/>
          </a:blip>
          <a:srcRect l="66230" t="41847" r="6262" b="50000"/>
          <a:stretch>
            <a:fillRect/>
          </a:stretch>
        </p:blipFill>
        <p:spPr>
          <a:xfrm>
            <a:off x="13097516" y="4935046"/>
            <a:ext cx="5480782" cy="121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IMG_0453.png" descr="IMG_0453.png"/>
          <p:cNvPicPr>
            <a:picLocks noChangeAspect="1"/>
          </p:cNvPicPr>
          <p:nvPr/>
        </p:nvPicPr>
        <p:blipFill>
          <a:blip r:embed="rId3">
            <a:extLst/>
          </a:blip>
          <a:srcRect l="27049" t="41258" r="39349" b="48046"/>
          <a:stretch>
            <a:fillRect/>
          </a:stretch>
        </p:blipFill>
        <p:spPr>
          <a:xfrm>
            <a:off x="4131517" y="4935045"/>
            <a:ext cx="6694967" cy="1598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5" name="تجميع"/>
          <p:cNvGrpSpPr/>
          <p:nvPr/>
        </p:nvGrpSpPr>
        <p:grpSpPr>
          <a:xfrm rot="10800000">
            <a:off x="11381460" y="4475511"/>
            <a:ext cx="261032" cy="6923258"/>
            <a:chOff x="-44450" y="-44450"/>
            <a:chExt cx="261030" cy="6923257"/>
          </a:xfrm>
        </p:grpSpPr>
        <p:pic>
          <p:nvPicPr>
            <p:cNvPr id="102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595195" y="4067032"/>
              <a:ext cx="5534651" cy="88901"/>
            </a:xfrm>
            <a:prstGeom prst="rect">
              <a:avLst/>
            </a:prstGeom>
            <a:effectLst/>
          </p:spPr>
        </p:pic>
        <p:pic>
          <p:nvPicPr>
            <p:cNvPr id="1023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865181" y="2776280"/>
              <a:ext cx="5730362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٣٣</a:t>
              </a:r>
            </a:p>
          </p:txBody>
        </p:sp>
      </p:grpSp>
      <p:sp>
        <p:nvSpPr>
          <p:cNvPr id="103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3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39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036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032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5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7" name="مثال ( من اختبار)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( من اختبار) </a:t>
              </a:r>
            </a:p>
          </p:txBody>
        </p:sp>
        <p:sp>
          <p:nvSpPr>
            <p:cNvPr id="1038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42" name="تجميع"/>
          <p:cNvGrpSpPr/>
          <p:nvPr/>
        </p:nvGrpSpPr>
        <p:grpSpPr>
          <a:xfrm>
            <a:off x="16564804" y="4651505"/>
            <a:ext cx="1135769" cy="965200"/>
            <a:chOff x="0" y="-63500"/>
            <a:chExt cx="1135768" cy="965198"/>
          </a:xfrm>
        </p:grpSpPr>
        <p:pic>
          <p:nvPicPr>
            <p:cNvPr id="104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4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1043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44" name="IMG_0447.png" descr="IMG_0447.png"/>
          <p:cNvPicPr>
            <a:picLocks noChangeAspect="1"/>
          </p:cNvPicPr>
          <p:nvPr/>
        </p:nvPicPr>
        <p:blipFill>
          <a:blip r:embed="rId4">
            <a:extLst/>
          </a:blip>
          <a:srcRect l="13161" t="25041" r="39189" b="62111"/>
          <a:stretch>
            <a:fillRect/>
          </a:stretch>
        </p:blipFill>
        <p:spPr>
          <a:xfrm>
            <a:off x="4398600" y="4600429"/>
            <a:ext cx="12166314" cy="2460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١٠ ١٠" descr="١٠ ١٠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01442" y="7284837"/>
            <a:ext cx="3704179" cy="187911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1046" name="١٢ ١٢" descr="١٢ ١٢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24297" y="7284837"/>
            <a:ext cx="3704178" cy="187911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1047" name="١٥ ١٥" descr="١٥ ١٥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47152" y="7284837"/>
            <a:ext cx="3704179" cy="187911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1048" name="٢٠ ٢٠" descr="٢٠ ٢٠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0008" y="7284837"/>
            <a:ext cx="3704178" cy="187911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1049" name="مستطيل"/>
          <p:cNvSpPr/>
          <p:nvPr/>
        </p:nvSpPr>
        <p:spPr>
          <a:xfrm>
            <a:off x="10882583" y="7531100"/>
            <a:ext cx="3187606" cy="1397000"/>
          </a:xfrm>
          <a:prstGeom prst="rect">
            <a:avLst/>
          </a:prstGeom>
          <a:solidFill>
            <a:srgbClr val="B1DD8B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7" grpId="3"/>
      <p:bldP build="whole" bldLvl="1" animBg="1" rev="0" advAuto="0" spid="1046" grpId="2"/>
      <p:bldP build="whole" bldLvl="1" animBg="1" rev="0" advAuto="0" spid="1049" grpId="5"/>
      <p:bldP build="whole" bldLvl="1" animBg="1" rev="0" advAuto="0" spid="1045" grpId="1"/>
      <p:bldP build="whole" bldLvl="1" animBg="1" rev="0" advAuto="0" spid="1049" grpId="7"/>
      <p:bldP build="whole" bldLvl="1" animBg="1" rev="0" advAuto="0" spid="1048" grpId="4"/>
      <p:bldP build="whole" bldLvl="1" animBg="1" rev="0" advAuto="0" spid="1049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5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٣٣</a:t>
              </a:r>
            </a:p>
          </p:txBody>
        </p:sp>
      </p:grpSp>
      <p:sp>
        <p:nvSpPr>
          <p:cNvPr id="105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63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6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5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6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6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065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75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066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7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68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74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069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0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1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2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3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079" name="تجميع"/>
          <p:cNvGrpSpPr/>
          <p:nvPr/>
        </p:nvGrpSpPr>
        <p:grpSpPr>
          <a:xfrm>
            <a:off x="18413660" y="5102355"/>
            <a:ext cx="1590041" cy="1325851"/>
            <a:chOff x="0" y="-63500"/>
            <a:chExt cx="1590039" cy="1325850"/>
          </a:xfrm>
        </p:grpSpPr>
        <p:pic>
          <p:nvPicPr>
            <p:cNvPr id="107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7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pic>
        <p:nvPicPr>
          <p:cNvPr id="1080" name="IMG_0448.png" descr="IMG_0448.png"/>
          <p:cNvPicPr>
            <a:picLocks noChangeAspect="1"/>
          </p:cNvPicPr>
          <p:nvPr/>
        </p:nvPicPr>
        <p:blipFill>
          <a:blip r:embed="rId7">
            <a:extLst/>
          </a:blip>
          <a:srcRect l="10199" t="63896" r="41451" b="22937"/>
          <a:stretch>
            <a:fillRect/>
          </a:stretch>
        </p:blipFill>
        <p:spPr>
          <a:xfrm>
            <a:off x="2747417" y="5066558"/>
            <a:ext cx="15666316" cy="3199599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Google Shape;3038;p56"/>
          <p:cNvSpPr/>
          <p:nvPr/>
        </p:nvSpPr>
        <p:spPr>
          <a:xfrm>
            <a:off x="6154382" y="7060658"/>
            <a:ext cx="3248689" cy="1310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1" grpId="1"/>
      <p:bldP build="whole" bldLvl="1" animBg="1" rev="0" advAuto="0" spid="1081" grpId="2"/>
      <p:bldP build="whole" bldLvl="1" animBg="1" rev="0" advAuto="0" spid="1081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8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108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8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9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8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9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9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9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8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01" name="تجميع"/>
          <p:cNvGrpSpPr/>
          <p:nvPr/>
        </p:nvGrpSpPr>
        <p:grpSpPr>
          <a:xfrm>
            <a:off x="17788405" y="4471180"/>
            <a:ext cx="1590041" cy="1325851"/>
            <a:chOff x="0" y="-63500"/>
            <a:chExt cx="1590039" cy="1325850"/>
          </a:xfrm>
        </p:grpSpPr>
        <p:pic>
          <p:nvPicPr>
            <p:cNvPr id="1099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102" name="IMG_0449.jpeg" descr="IMG_0449.jpeg"/>
          <p:cNvPicPr>
            <a:picLocks noChangeAspect="1"/>
          </p:cNvPicPr>
          <p:nvPr/>
        </p:nvPicPr>
        <p:blipFill>
          <a:blip r:embed="rId7">
            <a:extLst/>
          </a:blip>
          <a:srcRect l="0" t="0" r="4760" b="0"/>
          <a:stretch>
            <a:fillRect/>
          </a:stretch>
        </p:blipFill>
        <p:spPr>
          <a:xfrm>
            <a:off x="2071832" y="4692306"/>
            <a:ext cx="15716505" cy="38828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Google Shape;3038;p56"/>
          <p:cNvSpPr/>
          <p:nvPr/>
        </p:nvSpPr>
        <p:spPr>
          <a:xfrm>
            <a:off x="11203361" y="6991774"/>
            <a:ext cx="3524362" cy="1557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3" grpId="1"/>
      <p:bldP build="whole" bldLvl="1" animBg="1" rev="0" advAuto="0" spid="1103" grpId="2"/>
      <p:bldP build="whole" bldLvl="1" animBg="1" rev="0" advAuto="0" spid="1103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3100;p57"/>
          <p:cNvSpPr/>
          <p:nvPr/>
        </p:nvSpPr>
        <p:spPr>
          <a:xfrm>
            <a:off x="6538818" y="6801832"/>
            <a:ext cx="12182470" cy="11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06" name="IMG_0450.jpeg" descr="IMG_04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327" y="4689916"/>
            <a:ext cx="14405928" cy="1567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07" name="IMG_0451.png" descr="IMG_0451.png"/>
          <p:cNvPicPr>
            <a:picLocks noChangeAspect="1"/>
          </p:cNvPicPr>
          <p:nvPr/>
        </p:nvPicPr>
        <p:blipFill>
          <a:blip r:embed="rId3">
            <a:extLst/>
          </a:blip>
          <a:srcRect l="64721" t="29649" r="15583" b="46447"/>
          <a:stretch>
            <a:fillRect/>
          </a:stretch>
        </p:blipFill>
        <p:spPr>
          <a:xfrm rot="21171760">
            <a:off x="8636169" y="6852215"/>
            <a:ext cx="6869698" cy="6253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87" fill="norm" stroke="1" extrusionOk="0">
                <a:moveTo>
                  <a:pt x="18622" y="0"/>
                </a:moveTo>
                <a:lnTo>
                  <a:pt x="18382" y="345"/>
                </a:lnTo>
                <a:cubicBezTo>
                  <a:pt x="18250" y="536"/>
                  <a:pt x="18099" y="820"/>
                  <a:pt x="18047" y="978"/>
                </a:cubicBezTo>
                <a:cubicBezTo>
                  <a:pt x="17904" y="1410"/>
                  <a:pt x="17604" y="1205"/>
                  <a:pt x="17554" y="641"/>
                </a:cubicBezTo>
                <a:cubicBezTo>
                  <a:pt x="17529" y="368"/>
                  <a:pt x="17443" y="144"/>
                  <a:pt x="17361" y="144"/>
                </a:cubicBezTo>
                <a:cubicBezTo>
                  <a:pt x="17277" y="144"/>
                  <a:pt x="17249" y="302"/>
                  <a:pt x="17297" y="512"/>
                </a:cubicBezTo>
                <a:cubicBezTo>
                  <a:pt x="17410" y="1011"/>
                  <a:pt x="17252" y="1141"/>
                  <a:pt x="16928" y="817"/>
                </a:cubicBezTo>
                <a:cubicBezTo>
                  <a:pt x="16715" y="604"/>
                  <a:pt x="16607" y="586"/>
                  <a:pt x="16400" y="729"/>
                </a:cubicBezTo>
                <a:cubicBezTo>
                  <a:pt x="16102" y="935"/>
                  <a:pt x="15968" y="841"/>
                  <a:pt x="15968" y="430"/>
                </a:cubicBezTo>
                <a:cubicBezTo>
                  <a:pt x="15968" y="272"/>
                  <a:pt x="15903" y="144"/>
                  <a:pt x="15824" y="144"/>
                </a:cubicBezTo>
                <a:cubicBezTo>
                  <a:pt x="15742" y="144"/>
                  <a:pt x="15716" y="307"/>
                  <a:pt x="15764" y="518"/>
                </a:cubicBezTo>
                <a:cubicBezTo>
                  <a:pt x="15879" y="1023"/>
                  <a:pt x="15644" y="1145"/>
                  <a:pt x="15244" y="788"/>
                </a:cubicBezTo>
                <a:cubicBezTo>
                  <a:pt x="14893" y="474"/>
                  <a:pt x="14491" y="559"/>
                  <a:pt x="13947" y="1060"/>
                </a:cubicBezTo>
                <a:cubicBezTo>
                  <a:pt x="13657" y="1328"/>
                  <a:pt x="13548" y="1242"/>
                  <a:pt x="13321" y="563"/>
                </a:cubicBezTo>
                <a:lnTo>
                  <a:pt x="13155" y="66"/>
                </a:lnTo>
                <a:lnTo>
                  <a:pt x="13144" y="548"/>
                </a:lnTo>
                <a:cubicBezTo>
                  <a:pt x="13138" y="813"/>
                  <a:pt x="13091" y="1078"/>
                  <a:pt x="13039" y="1134"/>
                </a:cubicBezTo>
                <a:cubicBezTo>
                  <a:pt x="12878" y="1313"/>
                  <a:pt x="12566" y="905"/>
                  <a:pt x="12566" y="517"/>
                </a:cubicBezTo>
                <a:cubicBezTo>
                  <a:pt x="12566" y="312"/>
                  <a:pt x="12496" y="144"/>
                  <a:pt x="12412" y="144"/>
                </a:cubicBezTo>
                <a:cubicBezTo>
                  <a:pt x="12317" y="144"/>
                  <a:pt x="12294" y="316"/>
                  <a:pt x="12350" y="599"/>
                </a:cubicBezTo>
                <a:cubicBezTo>
                  <a:pt x="12462" y="1159"/>
                  <a:pt x="12219" y="1367"/>
                  <a:pt x="11866" y="1014"/>
                </a:cubicBezTo>
                <a:cubicBezTo>
                  <a:pt x="11637" y="785"/>
                  <a:pt x="11599" y="782"/>
                  <a:pt x="11524" y="997"/>
                </a:cubicBezTo>
                <a:cubicBezTo>
                  <a:pt x="11415" y="1311"/>
                  <a:pt x="10811" y="1309"/>
                  <a:pt x="10574" y="995"/>
                </a:cubicBezTo>
                <a:cubicBezTo>
                  <a:pt x="10408" y="773"/>
                  <a:pt x="10377" y="774"/>
                  <a:pt x="10261" y="1003"/>
                </a:cubicBezTo>
                <a:cubicBezTo>
                  <a:pt x="10086" y="1349"/>
                  <a:pt x="9731" y="1024"/>
                  <a:pt x="9731" y="517"/>
                </a:cubicBezTo>
                <a:cubicBezTo>
                  <a:pt x="9731" y="85"/>
                  <a:pt x="9511" y="16"/>
                  <a:pt x="9415" y="418"/>
                </a:cubicBezTo>
                <a:cubicBezTo>
                  <a:pt x="9367" y="623"/>
                  <a:pt x="9213" y="688"/>
                  <a:pt x="8802" y="675"/>
                </a:cubicBezTo>
                <a:cubicBezTo>
                  <a:pt x="8411" y="664"/>
                  <a:pt x="8188" y="749"/>
                  <a:pt x="8023" y="974"/>
                </a:cubicBezTo>
                <a:cubicBezTo>
                  <a:pt x="7766" y="1325"/>
                  <a:pt x="7463" y="1220"/>
                  <a:pt x="7463" y="780"/>
                </a:cubicBezTo>
                <a:cubicBezTo>
                  <a:pt x="7463" y="405"/>
                  <a:pt x="7116" y="99"/>
                  <a:pt x="6796" y="190"/>
                </a:cubicBezTo>
                <a:cubicBezTo>
                  <a:pt x="6591" y="249"/>
                  <a:pt x="6602" y="268"/>
                  <a:pt x="6852" y="282"/>
                </a:cubicBezTo>
                <a:cubicBezTo>
                  <a:pt x="7365" y="312"/>
                  <a:pt x="7350" y="563"/>
                  <a:pt x="6816" y="911"/>
                </a:cubicBezTo>
                <a:cubicBezTo>
                  <a:pt x="6388" y="1190"/>
                  <a:pt x="6082" y="1240"/>
                  <a:pt x="4773" y="1240"/>
                </a:cubicBezTo>
                <a:cubicBezTo>
                  <a:pt x="3926" y="1240"/>
                  <a:pt x="3132" y="1282"/>
                  <a:pt x="3008" y="1334"/>
                </a:cubicBezTo>
                <a:cubicBezTo>
                  <a:pt x="2840" y="1406"/>
                  <a:pt x="2785" y="1654"/>
                  <a:pt x="2785" y="2333"/>
                </a:cubicBezTo>
                <a:cubicBezTo>
                  <a:pt x="2785" y="2868"/>
                  <a:pt x="2712" y="3300"/>
                  <a:pt x="2607" y="3392"/>
                </a:cubicBezTo>
                <a:cubicBezTo>
                  <a:pt x="2510" y="3478"/>
                  <a:pt x="1989" y="3632"/>
                  <a:pt x="1448" y="3733"/>
                </a:cubicBezTo>
                <a:cubicBezTo>
                  <a:pt x="386" y="3934"/>
                  <a:pt x="-103" y="4149"/>
                  <a:pt x="18" y="4365"/>
                </a:cubicBezTo>
                <a:cubicBezTo>
                  <a:pt x="60" y="4440"/>
                  <a:pt x="535" y="4612"/>
                  <a:pt x="1073" y="4747"/>
                </a:cubicBezTo>
                <a:cubicBezTo>
                  <a:pt x="1612" y="4883"/>
                  <a:pt x="2217" y="5063"/>
                  <a:pt x="2418" y="5147"/>
                </a:cubicBezTo>
                <a:lnTo>
                  <a:pt x="2785" y="5301"/>
                </a:lnTo>
                <a:lnTo>
                  <a:pt x="2785" y="13340"/>
                </a:lnTo>
                <a:cubicBezTo>
                  <a:pt x="2785" y="17762"/>
                  <a:pt x="2827" y="21425"/>
                  <a:pt x="2879" y="21483"/>
                </a:cubicBezTo>
                <a:cubicBezTo>
                  <a:pt x="2931" y="21540"/>
                  <a:pt x="7102" y="21587"/>
                  <a:pt x="12149" y="21587"/>
                </a:cubicBezTo>
                <a:cubicBezTo>
                  <a:pt x="20385" y="21587"/>
                  <a:pt x="21333" y="21561"/>
                  <a:pt x="21410" y="21339"/>
                </a:cubicBezTo>
                <a:cubicBezTo>
                  <a:pt x="21457" y="21203"/>
                  <a:pt x="21497" y="16629"/>
                  <a:pt x="21497" y="11176"/>
                </a:cubicBezTo>
                <a:lnTo>
                  <a:pt x="21497" y="1260"/>
                </a:lnTo>
                <a:lnTo>
                  <a:pt x="21107" y="1211"/>
                </a:lnTo>
                <a:cubicBezTo>
                  <a:pt x="20814" y="1174"/>
                  <a:pt x="20706" y="1064"/>
                  <a:pt x="20670" y="770"/>
                </a:cubicBezTo>
                <a:cubicBezTo>
                  <a:pt x="20603" y="215"/>
                  <a:pt x="20362" y="-13"/>
                  <a:pt x="20362" y="478"/>
                </a:cubicBezTo>
                <a:cubicBezTo>
                  <a:pt x="20362" y="968"/>
                  <a:pt x="20230" y="1130"/>
                  <a:pt x="20002" y="921"/>
                </a:cubicBezTo>
                <a:cubicBezTo>
                  <a:pt x="19879" y="808"/>
                  <a:pt x="19804" y="832"/>
                  <a:pt x="19746" y="1000"/>
                </a:cubicBezTo>
                <a:cubicBezTo>
                  <a:pt x="19634" y="1321"/>
                  <a:pt x="19382" y="1303"/>
                  <a:pt x="19274" y="966"/>
                </a:cubicBezTo>
                <a:cubicBezTo>
                  <a:pt x="19226" y="815"/>
                  <a:pt x="19059" y="536"/>
                  <a:pt x="18904" y="345"/>
                </a:cubicBezTo>
                <a:lnTo>
                  <a:pt x="1862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0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٣٣</a:t>
              </a:r>
            </a:p>
          </p:txBody>
        </p:sp>
      </p:grpSp>
      <p:sp>
        <p:nvSpPr>
          <p:cNvPr id="111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1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2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11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11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19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112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24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112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125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26" name="IMG_0451.png" descr="IMG_0451.png"/>
          <p:cNvPicPr>
            <a:picLocks noChangeAspect="1"/>
          </p:cNvPicPr>
          <p:nvPr/>
        </p:nvPicPr>
        <p:blipFill>
          <a:blip r:embed="rId4">
            <a:extLst/>
          </a:blip>
          <a:srcRect l="10711" t="31576" r="39582" b="55566"/>
          <a:stretch>
            <a:fillRect/>
          </a:stretch>
        </p:blipFill>
        <p:spPr>
          <a:xfrm>
            <a:off x="4945207" y="4704887"/>
            <a:ext cx="11822987" cy="2293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IMG_0451.png" descr="IMG_0451.png"/>
          <p:cNvPicPr>
            <a:picLocks noChangeAspect="1"/>
          </p:cNvPicPr>
          <p:nvPr/>
        </p:nvPicPr>
        <p:blipFill>
          <a:blip r:embed="rId4">
            <a:extLst/>
          </a:blip>
          <a:srcRect l="14555" t="63119" r="38687" b="22268"/>
          <a:stretch>
            <a:fillRect/>
          </a:stretch>
        </p:blipFill>
        <p:spPr>
          <a:xfrm>
            <a:off x="5528298" y="9395023"/>
            <a:ext cx="12426206" cy="2912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IMG_0451.png" descr="IMG_0451.png"/>
          <p:cNvPicPr>
            <a:picLocks noChangeAspect="1"/>
          </p:cNvPicPr>
          <p:nvPr/>
        </p:nvPicPr>
        <p:blipFill>
          <a:blip r:embed="rId4">
            <a:extLst/>
          </a:blip>
          <a:srcRect l="10553" t="45426" r="39687" b="37409"/>
          <a:stretch>
            <a:fillRect/>
          </a:stretch>
        </p:blipFill>
        <p:spPr>
          <a:xfrm>
            <a:off x="7311259" y="7103070"/>
            <a:ext cx="8860079" cy="22921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٣٣</a:t>
              </a:r>
            </a:p>
          </p:txBody>
        </p:sp>
      </p:grpSp>
      <p:sp>
        <p:nvSpPr>
          <p:cNvPr id="113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4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3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3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4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4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4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5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14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54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145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6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4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53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48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9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0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1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52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58" name="تجميع"/>
          <p:cNvGrpSpPr/>
          <p:nvPr/>
        </p:nvGrpSpPr>
        <p:grpSpPr>
          <a:xfrm>
            <a:off x="17788405" y="4702874"/>
            <a:ext cx="1590041" cy="1325851"/>
            <a:chOff x="0" y="-63500"/>
            <a:chExt cx="1590039" cy="1325850"/>
          </a:xfrm>
        </p:grpSpPr>
        <p:pic>
          <p:nvPicPr>
            <p:cNvPr id="115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5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sp>
        <p:nvSpPr>
          <p:cNvPr id="1159" name="مستطيل 92"/>
          <p:cNvSpPr txBox="1"/>
          <p:nvPr/>
        </p:nvSpPr>
        <p:spPr>
          <a:xfrm>
            <a:off x="2868387" y="4766374"/>
            <a:ext cx="15087659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صرف الصيدلُّي لجمال علاَجْيِن بمبلغ٩٫٥٥ ريالات.فإذاكان ثمن أحدهما ٥٫٤٠ ريالات فما ثمن الآخر 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IMG_0452.png" descr="IMG_0452.png"/>
          <p:cNvPicPr>
            <a:picLocks noChangeAspect="1"/>
          </p:cNvPicPr>
          <p:nvPr/>
        </p:nvPicPr>
        <p:blipFill>
          <a:blip r:embed="rId2">
            <a:extLst/>
          </a:blip>
          <a:srcRect l="15168" t="41375" r="17350" b="49174"/>
          <a:stretch>
            <a:fillRect/>
          </a:stretch>
        </p:blipFill>
        <p:spPr>
          <a:xfrm>
            <a:off x="1883154" y="4721321"/>
            <a:ext cx="15995606" cy="16799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6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116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6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17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6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7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17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7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77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80" name="تجميع"/>
          <p:cNvGrpSpPr/>
          <p:nvPr/>
        </p:nvGrpSpPr>
        <p:grpSpPr>
          <a:xfrm>
            <a:off x="17626122" y="4947349"/>
            <a:ext cx="1590041" cy="1325851"/>
            <a:chOff x="0" y="-63500"/>
            <a:chExt cx="1590039" cy="1325850"/>
          </a:xfrm>
        </p:grpSpPr>
        <p:pic>
          <p:nvPicPr>
            <p:cNvPr id="1178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7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8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118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8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94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9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8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9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195" name="IMG_0454.jpeg" descr="IMG_0454.jpeg"/>
          <p:cNvPicPr>
            <a:picLocks noChangeAspect="1"/>
          </p:cNvPicPr>
          <p:nvPr/>
        </p:nvPicPr>
        <p:blipFill>
          <a:blip r:embed="rId3">
            <a:extLst/>
          </a:blip>
          <a:srcRect l="6758" t="0" r="3878" b="0"/>
          <a:stretch>
            <a:fillRect/>
          </a:stretch>
        </p:blipFill>
        <p:spPr>
          <a:xfrm>
            <a:off x="2768829" y="4766374"/>
            <a:ext cx="16609624" cy="2868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9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٣٤</a:t>
              </a:r>
            </a:p>
          </p:txBody>
        </p:sp>
      </p:grpSp>
      <p:sp>
        <p:nvSpPr>
          <p:cNvPr id="120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05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204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03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206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20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10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11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12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13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1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215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17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218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19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220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221" name="العبارات الجبرية"/>
          <p:cNvSpPr txBox="1"/>
          <p:nvPr/>
        </p:nvSpPr>
        <p:spPr>
          <a:xfrm>
            <a:off x="16055990" y="7122666"/>
            <a:ext cx="3346703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الجبرية </a:t>
            </a:r>
          </a:p>
        </p:txBody>
      </p:sp>
      <p:sp>
        <p:nvSpPr>
          <p:cNvPr id="1222" name="🎯 اكتب معادلات واحلها ذهنيًا"/>
          <p:cNvSpPr txBox="1"/>
          <p:nvPr/>
        </p:nvSpPr>
        <p:spPr>
          <a:xfrm>
            <a:off x="12638451" y="7670258"/>
            <a:ext cx="322785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اكتب معادلات واحلها ذهنيًا </a:t>
            </a:r>
          </a:p>
        </p:txBody>
      </p:sp>
      <p:sp>
        <p:nvSpPr>
          <p:cNvPr id="1223" name="🎯أجد قيم عبارات جبرية بسيطة"/>
          <p:cNvSpPr txBox="1"/>
          <p:nvPr/>
        </p:nvSpPr>
        <p:spPr>
          <a:xfrm>
            <a:off x="7692347" y="7625622"/>
            <a:ext cx="322785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أجد قيم عبارات جبرية بسيطة </a:t>
            </a:r>
          </a:p>
        </p:txBody>
      </p:sp>
      <p:pic>
        <p:nvPicPr>
          <p:cNvPr id="1224" name="س+٧ س+٧" descr="س+٧ س+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408289" y="8032578"/>
            <a:ext cx="2633421" cy="1326434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9" grpId="8"/>
      <p:bldP build="whole" bldLvl="1" animBg="1" rev="0" advAuto="0" spid="1224" grpId="9"/>
      <p:bldP build="whole" bldLvl="1" animBg="1" rev="0" advAuto="0" spid="1216" grpId="4"/>
      <p:bldP build="whole" bldLvl="1" animBg="1" rev="0" advAuto="0" spid="1223" grpId="3"/>
      <p:bldP build="whole" bldLvl="1" animBg="1" rev="0" advAuto="0" spid="1206" grpId="1"/>
      <p:bldP build="whole" bldLvl="1" animBg="1" rev="0" advAuto="0" spid="1217" grpId="6"/>
      <p:bldP build="whole" bldLvl="1" animBg="1" rev="0" advAuto="0" spid="1218" grpId="7"/>
      <p:bldP build="whole" bldLvl="1" animBg="1" rev="0" advAuto="0" spid="1207" grpId="2"/>
      <p:bldP build="whole" bldLvl="1" animBg="1" rev="0" advAuto="0" spid="1215" grpId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4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8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5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3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70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2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1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7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4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6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5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0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8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1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4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2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3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6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2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7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8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1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9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50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3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5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1" grpId="1"/>
      <p:bldP build="whole" bldLvl="1" animBg="1" rev="0" advAuto="0" spid="453" grpId="4"/>
      <p:bldP build="whole" bldLvl="1" animBg="1" rev="0" advAuto="0" spid="430" grpId="3"/>
      <p:bldP build="whole" bldLvl="1" animBg="1" rev="0" advAuto="0" spid="44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7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1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8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6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3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5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4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8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7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4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9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0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3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1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2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5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7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0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9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1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5" name="تجميع"/>
          <p:cNvGrpSpPr/>
          <p:nvPr/>
        </p:nvGrpSpPr>
        <p:grpSpPr>
          <a:xfrm>
            <a:off x="17654530" y="5636405"/>
            <a:ext cx="3050777" cy="2562768"/>
            <a:chOff x="0" y="0"/>
            <a:chExt cx="3050775" cy="2562766"/>
          </a:xfrm>
        </p:grpSpPr>
        <p:sp>
          <p:nvSpPr>
            <p:cNvPr id="642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الخطوات الاربع لحل المسال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الخطوات الاربع لحل المسالة </a:t>
              </a:r>
            </a:p>
          </p:txBody>
        </p:sp>
      </p:grpSp>
      <p:sp>
        <p:nvSpPr>
          <p:cNvPr id="646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7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8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grpSp>
        <p:nvGrpSpPr>
          <p:cNvPr id="652" name="تجميع"/>
          <p:cNvGrpSpPr/>
          <p:nvPr/>
        </p:nvGrpSpPr>
        <p:grpSpPr>
          <a:xfrm>
            <a:off x="14714658" y="5636405"/>
            <a:ext cx="3050777" cy="2562768"/>
            <a:chOff x="0" y="0"/>
            <a:chExt cx="3050775" cy="2562766"/>
          </a:xfrm>
        </p:grpSpPr>
        <p:sp>
          <p:nvSpPr>
            <p:cNvPr id="649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1" name="القوى والاسس"/>
            <p:cNvSpPr txBox="1"/>
            <p:nvPr/>
          </p:nvSpPr>
          <p:spPr>
            <a:xfrm>
              <a:off x="256490" y="289354"/>
              <a:ext cx="2537796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sp>
        <p:nvSpPr>
          <p:cNvPr id="653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7" name="تجميع"/>
          <p:cNvGrpSpPr/>
          <p:nvPr/>
        </p:nvGrpSpPr>
        <p:grpSpPr>
          <a:xfrm>
            <a:off x="11663883" y="5636405"/>
            <a:ext cx="3050777" cy="2562768"/>
            <a:chOff x="0" y="0"/>
            <a:chExt cx="3050775" cy="2562766"/>
          </a:xfrm>
        </p:grpSpPr>
        <p:sp>
          <p:nvSpPr>
            <p:cNvPr id="654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ترتيب العمليات"/>
            <p:cNvSpPr txBox="1"/>
            <p:nvPr/>
          </p:nvSpPr>
          <p:spPr>
            <a:xfrm>
              <a:off x="256490" y="289354"/>
              <a:ext cx="2537796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ترتيب العمليات </a:t>
              </a:r>
            </a:p>
          </p:txBody>
        </p:sp>
      </p:grpSp>
      <p:grpSp>
        <p:nvGrpSpPr>
          <p:cNvPr id="661" name="تجميع"/>
          <p:cNvGrpSpPr/>
          <p:nvPr/>
        </p:nvGrpSpPr>
        <p:grpSpPr>
          <a:xfrm>
            <a:off x="8613108" y="5636405"/>
            <a:ext cx="3050777" cy="2562768"/>
            <a:chOff x="0" y="0"/>
            <a:chExt cx="3050775" cy="2562766"/>
          </a:xfrm>
        </p:grpSpPr>
        <p:sp>
          <p:nvSpPr>
            <p:cNvPr id="658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استراتيجية التخمين والتحقق"/>
            <p:cNvSpPr txBox="1"/>
            <p:nvPr/>
          </p:nvSpPr>
          <p:spPr>
            <a:xfrm>
              <a:off x="46890" y="289354"/>
              <a:ext cx="2956997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استراتيجية التخمين والتحقق</a:t>
              </a:r>
            </a:p>
          </p:txBody>
        </p:sp>
      </p:grpSp>
      <p:grpSp>
        <p:nvGrpSpPr>
          <p:cNvPr id="665" name="تجميع"/>
          <p:cNvGrpSpPr/>
          <p:nvPr/>
        </p:nvGrpSpPr>
        <p:grpSpPr>
          <a:xfrm>
            <a:off x="5602063" y="5636405"/>
            <a:ext cx="3050777" cy="2562768"/>
            <a:chOff x="0" y="0"/>
            <a:chExt cx="3050775" cy="2562766"/>
          </a:xfrm>
        </p:grpSpPr>
        <p:sp>
          <p:nvSpPr>
            <p:cNvPr id="662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المتغيرات والعبارات الجبرية"/>
            <p:cNvSpPr txBox="1"/>
            <p:nvPr/>
          </p:nvSpPr>
          <p:spPr>
            <a:xfrm>
              <a:off x="22205" y="289354"/>
              <a:ext cx="2981682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المتغيرات والعبارات الجبرية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5" grpId="9"/>
      <p:bldP build="whole" bldLvl="1" animBg="1" rev="0" advAuto="0" spid="657" grpId="7"/>
      <p:bldP build="whole" bldLvl="1" animBg="1" rev="0" advAuto="0" spid="653" grpId="4"/>
      <p:bldP build="whole" bldLvl="1" animBg="1" rev="0" advAuto="0" spid="635" grpId="2"/>
      <p:bldP build="whole" bldLvl="1" animBg="1" rev="0" advAuto="0" spid="648" grpId="3"/>
      <p:bldP build="whole" bldLvl="1" animBg="1" rev="0" advAuto="0" spid="628" grpId="1"/>
      <p:bldP build="whole" bldLvl="1" animBg="1" rev="0" advAuto="0" spid="652" grpId="6"/>
      <p:bldP build="whole" bldLvl="1" animBg="1" rev="0" advAuto="0" spid="661" grpId="8"/>
      <p:bldP build="whole" bldLvl="1" animBg="1" rev="0" advAuto="0" spid="645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0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68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69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1" name="Google Shape;828;p33"/>
          <p:cNvSpPr txBox="1"/>
          <p:nvPr/>
        </p:nvSpPr>
        <p:spPr>
          <a:xfrm>
            <a:off x="7090016" y="349965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١٦         </a:t>
            </a:r>
          </a:p>
        </p:txBody>
      </p:sp>
      <p:grpSp>
        <p:nvGrpSpPr>
          <p:cNvPr id="676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74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2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3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5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7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0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78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79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3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81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2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84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Google Shape;828;p33"/>
          <p:cNvSpPr txBox="1"/>
          <p:nvPr/>
        </p:nvSpPr>
        <p:spPr>
          <a:xfrm>
            <a:off x="7053449" y="586902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المعامل هو العدد المضاف للمتغير </a:t>
            </a:r>
          </a:p>
        </p:txBody>
      </p:sp>
      <p:sp>
        <p:nvSpPr>
          <p:cNvPr id="686" name="Google Shape;828;p33"/>
          <p:cNvSpPr txBox="1"/>
          <p:nvPr/>
        </p:nvSpPr>
        <p:spPr>
          <a:xfrm>
            <a:off x="7053449" y="102345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المتغير هو كمية غير معلومة </a:t>
            </a:r>
          </a:p>
        </p:txBody>
      </p:sp>
      <p:grpSp>
        <p:nvGrpSpPr>
          <p:cNvPr id="691" name="Google Shape;1599;p45"/>
          <p:cNvGrpSpPr/>
          <p:nvPr/>
        </p:nvGrpSpPr>
        <p:grpSpPr>
          <a:xfrm>
            <a:off x="4825243" y="5778897"/>
            <a:ext cx="1543552" cy="1543553"/>
            <a:chOff x="0" y="0"/>
            <a:chExt cx="1543551" cy="1543551"/>
          </a:xfrm>
        </p:grpSpPr>
        <p:grpSp>
          <p:nvGrpSpPr>
            <p:cNvPr id="689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87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8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0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6" name="تجميع"/>
          <p:cNvGrpSpPr/>
          <p:nvPr/>
        </p:nvGrpSpPr>
        <p:grpSpPr>
          <a:xfrm>
            <a:off x="4825243" y="10202106"/>
            <a:ext cx="1756214" cy="1756214"/>
            <a:chOff x="0" y="0"/>
            <a:chExt cx="1756212" cy="1756212"/>
          </a:xfrm>
        </p:grpSpPr>
        <p:grpSp>
          <p:nvGrpSpPr>
            <p:cNvPr id="694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92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3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5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9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697" name="٨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٨</a:t>
              </a:r>
              <a:r>
                <a:t> </a:t>
              </a:r>
            </a:p>
          </p:txBody>
        </p:sp>
        <p:sp>
          <p:nvSpPr>
            <p:cNvPr id="698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00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1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02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03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4" name="Google Shape;828;p33"/>
          <p:cNvSpPr txBox="1"/>
          <p:nvPr/>
        </p:nvSpPr>
        <p:spPr>
          <a:xfrm>
            <a:off x="7153543" y="82412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14" name="تجميع"/>
          <p:cNvGrpSpPr/>
          <p:nvPr/>
        </p:nvGrpSpPr>
        <p:grpSpPr>
          <a:xfrm>
            <a:off x="4825243" y="8136669"/>
            <a:ext cx="1558027" cy="1558028"/>
            <a:chOff x="0" y="0"/>
            <a:chExt cx="1558026" cy="1558026"/>
          </a:xfrm>
        </p:grpSpPr>
        <p:grpSp>
          <p:nvGrpSpPr>
            <p:cNvPr id="707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05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6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3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08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9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0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2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4" grpId="7"/>
      <p:bldP build="whole" bldLvl="1" animBg="1" rev="0" advAuto="0" spid="671" grpId="1"/>
      <p:bldP build="whole" bldLvl="1" animBg="1" rev="0" advAuto="0" spid="691" grpId="5"/>
      <p:bldP build="whole" bldLvl="1" animBg="1" rev="0" advAuto="0" spid="686" grpId="8"/>
      <p:bldP build="whole" bldLvl="1" animBg="1" rev="0" advAuto="0" spid="704" grpId="6"/>
      <p:bldP build="whole" bldLvl="1" animBg="1" rev="0" advAuto="0" spid="696" grpId="9"/>
      <p:bldP build="whole" bldLvl="1" animBg="1" rev="0" advAuto="0" spid="676" grpId="3"/>
      <p:bldP build="whole" bldLvl="1" animBg="1" rev="0" advAuto="0" spid="685" grpId="4"/>
      <p:bldP build="whole" bldLvl="1" animBg="1" rev="0" advAuto="0" spid="69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7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25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18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9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0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1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2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3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4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6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27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28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٣٢</a:t>
            </a:r>
          </a:p>
        </p:txBody>
      </p:sp>
      <p:sp>
        <p:nvSpPr>
          <p:cNvPr id="729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730" name="خط"/>
          <p:cNvSpPr/>
          <p:nvPr/>
        </p:nvSpPr>
        <p:spPr>
          <a:xfrm flipV="1">
            <a:off x="2064418" y="8705500"/>
            <a:ext cx="9302644" cy="15142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1" name="Google Shape;828;p33"/>
          <p:cNvSpPr txBox="1"/>
          <p:nvPr/>
        </p:nvSpPr>
        <p:spPr>
          <a:xfrm>
            <a:off x="13002893" y="3232865"/>
            <a:ext cx="9021270" cy="1210433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2" name="علمتني الرياضيات…"/>
          <p:cNvSpPr txBox="1"/>
          <p:nvPr/>
        </p:nvSpPr>
        <p:spPr>
          <a:xfrm>
            <a:off x="13289974" y="3226515"/>
            <a:ext cx="844710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56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3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 لكل مغير قيمة فلا تحتقر احد لا تعرفه</a:t>
            </a:r>
          </a:p>
        </p:txBody>
      </p:sp>
      <p:pic>
        <p:nvPicPr>
          <p:cNvPr id="733" name="IMG_0433.png" descr="IMG_0433.png"/>
          <p:cNvPicPr>
            <a:picLocks noChangeAspect="1"/>
          </p:cNvPicPr>
          <p:nvPr/>
        </p:nvPicPr>
        <p:blipFill>
          <a:blip r:embed="rId2">
            <a:extLst/>
          </a:blip>
          <a:srcRect l="27876" t="54914" r="26915" b="39140"/>
          <a:stretch>
            <a:fillRect/>
          </a:stretch>
        </p:blipFill>
        <p:spPr>
          <a:xfrm>
            <a:off x="1823078" y="6120090"/>
            <a:ext cx="10369012" cy="1022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G_0433.png" descr="IMG_0433.png"/>
          <p:cNvPicPr>
            <a:picLocks noChangeAspect="1"/>
          </p:cNvPicPr>
          <p:nvPr/>
        </p:nvPicPr>
        <p:blipFill>
          <a:blip r:embed="rId2">
            <a:extLst/>
          </a:blip>
          <a:srcRect l="68649" t="60231" r="17086" b="34251"/>
          <a:stretch>
            <a:fillRect/>
          </a:stretch>
        </p:blipFill>
        <p:spPr>
          <a:xfrm>
            <a:off x="6467879" y="7248688"/>
            <a:ext cx="4398021" cy="127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G_0433.png" descr="IMG_0433.png"/>
          <p:cNvPicPr>
            <a:picLocks noChangeAspect="1"/>
          </p:cNvPicPr>
          <p:nvPr/>
        </p:nvPicPr>
        <p:blipFill>
          <a:blip r:embed="rId2">
            <a:extLst/>
          </a:blip>
          <a:srcRect l="37160" t="60736" r="47876" b="34294"/>
          <a:stretch>
            <a:fillRect/>
          </a:stretch>
        </p:blipFill>
        <p:spPr>
          <a:xfrm>
            <a:off x="6467880" y="9221337"/>
            <a:ext cx="4613679" cy="1149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0" name="تجميع"/>
          <p:cNvGrpSpPr/>
          <p:nvPr/>
        </p:nvGrpSpPr>
        <p:grpSpPr>
          <a:xfrm>
            <a:off x="4041376" y="7268735"/>
            <a:ext cx="1298170" cy="1298170"/>
            <a:chOff x="0" y="0"/>
            <a:chExt cx="1298169" cy="1298169"/>
          </a:xfrm>
        </p:grpSpPr>
        <p:grpSp>
          <p:nvGrpSpPr>
            <p:cNvPr id="738" name="Google Shape;1638;p45"/>
            <p:cNvGrpSpPr/>
            <p:nvPr/>
          </p:nvGrpSpPr>
          <p:grpSpPr>
            <a:xfrm>
              <a:off x="0" y="0"/>
              <a:ext cx="1298170" cy="1298170"/>
              <a:chOff x="0" y="0"/>
              <a:chExt cx="1298169" cy="1298169"/>
            </a:xfrm>
          </p:grpSpPr>
          <p:sp>
            <p:nvSpPr>
              <p:cNvPr id="736" name="Google Shape;1640;p45"/>
              <p:cNvSpPr/>
              <p:nvPr/>
            </p:nvSpPr>
            <p:spPr>
              <a:xfrm>
                <a:off x="-1" y="-1"/>
                <a:ext cx="1298171" cy="129817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37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2438" y="15439"/>
                <a:ext cx="1225222" cy="1225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9" name="Google Shape;1642;p45"/>
            <p:cNvSpPr/>
            <p:nvPr/>
          </p:nvSpPr>
          <p:spPr>
            <a:xfrm>
              <a:off x="325181" y="443239"/>
              <a:ext cx="564175" cy="386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45" name="Google Shape;1599;p45"/>
          <p:cNvGrpSpPr/>
          <p:nvPr/>
        </p:nvGrpSpPr>
        <p:grpSpPr>
          <a:xfrm>
            <a:off x="4041376" y="9045480"/>
            <a:ext cx="1191839" cy="1191839"/>
            <a:chOff x="0" y="0"/>
            <a:chExt cx="1191838" cy="1191838"/>
          </a:xfrm>
        </p:grpSpPr>
        <p:grpSp>
          <p:nvGrpSpPr>
            <p:cNvPr id="743" name="Google Shape;1600;p45"/>
            <p:cNvGrpSpPr/>
            <p:nvPr/>
          </p:nvGrpSpPr>
          <p:grpSpPr>
            <a:xfrm>
              <a:off x="-1" y="-1"/>
              <a:ext cx="1191840" cy="1191840"/>
              <a:chOff x="0" y="0"/>
              <a:chExt cx="1191838" cy="1191838"/>
            </a:xfrm>
          </p:grpSpPr>
          <p:sp>
            <p:nvSpPr>
              <p:cNvPr id="741" name="Google Shape;1601;p45"/>
              <p:cNvSpPr/>
              <p:nvPr/>
            </p:nvSpPr>
            <p:spPr>
              <a:xfrm>
                <a:off x="-1" y="-1"/>
                <a:ext cx="1191840" cy="119184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42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9781" y="14175"/>
                <a:ext cx="1124866" cy="11248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44" name="Google Shape;1603;p45"/>
            <p:cNvSpPr/>
            <p:nvPr/>
          </p:nvSpPr>
          <p:spPr>
            <a:xfrm>
              <a:off x="316971" y="316866"/>
              <a:ext cx="557897" cy="55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6" grpId="7"/>
      <p:bldP build="whole" bldLvl="1" animBg="1" rev="0" advAuto="0" spid="725" grpId="5"/>
      <p:bldP build="whole" bldLvl="1" animBg="1" rev="0" advAuto="0" spid="717" grpId="6"/>
      <p:bldP build="whole" bldLvl="1" animBg="1" rev="0" advAuto="0" spid="732" grpId="4"/>
      <p:bldP build="whole" bldLvl="1" animBg="1" rev="0" advAuto="0" spid="745" grpId="3"/>
      <p:bldP build="whole" bldLvl="1" animBg="1" rev="0" advAuto="0" spid="731" grpId="1"/>
      <p:bldP build="whole" bldLvl="1" animBg="1" rev="0" advAuto="0" spid="740" grpId="2"/>
      <p:bldP build="whole" bldLvl="1" animBg="1" rev="0" advAuto="0" spid="728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0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51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52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5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4" name="العبارات الجبرية"/>
          <p:cNvSpPr txBox="1"/>
          <p:nvPr/>
        </p:nvSpPr>
        <p:spPr>
          <a:xfrm>
            <a:off x="13970843" y="7770375"/>
            <a:ext cx="4164915" cy="2754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الجبرية </a:t>
            </a:r>
          </a:p>
        </p:txBody>
      </p:sp>
      <p:sp>
        <p:nvSpPr>
          <p:cNvPr id="755" name="🎯 اكتب معادلات واحلها ذهنيًا"/>
          <p:cNvSpPr txBox="1"/>
          <p:nvPr/>
        </p:nvSpPr>
        <p:spPr>
          <a:xfrm>
            <a:off x="9204738" y="7849197"/>
            <a:ext cx="378309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اكتب معادلات واحلها ذهنيًا </a:t>
            </a:r>
          </a:p>
        </p:txBody>
      </p:sp>
      <p:sp>
        <p:nvSpPr>
          <p:cNvPr id="756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7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8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9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60" name="معادلة"/>
          <p:cNvSpPr txBox="1"/>
          <p:nvPr/>
        </p:nvSpPr>
        <p:spPr>
          <a:xfrm>
            <a:off x="14830432" y="3721148"/>
            <a:ext cx="221890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  </a:t>
            </a:r>
          </a:p>
        </p:txBody>
      </p:sp>
      <p:sp>
        <p:nvSpPr>
          <p:cNvPr id="761" name="(مساواة ، اتزان ، …)"/>
          <p:cNvSpPr txBox="1"/>
          <p:nvPr/>
        </p:nvSpPr>
        <p:spPr>
          <a:xfrm>
            <a:off x="9731754" y="3567460"/>
            <a:ext cx="473912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(مساواة ، اتزان ، …)</a:t>
            </a:r>
          </a:p>
        </p:txBody>
      </p:sp>
      <p:pic>
        <p:nvPicPr>
          <p:cNvPr id="762" name="س+٧ س+٧" descr="س+٧ س+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70429" y="8621288"/>
            <a:ext cx="3566482" cy="1421093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5" grpId="12"/>
      <p:bldP build="whole" bldLvl="1" animBg="1" rev="0" advAuto="0" spid="751" grpId="6"/>
      <p:bldP build="whole" bldLvl="1" animBg="1" rev="0" advAuto="0" spid="761" grpId="2"/>
      <p:bldP build="whole" bldLvl="1" animBg="1" rev="0" advAuto="0" spid="753" grpId="3"/>
      <p:bldP build="whole" bldLvl="1" animBg="1" rev="0" advAuto="0" spid="749" grpId="8"/>
      <p:bldP build="whole" bldLvl="1" animBg="1" rev="0" advAuto="0" spid="760" grpId="1"/>
      <p:bldP build="whole" bldLvl="1" animBg="1" rev="0" advAuto="0" spid="752" grpId="9"/>
      <p:bldP build="whole" bldLvl="1" animBg="1" rev="0" advAuto="0" spid="762" grpId="11"/>
      <p:bldP build="whole" bldLvl="1" animBg="1" rev="0" advAuto="0" spid="747" grpId="5"/>
      <p:bldP build="whole" bldLvl="1" animBg="1" rev="0" advAuto="0" spid="748" grpId="7"/>
      <p:bldP build="whole" bldLvl="1" animBg="1" rev="0" advAuto="0" spid="750" grpId="4"/>
      <p:bldP build="whole" bldLvl="1" animBg="1" rev="0" advAuto="0" spid="754" grpId="1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3100;p57"/>
          <p:cNvSpPr/>
          <p:nvPr/>
        </p:nvSpPr>
        <p:spPr>
          <a:xfrm>
            <a:off x="10060566" y="1859971"/>
            <a:ext cx="7079810" cy="169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5" name="المساواة"/>
          <p:cNvSpPr txBox="1"/>
          <p:nvPr/>
        </p:nvSpPr>
        <p:spPr>
          <a:xfrm>
            <a:off x="12665591" y="2151271"/>
            <a:ext cx="211316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المساواة </a:t>
            </a:r>
          </a:p>
        </p:txBody>
      </p:sp>
      <p:pic>
        <p:nvPicPr>
          <p:cNvPr id="766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18510046" y="1262867"/>
            <a:ext cx="2605787" cy="17769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769" name="IMG_0457.jpeg"/>
          <p:cNvGrpSpPr/>
          <p:nvPr/>
        </p:nvGrpSpPr>
        <p:grpSpPr>
          <a:xfrm>
            <a:off x="17999323" y="5130800"/>
            <a:ext cx="4328544" cy="2763608"/>
            <a:chOff x="0" y="0"/>
            <a:chExt cx="4328543" cy="2763607"/>
          </a:xfrm>
        </p:grpSpPr>
        <p:pic>
          <p:nvPicPr>
            <p:cNvPr id="768" name="IMG_0457.jpeg" descr="IMG_0457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899"/>
              <a:ext cx="4074544" cy="24334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7" name="IMG_0457.jpeg" descr="IMG_0457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328544" cy="2763609"/>
            </a:xfrm>
            <a:prstGeom prst="rect">
              <a:avLst/>
            </a:prstGeom>
            <a:effectLst/>
          </p:spPr>
        </p:pic>
      </p:grpSp>
      <p:pic>
        <p:nvPicPr>
          <p:cNvPr id="770" name="سورة الرحمن (كاملة) | القارئ اسلام صبحي (معدل) 2 (معدل).mp4" descr="سورة الرحمن (كاملة) | القارئ اسلام صبحي (معدل) 2 (معدل)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822216" y="4257663"/>
            <a:ext cx="7958613" cy="450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89" fill="hold"/>
                                        <p:tgtEl>
                                          <p:spTgt spid="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770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7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70"/>
                  </p:tgtEl>
                </p:cond>
              </p:nextCondLst>
            </p:seq>
          </p:childTnLst>
        </p:cTn>
      </p:par>
    </p:tnLst>
    <p:bldLst>
      <p:bldP build="whole" bldLvl="1" animBg="1" rev="0" advAuto="0" spid="765" grpId="2"/>
      <p:bldP build="whole" bldLvl="1" animBg="1" rev="0" advAuto="0" spid="76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3100;p57"/>
          <p:cNvSpPr/>
          <p:nvPr/>
        </p:nvSpPr>
        <p:spPr>
          <a:xfrm>
            <a:off x="12924408" y="3356593"/>
            <a:ext cx="4370477" cy="1524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3" name="المساواة"/>
          <p:cNvSpPr txBox="1"/>
          <p:nvPr/>
        </p:nvSpPr>
        <p:spPr>
          <a:xfrm>
            <a:off x="14290129" y="3537136"/>
            <a:ext cx="211316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المساواة </a:t>
            </a:r>
          </a:p>
        </p:txBody>
      </p:sp>
      <p:pic>
        <p:nvPicPr>
          <p:cNvPr id="774" name="IMG_4819.png" descr="IMG_48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7379" y="4540436"/>
            <a:ext cx="4680356" cy="4095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7" name="تجميع"/>
          <p:cNvGrpSpPr/>
          <p:nvPr/>
        </p:nvGrpSpPr>
        <p:grpSpPr>
          <a:xfrm>
            <a:off x="6703355" y="4881341"/>
            <a:ext cx="9904674" cy="3754406"/>
            <a:chOff x="0" y="0"/>
            <a:chExt cx="9904673" cy="3754405"/>
          </a:xfrm>
        </p:grpSpPr>
        <p:sp>
          <p:nvSpPr>
            <p:cNvPr id="775" name="يقوم الحكم في المملكة العربية السعودية على أساس العدل والشورى والمساواة، وفق الشريعة الإسلامية&quot;."/>
            <p:cNvSpPr txBox="1"/>
            <p:nvPr/>
          </p:nvSpPr>
          <p:spPr>
            <a:xfrm>
              <a:off x="0" y="0"/>
              <a:ext cx="9904674" cy="280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 rtl="0">
                <a:defRPr sz="6700">
                  <a:solidFill>
                    <a:srgbClr val="669D34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يقوم الحكم في المملكة العربية السعودية على أساس العدل والشورى والمساواة، وفق الشريعة الإسلامية</a:t>
              </a:r>
              <a:r>
                <a:t>".</a:t>
              </a:r>
            </a:p>
          </p:txBody>
        </p:sp>
        <p:sp>
          <p:nvSpPr>
            <p:cNvPr id="776" name="،و احد ركائز رؤية ٢٠٣٠"/>
            <p:cNvSpPr txBox="1"/>
            <p:nvPr/>
          </p:nvSpPr>
          <p:spPr>
            <a:xfrm>
              <a:off x="0" y="2751105"/>
              <a:ext cx="9904674" cy="1003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6700">
                  <a:solidFill>
                    <a:srgbClr val="669D34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،و احد ركائز رؤية ٢٠٣٠ </a:t>
              </a:r>
            </a:p>
          </p:txBody>
        </p:sp>
      </p:grpSp>
      <p:grpSp>
        <p:nvGrpSpPr>
          <p:cNvPr id="780" name="IMG_0456.jpeg"/>
          <p:cNvGrpSpPr/>
          <p:nvPr/>
        </p:nvGrpSpPr>
        <p:grpSpPr>
          <a:xfrm>
            <a:off x="6903573" y="1206031"/>
            <a:ext cx="6329622" cy="2331106"/>
            <a:chOff x="0" y="0"/>
            <a:chExt cx="6329621" cy="2331104"/>
          </a:xfrm>
        </p:grpSpPr>
        <p:pic>
          <p:nvPicPr>
            <p:cNvPr id="779" name="IMG_0456.jpeg" descr="IMG_0456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6075622" cy="2000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8" name="IMG_0456.jpeg" descr="IMG_0456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329622" cy="23311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  <p:bldP build="whole" bldLvl="1" animBg="1" rev="0" advAuto="0" spid="773" grpId="2"/>
      <p:bldP build="whole" bldLvl="1" animBg="1" rev="0" advAuto="0" spid="777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